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0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2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5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16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7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4.xml" ContentType="application/vnd.openxmlformats-officedocument.themeOverride+xml"/>
  <Override PartName="/ppt/notesSlides/notesSlide18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19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15.xml" ContentType="application/vnd.openxmlformats-officedocument.themeOverride+xml"/>
  <Override PartName="/ppt/notesSlides/notesSlide20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16.xml" ContentType="application/vnd.openxmlformats-officedocument.themeOverride+xml"/>
  <Override PartName="/ppt/notesSlides/notesSlide21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17.xml" ContentType="application/vnd.openxmlformats-officedocument.themeOverride+xml"/>
  <Override PartName="/ppt/notesSlides/notesSlide22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18.xml" ContentType="application/vnd.openxmlformats-officedocument.themeOverride+xml"/>
  <Override PartName="/ppt/notesSlides/notesSlide23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19.xml" ContentType="application/vnd.openxmlformats-officedocument.themeOverride+xml"/>
  <Override PartName="/ppt/notesSlides/notesSlide24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20.xml" ContentType="application/vnd.openxmlformats-officedocument.themeOverride+xml"/>
  <Override PartName="/ppt/notesSlides/notesSlide25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21.xml" ContentType="application/vnd.openxmlformats-officedocument.themeOverride+xml"/>
  <Override PartName="/ppt/notesSlides/notesSlide26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22.xml" ContentType="application/vnd.openxmlformats-officedocument.themeOverride+xml"/>
  <Override PartName="/ppt/notesSlides/notesSlide27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23.xml" ContentType="application/vnd.openxmlformats-officedocument.themeOverride+xml"/>
  <Override PartName="/ppt/notesSlides/notesSlide28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24.xml" ContentType="application/vnd.openxmlformats-officedocument.themeOverride+xml"/>
  <Override PartName="/ppt/notesSlides/notesSlide29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25.xml" ContentType="application/vnd.openxmlformats-officedocument.themeOverride+xml"/>
  <Override PartName="/ppt/notesSlides/notesSlide30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26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27.xml" ContentType="application/vnd.openxmlformats-officedocument.themeOverr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28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theme/themeOverride29.xml" ContentType="application/vnd.openxmlformats-officedocument.themeOverr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30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31.xml" ContentType="application/vnd.openxmlformats-officedocument.themeOverr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32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heme/themeOverride33.xml" ContentType="application/vnd.openxmlformats-officedocument.themeOverr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theme/themeOverride34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theme/themeOverride35.xml" ContentType="application/vnd.openxmlformats-officedocument.themeOverr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theme/themeOverride36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theme/themeOverride37.xml" ContentType="application/vnd.openxmlformats-officedocument.themeOverrid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theme/themeOverride38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heme/themeOverride39.xml" ContentType="application/vnd.openxmlformats-officedocument.themeOverrid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theme/themeOverride40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theme/themeOverride41.xml" ContentType="application/vnd.openxmlformats-officedocument.themeOverrid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theme/themeOverride42.xml" ContentType="application/vnd.openxmlformats-officedocument.themeOverr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theme/themeOverride43.xml" ContentType="application/vnd.openxmlformats-officedocument.themeOverrid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theme/themeOverride44.xml" ContentType="application/vnd.openxmlformats-officedocument.themeOverr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theme/themeOverride45.xml" ContentType="application/vnd.openxmlformats-officedocument.themeOverrid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theme/themeOverride46.xml" ContentType="application/vnd.openxmlformats-officedocument.themeOverr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theme/themeOverride47.xml" ContentType="application/vnd.openxmlformats-officedocument.themeOverrid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theme/themeOverride48.xml" ContentType="application/vnd.openxmlformats-officedocument.themeOverride+xml"/>
  <Override PartName="/ppt/notesSlides/notesSlide53.xml" ContentType="application/vnd.openxmlformats-officedocument.presentationml.notesSlid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8"/>
  </p:notesMasterIdLst>
  <p:handoutMasterIdLst>
    <p:handoutMasterId r:id="rId79"/>
  </p:handoutMasterIdLst>
  <p:sldIdLst>
    <p:sldId id="11002" r:id="rId5"/>
    <p:sldId id="10691" r:id="rId6"/>
    <p:sldId id="11211" r:id="rId7"/>
    <p:sldId id="10288" r:id="rId8"/>
    <p:sldId id="11005" r:id="rId9"/>
    <p:sldId id="11212" r:id="rId10"/>
    <p:sldId id="11213" r:id="rId11"/>
    <p:sldId id="11214" r:id="rId12"/>
    <p:sldId id="11218" r:id="rId13"/>
    <p:sldId id="10370" r:id="rId14"/>
    <p:sldId id="10388" r:id="rId15"/>
    <p:sldId id="10390" r:id="rId16"/>
    <p:sldId id="10389" r:id="rId17"/>
    <p:sldId id="489" r:id="rId18"/>
    <p:sldId id="10817" r:id="rId19"/>
    <p:sldId id="11217" r:id="rId20"/>
    <p:sldId id="10245" r:id="rId21"/>
    <p:sldId id="11268" r:id="rId22"/>
    <p:sldId id="11245" r:id="rId23"/>
    <p:sldId id="11270" r:id="rId24"/>
    <p:sldId id="11271" r:id="rId25"/>
    <p:sldId id="11181" r:id="rId26"/>
    <p:sldId id="11182" r:id="rId27"/>
    <p:sldId id="11183" r:id="rId28"/>
    <p:sldId id="11184" r:id="rId29"/>
    <p:sldId id="11185" r:id="rId30"/>
    <p:sldId id="11186" r:id="rId31"/>
    <p:sldId id="11191" r:id="rId32"/>
    <p:sldId id="11192" r:id="rId33"/>
    <p:sldId id="11193" r:id="rId34"/>
    <p:sldId id="11240" r:id="rId35"/>
    <p:sldId id="11273" r:id="rId36"/>
    <p:sldId id="11274" r:id="rId37"/>
    <p:sldId id="11232" r:id="rId38"/>
    <p:sldId id="11207" r:id="rId39"/>
    <p:sldId id="11226" r:id="rId40"/>
    <p:sldId id="11225" r:id="rId41"/>
    <p:sldId id="11228" r:id="rId42"/>
    <p:sldId id="11224" r:id="rId43"/>
    <p:sldId id="11229" r:id="rId44"/>
    <p:sldId id="11143" r:id="rId45"/>
    <p:sldId id="11230" r:id="rId46"/>
    <p:sldId id="11205" r:id="rId47"/>
    <p:sldId id="11208" r:id="rId48"/>
    <p:sldId id="11231" r:id="rId49"/>
    <p:sldId id="11243" r:id="rId50"/>
    <p:sldId id="11209" r:id="rId51"/>
    <p:sldId id="11223" r:id="rId52"/>
    <p:sldId id="11246" r:id="rId53"/>
    <p:sldId id="11247" r:id="rId54"/>
    <p:sldId id="11249" r:id="rId55"/>
    <p:sldId id="11250" r:id="rId56"/>
    <p:sldId id="11251" r:id="rId57"/>
    <p:sldId id="11252" r:id="rId58"/>
    <p:sldId id="11253" r:id="rId59"/>
    <p:sldId id="11254" r:id="rId60"/>
    <p:sldId id="11255" r:id="rId61"/>
    <p:sldId id="11256" r:id="rId62"/>
    <p:sldId id="11257" r:id="rId63"/>
    <p:sldId id="11258" r:id="rId64"/>
    <p:sldId id="11259" r:id="rId65"/>
    <p:sldId id="11260" r:id="rId66"/>
    <p:sldId id="11261" r:id="rId67"/>
    <p:sldId id="11262" r:id="rId68"/>
    <p:sldId id="11263" r:id="rId69"/>
    <p:sldId id="11264" r:id="rId70"/>
    <p:sldId id="11265" r:id="rId71"/>
    <p:sldId id="11266" r:id="rId72"/>
    <p:sldId id="11277" r:id="rId73"/>
    <p:sldId id="11278" r:id="rId74"/>
    <p:sldId id="10999" r:id="rId75"/>
    <p:sldId id="11000" r:id="rId76"/>
    <p:sldId id="10185" r:id="rId77"/>
  </p:sldIdLst>
  <p:sldSz cx="12192000" cy="6858000"/>
  <p:notesSz cx="6810375" cy="99425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02" userDrawn="1">
          <p15:clr>
            <a:srgbClr val="A4A3A4"/>
          </p15:clr>
        </p15:guide>
        <p15:guide id="4" orient="horz" pos="2727" userDrawn="1">
          <p15:clr>
            <a:srgbClr val="A4A3A4"/>
          </p15:clr>
        </p15:guide>
        <p15:guide id="5" orient="horz" pos="4088" userDrawn="1">
          <p15:clr>
            <a:srgbClr val="A4A3A4"/>
          </p15:clr>
        </p15:guide>
        <p15:guide id="6" pos="7378" userDrawn="1">
          <p15:clr>
            <a:srgbClr val="A4A3A4"/>
          </p15:clr>
        </p15:guide>
        <p15:guide id="8" orient="horz" pos="232" userDrawn="1">
          <p15:clr>
            <a:srgbClr val="A4A3A4"/>
          </p15:clr>
        </p15:guide>
        <p15:guide id="9" orient="horz" pos="572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orient="horz" pos="799" userDrawn="1">
          <p15:clr>
            <a:srgbClr val="A4A3A4"/>
          </p15:clr>
        </p15:guide>
        <p15:guide id="12" pos="3727" userDrawn="1">
          <p15:clr>
            <a:srgbClr val="A4A3A4"/>
          </p15:clr>
        </p15:guide>
        <p15:guide id="13" pos="2026" userDrawn="1">
          <p15:clr>
            <a:srgbClr val="A4A3A4"/>
          </p15:clr>
        </p15:guide>
        <p15:guide id="14" orient="horz" pos="1026" userDrawn="1">
          <p15:clr>
            <a:srgbClr val="A4A3A4"/>
          </p15:clr>
        </p15:guide>
        <p15:guide id="15" orient="horz" pos="1253" userDrawn="1">
          <p15:clr>
            <a:srgbClr val="A4A3A4"/>
          </p15:clr>
        </p15:guide>
        <p15:guide id="16" orient="horz" pos="1366" userDrawn="1">
          <p15:clr>
            <a:srgbClr val="A4A3A4"/>
          </p15:clr>
        </p15:guide>
        <p15:guide id="17" orient="horz" pos="4156" userDrawn="1">
          <p15:clr>
            <a:srgbClr val="A4A3A4"/>
          </p15:clr>
        </p15:guide>
        <p15:guide id="19" pos="5654" userDrawn="1">
          <p15:clr>
            <a:srgbClr val="A4A3A4"/>
          </p15:clr>
        </p15:guide>
        <p15:guide id="20" orient="horz" pos="2047" userDrawn="1">
          <p15:clr>
            <a:srgbClr val="A4A3A4"/>
          </p15:clr>
        </p15:guide>
        <p15:guide id="21" orient="horz" pos="3407" userDrawn="1">
          <p15:clr>
            <a:srgbClr val="A4A3A4"/>
          </p15:clr>
        </p15:guide>
        <p15:guide id="22" pos="2887" userDrawn="1">
          <p15:clr>
            <a:srgbClr val="A4A3A4"/>
          </p15:clr>
        </p15:guide>
        <p15:guide id="23" pos="1164" userDrawn="1">
          <p15:clr>
            <a:srgbClr val="A4A3A4"/>
          </p15:clr>
        </p15:guide>
        <p15:guide id="24" pos="4793" userDrawn="1">
          <p15:clr>
            <a:srgbClr val="A4A3A4"/>
          </p15:clr>
        </p15:guide>
        <p15:guide id="25" pos="3953" userDrawn="1">
          <p15:clr>
            <a:srgbClr val="A4A3A4"/>
          </p15:clr>
        </p15:guide>
        <p15:guide id="26" pos="6516" userDrawn="1">
          <p15:clr>
            <a:srgbClr val="A4A3A4"/>
          </p15:clr>
        </p15:guide>
        <p15:guide id="27" orient="horz" pos="152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4B211D-9621-E781-22AC-34019E3B1BB7}" name="Reinier Zuydgeest" initials="RZ" userId="S::Zuydgeest@usp-mc.nl::7c4bf8a7-4459-4ed1-aab8-2751c12b45a1" providerId="AD"/>
  <p188:author id="{0E5CF77D-6309-C701-7329-9048D834CA7F}" name="Reinier Zuydgeest" initials="RZ" userId="S::zuydgeest@usp-mc.nl::7c4bf8a7-4459-4ed1-aab8-2751c12b45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8F30"/>
    <a:srgbClr val="A6A6A6"/>
    <a:srgbClr val="B9C6CF"/>
    <a:srgbClr val="0A5D7A"/>
    <a:srgbClr val="D9D9D9"/>
    <a:srgbClr val="595959"/>
    <a:srgbClr val="FFE5C9"/>
    <a:srgbClr val="7DB5DF"/>
    <a:srgbClr val="3B7D95"/>
    <a:srgbClr val="549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E18416-BB21-4936-BC97-FE45E847D21C}" v="634" dt="2023-10-04T11:15:00.4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>
        <p:guide pos="302"/>
        <p:guide orient="horz" pos="2727"/>
        <p:guide orient="horz" pos="4088"/>
        <p:guide pos="7378"/>
        <p:guide orient="horz" pos="232"/>
        <p:guide orient="horz" pos="572"/>
        <p:guide pos="3840"/>
        <p:guide orient="horz" pos="799"/>
        <p:guide pos="3727"/>
        <p:guide pos="2026"/>
        <p:guide orient="horz" pos="1026"/>
        <p:guide orient="horz" pos="1253"/>
        <p:guide orient="horz" pos="1366"/>
        <p:guide orient="horz" pos="4156"/>
        <p:guide pos="5654"/>
        <p:guide orient="horz" pos="2047"/>
        <p:guide orient="horz" pos="3407"/>
        <p:guide pos="2887"/>
        <p:guide pos="1164"/>
        <p:guide pos="4793"/>
        <p:guide pos="3953"/>
        <p:guide pos="6516"/>
        <p:guide orient="horz" pos="15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86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ra Blagdan" userId="4bbf648c-e696-4594-91b1-143deeda7024" providerId="ADAL" clId="{F8117D21-9EE1-496A-B161-5D07EB85B312}"/>
    <pc:docChg chg="modSld">
      <pc:chgData name="Nera Blagdan" userId="4bbf648c-e696-4594-91b1-143deeda7024" providerId="ADAL" clId="{F8117D21-9EE1-496A-B161-5D07EB85B312}" dt="2023-09-25T12:58:17.075" v="1" actId="27918"/>
      <pc:docMkLst>
        <pc:docMk/>
      </pc:docMkLst>
      <pc:sldChg chg="mod">
        <pc:chgData name="Nera Blagdan" userId="4bbf648c-e696-4594-91b1-143deeda7024" providerId="ADAL" clId="{F8117D21-9EE1-496A-B161-5D07EB85B312}" dt="2023-09-25T12:58:17.075" v="1" actId="27918"/>
        <pc:sldMkLst>
          <pc:docMk/>
          <pc:sldMk cId="2093905781" sldId="11191"/>
        </pc:sldMkLst>
      </pc:sldChg>
    </pc:docChg>
  </pc:docChgLst>
  <pc:docChgLst>
    <pc:chgData name="Luka Mandić" userId="18010844-0339-46fd-8e80-96db4bed1367" providerId="ADAL" clId="{7FEBA8B5-75E4-4696-AEBA-104A593B7A3B}"/>
    <pc:docChg chg="custSel addSld modSld">
      <pc:chgData name="Luka Mandić" userId="18010844-0339-46fd-8e80-96db4bed1367" providerId="ADAL" clId="{7FEBA8B5-75E4-4696-AEBA-104A593B7A3B}" dt="2023-09-12T08:10:41.541" v="6" actId="20577"/>
      <pc:docMkLst>
        <pc:docMk/>
      </pc:docMkLst>
      <pc:sldChg chg="add">
        <pc:chgData name="Luka Mandić" userId="18010844-0339-46fd-8e80-96db4bed1367" providerId="ADAL" clId="{7FEBA8B5-75E4-4696-AEBA-104A593B7A3B}" dt="2023-09-12T08:10:20.499" v="0"/>
        <pc:sldMkLst>
          <pc:docMk/>
          <pc:sldMk cId="1463187512" sldId="10999"/>
        </pc:sldMkLst>
      </pc:sldChg>
      <pc:sldChg chg="add">
        <pc:chgData name="Luka Mandić" userId="18010844-0339-46fd-8e80-96db4bed1367" providerId="ADAL" clId="{7FEBA8B5-75E4-4696-AEBA-104A593B7A3B}" dt="2023-09-12T08:10:20.499" v="0"/>
        <pc:sldMkLst>
          <pc:docMk/>
          <pc:sldMk cId="3741781562" sldId="11000"/>
        </pc:sldMkLst>
      </pc:sldChg>
      <pc:sldChg chg="modSp add mod">
        <pc:chgData name="Luka Mandić" userId="18010844-0339-46fd-8e80-96db4bed1367" providerId="ADAL" clId="{7FEBA8B5-75E4-4696-AEBA-104A593B7A3B}" dt="2023-09-12T08:10:41.541" v="6" actId="20577"/>
        <pc:sldMkLst>
          <pc:docMk/>
          <pc:sldMk cId="3311571891" sldId="11277"/>
        </pc:sldMkLst>
        <pc:graphicFrameChg chg="modGraphic">
          <ac:chgData name="Luka Mandić" userId="18010844-0339-46fd-8e80-96db4bed1367" providerId="ADAL" clId="{7FEBA8B5-75E4-4696-AEBA-104A593B7A3B}" dt="2023-09-12T08:10:41.541" v="6" actId="20577"/>
          <ac:graphicFrameMkLst>
            <pc:docMk/>
            <pc:sldMk cId="3311571891" sldId="11277"/>
            <ac:graphicFrameMk id="5" creationId="{BD2A41BE-0939-4195-ABA6-C79452EDB241}"/>
          </ac:graphicFrameMkLst>
        </pc:graphicFrameChg>
      </pc:sldChg>
      <pc:sldChg chg="add">
        <pc:chgData name="Luka Mandić" userId="18010844-0339-46fd-8e80-96db4bed1367" providerId="ADAL" clId="{7FEBA8B5-75E4-4696-AEBA-104A593B7A3B}" dt="2023-09-12T08:10:27.371" v="1"/>
        <pc:sldMkLst>
          <pc:docMk/>
          <pc:sldMk cId="2548619898" sldId="11278"/>
        </pc:sldMkLst>
      </pc:sldChg>
    </pc:docChg>
  </pc:docChgLst>
  <pc:docChgLst>
    <pc:chgData name="Luka Mandić" userId="18010844-0339-46fd-8e80-96db4bed1367" providerId="ADAL" clId="{66E18416-BB21-4936-BC97-FE45E847D21C}"/>
    <pc:docChg chg="undo custSel modSld">
      <pc:chgData name="Luka Mandić" userId="18010844-0339-46fd-8e80-96db4bed1367" providerId="ADAL" clId="{66E18416-BB21-4936-BC97-FE45E847D21C}" dt="2023-10-04T11:17:26.619" v="1201" actId="478"/>
      <pc:docMkLst>
        <pc:docMk/>
      </pc:docMkLst>
      <pc:sldChg chg="addSp delSp modSp mod">
        <pc:chgData name="Luka Mandić" userId="18010844-0339-46fd-8e80-96db4bed1367" providerId="ADAL" clId="{66E18416-BB21-4936-BC97-FE45E847D21C}" dt="2023-10-04T07:49:04.231" v="931"/>
        <pc:sldMkLst>
          <pc:docMk/>
          <pc:sldMk cId="2086714540" sldId="489"/>
        </pc:sldMkLst>
        <pc:spChg chg="add del">
          <ac:chgData name="Luka Mandić" userId="18010844-0339-46fd-8e80-96db4bed1367" providerId="ADAL" clId="{66E18416-BB21-4936-BC97-FE45E847D21C}" dt="2023-10-04T07:49:02.372" v="929" actId="478"/>
          <ac:spMkLst>
            <pc:docMk/>
            <pc:sldMk cId="2086714540" sldId="489"/>
            <ac:spMk id="2" creationId="{2DB2AA03-8468-4D92-02C7-70ED4C9DB293}"/>
          </ac:spMkLst>
        </pc:spChg>
        <pc:spChg chg="mod">
          <ac:chgData name="Luka Mandić" userId="18010844-0339-46fd-8e80-96db4bed1367" providerId="ADAL" clId="{66E18416-BB21-4936-BC97-FE45E847D21C}" dt="2023-10-03T14:37:25.283" v="41"/>
          <ac:spMkLst>
            <pc:docMk/>
            <pc:sldMk cId="2086714540" sldId="489"/>
            <ac:spMk id="15" creationId="{0F53BCB8-488A-C84A-9464-249383A9613D}"/>
          </ac:spMkLst>
        </pc:spChg>
        <pc:spChg chg="mod">
          <ac:chgData name="Luka Mandić" userId="18010844-0339-46fd-8e80-96db4bed1367" providerId="ADAL" clId="{66E18416-BB21-4936-BC97-FE45E847D21C}" dt="2023-10-03T14:48:21.819" v="285"/>
          <ac:spMkLst>
            <pc:docMk/>
            <pc:sldMk cId="2086714540" sldId="489"/>
            <ac:spMk id="16" creationId="{2647541D-3405-4B97-9B7B-0A33343047B7}"/>
          </ac:spMkLst>
        </pc:spChg>
        <pc:spChg chg="mod">
          <ac:chgData name="Luka Mandić" userId="18010844-0339-46fd-8e80-96db4bed1367" providerId="ADAL" clId="{66E18416-BB21-4936-BC97-FE45E847D21C}" dt="2023-10-03T14:48:22.551" v="286"/>
          <ac:spMkLst>
            <pc:docMk/>
            <pc:sldMk cId="2086714540" sldId="489"/>
            <ac:spMk id="17" creationId="{D6722555-C593-468C-97AC-EA084538F17E}"/>
          </ac:spMkLst>
        </pc:spChg>
        <pc:spChg chg="mod">
          <ac:chgData name="Luka Mandić" userId="18010844-0339-46fd-8e80-96db4bed1367" providerId="ADAL" clId="{66E18416-BB21-4936-BC97-FE45E847D21C}" dt="2023-10-03T14:48:23.534" v="287"/>
          <ac:spMkLst>
            <pc:docMk/>
            <pc:sldMk cId="2086714540" sldId="489"/>
            <ac:spMk id="18" creationId="{DEEC1FE7-D1F4-4337-A4DB-7C182F3D3394}"/>
          </ac:spMkLst>
        </pc:spChg>
        <pc:spChg chg="mod">
          <ac:chgData name="Luka Mandić" userId="18010844-0339-46fd-8e80-96db4bed1367" providerId="ADAL" clId="{66E18416-BB21-4936-BC97-FE45E847D21C}" dt="2023-10-03T14:48:24.563" v="288"/>
          <ac:spMkLst>
            <pc:docMk/>
            <pc:sldMk cId="2086714540" sldId="489"/>
            <ac:spMk id="19" creationId="{C13E45E5-E907-4FEF-B882-6C93AF3D2071}"/>
          </ac:spMkLst>
        </pc:spChg>
        <pc:spChg chg="mod">
          <ac:chgData name="Luka Mandić" userId="18010844-0339-46fd-8e80-96db4bed1367" providerId="ADAL" clId="{66E18416-BB21-4936-BC97-FE45E847D21C}" dt="2023-10-03T14:48:26.092" v="289"/>
          <ac:spMkLst>
            <pc:docMk/>
            <pc:sldMk cId="2086714540" sldId="489"/>
            <ac:spMk id="20" creationId="{22A95678-C980-4675-A0DD-866BA163302A}"/>
          </ac:spMkLst>
        </pc:spChg>
        <pc:spChg chg="mod">
          <ac:chgData name="Luka Mandić" userId="18010844-0339-46fd-8e80-96db4bed1367" providerId="ADAL" clId="{66E18416-BB21-4936-BC97-FE45E847D21C}" dt="2023-10-03T14:48:14.780" v="280" actId="20577"/>
          <ac:spMkLst>
            <pc:docMk/>
            <pc:sldMk cId="2086714540" sldId="489"/>
            <ac:spMk id="24" creationId="{D548899B-1BE1-8B84-21C3-C70498CFBF69}"/>
          </ac:spMkLst>
        </pc:spChg>
        <pc:spChg chg="mod">
          <ac:chgData name="Luka Mandić" userId="18010844-0339-46fd-8e80-96db4bed1367" providerId="ADAL" clId="{66E18416-BB21-4936-BC97-FE45E847D21C}" dt="2023-10-03T14:48:17.383" v="281"/>
          <ac:spMkLst>
            <pc:docMk/>
            <pc:sldMk cId="2086714540" sldId="489"/>
            <ac:spMk id="26" creationId="{4B248FFA-456B-E6F3-6C86-8AC18D26841E}"/>
          </ac:spMkLst>
        </pc:spChg>
        <pc:spChg chg="mod">
          <ac:chgData name="Luka Mandić" userId="18010844-0339-46fd-8e80-96db4bed1367" providerId="ADAL" clId="{66E18416-BB21-4936-BC97-FE45E847D21C}" dt="2023-10-03T14:48:18.686" v="282"/>
          <ac:spMkLst>
            <pc:docMk/>
            <pc:sldMk cId="2086714540" sldId="489"/>
            <ac:spMk id="27" creationId="{9EE1E22F-6927-D84B-B377-7719180FC556}"/>
          </ac:spMkLst>
        </pc:spChg>
        <pc:spChg chg="mod">
          <ac:chgData name="Luka Mandić" userId="18010844-0339-46fd-8e80-96db4bed1367" providerId="ADAL" clId="{66E18416-BB21-4936-BC97-FE45E847D21C}" dt="2023-10-03T14:48:19.534" v="283"/>
          <ac:spMkLst>
            <pc:docMk/>
            <pc:sldMk cId="2086714540" sldId="489"/>
            <ac:spMk id="29" creationId="{4573077B-18DA-D70E-E0DC-BEAE1F8F5384}"/>
          </ac:spMkLst>
        </pc:spChg>
        <pc:spChg chg="mod">
          <ac:chgData name="Luka Mandić" userId="18010844-0339-46fd-8e80-96db4bed1367" providerId="ADAL" clId="{66E18416-BB21-4936-BC97-FE45E847D21C}" dt="2023-10-03T14:48:20.429" v="284"/>
          <ac:spMkLst>
            <pc:docMk/>
            <pc:sldMk cId="2086714540" sldId="489"/>
            <ac:spMk id="31" creationId="{BE1CF072-841F-5F70-0158-493AFFCF2F8D}"/>
          </ac:spMkLst>
        </pc:spChg>
        <pc:spChg chg="add mod">
          <ac:chgData name="Luka Mandić" userId="18010844-0339-46fd-8e80-96db4bed1367" providerId="ADAL" clId="{66E18416-BB21-4936-BC97-FE45E847D21C}" dt="2023-10-03T14:47:34.326" v="258" actId="1076"/>
          <ac:spMkLst>
            <pc:docMk/>
            <pc:sldMk cId="2086714540" sldId="489"/>
            <ac:spMk id="34" creationId="{D84A01B6-36A8-B5A4-0403-3DBB1ACD98A3}"/>
          </ac:spMkLst>
        </pc:spChg>
        <pc:spChg chg="add mod">
          <ac:chgData name="Luka Mandić" userId="18010844-0339-46fd-8e80-96db4bed1367" providerId="ADAL" clId="{66E18416-BB21-4936-BC97-FE45E847D21C}" dt="2023-10-03T14:47:37.688" v="260" actId="1076"/>
          <ac:spMkLst>
            <pc:docMk/>
            <pc:sldMk cId="2086714540" sldId="489"/>
            <ac:spMk id="35" creationId="{3528E4E4-C465-B608-E5B1-544FDE53373B}"/>
          </ac:spMkLst>
        </pc:spChg>
        <pc:spChg chg="add mod">
          <ac:chgData name="Luka Mandić" userId="18010844-0339-46fd-8e80-96db4bed1367" providerId="ADAL" clId="{66E18416-BB21-4936-BC97-FE45E847D21C}" dt="2023-10-03T14:47:42.951" v="262" actId="1076"/>
          <ac:spMkLst>
            <pc:docMk/>
            <pc:sldMk cId="2086714540" sldId="489"/>
            <ac:spMk id="38" creationId="{4D2D12C7-92EF-3F6C-A7FE-E09B6539B989}"/>
          </ac:spMkLst>
        </pc:spChg>
        <pc:spChg chg="add mod">
          <ac:chgData name="Luka Mandić" userId="18010844-0339-46fd-8e80-96db4bed1367" providerId="ADAL" clId="{66E18416-BB21-4936-BC97-FE45E847D21C}" dt="2023-10-03T14:47:47.047" v="264" actId="1076"/>
          <ac:spMkLst>
            <pc:docMk/>
            <pc:sldMk cId="2086714540" sldId="489"/>
            <ac:spMk id="39" creationId="{2E27A0AC-3786-108F-9528-D9EEDA4C372D}"/>
          </ac:spMkLst>
        </pc:spChg>
        <pc:spChg chg="add mod">
          <ac:chgData name="Luka Mandić" userId="18010844-0339-46fd-8e80-96db4bed1367" providerId="ADAL" clId="{66E18416-BB21-4936-BC97-FE45E847D21C}" dt="2023-10-03T14:47:51.671" v="266" actId="1076"/>
          <ac:spMkLst>
            <pc:docMk/>
            <pc:sldMk cId="2086714540" sldId="489"/>
            <ac:spMk id="40" creationId="{84623C95-DFCB-2DAD-6743-9D7ED17BAACE}"/>
          </ac:spMkLst>
        </pc:spChg>
        <pc:spChg chg="add mod">
          <ac:chgData name="Luka Mandić" userId="18010844-0339-46fd-8e80-96db4bed1367" providerId="ADAL" clId="{66E18416-BB21-4936-BC97-FE45E847D21C}" dt="2023-10-03T14:48:02.005" v="271" actId="1076"/>
          <ac:spMkLst>
            <pc:docMk/>
            <pc:sldMk cId="2086714540" sldId="489"/>
            <ac:spMk id="41" creationId="{69F2571C-C0EE-A7AA-75E7-120F64B65CC3}"/>
          </ac:spMkLst>
        </pc:spChg>
        <pc:spChg chg="add mod">
          <ac:chgData name="Luka Mandić" userId="18010844-0339-46fd-8e80-96db4bed1367" providerId="ADAL" clId="{66E18416-BB21-4936-BC97-FE45E847D21C}" dt="2023-10-03T14:48:00.303" v="270" actId="1076"/>
          <ac:spMkLst>
            <pc:docMk/>
            <pc:sldMk cId="2086714540" sldId="489"/>
            <ac:spMk id="42" creationId="{DDA7A432-CDB3-10BB-2741-1330C5479759}"/>
          </ac:spMkLst>
        </pc:spChg>
        <pc:spChg chg="add mod">
          <ac:chgData name="Luka Mandić" userId="18010844-0339-46fd-8e80-96db4bed1367" providerId="ADAL" clId="{66E18416-BB21-4936-BC97-FE45E847D21C}" dt="2023-10-03T14:48:05.127" v="273" actId="1076"/>
          <ac:spMkLst>
            <pc:docMk/>
            <pc:sldMk cId="2086714540" sldId="489"/>
            <ac:spMk id="43" creationId="{BB6D19C7-25EE-78EC-09DD-895B2BE4E460}"/>
          </ac:spMkLst>
        </pc:spChg>
        <pc:spChg chg="add mod">
          <ac:chgData name="Luka Mandić" userId="18010844-0339-46fd-8e80-96db4bed1367" providerId="ADAL" clId="{66E18416-BB21-4936-BC97-FE45E847D21C}" dt="2023-10-03T14:48:09.495" v="275" actId="1076"/>
          <ac:spMkLst>
            <pc:docMk/>
            <pc:sldMk cId="2086714540" sldId="489"/>
            <ac:spMk id="44" creationId="{0FCB354E-DD53-2216-D6C1-EEA666E777B1}"/>
          </ac:spMkLst>
        </pc:spChg>
        <pc:spChg chg="add mod">
          <ac:chgData name="Luka Mandić" userId="18010844-0339-46fd-8e80-96db4bed1367" providerId="ADAL" clId="{66E18416-BB21-4936-BC97-FE45E847D21C}" dt="2023-10-03T14:48:12.039" v="277" actId="1076"/>
          <ac:spMkLst>
            <pc:docMk/>
            <pc:sldMk cId="2086714540" sldId="489"/>
            <ac:spMk id="45" creationId="{9FFC9DC0-44EA-A69A-39F4-B6FB2F2428F8}"/>
          </ac:spMkLst>
        </pc:spChg>
        <pc:picChg chg="add mod">
          <ac:chgData name="Luka Mandić" userId="18010844-0339-46fd-8e80-96db4bed1367" providerId="ADAL" clId="{66E18416-BB21-4936-BC97-FE45E847D21C}" dt="2023-10-04T07:49:04.231" v="931"/>
          <ac:picMkLst>
            <pc:docMk/>
            <pc:sldMk cId="2086714540" sldId="489"/>
            <ac:picMk id="7" creationId="{330C50D7-A755-F759-D776-1E19C153CCC7}"/>
          </ac:picMkLst>
        </pc:picChg>
        <pc:picChg chg="del">
          <ac:chgData name="Luka Mandić" userId="18010844-0339-46fd-8e80-96db4bed1367" providerId="ADAL" clId="{66E18416-BB21-4936-BC97-FE45E847D21C}" dt="2023-10-03T14:46:20.742" v="237" actId="478"/>
          <ac:picMkLst>
            <pc:docMk/>
            <pc:sldMk cId="2086714540" sldId="489"/>
            <ac:picMk id="21" creationId="{00000000-0008-0000-0100-000040000000}"/>
          </ac:picMkLst>
        </pc:picChg>
        <pc:picChg chg="del">
          <ac:chgData name="Luka Mandić" userId="18010844-0339-46fd-8e80-96db4bed1367" providerId="ADAL" clId="{66E18416-BB21-4936-BC97-FE45E847D21C}" dt="2023-10-03T14:46:20.319" v="236" actId="478"/>
          <ac:picMkLst>
            <pc:docMk/>
            <pc:sldMk cId="2086714540" sldId="489"/>
            <ac:picMk id="22" creationId="{21F64994-DF3C-46B3-F828-101656AF9E22}"/>
          </ac:picMkLst>
        </pc:picChg>
        <pc:picChg chg="del">
          <ac:chgData name="Luka Mandić" userId="18010844-0339-46fd-8e80-96db4bed1367" providerId="ADAL" clId="{66E18416-BB21-4936-BC97-FE45E847D21C}" dt="2023-10-03T14:46:21.615" v="239" actId="478"/>
          <ac:picMkLst>
            <pc:docMk/>
            <pc:sldMk cId="2086714540" sldId="489"/>
            <ac:picMk id="23" creationId="{00000000-0008-0000-0100-000021000000}"/>
          </ac:picMkLst>
        </pc:picChg>
        <pc:picChg chg="del">
          <ac:chgData name="Luka Mandić" userId="18010844-0339-46fd-8e80-96db4bed1367" providerId="ADAL" clId="{66E18416-BB21-4936-BC97-FE45E847D21C}" dt="2023-10-03T14:46:21.143" v="238" actId="478"/>
          <ac:picMkLst>
            <pc:docMk/>
            <pc:sldMk cId="2086714540" sldId="489"/>
            <ac:picMk id="25" creationId="{00000000-0008-0000-0100-000039000000}"/>
          </ac:picMkLst>
        </pc:picChg>
        <pc:picChg chg="del">
          <ac:chgData name="Luka Mandić" userId="18010844-0339-46fd-8e80-96db4bed1367" providerId="ADAL" clId="{66E18416-BB21-4936-BC97-FE45E847D21C}" dt="2023-10-03T14:46:22.128" v="240" actId="478"/>
          <ac:picMkLst>
            <pc:docMk/>
            <pc:sldMk cId="2086714540" sldId="489"/>
            <ac:picMk id="28" creationId="{00000000-0008-0000-0100-000006000000}"/>
          </ac:picMkLst>
        </pc:picChg>
        <pc:picChg chg="del">
          <ac:chgData name="Luka Mandić" userId="18010844-0339-46fd-8e80-96db4bed1367" providerId="ADAL" clId="{66E18416-BB21-4936-BC97-FE45E847D21C}" dt="2023-10-03T14:46:24.368" v="245" actId="478"/>
          <ac:picMkLst>
            <pc:docMk/>
            <pc:sldMk cId="2086714540" sldId="489"/>
            <ac:picMk id="30" creationId="{00000000-0008-0000-0100-00000E000000}"/>
          </ac:picMkLst>
        </pc:picChg>
        <pc:picChg chg="add del mod">
          <ac:chgData name="Luka Mandić" userId="18010844-0339-46fd-8e80-96db4bed1367" providerId="ADAL" clId="{66E18416-BB21-4936-BC97-FE45E847D21C}" dt="2023-10-03T14:47:22.527" v="249" actId="478"/>
          <ac:picMkLst>
            <pc:docMk/>
            <pc:sldMk cId="2086714540" sldId="489"/>
            <ac:picMk id="32" creationId="{DD0BF138-F0A9-B436-6488-17F7CA640279}"/>
          </ac:picMkLst>
        </pc:picChg>
        <pc:picChg chg="del">
          <ac:chgData name="Luka Mandić" userId="18010844-0339-46fd-8e80-96db4bed1367" providerId="ADAL" clId="{66E18416-BB21-4936-BC97-FE45E847D21C}" dt="2023-10-03T14:46:24.009" v="244" actId="478"/>
          <ac:picMkLst>
            <pc:docMk/>
            <pc:sldMk cId="2086714540" sldId="489"/>
            <ac:picMk id="33" creationId="{00000000-0008-0000-0100-00001D000000}"/>
          </ac:picMkLst>
        </pc:picChg>
        <pc:picChg chg="del">
          <ac:chgData name="Luka Mandić" userId="18010844-0339-46fd-8e80-96db4bed1367" providerId="ADAL" clId="{66E18416-BB21-4936-BC97-FE45E847D21C}" dt="2023-10-03T14:46:23.633" v="243" actId="478"/>
          <ac:picMkLst>
            <pc:docMk/>
            <pc:sldMk cId="2086714540" sldId="489"/>
            <ac:picMk id="36" creationId="{00000000-0008-0000-0100-00001E000000}"/>
          </ac:picMkLst>
        </pc:picChg>
        <pc:picChg chg="del">
          <ac:chgData name="Luka Mandić" userId="18010844-0339-46fd-8e80-96db4bed1367" providerId="ADAL" clId="{66E18416-BB21-4936-BC97-FE45E847D21C}" dt="2023-10-03T14:46:22.697" v="241" actId="478"/>
          <ac:picMkLst>
            <pc:docMk/>
            <pc:sldMk cId="2086714540" sldId="489"/>
            <ac:picMk id="37" creationId="{00000000-0008-0000-0100-00002F000000}"/>
          </ac:picMkLst>
        </pc:picChg>
        <pc:picChg chg="add del mod">
          <ac:chgData name="Luka Mandić" userId="18010844-0339-46fd-8e80-96db4bed1367" providerId="ADAL" clId="{66E18416-BB21-4936-BC97-FE45E847D21C}" dt="2023-10-04T07:49:03.611" v="930" actId="478"/>
          <ac:picMkLst>
            <pc:docMk/>
            <pc:sldMk cId="2086714540" sldId="489"/>
            <ac:picMk id="46" creationId="{F825DF26-2999-565F-E929-37DA754239BF}"/>
          </ac:picMkLst>
        </pc:picChg>
        <pc:picChg chg="del">
          <ac:chgData name="Luka Mandić" userId="18010844-0339-46fd-8e80-96db4bed1367" providerId="ADAL" clId="{66E18416-BB21-4936-BC97-FE45E847D21C}" dt="2023-10-03T14:46:23.158" v="242" actId="478"/>
          <ac:picMkLst>
            <pc:docMk/>
            <pc:sldMk cId="2086714540" sldId="489"/>
            <ac:picMk id="63" creationId="{F5C098B0-3C48-4B31-9133-E234D9F71E4B}"/>
          </ac:picMkLst>
        </pc:picChg>
      </pc:sldChg>
      <pc:sldChg chg="modSp mod">
        <pc:chgData name="Luka Mandić" userId="18010844-0339-46fd-8e80-96db4bed1367" providerId="ADAL" clId="{66E18416-BB21-4936-BC97-FE45E847D21C}" dt="2023-10-03T14:36:35.691" v="28"/>
        <pc:sldMkLst>
          <pc:docMk/>
          <pc:sldMk cId="2907392939" sldId="10288"/>
        </pc:sldMkLst>
        <pc:spChg chg="mod">
          <ac:chgData name="Luka Mandić" userId="18010844-0339-46fd-8e80-96db4bed1367" providerId="ADAL" clId="{66E18416-BB21-4936-BC97-FE45E847D21C}" dt="2023-10-03T14:36:31.173" v="27"/>
          <ac:spMkLst>
            <pc:docMk/>
            <pc:sldMk cId="2907392939" sldId="10288"/>
            <ac:spMk id="5" creationId="{69122F04-06B3-4B1F-8237-C44DA766E4B3}"/>
          </ac:spMkLst>
        </pc:spChg>
        <pc:spChg chg="mod">
          <ac:chgData name="Luka Mandić" userId="18010844-0339-46fd-8e80-96db4bed1367" providerId="ADAL" clId="{66E18416-BB21-4936-BC97-FE45E847D21C}" dt="2023-10-03T14:36:35.691" v="28"/>
          <ac:spMkLst>
            <pc:docMk/>
            <pc:sldMk cId="2907392939" sldId="10288"/>
            <ac:spMk id="6" creationId="{66FC6CB8-1918-4248-9F4C-41865D03D5DE}"/>
          </ac:spMkLst>
        </pc:spChg>
      </pc:sldChg>
      <pc:sldChg chg="addSp delSp modSp mod">
        <pc:chgData name="Luka Mandić" userId="18010844-0339-46fd-8e80-96db4bed1367" providerId="ADAL" clId="{66E18416-BB21-4936-BC97-FE45E847D21C}" dt="2023-10-04T07:49:20.216" v="939"/>
        <pc:sldMkLst>
          <pc:docMk/>
          <pc:sldMk cId="3434076812" sldId="10370"/>
        </pc:sldMkLst>
        <pc:spChg chg="mod">
          <ac:chgData name="Luka Mandić" userId="18010844-0339-46fd-8e80-96db4bed1367" providerId="ADAL" clId="{66E18416-BB21-4936-BC97-FE45E847D21C}" dt="2023-10-03T14:37:11.185" v="37"/>
          <ac:spMkLst>
            <pc:docMk/>
            <pc:sldMk cId="3434076812" sldId="10370"/>
            <ac:spMk id="3" creationId="{AF3D066E-59DF-B622-1680-8D031F6C4462}"/>
          </ac:spMkLst>
        </pc:spChg>
        <pc:graphicFrameChg chg="mod modGraphic">
          <ac:chgData name="Luka Mandić" userId="18010844-0339-46fd-8e80-96db4bed1367" providerId="ADAL" clId="{66E18416-BB21-4936-BC97-FE45E847D21C}" dt="2023-10-03T14:42:16.719" v="140"/>
          <ac:graphicFrameMkLst>
            <pc:docMk/>
            <pc:sldMk cId="3434076812" sldId="10370"/>
            <ac:graphicFrameMk id="8" creationId="{AC221B2A-7E78-4546-879A-402C8D178092}"/>
          </ac:graphicFrameMkLst>
        </pc:graphicFrameChg>
        <pc:picChg chg="add del mod">
          <ac:chgData name="Luka Mandić" userId="18010844-0339-46fd-8e80-96db4bed1367" providerId="ADAL" clId="{66E18416-BB21-4936-BC97-FE45E847D21C}" dt="2023-10-04T07:49:19.483" v="938" actId="478"/>
          <ac:picMkLst>
            <pc:docMk/>
            <pc:sldMk cId="3434076812" sldId="10370"/>
            <ac:picMk id="4" creationId="{0F6BC0A8-418B-27B1-A0F2-724392E1C01F}"/>
          </ac:picMkLst>
        </pc:picChg>
        <pc:picChg chg="add mod">
          <ac:chgData name="Luka Mandić" userId="18010844-0339-46fd-8e80-96db4bed1367" providerId="ADAL" clId="{66E18416-BB21-4936-BC97-FE45E847D21C}" dt="2023-10-04T07:49:20.216" v="939"/>
          <ac:picMkLst>
            <pc:docMk/>
            <pc:sldMk cId="3434076812" sldId="10370"/>
            <ac:picMk id="5" creationId="{6CF6975E-6C4D-7CD6-1165-F47959E18370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49:17.039" v="937"/>
        <pc:sldMkLst>
          <pc:docMk/>
          <pc:sldMk cId="3636218823" sldId="10388"/>
        </pc:sldMkLst>
        <pc:spChg chg="mod">
          <ac:chgData name="Luka Mandić" userId="18010844-0339-46fd-8e80-96db4bed1367" providerId="ADAL" clId="{66E18416-BB21-4936-BC97-FE45E847D21C}" dt="2023-10-03T14:37:19.465" v="38"/>
          <ac:spMkLst>
            <pc:docMk/>
            <pc:sldMk cId="3636218823" sldId="10388"/>
            <ac:spMk id="6" creationId="{F9936A5E-D7A0-1618-CE48-A36ACB2B9B70}"/>
          </ac:spMkLst>
        </pc:spChg>
        <pc:graphicFrameChg chg="mod">
          <ac:chgData name="Luka Mandić" userId="18010844-0339-46fd-8e80-96db4bed1367" providerId="ADAL" clId="{66E18416-BB21-4936-BC97-FE45E847D21C}" dt="2023-10-03T14:43:52.181" v="163" actId="208"/>
          <ac:graphicFrameMkLst>
            <pc:docMk/>
            <pc:sldMk cId="3636218823" sldId="10388"/>
            <ac:graphicFrameMk id="2" creationId="{26E0C441-B64C-4072-8FC1-40EC0016F138}"/>
          </ac:graphicFrameMkLst>
        </pc:graphicFrameChg>
        <pc:picChg chg="add del mod ord">
          <ac:chgData name="Luka Mandić" userId="18010844-0339-46fd-8e80-96db4bed1367" providerId="ADAL" clId="{66E18416-BB21-4936-BC97-FE45E847D21C}" dt="2023-10-04T07:49:16.451" v="936" actId="478"/>
          <ac:picMkLst>
            <pc:docMk/>
            <pc:sldMk cId="3636218823" sldId="10388"/>
            <ac:picMk id="7" creationId="{B83C01C5-CB44-11E0-C47E-B804170562A3}"/>
          </ac:picMkLst>
        </pc:picChg>
        <pc:picChg chg="add mod">
          <ac:chgData name="Luka Mandić" userId="18010844-0339-46fd-8e80-96db4bed1367" providerId="ADAL" clId="{66E18416-BB21-4936-BC97-FE45E847D21C}" dt="2023-10-04T07:49:17.039" v="937"/>
          <ac:picMkLst>
            <pc:docMk/>
            <pc:sldMk cId="3636218823" sldId="10388"/>
            <ac:picMk id="9" creationId="{F937723B-6305-7BF1-A28C-D5068FA815FA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49:13.264" v="935"/>
        <pc:sldMkLst>
          <pc:docMk/>
          <pc:sldMk cId="1369135924" sldId="10389"/>
        </pc:sldMkLst>
        <pc:spChg chg="mod">
          <ac:chgData name="Luka Mandić" userId="18010844-0339-46fd-8e80-96db4bed1367" providerId="ADAL" clId="{66E18416-BB21-4936-BC97-FE45E847D21C}" dt="2023-10-03T14:37:23.356" v="40"/>
          <ac:spMkLst>
            <pc:docMk/>
            <pc:sldMk cId="1369135924" sldId="10389"/>
            <ac:spMk id="5" creationId="{861320A6-4721-0550-1DCF-67793557BAEF}"/>
          </ac:spMkLst>
        </pc:spChg>
        <pc:picChg chg="add del mod">
          <ac:chgData name="Luka Mandić" userId="18010844-0339-46fd-8e80-96db4bed1367" providerId="ADAL" clId="{66E18416-BB21-4936-BC97-FE45E847D21C}" dt="2023-10-04T07:49:12.628" v="934" actId="478"/>
          <ac:picMkLst>
            <pc:docMk/>
            <pc:sldMk cId="1369135924" sldId="10389"/>
            <ac:picMk id="6" creationId="{281E9C50-E315-DD68-5AB3-E541B96AAE22}"/>
          </ac:picMkLst>
        </pc:picChg>
        <pc:picChg chg="add mod">
          <ac:chgData name="Luka Mandić" userId="18010844-0339-46fd-8e80-96db4bed1367" providerId="ADAL" clId="{66E18416-BB21-4936-BC97-FE45E847D21C}" dt="2023-10-04T07:49:13.264" v="935"/>
          <ac:picMkLst>
            <pc:docMk/>
            <pc:sldMk cId="1369135924" sldId="10389"/>
            <ac:picMk id="7" creationId="{597B9276-6F33-4E1C-E74D-79A325F44D7A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49:10.198" v="933"/>
        <pc:sldMkLst>
          <pc:docMk/>
          <pc:sldMk cId="1740799726" sldId="10390"/>
        </pc:sldMkLst>
        <pc:spChg chg="mod">
          <ac:chgData name="Luka Mandić" userId="18010844-0339-46fd-8e80-96db4bed1367" providerId="ADAL" clId="{66E18416-BB21-4936-BC97-FE45E847D21C}" dt="2023-10-03T14:37:21.473" v="39"/>
          <ac:spMkLst>
            <pc:docMk/>
            <pc:sldMk cId="1740799726" sldId="10390"/>
            <ac:spMk id="3" creationId="{959CA907-7DA8-C6B6-3645-4480DC2F5A83}"/>
          </ac:spMkLst>
        </pc:spChg>
        <pc:graphicFrameChg chg="mod modGraphic">
          <ac:chgData name="Luka Mandić" userId="18010844-0339-46fd-8e80-96db4bed1367" providerId="ADAL" clId="{66E18416-BB21-4936-BC97-FE45E847D21C}" dt="2023-10-03T14:44:30.191" v="210" actId="20577"/>
          <ac:graphicFrameMkLst>
            <pc:docMk/>
            <pc:sldMk cId="1740799726" sldId="10390"/>
            <ac:graphicFrameMk id="5" creationId="{92313A0E-4903-406C-879A-EEBDE018662F}"/>
          </ac:graphicFrameMkLst>
        </pc:graphicFrameChg>
        <pc:picChg chg="add del mod">
          <ac:chgData name="Luka Mandić" userId="18010844-0339-46fd-8e80-96db4bed1367" providerId="ADAL" clId="{66E18416-BB21-4936-BC97-FE45E847D21C}" dt="2023-10-04T07:49:09.547" v="932" actId="478"/>
          <ac:picMkLst>
            <pc:docMk/>
            <pc:sldMk cId="1740799726" sldId="10390"/>
            <ac:picMk id="4" creationId="{D1E6D32E-100A-EACA-B453-FF585494C0F1}"/>
          </ac:picMkLst>
        </pc:picChg>
        <pc:picChg chg="add mod">
          <ac:chgData name="Luka Mandić" userId="18010844-0339-46fd-8e80-96db4bed1367" providerId="ADAL" clId="{66E18416-BB21-4936-BC97-FE45E847D21C}" dt="2023-10-04T07:49:10.198" v="933"/>
          <ac:picMkLst>
            <pc:docMk/>
            <pc:sldMk cId="1740799726" sldId="10390"/>
            <ac:picMk id="8" creationId="{D60E87DD-B321-F6FF-460B-06FCC97E4925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48:58.135" v="927"/>
        <pc:sldMkLst>
          <pc:docMk/>
          <pc:sldMk cId="1714499897" sldId="10817"/>
        </pc:sldMkLst>
        <pc:spChg chg="add mod">
          <ac:chgData name="Luka Mandić" userId="18010844-0339-46fd-8e80-96db4bed1367" providerId="ADAL" clId="{66E18416-BB21-4936-BC97-FE45E847D21C}" dt="2023-10-03T14:51:32.550" v="358" actId="1076"/>
          <ac:spMkLst>
            <pc:docMk/>
            <pc:sldMk cId="1714499897" sldId="10817"/>
            <ac:spMk id="3" creationId="{35EF03DE-FEF2-73D6-25E4-6E9AE2E0A547}"/>
          </ac:spMkLst>
        </pc:spChg>
        <pc:spChg chg="mod">
          <ac:chgData name="Luka Mandić" userId="18010844-0339-46fd-8e80-96db4bed1367" providerId="ADAL" clId="{66E18416-BB21-4936-BC97-FE45E847D21C}" dt="2023-10-03T14:37:27.962" v="42"/>
          <ac:spMkLst>
            <pc:docMk/>
            <pc:sldMk cId="1714499897" sldId="10817"/>
            <ac:spMk id="5" creationId="{35BF2B6D-A48C-4C16-3ED3-0C11F27A5CA4}"/>
          </ac:spMkLst>
        </pc:spChg>
        <pc:spChg chg="add mod">
          <ac:chgData name="Luka Mandić" userId="18010844-0339-46fd-8e80-96db4bed1367" providerId="ADAL" clId="{66E18416-BB21-4936-BC97-FE45E847D21C}" dt="2023-10-03T14:51:35.621" v="360" actId="1076"/>
          <ac:spMkLst>
            <pc:docMk/>
            <pc:sldMk cId="1714499897" sldId="10817"/>
            <ac:spMk id="33" creationId="{E5186AFB-141A-8628-8AF5-F0D7D07A980B}"/>
          </ac:spMkLst>
        </pc:spChg>
        <pc:spChg chg="add mod">
          <ac:chgData name="Luka Mandić" userId="18010844-0339-46fd-8e80-96db4bed1367" providerId="ADAL" clId="{66E18416-BB21-4936-BC97-FE45E847D21C}" dt="2023-10-03T14:51:38.862" v="362" actId="1076"/>
          <ac:spMkLst>
            <pc:docMk/>
            <pc:sldMk cId="1714499897" sldId="10817"/>
            <ac:spMk id="34" creationId="{A96949B5-D34B-F229-EF54-FD5004EAC84C}"/>
          </ac:spMkLst>
        </pc:spChg>
        <pc:spChg chg="add mod">
          <ac:chgData name="Luka Mandić" userId="18010844-0339-46fd-8e80-96db4bed1367" providerId="ADAL" clId="{66E18416-BB21-4936-BC97-FE45E847D21C}" dt="2023-10-03T14:51:41.630" v="364" actId="1076"/>
          <ac:spMkLst>
            <pc:docMk/>
            <pc:sldMk cId="1714499897" sldId="10817"/>
            <ac:spMk id="35" creationId="{B16F9D39-4C31-C297-94B3-2C798A8A9ED9}"/>
          </ac:spMkLst>
        </pc:spChg>
        <pc:spChg chg="add mod">
          <ac:chgData name="Luka Mandić" userId="18010844-0339-46fd-8e80-96db4bed1367" providerId="ADAL" clId="{66E18416-BB21-4936-BC97-FE45E847D21C}" dt="2023-10-03T14:51:45.142" v="366" actId="1076"/>
          <ac:spMkLst>
            <pc:docMk/>
            <pc:sldMk cId="1714499897" sldId="10817"/>
            <ac:spMk id="36" creationId="{BFC67965-0D39-D78C-C5F7-D2EDF726E64B}"/>
          </ac:spMkLst>
        </pc:spChg>
        <pc:spChg chg="add mod">
          <ac:chgData name="Luka Mandić" userId="18010844-0339-46fd-8e80-96db4bed1367" providerId="ADAL" clId="{66E18416-BB21-4936-BC97-FE45E847D21C}" dt="2023-10-03T14:51:52.366" v="368" actId="1076"/>
          <ac:spMkLst>
            <pc:docMk/>
            <pc:sldMk cId="1714499897" sldId="10817"/>
            <ac:spMk id="39" creationId="{78A154BC-076E-63C2-B465-56C60B06ED25}"/>
          </ac:spMkLst>
        </pc:spChg>
        <pc:spChg chg="add mod">
          <ac:chgData name="Luka Mandić" userId="18010844-0339-46fd-8e80-96db4bed1367" providerId="ADAL" clId="{66E18416-BB21-4936-BC97-FE45E847D21C}" dt="2023-10-03T14:51:52.366" v="368" actId="1076"/>
          <ac:spMkLst>
            <pc:docMk/>
            <pc:sldMk cId="1714499897" sldId="10817"/>
            <ac:spMk id="40" creationId="{E6AFAB07-983C-EA99-EFB7-060FFC06964F}"/>
          </ac:spMkLst>
        </pc:spChg>
        <pc:spChg chg="add mod">
          <ac:chgData name="Luka Mandić" userId="18010844-0339-46fd-8e80-96db4bed1367" providerId="ADAL" clId="{66E18416-BB21-4936-BC97-FE45E847D21C}" dt="2023-10-03T14:51:52.366" v="368" actId="1076"/>
          <ac:spMkLst>
            <pc:docMk/>
            <pc:sldMk cId="1714499897" sldId="10817"/>
            <ac:spMk id="41" creationId="{05DF96B5-C6DD-943E-971E-147A1CC49EB1}"/>
          </ac:spMkLst>
        </pc:spChg>
        <pc:spChg chg="add mod">
          <ac:chgData name="Luka Mandić" userId="18010844-0339-46fd-8e80-96db4bed1367" providerId="ADAL" clId="{66E18416-BB21-4936-BC97-FE45E847D21C}" dt="2023-10-03T14:51:52.366" v="368" actId="1076"/>
          <ac:spMkLst>
            <pc:docMk/>
            <pc:sldMk cId="1714499897" sldId="10817"/>
            <ac:spMk id="42" creationId="{0B2360C9-ECAF-4D15-7615-AF788F35DB9D}"/>
          </ac:spMkLst>
        </pc:spChg>
        <pc:spChg chg="add mod">
          <ac:chgData name="Luka Mandić" userId="18010844-0339-46fd-8e80-96db4bed1367" providerId="ADAL" clId="{66E18416-BB21-4936-BC97-FE45E847D21C}" dt="2023-10-03T14:51:52.366" v="368" actId="1076"/>
          <ac:spMkLst>
            <pc:docMk/>
            <pc:sldMk cId="1714499897" sldId="10817"/>
            <ac:spMk id="43" creationId="{BAE4F0D6-A672-F8A2-118E-36C21A4D8939}"/>
          </ac:spMkLst>
        </pc:spChg>
        <pc:spChg chg="add mod">
          <ac:chgData name="Luka Mandić" userId="18010844-0339-46fd-8e80-96db4bed1367" providerId="ADAL" clId="{66E18416-BB21-4936-BC97-FE45E847D21C}" dt="2023-10-03T14:52:44.848" v="396" actId="1035"/>
          <ac:spMkLst>
            <pc:docMk/>
            <pc:sldMk cId="1714499897" sldId="10817"/>
            <ac:spMk id="44" creationId="{1CD04089-2CC3-16C0-03BE-F4837ADB7AD5}"/>
          </ac:spMkLst>
        </pc:spChg>
        <pc:spChg chg="add mod">
          <ac:chgData name="Luka Mandić" userId="18010844-0339-46fd-8e80-96db4bed1367" providerId="ADAL" clId="{66E18416-BB21-4936-BC97-FE45E847D21C}" dt="2023-10-03T14:52:44.848" v="396" actId="1035"/>
          <ac:spMkLst>
            <pc:docMk/>
            <pc:sldMk cId="1714499897" sldId="10817"/>
            <ac:spMk id="54" creationId="{70BFF2CC-68DD-F3C2-9D2B-AC338DD5D4E9}"/>
          </ac:spMkLst>
        </pc:spChg>
        <pc:spChg chg="add mod">
          <ac:chgData name="Luka Mandić" userId="18010844-0339-46fd-8e80-96db4bed1367" providerId="ADAL" clId="{66E18416-BB21-4936-BC97-FE45E847D21C}" dt="2023-10-03T14:52:44.848" v="396" actId="1035"/>
          <ac:spMkLst>
            <pc:docMk/>
            <pc:sldMk cId="1714499897" sldId="10817"/>
            <ac:spMk id="56" creationId="{A4F45BA0-1E06-0A1A-99F1-6157A344F9B5}"/>
          </ac:spMkLst>
        </pc:spChg>
        <pc:spChg chg="add mod">
          <ac:chgData name="Luka Mandić" userId="18010844-0339-46fd-8e80-96db4bed1367" providerId="ADAL" clId="{66E18416-BB21-4936-BC97-FE45E847D21C}" dt="2023-10-03T14:52:44.848" v="396" actId="1035"/>
          <ac:spMkLst>
            <pc:docMk/>
            <pc:sldMk cId="1714499897" sldId="10817"/>
            <ac:spMk id="58" creationId="{9206890D-2694-A2C9-EE2E-A5A83715EAFE}"/>
          </ac:spMkLst>
        </pc:spChg>
        <pc:spChg chg="add mod">
          <ac:chgData name="Luka Mandić" userId="18010844-0339-46fd-8e80-96db4bed1367" providerId="ADAL" clId="{66E18416-BB21-4936-BC97-FE45E847D21C}" dt="2023-10-03T14:52:44.848" v="396" actId="1035"/>
          <ac:spMkLst>
            <pc:docMk/>
            <pc:sldMk cId="1714499897" sldId="10817"/>
            <ac:spMk id="76" creationId="{0EB3A2C5-4D71-9ACE-8A35-12F4C50E5E9C}"/>
          </ac:spMkLst>
        </pc:spChg>
        <pc:spChg chg="add mod">
          <ac:chgData name="Luka Mandić" userId="18010844-0339-46fd-8e80-96db4bed1367" providerId="ADAL" clId="{66E18416-BB21-4936-BC97-FE45E847D21C}" dt="2023-10-03T14:52:01.750" v="372" actId="1076"/>
          <ac:spMkLst>
            <pc:docMk/>
            <pc:sldMk cId="1714499897" sldId="10817"/>
            <ac:spMk id="77" creationId="{6149E90C-472E-04F5-3743-6FC6641F31CD}"/>
          </ac:spMkLst>
        </pc:spChg>
        <pc:spChg chg="add mod">
          <ac:chgData name="Luka Mandić" userId="18010844-0339-46fd-8e80-96db4bed1367" providerId="ADAL" clId="{66E18416-BB21-4936-BC97-FE45E847D21C}" dt="2023-10-03T14:52:01.750" v="372" actId="1076"/>
          <ac:spMkLst>
            <pc:docMk/>
            <pc:sldMk cId="1714499897" sldId="10817"/>
            <ac:spMk id="78" creationId="{6C4533EC-41F0-FEA2-A295-21FAEA8F4249}"/>
          </ac:spMkLst>
        </pc:spChg>
        <pc:spChg chg="add mod">
          <ac:chgData name="Luka Mandić" userId="18010844-0339-46fd-8e80-96db4bed1367" providerId="ADAL" clId="{66E18416-BB21-4936-BC97-FE45E847D21C}" dt="2023-10-03T14:52:01.750" v="372" actId="1076"/>
          <ac:spMkLst>
            <pc:docMk/>
            <pc:sldMk cId="1714499897" sldId="10817"/>
            <ac:spMk id="79" creationId="{A8B4A545-68FE-89F3-EB07-6AB128E559C5}"/>
          </ac:spMkLst>
        </pc:spChg>
        <pc:spChg chg="add mod">
          <ac:chgData name="Luka Mandić" userId="18010844-0339-46fd-8e80-96db4bed1367" providerId="ADAL" clId="{66E18416-BB21-4936-BC97-FE45E847D21C}" dt="2023-10-03T14:52:01.750" v="372" actId="1076"/>
          <ac:spMkLst>
            <pc:docMk/>
            <pc:sldMk cId="1714499897" sldId="10817"/>
            <ac:spMk id="80" creationId="{0D6FAEF6-D5F5-11F0-BAD7-B9F00057EE2E}"/>
          </ac:spMkLst>
        </pc:spChg>
        <pc:spChg chg="add mod">
          <ac:chgData name="Luka Mandić" userId="18010844-0339-46fd-8e80-96db4bed1367" providerId="ADAL" clId="{66E18416-BB21-4936-BC97-FE45E847D21C}" dt="2023-10-03T14:52:01.750" v="372" actId="1076"/>
          <ac:spMkLst>
            <pc:docMk/>
            <pc:sldMk cId="1714499897" sldId="10817"/>
            <ac:spMk id="81" creationId="{4297EA81-AF60-D4AA-82BC-E65466548611}"/>
          </ac:spMkLst>
        </pc:spChg>
        <pc:spChg chg="add mod">
          <ac:chgData name="Luka Mandić" userId="18010844-0339-46fd-8e80-96db4bed1367" providerId="ADAL" clId="{66E18416-BB21-4936-BC97-FE45E847D21C}" dt="2023-10-03T14:52:04.446" v="374" actId="1076"/>
          <ac:spMkLst>
            <pc:docMk/>
            <pc:sldMk cId="1714499897" sldId="10817"/>
            <ac:spMk id="82" creationId="{241981F4-48C4-C317-0ED5-0B66B834688D}"/>
          </ac:spMkLst>
        </pc:spChg>
        <pc:spChg chg="add mod">
          <ac:chgData name="Luka Mandić" userId="18010844-0339-46fd-8e80-96db4bed1367" providerId="ADAL" clId="{66E18416-BB21-4936-BC97-FE45E847D21C}" dt="2023-10-03T14:52:04.446" v="374" actId="1076"/>
          <ac:spMkLst>
            <pc:docMk/>
            <pc:sldMk cId="1714499897" sldId="10817"/>
            <ac:spMk id="83" creationId="{C389B411-C142-06F5-D678-79C87F0AFA70}"/>
          </ac:spMkLst>
        </pc:spChg>
        <pc:spChg chg="add mod">
          <ac:chgData name="Luka Mandić" userId="18010844-0339-46fd-8e80-96db4bed1367" providerId="ADAL" clId="{66E18416-BB21-4936-BC97-FE45E847D21C}" dt="2023-10-03T14:52:04.446" v="374" actId="1076"/>
          <ac:spMkLst>
            <pc:docMk/>
            <pc:sldMk cId="1714499897" sldId="10817"/>
            <ac:spMk id="84" creationId="{E980C341-9CED-7A2A-F04B-5DB7941D5B09}"/>
          </ac:spMkLst>
        </pc:spChg>
        <pc:spChg chg="add mod">
          <ac:chgData name="Luka Mandić" userId="18010844-0339-46fd-8e80-96db4bed1367" providerId="ADAL" clId="{66E18416-BB21-4936-BC97-FE45E847D21C}" dt="2023-10-03T14:52:04.446" v="374" actId="1076"/>
          <ac:spMkLst>
            <pc:docMk/>
            <pc:sldMk cId="1714499897" sldId="10817"/>
            <ac:spMk id="85" creationId="{523A8079-4C55-F1CC-2EDF-E39A5221FCF8}"/>
          </ac:spMkLst>
        </pc:spChg>
        <pc:spChg chg="add mod">
          <ac:chgData name="Luka Mandić" userId="18010844-0339-46fd-8e80-96db4bed1367" providerId="ADAL" clId="{66E18416-BB21-4936-BC97-FE45E847D21C}" dt="2023-10-03T14:52:04.446" v="374" actId="1076"/>
          <ac:spMkLst>
            <pc:docMk/>
            <pc:sldMk cId="1714499897" sldId="10817"/>
            <ac:spMk id="86" creationId="{D608B9B8-3F79-8360-A11F-51ABC81C047B}"/>
          </ac:spMkLst>
        </pc:spChg>
        <pc:spChg chg="add mod">
          <ac:chgData name="Luka Mandić" userId="18010844-0339-46fd-8e80-96db4bed1367" providerId="ADAL" clId="{66E18416-BB21-4936-BC97-FE45E847D21C}" dt="2023-10-03T14:52:37.472" v="394" actId="1035"/>
          <ac:spMkLst>
            <pc:docMk/>
            <pc:sldMk cId="1714499897" sldId="10817"/>
            <ac:spMk id="87" creationId="{438D7BE7-7270-4E49-415D-F3D72B792E16}"/>
          </ac:spMkLst>
        </pc:spChg>
        <pc:spChg chg="add mod">
          <ac:chgData name="Luka Mandić" userId="18010844-0339-46fd-8e80-96db4bed1367" providerId="ADAL" clId="{66E18416-BB21-4936-BC97-FE45E847D21C}" dt="2023-10-03T14:52:37.472" v="394" actId="1035"/>
          <ac:spMkLst>
            <pc:docMk/>
            <pc:sldMk cId="1714499897" sldId="10817"/>
            <ac:spMk id="88" creationId="{2F430678-6BFD-18CB-AF83-CF7C615BC7DF}"/>
          </ac:spMkLst>
        </pc:spChg>
        <pc:spChg chg="add mod">
          <ac:chgData name="Luka Mandić" userId="18010844-0339-46fd-8e80-96db4bed1367" providerId="ADAL" clId="{66E18416-BB21-4936-BC97-FE45E847D21C}" dt="2023-10-03T14:52:37.472" v="394" actId="1035"/>
          <ac:spMkLst>
            <pc:docMk/>
            <pc:sldMk cId="1714499897" sldId="10817"/>
            <ac:spMk id="89" creationId="{1253759E-107C-C7B7-AB15-1DB8483E59E9}"/>
          </ac:spMkLst>
        </pc:spChg>
        <pc:spChg chg="add mod">
          <ac:chgData name="Luka Mandić" userId="18010844-0339-46fd-8e80-96db4bed1367" providerId="ADAL" clId="{66E18416-BB21-4936-BC97-FE45E847D21C}" dt="2023-10-03T14:52:37.472" v="394" actId="1035"/>
          <ac:spMkLst>
            <pc:docMk/>
            <pc:sldMk cId="1714499897" sldId="10817"/>
            <ac:spMk id="90" creationId="{8F739309-46E3-F0AF-3FF8-3BDB26AD063F}"/>
          </ac:spMkLst>
        </pc:spChg>
        <pc:spChg chg="add mod">
          <ac:chgData name="Luka Mandić" userId="18010844-0339-46fd-8e80-96db4bed1367" providerId="ADAL" clId="{66E18416-BB21-4936-BC97-FE45E847D21C}" dt="2023-10-03T14:52:37.472" v="394" actId="1035"/>
          <ac:spMkLst>
            <pc:docMk/>
            <pc:sldMk cId="1714499897" sldId="10817"/>
            <ac:spMk id="91" creationId="{F2E4EA59-B34C-284E-FB23-ED081E25A69E}"/>
          </ac:spMkLst>
        </pc:spChg>
        <pc:spChg chg="add del mod">
          <ac:chgData name="Luka Mandić" userId="18010844-0339-46fd-8e80-96db4bed1367" providerId="ADAL" clId="{66E18416-BB21-4936-BC97-FE45E847D21C}" dt="2023-10-03T14:52:11.665" v="378"/>
          <ac:spMkLst>
            <pc:docMk/>
            <pc:sldMk cId="1714499897" sldId="10817"/>
            <ac:spMk id="92" creationId="{992850BF-E49D-C8FF-2601-ECCA94658A30}"/>
          </ac:spMkLst>
        </pc:spChg>
        <pc:spChg chg="add del mod">
          <ac:chgData name="Luka Mandić" userId="18010844-0339-46fd-8e80-96db4bed1367" providerId="ADAL" clId="{66E18416-BB21-4936-BC97-FE45E847D21C}" dt="2023-10-03T14:52:11.665" v="378"/>
          <ac:spMkLst>
            <pc:docMk/>
            <pc:sldMk cId="1714499897" sldId="10817"/>
            <ac:spMk id="93" creationId="{40589CE9-F64A-392C-BF8F-3655155B0CB4}"/>
          </ac:spMkLst>
        </pc:spChg>
        <pc:spChg chg="add del mod">
          <ac:chgData name="Luka Mandić" userId="18010844-0339-46fd-8e80-96db4bed1367" providerId="ADAL" clId="{66E18416-BB21-4936-BC97-FE45E847D21C}" dt="2023-10-03T14:52:11.665" v="378"/>
          <ac:spMkLst>
            <pc:docMk/>
            <pc:sldMk cId="1714499897" sldId="10817"/>
            <ac:spMk id="94" creationId="{79EF746D-EE36-F36D-DC3E-F0E5B621D629}"/>
          </ac:spMkLst>
        </pc:spChg>
        <pc:spChg chg="add del mod">
          <ac:chgData name="Luka Mandić" userId="18010844-0339-46fd-8e80-96db4bed1367" providerId="ADAL" clId="{66E18416-BB21-4936-BC97-FE45E847D21C}" dt="2023-10-03T14:52:11.665" v="378"/>
          <ac:spMkLst>
            <pc:docMk/>
            <pc:sldMk cId="1714499897" sldId="10817"/>
            <ac:spMk id="95" creationId="{0E2B212A-CA85-E184-3C5B-375AC7230399}"/>
          </ac:spMkLst>
        </pc:spChg>
        <pc:spChg chg="add del mod">
          <ac:chgData name="Luka Mandić" userId="18010844-0339-46fd-8e80-96db4bed1367" providerId="ADAL" clId="{66E18416-BB21-4936-BC97-FE45E847D21C}" dt="2023-10-03T14:52:11.665" v="378"/>
          <ac:spMkLst>
            <pc:docMk/>
            <pc:sldMk cId="1714499897" sldId="10817"/>
            <ac:spMk id="96" creationId="{72108388-F8E2-0FC9-FA15-1E25F2775DCB}"/>
          </ac:spMkLst>
        </pc:spChg>
        <pc:spChg chg="add mod">
          <ac:chgData name="Luka Mandić" userId="18010844-0339-46fd-8e80-96db4bed1367" providerId="ADAL" clId="{66E18416-BB21-4936-BC97-FE45E847D21C}" dt="2023-10-03T14:52:50.048" v="399" actId="1035"/>
          <ac:spMkLst>
            <pc:docMk/>
            <pc:sldMk cId="1714499897" sldId="10817"/>
            <ac:spMk id="97" creationId="{A6471DF9-26BA-AA10-E8D6-DC9F87118F35}"/>
          </ac:spMkLst>
        </pc:spChg>
        <pc:spChg chg="add mod">
          <ac:chgData name="Luka Mandić" userId="18010844-0339-46fd-8e80-96db4bed1367" providerId="ADAL" clId="{66E18416-BB21-4936-BC97-FE45E847D21C}" dt="2023-10-03T14:52:50.048" v="399" actId="1035"/>
          <ac:spMkLst>
            <pc:docMk/>
            <pc:sldMk cId="1714499897" sldId="10817"/>
            <ac:spMk id="98" creationId="{406F955E-8599-31C3-2D18-075FD68F7D32}"/>
          </ac:spMkLst>
        </pc:spChg>
        <pc:spChg chg="add mod">
          <ac:chgData name="Luka Mandić" userId="18010844-0339-46fd-8e80-96db4bed1367" providerId="ADAL" clId="{66E18416-BB21-4936-BC97-FE45E847D21C}" dt="2023-10-03T14:52:50.048" v="399" actId="1035"/>
          <ac:spMkLst>
            <pc:docMk/>
            <pc:sldMk cId="1714499897" sldId="10817"/>
            <ac:spMk id="99" creationId="{5840AA59-C98B-F078-1FF9-DB24038FEC6B}"/>
          </ac:spMkLst>
        </pc:spChg>
        <pc:spChg chg="add mod">
          <ac:chgData name="Luka Mandić" userId="18010844-0339-46fd-8e80-96db4bed1367" providerId="ADAL" clId="{66E18416-BB21-4936-BC97-FE45E847D21C}" dt="2023-10-03T14:52:50.048" v="399" actId="1035"/>
          <ac:spMkLst>
            <pc:docMk/>
            <pc:sldMk cId="1714499897" sldId="10817"/>
            <ac:spMk id="100" creationId="{09294129-3AB5-F26C-F729-FABB01359F1E}"/>
          </ac:spMkLst>
        </pc:spChg>
        <pc:spChg chg="add mod">
          <ac:chgData name="Luka Mandić" userId="18010844-0339-46fd-8e80-96db4bed1367" providerId="ADAL" clId="{66E18416-BB21-4936-BC97-FE45E847D21C}" dt="2023-10-03T14:52:50.048" v="399" actId="1035"/>
          <ac:spMkLst>
            <pc:docMk/>
            <pc:sldMk cId="1714499897" sldId="10817"/>
            <ac:spMk id="101" creationId="{1277472E-B20B-769D-D613-B2173341E2A5}"/>
          </ac:spMkLst>
        </pc:spChg>
        <pc:spChg chg="add mod">
          <ac:chgData name="Luka Mandić" userId="18010844-0339-46fd-8e80-96db4bed1367" providerId="ADAL" clId="{66E18416-BB21-4936-BC97-FE45E847D21C}" dt="2023-10-03T14:52:20.078" v="382" actId="1076"/>
          <ac:spMkLst>
            <pc:docMk/>
            <pc:sldMk cId="1714499897" sldId="10817"/>
            <ac:spMk id="102" creationId="{13C97F4E-5ED5-6E0F-4D20-A7FDD40CE356}"/>
          </ac:spMkLst>
        </pc:spChg>
        <pc:spChg chg="add mod">
          <ac:chgData name="Luka Mandić" userId="18010844-0339-46fd-8e80-96db4bed1367" providerId="ADAL" clId="{66E18416-BB21-4936-BC97-FE45E847D21C}" dt="2023-10-03T14:52:20.078" v="382" actId="1076"/>
          <ac:spMkLst>
            <pc:docMk/>
            <pc:sldMk cId="1714499897" sldId="10817"/>
            <ac:spMk id="103" creationId="{6EE43F15-9ED8-8D3B-F8F4-DEE690A1E392}"/>
          </ac:spMkLst>
        </pc:spChg>
        <pc:spChg chg="add mod">
          <ac:chgData name="Luka Mandić" userId="18010844-0339-46fd-8e80-96db4bed1367" providerId="ADAL" clId="{66E18416-BB21-4936-BC97-FE45E847D21C}" dt="2023-10-03T14:52:20.078" v="382" actId="1076"/>
          <ac:spMkLst>
            <pc:docMk/>
            <pc:sldMk cId="1714499897" sldId="10817"/>
            <ac:spMk id="104" creationId="{A6715853-EEDE-9FFE-AE6B-0C45190D2D8B}"/>
          </ac:spMkLst>
        </pc:spChg>
        <pc:spChg chg="add mod">
          <ac:chgData name="Luka Mandić" userId="18010844-0339-46fd-8e80-96db4bed1367" providerId="ADAL" clId="{66E18416-BB21-4936-BC97-FE45E847D21C}" dt="2023-10-03T14:52:20.078" v="382" actId="1076"/>
          <ac:spMkLst>
            <pc:docMk/>
            <pc:sldMk cId="1714499897" sldId="10817"/>
            <ac:spMk id="105" creationId="{03307C3E-7224-7908-677F-6E906ADAF3F6}"/>
          </ac:spMkLst>
        </pc:spChg>
        <pc:spChg chg="add mod">
          <ac:chgData name="Luka Mandić" userId="18010844-0339-46fd-8e80-96db4bed1367" providerId="ADAL" clId="{66E18416-BB21-4936-BC97-FE45E847D21C}" dt="2023-10-03T14:52:20.078" v="382" actId="1076"/>
          <ac:spMkLst>
            <pc:docMk/>
            <pc:sldMk cId="1714499897" sldId="10817"/>
            <ac:spMk id="106" creationId="{E3859C3D-8AB1-DCF1-2BD4-5ADBAD60F789}"/>
          </ac:spMkLst>
        </pc:spChg>
        <pc:spChg chg="add mod">
          <ac:chgData name="Luka Mandić" userId="18010844-0339-46fd-8e80-96db4bed1367" providerId="ADAL" clId="{66E18416-BB21-4936-BC97-FE45E847D21C}" dt="2023-10-03T14:52:23.173" v="384" actId="1076"/>
          <ac:spMkLst>
            <pc:docMk/>
            <pc:sldMk cId="1714499897" sldId="10817"/>
            <ac:spMk id="107" creationId="{DBF823B6-7FEB-E8B4-62F4-6E7375EADA7C}"/>
          </ac:spMkLst>
        </pc:spChg>
        <pc:spChg chg="add mod">
          <ac:chgData name="Luka Mandić" userId="18010844-0339-46fd-8e80-96db4bed1367" providerId="ADAL" clId="{66E18416-BB21-4936-BC97-FE45E847D21C}" dt="2023-10-03T14:52:23.173" v="384" actId="1076"/>
          <ac:spMkLst>
            <pc:docMk/>
            <pc:sldMk cId="1714499897" sldId="10817"/>
            <ac:spMk id="108" creationId="{949FC59C-1652-5CE5-8CFD-7F7EF9E536EF}"/>
          </ac:spMkLst>
        </pc:spChg>
        <pc:spChg chg="add mod">
          <ac:chgData name="Luka Mandić" userId="18010844-0339-46fd-8e80-96db4bed1367" providerId="ADAL" clId="{66E18416-BB21-4936-BC97-FE45E847D21C}" dt="2023-10-03T14:52:23.173" v="384" actId="1076"/>
          <ac:spMkLst>
            <pc:docMk/>
            <pc:sldMk cId="1714499897" sldId="10817"/>
            <ac:spMk id="109" creationId="{956ED98F-1726-843E-9B90-54C8A1CCDB89}"/>
          </ac:spMkLst>
        </pc:spChg>
        <pc:spChg chg="add mod">
          <ac:chgData name="Luka Mandić" userId="18010844-0339-46fd-8e80-96db4bed1367" providerId="ADAL" clId="{66E18416-BB21-4936-BC97-FE45E847D21C}" dt="2023-10-03T14:52:23.173" v="384" actId="1076"/>
          <ac:spMkLst>
            <pc:docMk/>
            <pc:sldMk cId="1714499897" sldId="10817"/>
            <ac:spMk id="110" creationId="{B98E431E-9ED8-3A9D-E137-B7192D01C866}"/>
          </ac:spMkLst>
        </pc:spChg>
        <pc:spChg chg="add mod">
          <ac:chgData name="Luka Mandić" userId="18010844-0339-46fd-8e80-96db4bed1367" providerId="ADAL" clId="{66E18416-BB21-4936-BC97-FE45E847D21C}" dt="2023-10-03T14:52:23.173" v="384" actId="1076"/>
          <ac:spMkLst>
            <pc:docMk/>
            <pc:sldMk cId="1714499897" sldId="10817"/>
            <ac:spMk id="111" creationId="{3D3BF1B4-170C-7A58-FADD-04E5907F6BBE}"/>
          </ac:spMkLst>
        </pc:spChg>
        <pc:spChg chg="add mod">
          <ac:chgData name="Luka Mandić" userId="18010844-0339-46fd-8e80-96db4bed1367" providerId="ADAL" clId="{66E18416-BB21-4936-BC97-FE45E847D21C}" dt="2023-10-03T14:52:26.838" v="386" actId="1076"/>
          <ac:spMkLst>
            <pc:docMk/>
            <pc:sldMk cId="1714499897" sldId="10817"/>
            <ac:spMk id="112" creationId="{CBADE989-07C8-805E-643C-93985C535E42}"/>
          </ac:spMkLst>
        </pc:spChg>
        <pc:spChg chg="add mod">
          <ac:chgData name="Luka Mandić" userId="18010844-0339-46fd-8e80-96db4bed1367" providerId="ADAL" clId="{66E18416-BB21-4936-BC97-FE45E847D21C}" dt="2023-10-03T14:52:26.838" v="386" actId="1076"/>
          <ac:spMkLst>
            <pc:docMk/>
            <pc:sldMk cId="1714499897" sldId="10817"/>
            <ac:spMk id="113" creationId="{F84B4D17-DDCF-216C-733E-8CBA84C12D84}"/>
          </ac:spMkLst>
        </pc:spChg>
        <pc:spChg chg="add mod">
          <ac:chgData name="Luka Mandić" userId="18010844-0339-46fd-8e80-96db4bed1367" providerId="ADAL" clId="{66E18416-BB21-4936-BC97-FE45E847D21C}" dt="2023-10-03T14:52:26.838" v="386" actId="1076"/>
          <ac:spMkLst>
            <pc:docMk/>
            <pc:sldMk cId="1714499897" sldId="10817"/>
            <ac:spMk id="114" creationId="{D877B931-D685-A1F3-AE3D-EFCD21B03704}"/>
          </ac:spMkLst>
        </pc:spChg>
        <pc:spChg chg="add mod">
          <ac:chgData name="Luka Mandić" userId="18010844-0339-46fd-8e80-96db4bed1367" providerId="ADAL" clId="{66E18416-BB21-4936-BC97-FE45E847D21C}" dt="2023-10-03T14:52:26.838" v="386" actId="1076"/>
          <ac:spMkLst>
            <pc:docMk/>
            <pc:sldMk cId="1714499897" sldId="10817"/>
            <ac:spMk id="115" creationId="{13304400-33C3-53C9-E3EC-FCEF305D1C8F}"/>
          </ac:spMkLst>
        </pc:spChg>
        <pc:spChg chg="add mod">
          <ac:chgData name="Luka Mandić" userId="18010844-0339-46fd-8e80-96db4bed1367" providerId="ADAL" clId="{66E18416-BB21-4936-BC97-FE45E847D21C}" dt="2023-10-03T14:52:26.838" v="386" actId="1076"/>
          <ac:spMkLst>
            <pc:docMk/>
            <pc:sldMk cId="1714499897" sldId="10817"/>
            <ac:spMk id="116" creationId="{42BCA64C-DD95-89DA-7FEF-9885EA0302F1}"/>
          </ac:spMkLst>
        </pc:spChg>
        <pc:spChg chg="add mod">
          <ac:chgData name="Luka Mandić" userId="18010844-0339-46fd-8e80-96db4bed1367" providerId="ADAL" clId="{66E18416-BB21-4936-BC97-FE45E847D21C}" dt="2023-10-03T14:52:29.646" v="388" actId="1076"/>
          <ac:spMkLst>
            <pc:docMk/>
            <pc:sldMk cId="1714499897" sldId="10817"/>
            <ac:spMk id="117" creationId="{046D3285-427E-EC74-41F6-44534289CB14}"/>
          </ac:spMkLst>
        </pc:spChg>
        <pc:spChg chg="add mod">
          <ac:chgData name="Luka Mandić" userId="18010844-0339-46fd-8e80-96db4bed1367" providerId="ADAL" clId="{66E18416-BB21-4936-BC97-FE45E847D21C}" dt="2023-10-03T14:52:29.646" v="388" actId="1076"/>
          <ac:spMkLst>
            <pc:docMk/>
            <pc:sldMk cId="1714499897" sldId="10817"/>
            <ac:spMk id="118" creationId="{76E2C855-BDD1-9960-ECEC-91322DA2FE13}"/>
          </ac:spMkLst>
        </pc:spChg>
        <pc:spChg chg="add mod">
          <ac:chgData name="Luka Mandić" userId="18010844-0339-46fd-8e80-96db4bed1367" providerId="ADAL" clId="{66E18416-BB21-4936-BC97-FE45E847D21C}" dt="2023-10-03T14:52:29.646" v="388" actId="1076"/>
          <ac:spMkLst>
            <pc:docMk/>
            <pc:sldMk cId="1714499897" sldId="10817"/>
            <ac:spMk id="119" creationId="{B1F5A2F5-A4A7-3E54-326D-DCEE56738955}"/>
          </ac:spMkLst>
        </pc:spChg>
        <pc:spChg chg="add mod">
          <ac:chgData name="Luka Mandić" userId="18010844-0339-46fd-8e80-96db4bed1367" providerId="ADAL" clId="{66E18416-BB21-4936-BC97-FE45E847D21C}" dt="2023-10-03T14:52:29.646" v="388" actId="1076"/>
          <ac:spMkLst>
            <pc:docMk/>
            <pc:sldMk cId="1714499897" sldId="10817"/>
            <ac:spMk id="120" creationId="{F297FE94-EEDF-2599-5C0E-615BAF82E521}"/>
          </ac:spMkLst>
        </pc:spChg>
        <pc:spChg chg="add mod">
          <ac:chgData name="Luka Mandić" userId="18010844-0339-46fd-8e80-96db4bed1367" providerId="ADAL" clId="{66E18416-BB21-4936-BC97-FE45E847D21C}" dt="2023-10-03T14:52:29.646" v="388" actId="1076"/>
          <ac:spMkLst>
            <pc:docMk/>
            <pc:sldMk cId="1714499897" sldId="10817"/>
            <ac:spMk id="121" creationId="{C82FC553-F923-6071-E34D-1EE87C50C884}"/>
          </ac:spMkLst>
        </pc:spChg>
        <pc:graphicFrameChg chg="mod modGraphic">
          <ac:chgData name="Luka Mandić" userId="18010844-0339-46fd-8e80-96db4bed1367" providerId="ADAL" clId="{66E18416-BB21-4936-BC97-FE45E847D21C}" dt="2023-10-03T14:49:29.640" v="303"/>
          <ac:graphicFrameMkLst>
            <pc:docMk/>
            <pc:sldMk cId="1714499897" sldId="10817"/>
            <ac:graphicFrameMk id="10" creationId="{6971B671-0B14-BA56-6F28-9E48CFD34B08}"/>
          </ac:graphicFrameMkLst>
        </pc:graphicFrameChg>
        <pc:picChg chg="add del mod">
          <ac:chgData name="Luka Mandić" userId="18010844-0339-46fd-8e80-96db4bed1367" providerId="ADAL" clId="{66E18416-BB21-4936-BC97-FE45E847D21C}" dt="2023-10-04T07:48:57.459" v="926" actId="478"/>
          <ac:picMkLst>
            <pc:docMk/>
            <pc:sldMk cId="1714499897" sldId="10817"/>
            <ac:picMk id="2" creationId="{2E13CF1C-001E-836C-7713-6C88589A1C06}"/>
          </ac:picMkLst>
        </pc:picChg>
        <pc:picChg chg="del">
          <ac:chgData name="Luka Mandić" userId="18010844-0339-46fd-8e80-96db4bed1367" providerId="ADAL" clId="{66E18416-BB21-4936-BC97-FE45E847D21C}" dt="2023-10-03T14:48:42.222" v="290" actId="478"/>
          <ac:picMkLst>
            <pc:docMk/>
            <pc:sldMk cId="1714499897" sldId="10817"/>
            <ac:picMk id="4" creationId="{00000000-0008-0000-0100-000006000000}"/>
          </ac:picMkLst>
        </pc:picChg>
        <pc:picChg chg="add mod">
          <ac:chgData name="Luka Mandić" userId="18010844-0339-46fd-8e80-96db4bed1367" providerId="ADAL" clId="{66E18416-BB21-4936-BC97-FE45E847D21C}" dt="2023-10-04T07:48:58.135" v="927"/>
          <ac:picMkLst>
            <pc:docMk/>
            <pc:sldMk cId="1714499897" sldId="10817"/>
            <ac:picMk id="4" creationId="{8A3E4911-9256-1BCB-7E1D-1B326AA74F49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7" creationId="{01CFA233-8241-B7EC-79EF-D2C17DE3D9BA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8" creationId="{CBBB98D0-ADFD-852A-D337-682CE0E9B9DC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9" creationId="{AE2826AD-27B7-082D-6B47-7407097580B4}"/>
          </ac:picMkLst>
        </pc:picChg>
        <pc:picChg chg="del">
          <ac:chgData name="Luka Mandić" userId="18010844-0339-46fd-8e80-96db4bed1367" providerId="ADAL" clId="{66E18416-BB21-4936-BC97-FE45E847D21C}" dt="2023-10-03T14:49:14.887" v="293" actId="478"/>
          <ac:picMkLst>
            <pc:docMk/>
            <pc:sldMk cId="1714499897" sldId="10817"/>
            <ac:picMk id="11" creationId="{F1BEDB75-FD30-EDF0-B3EF-E7C000884B33}"/>
          </ac:picMkLst>
        </pc:picChg>
        <pc:picChg chg="del">
          <ac:chgData name="Luka Mandić" userId="18010844-0339-46fd-8e80-96db4bed1367" providerId="ADAL" clId="{66E18416-BB21-4936-BC97-FE45E847D21C}" dt="2023-10-03T14:48:42.222" v="290" actId="478"/>
          <ac:picMkLst>
            <pc:docMk/>
            <pc:sldMk cId="1714499897" sldId="10817"/>
            <ac:picMk id="13" creationId="{0D243FE0-829A-F288-39C0-6A894A27389B}"/>
          </ac:picMkLst>
        </pc:picChg>
        <pc:picChg chg="del">
          <ac:chgData name="Luka Mandić" userId="18010844-0339-46fd-8e80-96db4bed1367" providerId="ADAL" clId="{66E18416-BB21-4936-BC97-FE45E847D21C}" dt="2023-10-03T14:48:42.222" v="290" actId="478"/>
          <ac:picMkLst>
            <pc:docMk/>
            <pc:sldMk cId="1714499897" sldId="10817"/>
            <ac:picMk id="14" creationId="{D61347D9-1168-3966-DAD7-BB1FE45345F6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15" creationId="{271780EE-7A96-9E66-9613-BA31ABF02888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16" creationId="{D5691728-F7B0-5C0A-EC04-A0F1AA8B3AD9}"/>
          </ac:picMkLst>
        </pc:picChg>
        <pc:picChg chg="del">
          <ac:chgData name="Luka Mandić" userId="18010844-0339-46fd-8e80-96db4bed1367" providerId="ADAL" clId="{66E18416-BB21-4936-BC97-FE45E847D21C}" dt="2023-10-03T14:49:06.839" v="292" actId="478"/>
          <ac:picMkLst>
            <pc:docMk/>
            <pc:sldMk cId="1714499897" sldId="10817"/>
            <ac:picMk id="17" creationId="{271C9771-5391-8963-6C3A-4CF57EE60E4D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18" creationId="{DBD41830-55FC-9E97-D7A2-82E8BEA14978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19" creationId="{244544D7-1B70-B5D3-2B9B-CA2B2ACAD0B6}"/>
          </ac:picMkLst>
        </pc:picChg>
        <pc:picChg chg="del">
          <ac:chgData name="Luka Mandić" userId="18010844-0339-46fd-8e80-96db4bed1367" providerId="ADAL" clId="{66E18416-BB21-4936-BC97-FE45E847D21C}" dt="2023-10-03T14:49:14.887" v="293" actId="478"/>
          <ac:picMkLst>
            <pc:docMk/>
            <pc:sldMk cId="1714499897" sldId="10817"/>
            <ac:picMk id="20" creationId="{9D5FA09B-6984-43E7-8CC2-C03EC3CC3CBA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21" creationId="{7A00D892-0108-2808-363F-BBD4566B9C7B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22" creationId="{00000000-0008-0000-0100-000027000000}"/>
          </ac:picMkLst>
        </pc:picChg>
        <pc:picChg chg="del">
          <ac:chgData name="Luka Mandić" userId="18010844-0339-46fd-8e80-96db4bed1367" providerId="ADAL" clId="{66E18416-BB21-4936-BC97-FE45E847D21C}" dt="2023-10-03T14:48:42.222" v="290" actId="478"/>
          <ac:picMkLst>
            <pc:docMk/>
            <pc:sldMk cId="1714499897" sldId="10817"/>
            <ac:picMk id="23" creationId="{13B3C104-9591-80E0-84AE-A4558B5CB7F7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24" creationId="{4A67862B-1655-4D32-F997-477511BE4D70}"/>
          </ac:picMkLst>
        </pc:picChg>
        <pc:picChg chg="del">
          <ac:chgData name="Luka Mandić" userId="18010844-0339-46fd-8e80-96db4bed1367" providerId="ADAL" clId="{66E18416-BB21-4936-BC97-FE45E847D21C}" dt="2023-10-03T14:48:42.222" v="290" actId="478"/>
          <ac:picMkLst>
            <pc:docMk/>
            <pc:sldMk cId="1714499897" sldId="10817"/>
            <ac:picMk id="25" creationId="{00000000-0008-0000-0100-000011000000}"/>
          </ac:picMkLst>
        </pc:picChg>
        <pc:picChg chg="del">
          <ac:chgData name="Luka Mandić" userId="18010844-0339-46fd-8e80-96db4bed1367" providerId="ADAL" clId="{66E18416-BB21-4936-BC97-FE45E847D21C}" dt="2023-10-03T14:48:42.222" v="290" actId="478"/>
          <ac:picMkLst>
            <pc:docMk/>
            <pc:sldMk cId="1714499897" sldId="10817"/>
            <ac:picMk id="26" creationId="{BA8D0A25-9DBE-25C8-334C-8303E0927879}"/>
          </ac:picMkLst>
        </pc:picChg>
        <pc:picChg chg="del">
          <ac:chgData name="Luka Mandić" userId="18010844-0339-46fd-8e80-96db4bed1367" providerId="ADAL" clId="{66E18416-BB21-4936-BC97-FE45E847D21C}" dt="2023-10-03T14:48:42.222" v="290" actId="478"/>
          <ac:picMkLst>
            <pc:docMk/>
            <pc:sldMk cId="1714499897" sldId="10817"/>
            <ac:picMk id="27" creationId="{8A413A94-3D57-CAA4-B37A-4431048A8178}"/>
          </ac:picMkLst>
        </pc:picChg>
        <pc:picChg chg="del">
          <ac:chgData name="Luka Mandić" userId="18010844-0339-46fd-8e80-96db4bed1367" providerId="ADAL" clId="{66E18416-BB21-4936-BC97-FE45E847D21C}" dt="2023-10-03T14:48:42.222" v="290" actId="478"/>
          <ac:picMkLst>
            <pc:docMk/>
            <pc:sldMk cId="1714499897" sldId="10817"/>
            <ac:picMk id="28" creationId="{C15110C6-764C-349C-3133-BC219BA7329A}"/>
          </ac:picMkLst>
        </pc:picChg>
        <pc:picChg chg="del">
          <ac:chgData name="Luka Mandić" userId="18010844-0339-46fd-8e80-96db4bed1367" providerId="ADAL" clId="{66E18416-BB21-4936-BC97-FE45E847D21C}" dt="2023-10-03T14:48:42.222" v="290" actId="478"/>
          <ac:picMkLst>
            <pc:docMk/>
            <pc:sldMk cId="1714499897" sldId="10817"/>
            <ac:picMk id="29" creationId="{38CA1042-7F5E-FA98-F24C-D8BDFF1E0582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30" creationId="{74D34065-6C17-9B01-5F27-80CDBC2FD1A1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31" creationId="{81C74DF0-90AE-DCE8-0533-3806B10693FC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32" creationId="{00000000-0008-0000-0100-000017000000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37" creationId="{00000000-0008-0000-0100-000021000000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38" creationId="{00000000-0008-0000-0100-00002F000000}"/>
          </ac:picMkLst>
        </pc:picChg>
        <pc:picChg chg="del">
          <ac:chgData name="Luka Mandić" userId="18010844-0339-46fd-8e80-96db4bed1367" providerId="ADAL" clId="{66E18416-BB21-4936-BC97-FE45E847D21C}" dt="2023-10-03T14:49:06.839" v="292" actId="478"/>
          <ac:picMkLst>
            <pc:docMk/>
            <pc:sldMk cId="1714499897" sldId="10817"/>
            <ac:picMk id="45" creationId="{36ADAC15-9C9D-E12E-B0D2-8252138ADF34}"/>
          </ac:picMkLst>
        </pc:picChg>
        <pc:picChg chg="del">
          <ac:chgData name="Luka Mandić" userId="18010844-0339-46fd-8e80-96db4bed1367" providerId="ADAL" clId="{66E18416-BB21-4936-BC97-FE45E847D21C}" dt="2023-10-03T14:49:06.839" v="292" actId="478"/>
          <ac:picMkLst>
            <pc:docMk/>
            <pc:sldMk cId="1714499897" sldId="10817"/>
            <ac:picMk id="46" creationId="{1ECCDBA4-E5D7-9AC7-BD0B-2BA147CCDB91}"/>
          </ac:picMkLst>
        </pc:picChg>
        <pc:picChg chg="del">
          <ac:chgData name="Luka Mandić" userId="18010844-0339-46fd-8e80-96db4bed1367" providerId="ADAL" clId="{66E18416-BB21-4936-BC97-FE45E847D21C}" dt="2023-10-03T14:49:06.839" v="292" actId="478"/>
          <ac:picMkLst>
            <pc:docMk/>
            <pc:sldMk cId="1714499897" sldId="10817"/>
            <ac:picMk id="47" creationId="{F010D4B1-7DDD-00AB-3DD5-3BB89DB4B4AE}"/>
          </ac:picMkLst>
        </pc:picChg>
        <pc:picChg chg="del">
          <ac:chgData name="Luka Mandić" userId="18010844-0339-46fd-8e80-96db4bed1367" providerId="ADAL" clId="{66E18416-BB21-4936-BC97-FE45E847D21C}" dt="2023-10-03T14:49:06.839" v="292" actId="478"/>
          <ac:picMkLst>
            <pc:docMk/>
            <pc:sldMk cId="1714499897" sldId="10817"/>
            <ac:picMk id="48" creationId="{ECCD6DA7-4688-26B4-FF87-C4AB552897DF}"/>
          </ac:picMkLst>
        </pc:picChg>
        <pc:picChg chg="del">
          <ac:chgData name="Luka Mandić" userId="18010844-0339-46fd-8e80-96db4bed1367" providerId="ADAL" clId="{66E18416-BB21-4936-BC97-FE45E847D21C}" dt="2023-10-03T14:49:06.839" v="292" actId="478"/>
          <ac:picMkLst>
            <pc:docMk/>
            <pc:sldMk cId="1714499897" sldId="10817"/>
            <ac:picMk id="49" creationId="{00000000-0008-0000-0100-000040000000}"/>
          </ac:picMkLst>
        </pc:picChg>
        <pc:picChg chg="del">
          <ac:chgData name="Luka Mandić" userId="18010844-0339-46fd-8e80-96db4bed1367" providerId="ADAL" clId="{66E18416-BB21-4936-BC97-FE45E847D21C}" dt="2023-10-03T14:49:06.839" v="292" actId="478"/>
          <ac:picMkLst>
            <pc:docMk/>
            <pc:sldMk cId="1714499897" sldId="10817"/>
            <ac:picMk id="50" creationId="{A8B1D5B3-25D2-4C6A-A1CA-FB8AD0215584}"/>
          </ac:picMkLst>
        </pc:picChg>
        <pc:picChg chg="del">
          <ac:chgData name="Luka Mandić" userId="18010844-0339-46fd-8e80-96db4bed1367" providerId="ADAL" clId="{66E18416-BB21-4936-BC97-FE45E847D21C}" dt="2023-10-03T14:49:06.839" v="292" actId="478"/>
          <ac:picMkLst>
            <pc:docMk/>
            <pc:sldMk cId="1714499897" sldId="10817"/>
            <ac:picMk id="51" creationId="{00000000-0008-0000-0100-00003C000000}"/>
          </ac:picMkLst>
        </pc:picChg>
        <pc:picChg chg="del">
          <ac:chgData name="Luka Mandić" userId="18010844-0339-46fd-8e80-96db4bed1367" providerId="ADAL" clId="{66E18416-BB21-4936-BC97-FE45E847D21C}" dt="2023-10-03T14:49:06.839" v="292" actId="478"/>
          <ac:picMkLst>
            <pc:docMk/>
            <pc:sldMk cId="1714499897" sldId="10817"/>
            <ac:picMk id="52" creationId="{EC24AA10-EADD-8C06-CAB8-F9B1821A979A}"/>
          </ac:picMkLst>
        </pc:picChg>
        <pc:picChg chg="del">
          <ac:chgData name="Luka Mandić" userId="18010844-0339-46fd-8e80-96db4bed1367" providerId="ADAL" clId="{66E18416-BB21-4936-BC97-FE45E847D21C}" dt="2023-10-03T14:49:14.887" v="293" actId="478"/>
          <ac:picMkLst>
            <pc:docMk/>
            <pc:sldMk cId="1714499897" sldId="10817"/>
            <ac:picMk id="53" creationId="{00000000-0008-0000-0100-000048000000}"/>
          </ac:picMkLst>
        </pc:picChg>
        <pc:picChg chg="del">
          <ac:chgData name="Luka Mandić" userId="18010844-0339-46fd-8e80-96db4bed1367" providerId="ADAL" clId="{66E18416-BB21-4936-BC97-FE45E847D21C}" dt="2023-10-03T14:49:14.887" v="293" actId="478"/>
          <ac:picMkLst>
            <pc:docMk/>
            <pc:sldMk cId="1714499897" sldId="10817"/>
            <ac:picMk id="55" creationId="{00000000-0008-0000-0100-000049000000}"/>
          </ac:picMkLst>
        </pc:picChg>
        <pc:picChg chg="del">
          <ac:chgData name="Luka Mandić" userId="18010844-0339-46fd-8e80-96db4bed1367" providerId="ADAL" clId="{66E18416-BB21-4936-BC97-FE45E847D21C}" dt="2023-10-03T14:49:14.887" v="293" actId="478"/>
          <ac:picMkLst>
            <pc:docMk/>
            <pc:sldMk cId="1714499897" sldId="10817"/>
            <ac:picMk id="57" creationId="{00000000-0008-0000-0100-000047000000}"/>
          </ac:picMkLst>
        </pc:picChg>
        <pc:picChg chg="del">
          <ac:chgData name="Luka Mandić" userId="18010844-0339-46fd-8e80-96db4bed1367" providerId="ADAL" clId="{66E18416-BB21-4936-BC97-FE45E847D21C}" dt="2023-10-03T14:49:14.887" v="293" actId="478"/>
          <ac:picMkLst>
            <pc:docMk/>
            <pc:sldMk cId="1714499897" sldId="10817"/>
            <ac:picMk id="59" creationId="{00000000-0008-0000-0100-000051000000}"/>
          </ac:picMkLst>
        </pc:picChg>
        <pc:picChg chg="del">
          <ac:chgData name="Luka Mandić" userId="18010844-0339-46fd-8e80-96db4bed1367" providerId="ADAL" clId="{66E18416-BB21-4936-BC97-FE45E847D21C}" dt="2023-10-03T14:49:14.887" v="293" actId="478"/>
          <ac:picMkLst>
            <pc:docMk/>
            <pc:sldMk cId="1714499897" sldId="10817"/>
            <ac:picMk id="60" creationId="{5C37280E-B693-7E1F-7782-5AAB20A83BB5}"/>
          </ac:picMkLst>
        </pc:picChg>
        <pc:picChg chg="del">
          <ac:chgData name="Luka Mandić" userId="18010844-0339-46fd-8e80-96db4bed1367" providerId="ADAL" clId="{66E18416-BB21-4936-BC97-FE45E847D21C}" dt="2023-10-03T14:49:14.887" v="293" actId="478"/>
          <ac:picMkLst>
            <pc:docMk/>
            <pc:sldMk cId="1714499897" sldId="10817"/>
            <ac:picMk id="61" creationId="{00000000-0008-0000-0100-00004F000000}"/>
          </ac:picMkLst>
        </pc:picChg>
        <pc:picChg chg="del">
          <ac:chgData name="Luka Mandić" userId="18010844-0339-46fd-8e80-96db4bed1367" providerId="ADAL" clId="{66E18416-BB21-4936-BC97-FE45E847D21C}" dt="2023-10-03T14:49:06.839" v="292" actId="478"/>
          <ac:picMkLst>
            <pc:docMk/>
            <pc:sldMk cId="1714499897" sldId="10817"/>
            <ac:picMk id="62" creationId="{A5B04F1B-E247-8435-EB96-49686A27B475}"/>
          </ac:picMkLst>
        </pc:picChg>
        <pc:picChg chg="del">
          <ac:chgData name="Luka Mandić" userId="18010844-0339-46fd-8e80-96db4bed1367" providerId="ADAL" clId="{66E18416-BB21-4936-BC97-FE45E847D21C}" dt="2023-10-03T14:48:42.222" v="290" actId="478"/>
          <ac:picMkLst>
            <pc:docMk/>
            <pc:sldMk cId="1714499897" sldId="10817"/>
            <ac:picMk id="63" creationId="{00000000-0008-0000-0100-000004000000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64" creationId="{DE884202-06FD-7393-685C-27CD4168B4E7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65" creationId="{DA1E1C0E-699F-8A61-5786-1CD7CCF91605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66" creationId="{C74A031E-87D6-7439-D1DA-888E2483CCC7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67" creationId="{A3606ECD-E725-805B-6B16-F8A402B9A267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68" creationId="{6ABAD6D4-B5C5-A414-7EDA-8D059E7BC2F4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69" creationId="{876EA145-127E-08B9-E6F4-34BF7F7F922A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70" creationId="{A3EC886B-AB9F-067A-CC93-FE9BCA976122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71" creationId="{2574477C-91B6-B453-9BDB-0EA801A147A3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72" creationId="{1F6E551B-8861-D9E0-ACA6-3356B85E7B45}"/>
          </ac:picMkLst>
        </pc:picChg>
        <pc:picChg chg="del">
          <ac:chgData name="Luka Mandić" userId="18010844-0339-46fd-8e80-96db4bed1367" providerId="ADAL" clId="{66E18416-BB21-4936-BC97-FE45E847D21C}" dt="2023-10-03T14:49:00.159" v="291" actId="478"/>
          <ac:picMkLst>
            <pc:docMk/>
            <pc:sldMk cId="1714499897" sldId="10817"/>
            <ac:picMk id="73" creationId="{EA8A61DE-DE4F-7482-7F69-5C8CB2A40843}"/>
          </ac:picMkLst>
        </pc:picChg>
        <pc:picChg chg="del">
          <ac:chgData name="Luka Mandić" userId="18010844-0339-46fd-8e80-96db4bed1367" providerId="ADAL" clId="{66E18416-BB21-4936-BC97-FE45E847D21C}" dt="2023-10-03T14:49:14.887" v="293" actId="478"/>
          <ac:picMkLst>
            <pc:docMk/>
            <pc:sldMk cId="1714499897" sldId="10817"/>
            <ac:picMk id="74" creationId="{A637E942-6249-32A2-C25F-AA005DB638C5}"/>
          </ac:picMkLst>
        </pc:picChg>
        <pc:picChg chg="del">
          <ac:chgData name="Luka Mandić" userId="18010844-0339-46fd-8e80-96db4bed1367" providerId="ADAL" clId="{66E18416-BB21-4936-BC97-FE45E847D21C}" dt="2023-10-03T14:49:14.887" v="293" actId="478"/>
          <ac:picMkLst>
            <pc:docMk/>
            <pc:sldMk cId="1714499897" sldId="10817"/>
            <ac:picMk id="75" creationId="{BD5D64DF-EF61-E40E-D5C8-4E9A6C816049}"/>
          </ac:picMkLst>
        </pc:picChg>
      </pc:sldChg>
      <pc:sldChg chg="modSp mod">
        <pc:chgData name="Luka Mandić" userId="18010844-0339-46fd-8e80-96db4bed1367" providerId="ADAL" clId="{66E18416-BB21-4936-BC97-FE45E847D21C}" dt="2023-10-03T14:36:45.428" v="30"/>
        <pc:sldMkLst>
          <pc:docMk/>
          <pc:sldMk cId="280484128" sldId="11005"/>
        </pc:sldMkLst>
        <pc:spChg chg="mod">
          <ac:chgData name="Luka Mandić" userId="18010844-0339-46fd-8e80-96db4bed1367" providerId="ADAL" clId="{66E18416-BB21-4936-BC97-FE45E847D21C}" dt="2023-10-03T14:36:41.058" v="29"/>
          <ac:spMkLst>
            <pc:docMk/>
            <pc:sldMk cId="280484128" sldId="11005"/>
            <ac:spMk id="5" creationId="{69122F04-06B3-4B1F-8237-C44DA766E4B3}"/>
          </ac:spMkLst>
        </pc:spChg>
        <pc:spChg chg="mod">
          <ac:chgData name="Luka Mandić" userId="18010844-0339-46fd-8e80-96db4bed1367" providerId="ADAL" clId="{66E18416-BB21-4936-BC97-FE45E847D21C}" dt="2023-10-03T14:36:45.428" v="30"/>
          <ac:spMkLst>
            <pc:docMk/>
            <pc:sldMk cId="280484128" sldId="11005"/>
            <ac:spMk id="6" creationId="{66FC6CB8-1918-4248-9F4C-41865D03D5DE}"/>
          </ac:spMkLst>
        </pc:spChg>
      </pc:sldChg>
      <pc:sldChg chg="addSp modSp mod">
        <pc:chgData name="Luka Mandić" userId="18010844-0339-46fd-8e80-96db4bed1367" providerId="ADAL" clId="{66E18416-BB21-4936-BC97-FE45E847D21C}" dt="2023-10-04T11:10:25.337" v="1075"/>
        <pc:sldMkLst>
          <pc:docMk/>
          <pc:sldMk cId="2108587612" sldId="11143"/>
        </pc:sldMkLst>
        <pc:spChg chg="mod">
          <ac:chgData name="Luka Mandić" userId="18010844-0339-46fd-8e80-96db4bed1367" providerId="ADAL" clId="{66E18416-BB21-4936-BC97-FE45E847D21C}" dt="2023-10-03T14:38:22.105" v="67"/>
          <ac:spMkLst>
            <pc:docMk/>
            <pc:sldMk cId="2108587612" sldId="11143"/>
            <ac:spMk id="5" creationId="{73EDE2F2-B732-1A0C-F1D7-B7AA6ECBBB98}"/>
          </ac:spMkLst>
        </pc:spChg>
        <pc:picChg chg="add mod">
          <ac:chgData name="Luka Mandić" userId="18010844-0339-46fd-8e80-96db4bed1367" providerId="ADAL" clId="{66E18416-BB21-4936-BC97-FE45E847D21C}" dt="2023-10-04T11:10:25.337" v="1075"/>
          <ac:picMkLst>
            <pc:docMk/>
            <pc:sldMk cId="2108587612" sldId="11143"/>
            <ac:picMk id="7" creationId="{AB27DBDA-E996-53DC-D3D2-EA1D67EA1BCF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48:43.775" v="917"/>
        <pc:sldMkLst>
          <pc:docMk/>
          <pc:sldMk cId="236881155" sldId="11181"/>
        </pc:sldMkLst>
        <pc:spChg chg="mod">
          <ac:chgData name="Luka Mandić" userId="18010844-0339-46fd-8e80-96db4bed1367" providerId="ADAL" clId="{66E18416-BB21-4936-BC97-FE45E847D21C}" dt="2023-10-03T14:37:39.328" v="47"/>
          <ac:spMkLst>
            <pc:docMk/>
            <pc:sldMk cId="236881155" sldId="11181"/>
            <ac:spMk id="18" creationId="{1174D2EE-9FC4-8999-2E1B-579F3F5E64FA}"/>
          </ac:spMkLst>
        </pc:spChg>
        <pc:graphicFrameChg chg="mod modGraphic">
          <ac:chgData name="Luka Mandić" userId="18010844-0339-46fd-8e80-96db4bed1367" providerId="ADAL" clId="{66E18416-BB21-4936-BC97-FE45E847D21C}" dt="2023-10-03T14:58:11.743" v="546"/>
          <ac:graphicFrameMkLst>
            <pc:docMk/>
            <pc:sldMk cId="236881155" sldId="11181"/>
            <ac:graphicFrameMk id="5" creationId="{A82B99BF-7437-D1DC-148D-4FDD49DCF163}"/>
          </ac:graphicFrameMkLst>
        </pc:graphicFrameChg>
        <pc:picChg chg="add del mod">
          <ac:chgData name="Luka Mandić" userId="18010844-0339-46fd-8e80-96db4bed1367" providerId="ADAL" clId="{66E18416-BB21-4936-BC97-FE45E847D21C}" dt="2023-10-04T07:48:43.108" v="916" actId="478"/>
          <ac:picMkLst>
            <pc:docMk/>
            <pc:sldMk cId="236881155" sldId="11181"/>
            <ac:picMk id="6" creationId="{18EED38E-BD0F-E3D8-7FEE-0A983F43FB22}"/>
          </ac:picMkLst>
        </pc:picChg>
        <pc:picChg chg="add mod">
          <ac:chgData name="Luka Mandić" userId="18010844-0339-46fd-8e80-96db4bed1367" providerId="ADAL" clId="{66E18416-BB21-4936-BC97-FE45E847D21C}" dt="2023-10-04T07:48:43.775" v="917"/>
          <ac:picMkLst>
            <pc:docMk/>
            <pc:sldMk cId="236881155" sldId="11181"/>
            <ac:picMk id="8" creationId="{0EA1528F-6944-A45C-5677-EAE3093774C8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48:39.992" v="915"/>
        <pc:sldMkLst>
          <pc:docMk/>
          <pc:sldMk cId="4182741509" sldId="11182"/>
        </pc:sldMkLst>
        <pc:spChg chg="mod">
          <ac:chgData name="Luka Mandić" userId="18010844-0339-46fd-8e80-96db4bed1367" providerId="ADAL" clId="{66E18416-BB21-4936-BC97-FE45E847D21C}" dt="2023-10-03T14:37:40.897" v="48"/>
          <ac:spMkLst>
            <pc:docMk/>
            <pc:sldMk cId="4182741509" sldId="11182"/>
            <ac:spMk id="18" creationId="{1174D2EE-9FC4-8999-2E1B-579F3F5E64FA}"/>
          </ac:spMkLst>
        </pc:spChg>
        <pc:graphicFrameChg chg="mod">
          <ac:chgData name="Luka Mandić" userId="18010844-0339-46fd-8e80-96db4bed1367" providerId="ADAL" clId="{66E18416-BB21-4936-BC97-FE45E847D21C}" dt="2023-10-03T14:58:51.692" v="561"/>
          <ac:graphicFrameMkLst>
            <pc:docMk/>
            <pc:sldMk cId="4182741509" sldId="11182"/>
            <ac:graphicFrameMk id="5" creationId="{A82B99BF-7437-D1DC-148D-4FDD49DCF163}"/>
          </ac:graphicFrameMkLst>
        </pc:graphicFrameChg>
        <pc:picChg chg="add del mod">
          <ac:chgData name="Luka Mandić" userId="18010844-0339-46fd-8e80-96db4bed1367" providerId="ADAL" clId="{66E18416-BB21-4936-BC97-FE45E847D21C}" dt="2023-10-04T07:48:39.284" v="914" actId="478"/>
          <ac:picMkLst>
            <pc:docMk/>
            <pc:sldMk cId="4182741509" sldId="11182"/>
            <ac:picMk id="6" creationId="{34CD330A-61A5-A559-2D59-50DD516FC403}"/>
          </ac:picMkLst>
        </pc:picChg>
        <pc:picChg chg="add mod">
          <ac:chgData name="Luka Mandić" userId="18010844-0339-46fd-8e80-96db4bed1367" providerId="ADAL" clId="{66E18416-BB21-4936-BC97-FE45E847D21C}" dt="2023-10-04T07:48:39.992" v="915"/>
          <ac:picMkLst>
            <pc:docMk/>
            <pc:sldMk cId="4182741509" sldId="11182"/>
            <ac:picMk id="8" creationId="{A6809985-4731-A0EF-117F-D5BAEDD7338D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48:37.409" v="913"/>
        <pc:sldMkLst>
          <pc:docMk/>
          <pc:sldMk cId="3903634924" sldId="11183"/>
        </pc:sldMkLst>
        <pc:spChg chg="mod">
          <ac:chgData name="Luka Mandić" userId="18010844-0339-46fd-8e80-96db4bed1367" providerId="ADAL" clId="{66E18416-BB21-4936-BC97-FE45E847D21C}" dt="2023-10-03T14:37:42.550" v="49"/>
          <ac:spMkLst>
            <pc:docMk/>
            <pc:sldMk cId="3903634924" sldId="11183"/>
            <ac:spMk id="4" creationId="{24A959B3-7472-B047-2D00-8324881240AC}"/>
          </ac:spMkLst>
        </pc:spChg>
        <pc:picChg chg="add del mod">
          <ac:chgData name="Luka Mandić" userId="18010844-0339-46fd-8e80-96db4bed1367" providerId="ADAL" clId="{66E18416-BB21-4936-BC97-FE45E847D21C}" dt="2023-10-04T07:48:36.715" v="912" actId="478"/>
          <ac:picMkLst>
            <pc:docMk/>
            <pc:sldMk cId="3903634924" sldId="11183"/>
            <ac:picMk id="2" creationId="{5DC01F19-36F1-E83C-E27B-B446D714447F}"/>
          </ac:picMkLst>
        </pc:picChg>
        <pc:picChg chg="add mod">
          <ac:chgData name="Luka Mandić" userId="18010844-0339-46fd-8e80-96db4bed1367" providerId="ADAL" clId="{66E18416-BB21-4936-BC97-FE45E847D21C}" dt="2023-10-04T07:48:37.409" v="913"/>
          <ac:picMkLst>
            <pc:docMk/>
            <pc:sldMk cId="3903634924" sldId="11183"/>
            <ac:picMk id="5" creationId="{C39F03CE-0787-FCA9-EF41-552753A1D7AD}"/>
          </ac:picMkLst>
        </pc:picChg>
        <pc:picChg chg="mod">
          <ac:chgData name="Luka Mandić" userId="18010844-0339-46fd-8e80-96db4bed1367" providerId="ADAL" clId="{66E18416-BB21-4936-BC97-FE45E847D21C}" dt="2023-10-03T15:00:08.467" v="595" actId="1035"/>
          <ac:picMkLst>
            <pc:docMk/>
            <pc:sldMk cId="3903634924" sldId="11183"/>
            <ac:picMk id="24" creationId="{9D33F13F-2E9E-CE7F-6CF4-93DA8C106BD2}"/>
          </ac:picMkLst>
        </pc:picChg>
        <pc:picChg chg="mod">
          <ac:chgData name="Luka Mandić" userId="18010844-0339-46fd-8e80-96db4bed1367" providerId="ADAL" clId="{66E18416-BB21-4936-BC97-FE45E847D21C}" dt="2023-10-03T15:00:11.260" v="609" actId="1036"/>
          <ac:picMkLst>
            <pc:docMk/>
            <pc:sldMk cId="3903634924" sldId="11183"/>
            <ac:picMk id="26" creationId="{FAB69CEB-D686-3A69-C6E2-35839ADA07E6}"/>
          </ac:picMkLst>
        </pc:picChg>
        <pc:picChg chg="mod">
          <ac:chgData name="Luka Mandić" userId="18010844-0339-46fd-8e80-96db4bed1367" providerId="ADAL" clId="{66E18416-BB21-4936-BC97-FE45E847D21C}" dt="2023-10-03T15:00:14.221" v="640" actId="1035"/>
          <ac:picMkLst>
            <pc:docMk/>
            <pc:sldMk cId="3903634924" sldId="11183"/>
            <ac:picMk id="27" creationId="{4853D837-AF05-101C-E418-EB649348E22C}"/>
          </ac:picMkLst>
        </pc:picChg>
        <pc:picChg chg="mod">
          <ac:chgData name="Luka Mandić" userId="18010844-0339-46fd-8e80-96db4bed1367" providerId="ADAL" clId="{66E18416-BB21-4936-BC97-FE45E847D21C}" dt="2023-10-03T15:00:20.150" v="703" actId="1036"/>
          <ac:picMkLst>
            <pc:docMk/>
            <pc:sldMk cId="3903634924" sldId="11183"/>
            <ac:picMk id="28" creationId="{C136302A-A61B-9BD9-323F-3367507EE797}"/>
          </ac:picMkLst>
        </pc:picChg>
        <pc:picChg chg="mod">
          <ac:chgData name="Luka Mandić" userId="18010844-0339-46fd-8e80-96db4bed1367" providerId="ADAL" clId="{66E18416-BB21-4936-BC97-FE45E847D21C}" dt="2023-10-03T15:00:39.812" v="765" actId="1035"/>
          <ac:picMkLst>
            <pc:docMk/>
            <pc:sldMk cId="3903634924" sldId="11183"/>
            <ac:picMk id="29" creationId="{82E682C4-2CDF-DC73-8CAB-276224756F43}"/>
          </ac:picMkLst>
        </pc:picChg>
        <pc:picChg chg="mod">
          <ac:chgData name="Luka Mandić" userId="18010844-0339-46fd-8e80-96db4bed1367" providerId="ADAL" clId="{66E18416-BB21-4936-BC97-FE45E847D21C}" dt="2023-10-03T15:00:42.834" v="794" actId="1036"/>
          <ac:picMkLst>
            <pc:docMk/>
            <pc:sldMk cId="3903634924" sldId="11183"/>
            <ac:picMk id="30" creationId="{4350D865-071B-A34B-56B6-FA387C543A45}"/>
          </ac:picMkLst>
        </pc:picChg>
        <pc:picChg chg="mod">
          <ac:chgData name="Luka Mandić" userId="18010844-0339-46fd-8e80-96db4bed1367" providerId="ADAL" clId="{66E18416-BB21-4936-BC97-FE45E847D21C}" dt="2023-10-03T15:00:45.083" v="815" actId="1035"/>
          <ac:picMkLst>
            <pc:docMk/>
            <pc:sldMk cId="3903634924" sldId="11183"/>
            <ac:picMk id="31" creationId="{9B6FD8E6-DDA6-F03C-7BBF-B43A3FD705C3}"/>
          </ac:picMkLst>
        </pc:picChg>
        <pc:picChg chg="mod">
          <ac:chgData name="Luka Mandić" userId="18010844-0339-46fd-8e80-96db4bed1367" providerId="ADAL" clId="{66E18416-BB21-4936-BC97-FE45E847D21C}" dt="2023-10-03T15:00:46.955" v="830" actId="1036"/>
          <ac:picMkLst>
            <pc:docMk/>
            <pc:sldMk cId="3903634924" sldId="11183"/>
            <ac:picMk id="32" creationId="{9EFAF471-4EE2-9482-5435-718C37E49050}"/>
          </ac:picMkLst>
        </pc:picChg>
        <pc:picChg chg="mod">
          <ac:chgData name="Luka Mandić" userId="18010844-0339-46fd-8e80-96db4bed1367" providerId="ADAL" clId="{66E18416-BB21-4936-BC97-FE45E847D21C}" dt="2023-10-03T15:00:17.097" v="667" actId="1036"/>
          <ac:picMkLst>
            <pc:docMk/>
            <pc:sldMk cId="3903634924" sldId="11183"/>
            <ac:picMk id="33" creationId="{A48EBD6D-B777-3A67-E68C-E3F7220D5504}"/>
          </ac:picMkLst>
        </pc:picChg>
        <pc:picChg chg="mod">
          <ac:chgData name="Luka Mandić" userId="18010844-0339-46fd-8e80-96db4bed1367" providerId="ADAL" clId="{66E18416-BB21-4936-BC97-FE45E847D21C}" dt="2023-10-03T15:00:36.451" v="739" actId="1036"/>
          <ac:picMkLst>
            <pc:docMk/>
            <pc:sldMk cId="3903634924" sldId="11183"/>
            <ac:picMk id="34" creationId="{C6E36D9C-8D1F-5825-851B-6C7592BEE10C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48:33.312" v="911"/>
        <pc:sldMkLst>
          <pc:docMk/>
          <pc:sldMk cId="2871664393" sldId="11184"/>
        </pc:sldMkLst>
        <pc:spChg chg="mod">
          <ac:chgData name="Luka Mandić" userId="18010844-0339-46fd-8e80-96db4bed1367" providerId="ADAL" clId="{66E18416-BB21-4936-BC97-FE45E847D21C}" dt="2023-10-03T14:37:44.384" v="50"/>
          <ac:spMkLst>
            <pc:docMk/>
            <pc:sldMk cId="2871664393" sldId="11184"/>
            <ac:spMk id="10" creationId="{E9DCAC53-EB4F-CFF2-33C5-68B7B769D0A6}"/>
          </ac:spMkLst>
        </pc:spChg>
        <pc:picChg chg="del">
          <ac:chgData name="Luka Mandić" userId="18010844-0339-46fd-8e80-96db4bed1367" providerId="ADAL" clId="{66E18416-BB21-4936-BC97-FE45E847D21C}" dt="2023-10-03T15:03:42.082" v="835" actId="478"/>
          <ac:picMkLst>
            <pc:docMk/>
            <pc:sldMk cId="2871664393" sldId="11184"/>
            <ac:picMk id="2" creationId="{4D5B8FC9-0AD5-DEC5-9EB5-DCFEE16C5A07}"/>
          </ac:picMkLst>
        </pc:picChg>
        <pc:picChg chg="add mod">
          <ac:chgData name="Luka Mandić" userId="18010844-0339-46fd-8e80-96db4bed1367" providerId="ADAL" clId="{66E18416-BB21-4936-BC97-FE45E847D21C}" dt="2023-10-04T07:48:33.312" v="911"/>
          <ac:picMkLst>
            <pc:docMk/>
            <pc:sldMk cId="2871664393" sldId="11184"/>
            <ac:picMk id="2" creationId="{B239D4EC-A1D8-533D-D0DD-C34EEFCD22CB}"/>
          </ac:picMkLst>
        </pc:picChg>
        <pc:picChg chg="del">
          <ac:chgData name="Luka Mandić" userId="18010844-0339-46fd-8e80-96db4bed1367" providerId="ADAL" clId="{66E18416-BB21-4936-BC97-FE45E847D21C}" dt="2023-10-03T15:03:39.842" v="831" actId="478"/>
          <ac:picMkLst>
            <pc:docMk/>
            <pc:sldMk cId="2871664393" sldId="11184"/>
            <ac:picMk id="3" creationId="{2B9EB3A8-6609-C1B9-4EC8-C664AFE186E9}"/>
          </ac:picMkLst>
        </pc:picChg>
        <pc:picChg chg="del">
          <ac:chgData name="Luka Mandić" userId="18010844-0339-46fd-8e80-96db4bed1367" providerId="ADAL" clId="{66E18416-BB21-4936-BC97-FE45E847D21C}" dt="2023-10-03T15:03:40.250" v="832" actId="478"/>
          <ac:picMkLst>
            <pc:docMk/>
            <pc:sldMk cId="2871664393" sldId="11184"/>
            <ac:picMk id="4" creationId="{3729B568-BAF1-0FD2-F591-069AE5443CBE}"/>
          </ac:picMkLst>
        </pc:picChg>
        <pc:picChg chg="del">
          <ac:chgData name="Luka Mandić" userId="18010844-0339-46fd-8e80-96db4bed1367" providerId="ADAL" clId="{66E18416-BB21-4936-BC97-FE45E847D21C}" dt="2023-10-03T15:03:41.267" v="833" actId="478"/>
          <ac:picMkLst>
            <pc:docMk/>
            <pc:sldMk cId="2871664393" sldId="11184"/>
            <ac:picMk id="6" creationId="{249C4B18-01BC-8BC5-B755-449607DB2980}"/>
          </ac:picMkLst>
        </pc:picChg>
        <pc:picChg chg="del">
          <ac:chgData name="Luka Mandić" userId="18010844-0339-46fd-8e80-96db4bed1367" providerId="ADAL" clId="{66E18416-BB21-4936-BC97-FE45E847D21C}" dt="2023-10-03T15:03:41.757" v="834" actId="478"/>
          <ac:picMkLst>
            <pc:docMk/>
            <pc:sldMk cId="2871664393" sldId="11184"/>
            <ac:picMk id="7" creationId="{26216BBE-4B7E-0B2D-F421-5BCAC6B9CCA2}"/>
          </ac:picMkLst>
        </pc:picChg>
        <pc:picChg chg="del">
          <ac:chgData name="Luka Mandić" userId="18010844-0339-46fd-8e80-96db4bed1367" providerId="ADAL" clId="{66E18416-BB21-4936-BC97-FE45E847D21C}" dt="2023-10-03T15:03:43.243" v="837" actId="478"/>
          <ac:picMkLst>
            <pc:docMk/>
            <pc:sldMk cId="2871664393" sldId="11184"/>
            <ac:picMk id="8" creationId="{A39612D3-4F0B-BF77-0D2F-DED7098E5D94}"/>
          </ac:picMkLst>
        </pc:picChg>
        <pc:picChg chg="del">
          <ac:chgData name="Luka Mandić" userId="18010844-0339-46fd-8e80-96db4bed1367" providerId="ADAL" clId="{66E18416-BB21-4936-BC97-FE45E847D21C}" dt="2023-10-03T15:03:42.699" v="836" actId="478"/>
          <ac:picMkLst>
            <pc:docMk/>
            <pc:sldMk cId="2871664393" sldId="11184"/>
            <ac:picMk id="14" creationId="{7353859A-0F43-9BD9-A7D1-FACB12414561}"/>
          </ac:picMkLst>
        </pc:picChg>
        <pc:picChg chg="del">
          <ac:chgData name="Luka Mandić" userId="18010844-0339-46fd-8e80-96db4bed1367" providerId="ADAL" clId="{66E18416-BB21-4936-BC97-FE45E847D21C}" dt="2023-10-03T15:03:43.709" v="838" actId="478"/>
          <ac:picMkLst>
            <pc:docMk/>
            <pc:sldMk cId="2871664393" sldId="11184"/>
            <ac:picMk id="15" creationId="{1ADED3E6-4D5A-4072-F6F1-CF7C9D23C29E}"/>
          </ac:picMkLst>
        </pc:picChg>
        <pc:picChg chg="del">
          <ac:chgData name="Luka Mandić" userId="18010844-0339-46fd-8e80-96db4bed1367" providerId="ADAL" clId="{66E18416-BB21-4936-BC97-FE45E847D21C}" dt="2023-10-03T15:03:44.077" v="839" actId="478"/>
          <ac:picMkLst>
            <pc:docMk/>
            <pc:sldMk cId="2871664393" sldId="11184"/>
            <ac:picMk id="16" creationId="{74D91946-55F8-9652-5C55-0E9A01C311FF}"/>
          </ac:picMkLst>
        </pc:picChg>
        <pc:picChg chg="del">
          <ac:chgData name="Luka Mandić" userId="18010844-0339-46fd-8e80-96db4bed1367" providerId="ADAL" clId="{66E18416-BB21-4936-BC97-FE45E847D21C}" dt="2023-10-03T15:03:44.909" v="840" actId="478"/>
          <ac:picMkLst>
            <pc:docMk/>
            <pc:sldMk cId="2871664393" sldId="11184"/>
            <ac:picMk id="17" creationId="{D4EB6161-BF97-4AE7-657D-C65CED88C774}"/>
          </ac:picMkLst>
        </pc:picChg>
        <pc:picChg chg="del">
          <ac:chgData name="Luka Mandić" userId="18010844-0339-46fd-8e80-96db4bed1367" providerId="ADAL" clId="{66E18416-BB21-4936-BC97-FE45E847D21C}" dt="2023-10-03T15:03:45.516" v="841" actId="478"/>
          <ac:picMkLst>
            <pc:docMk/>
            <pc:sldMk cId="2871664393" sldId="11184"/>
            <ac:picMk id="18" creationId="{A01114DD-28A6-A985-134A-E629FCB76166}"/>
          </ac:picMkLst>
        </pc:picChg>
        <pc:picChg chg="add mod">
          <ac:chgData name="Luka Mandić" userId="18010844-0339-46fd-8e80-96db4bed1367" providerId="ADAL" clId="{66E18416-BB21-4936-BC97-FE45E847D21C}" dt="2023-10-03T15:03:53.866" v="842"/>
          <ac:picMkLst>
            <pc:docMk/>
            <pc:sldMk cId="2871664393" sldId="11184"/>
            <ac:picMk id="20" creationId="{E58B94E5-21DB-B1C7-C353-9BC8DEB30B2D}"/>
          </ac:picMkLst>
        </pc:picChg>
        <pc:picChg chg="add mod">
          <ac:chgData name="Luka Mandić" userId="18010844-0339-46fd-8e80-96db4bed1367" providerId="ADAL" clId="{66E18416-BB21-4936-BC97-FE45E847D21C}" dt="2023-10-03T15:03:53.866" v="842"/>
          <ac:picMkLst>
            <pc:docMk/>
            <pc:sldMk cId="2871664393" sldId="11184"/>
            <ac:picMk id="21" creationId="{E127C4BF-69FF-32D0-2781-E4039D0FF067}"/>
          </ac:picMkLst>
        </pc:picChg>
        <pc:picChg chg="add mod">
          <ac:chgData name="Luka Mandić" userId="18010844-0339-46fd-8e80-96db4bed1367" providerId="ADAL" clId="{66E18416-BB21-4936-BC97-FE45E847D21C}" dt="2023-10-03T15:03:53.866" v="842"/>
          <ac:picMkLst>
            <pc:docMk/>
            <pc:sldMk cId="2871664393" sldId="11184"/>
            <ac:picMk id="22" creationId="{82F04D1E-B137-9E68-57A6-76308793819C}"/>
          </ac:picMkLst>
        </pc:picChg>
        <pc:picChg chg="add mod">
          <ac:chgData name="Luka Mandić" userId="18010844-0339-46fd-8e80-96db4bed1367" providerId="ADAL" clId="{66E18416-BB21-4936-BC97-FE45E847D21C}" dt="2023-10-03T15:03:53.866" v="842"/>
          <ac:picMkLst>
            <pc:docMk/>
            <pc:sldMk cId="2871664393" sldId="11184"/>
            <ac:picMk id="23" creationId="{6A4A6411-7CA1-F50F-F141-72295368B8B2}"/>
          </ac:picMkLst>
        </pc:picChg>
        <pc:picChg chg="add mod">
          <ac:chgData name="Luka Mandić" userId="18010844-0339-46fd-8e80-96db4bed1367" providerId="ADAL" clId="{66E18416-BB21-4936-BC97-FE45E847D21C}" dt="2023-10-03T15:03:53.866" v="842"/>
          <ac:picMkLst>
            <pc:docMk/>
            <pc:sldMk cId="2871664393" sldId="11184"/>
            <ac:picMk id="24" creationId="{A3FE03B9-8F22-B877-A9A2-D71B662AB555}"/>
          </ac:picMkLst>
        </pc:picChg>
        <pc:picChg chg="add mod">
          <ac:chgData name="Luka Mandić" userId="18010844-0339-46fd-8e80-96db4bed1367" providerId="ADAL" clId="{66E18416-BB21-4936-BC97-FE45E847D21C}" dt="2023-10-03T15:03:53.866" v="842"/>
          <ac:picMkLst>
            <pc:docMk/>
            <pc:sldMk cId="2871664393" sldId="11184"/>
            <ac:picMk id="25" creationId="{8AAF00FA-DBF2-6074-FCB2-0A4EDF1FDDC2}"/>
          </ac:picMkLst>
        </pc:picChg>
        <pc:picChg chg="add mod">
          <ac:chgData name="Luka Mandić" userId="18010844-0339-46fd-8e80-96db4bed1367" providerId="ADAL" clId="{66E18416-BB21-4936-BC97-FE45E847D21C}" dt="2023-10-03T15:03:53.866" v="842"/>
          <ac:picMkLst>
            <pc:docMk/>
            <pc:sldMk cId="2871664393" sldId="11184"/>
            <ac:picMk id="26" creationId="{49DC71A5-2EF4-FA71-1C8F-9FE2F81E3CFE}"/>
          </ac:picMkLst>
        </pc:picChg>
        <pc:picChg chg="add mod">
          <ac:chgData name="Luka Mandić" userId="18010844-0339-46fd-8e80-96db4bed1367" providerId="ADAL" clId="{66E18416-BB21-4936-BC97-FE45E847D21C}" dt="2023-10-03T15:03:53.866" v="842"/>
          <ac:picMkLst>
            <pc:docMk/>
            <pc:sldMk cId="2871664393" sldId="11184"/>
            <ac:picMk id="27" creationId="{88FE77DA-DEC6-56E0-5CE1-9F878EB9CA6D}"/>
          </ac:picMkLst>
        </pc:picChg>
        <pc:picChg chg="add mod">
          <ac:chgData name="Luka Mandić" userId="18010844-0339-46fd-8e80-96db4bed1367" providerId="ADAL" clId="{66E18416-BB21-4936-BC97-FE45E847D21C}" dt="2023-10-03T15:03:53.866" v="842"/>
          <ac:picMkLst>
            <pc:docMk/>
            <pc:sldMk cId="2871664393" sldId="11184"/>
            <ac:picMk id="28" creationId="{B29F3E3A-AC5F-068A-A2BB-72E0DC9DAECA}"/>
          </ac:picMkLst>
        </pc:picChg>
        <pc:picChg chg="add mod">
          <ac:chgData name="Luka Mandić" userId="18010844-0339-46fd-8e80-96db4bed1367" providerId="ADAL" clId="{66E18416-BB21-4936-BC97-FE45E847D21C}" dt="2023-10-03T15:03:53.866" v="842"/>
          <ac:picMkLst>
            <pc:docMk/>
            <pc:sldMk cId="2871664393" sldId="11184"/>
            <ac:picMk id="29" creationId="{49A68508-E14C-4069-07AE-58E5562E1444}"/>
          </ac:picMkLst>
        </pc:picChg>
        <pc:picChg chg="add mod">
          <ac:chgData name="Luka Mandić" userId="18010844-0339-46fd-8e80-96db4bed1367" providerId="ADAL" clId="{66E18416-BB21-4936-BC97-FE45E847D21C}" dt="2023-10-03T15:03:53.866" v="842"/>
          <ac:picMkLst>
            <pc:docMk/>
            <pc:sldMk cId="2871664393" sldId="11184"/>
            <ac:picMk id="30" creationId="{296BAD0D-6601-5F91-B14F-AA977742C14E}"/>
          </ac:picMkLst>
        </pc:picChg>
        <pc:picChg chg="add del mod">
          <ac:chgData name="Luka Mandić" userId="18010844-0339-46fd-8e80-96db4bed1367" providerId="ADAL" clId="{66E18416-BB21-4936-BC97-FE45E847D21C}" dt="2023-10-04T07:48:32.644" v="910" actId="478"/>
          <ac:picMkLst>
            <pc:docMk/>
            <pc:sldMk cId="2871664393" sldId="11184"/>
            <ac:picMk id="31" creationId="{CEA7E86D-58B7-EBBB-8DD0-FCD394AC59D9}"/>
          </ac:picMkLst>
        </pc:picChg>
      </pc:sldChg>
      <pc:sldChg chg="addSp delSp modSp mod delCm modCm">
        <pc:chgData name="Luka Mandić" userId="18010844-0339-46fd-8e80-96db4bed1367" providerId="ADAL" clId="{66E18416-BB21-4936-BC97-FE45E847D21C}" dt="2023-10-04T07:48:30.055" v="909"/>
        <pc:sldMkLst>
          <pc:docMk/>
          <pc:sldMk cId="3472889089" sldId="11185"/>
        </pc:sldMkLst>
        <pc:spChg chg="add del">
          <ac:chgData name="Luka Mandić" userId="18010844-0339-46fd-8e80-96db4bed1367" providerId="ADAL" clId="{66E18416-BB21-4936-BC97-FE45E847D21C}" dt="2023-10-04T07:45:45.219" v="858" actId="22"/>
          <ac:spMkLst>
            <pc:docMk/>
            <pc:sldMk cId="3472889089" sldId="11185"/>
            <ac:spMk id="3" creationId="{44E61E80-6BA9-6330-51B0-DAC000A0ED65}"/>
          </ac:spMkLst>
        </pc:spChg>
        <pc:spChg chg="mod">
          <ac:chgData name="Luka Mandić" userId="18010844-0339-46fd-8e80-96db4bed1367" providerId="ADAL" clId="{66E18416-BB21-4936-BC97-FE45E847D21C}" dt="2023-10-03T14:37:47.703" v="51"/>
          <ac:spMkLst>
            <pc:docMk/>
            <pc:sldMk cId="3472889089" sldId="11185"/>
            <ac:spMk id="18" creationId="{1174D2EE-9FC4-8999-2E1B-579F3F5E64FA}"/>
          </ac:spMkLst>
        </pc:spChg>
        <pc:picChg chg="add del mod">
          <ac:chgData name="Luka Mandić" userId="18010844-0339-46fd-8e80-96db4bed1367" providerId="ADAL" clId="{66E18416-BB21-4936-BC97-FE45E847D21C}" dt="2023-10-04T07:48:29.272" v="908" actId="478"/>
          <ac:picMkLst>
            <pc:docMk/>
            <pc:sldMk cId="3472889089" sldId="11185"/>
            <ac:picMk id="4" creationId="{B83CA5BB-9334-902F-C546-7E70A2D54C41}"/>
          </ac:picMkLst>
        </pc:picChg>
        <pc:picChg chg="add mod">
          <ac:chgData name="Luka Mandić" userId="18010844-0339-46fd-8e80-96db4bed1367" providerId="ADAL" clId="{66E18416-BB21-4936-BC97-FE45E847D21C}" dt="2023-10-04T07:48:30.055" v="909"/>
          <ac:picMkLst>
            <pc:docMk/>
            <pc:sldMk cId="3472889089" sldId="11185"/>
            <ac:picMk id="5" creationId="{63AEADBF-2232-A042-3D56-6468A3B4237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Luka Mandić" userId="18010844-0339-46fd-8e80-96db4bed1367" providerId="ADAL" clId="{66E18416-BB21-4936-BC97-FE45E847D21C}" dt="2023-10-03T14:37:49.387" v="52"/>
              <pc2:cmMkLst xmlns:pc2="http://schemas.microsoft.com/office/powerpoint/2019/9/main/command">
                <pc:docMk/>
                <pc:sldMk cId="3472889089" sldId="11185"/>
                <pc2:cmMk id="{6F7C80B6-3C80-42B1-9D91-60F7272D6188}"/>
              </pc2:cmMkLst>
            </pc226:cmChg>
          </p:ext>
        </pc:extLst>
      </pc:sldChg>
      <pc:sldChg chg="addSp delSp modSp mod">
        <pc:chgData name="Luka Mandić" userId="18010844-0339-46fd-8e80-96db4bed1367" providerId="ADAL" clId="{66E18416-BB21-4936-BC97-FE45E847D21C}" dt="2023-10-04T07:48:26.638" v="907"/>
        <pc:sldMkLst>
          <pc:docMk/>
          <pc:sldMk cId="881556657" sldId="11186"/>
        </pc:sldMkLst>
        <pc:spChg chg="add del">
          <ac:chgData name="Luka Mandić" userId="18010844-0339-46fd-8e80-96db4bed1367" providerId="ADAL" clId="{66E18416-BB21-4936-BC97-FE45E847D21C}" dt="2023-10-04T07:46:16.990" v="867" actId="22"/>
          <ac:spMkLst>
            <pc:docMk/>
            <pc:sldMk cId="881556657" sldId="11186"/>
            <ac:spMk id="3" creationId="{73730BD3-C6CD-4B2C-9E4D-7F631EEA2746}"/>
          </ac:spMkLst>
        </pc:spChg>
        <pc:spChg chg="mod">
          <ac:chgData name="Luka Mandić" userId="18010844-0339-46fd-8e80-96db4bed1367" providerId="ADAL" clId="{66E18416-BB21-4936-BC97-FE45E847D21C}" dt="2023-10-03T14:37:52.352" v="53"/>
          <ac:spMkLst>
            <pc:docMk/>
            <pc:sldMk cId="881556657" sldId="11186"/>
            <ac:spMk id="18" creationId="{1174D2EE-9FC4-8999-2E1B-579F3F5E64FA}"/>
          </ac:spMkLst>
        </pc:spChg>
        <pc:picChg chg="add del mod">
          <ac:chgData name="Luka Mandić" userId="18010844-0339-46fd-8e80-96db4bed1367" providerId="ADAL" clId="{66E18416-BB21-4936-BC97-FE45E847D21C}" dt="2023-10-04T07:48:25.859" v="906" actId="478"/>
          <ac:picMkLst>
            <pc:docMk/>
            <pc:sldMk cId="881556657" sldId="11186"/>
            <ac:picMk id="4" creationId="{8A370804-64E9-CAF8-7DE2-867D02FF34A7}"/>
          </ac:picMkLst>
        </pc:picChg>
        <pc:picChg chg="add mod">
          <ac:chgData name="Luka Mandić" userId="18010844-0339-46fd-8e80-96db4bed1367" providerId="ADAL" clId="{66E18416-BB21-4936-BC97-FE45E847D21C}" dt="2023-10-04T07:48:26.638" v="907"/>
          <ac:picMkLst>
            <pc:docMk/>
            <pc:sldMk cId="881556657" sldId="11186"/>
            <ac:picMk id="5" creationId="{3BB96488-25E0-A05E-36FD-D7D24B3FE2E4}"/>
          </ac:picMkLst>
        </pc:picChg>
      </pc:sldChg>
      <pc:sldChg chg="addSp modSp mod">
        <pc:chgData name="Luka Mandić" userId="18010844-0339-46fd-8e80-96db4bed1367" providerId="ADAL" clId="{66E18416-BB21-4936-BC97-FE45E847D21C}" dt="2023-10-04T07:48:16.859" v="904" actId="1076"/>
        <pc:sldMkLst>
          <pc:docMk/>
          <pc:sldMk cId="2093905781" sldId="11191"/>
        </pc:sldMkLst>
        <pc:spChg chg="mod">
          <ac:chgData name="Luka Mandić" userId="18010844-0339-46fd-8e80-96db4bed1367" providerId="ADAL" clId="{66E18416-BB21-4936-BC97-FE45E847D21C}" dt="2023-10-03T14:37:54.299" v="54"/>
          <ac:spMkLst>
            <pc:docMk/>
            <pc:sldMk cId="2093905781" sldId="11191"/>
            <ac:spMk id="10" creationId="{03A7BAD1-6CE8-4928-C03A-FE62FBFD6F24}"/>
          </ac:spMkLst>
        </pc:spChg>
        <pc:graphicFrameChg chg="mod">
          <ac:chgData name="Luka Mandić" userId="18010844-0339-46fd-8e80-96db4bed1367" providerId="ADAL" clId="{66E18416-BB21-4936-BC97-FE45E847D21C}" dt="2023-10-04T07:47:14.723" v="884" actId="207"/>
          <ac:graphicFrameMkLst>
            <pc:docMk/>
            <pc:sldMk cId="2093905781" sldId="11191"/>
            <ac:graphicFrameMk id="8" creationId="{DB45712D-8048-1D7E-DC12-6217C6F9D902}"/>
          </ac:graphicFrameMkLst>
        </pc:graphicFrameChg>
        <pc:picChg chg="add mod">
          <ac:chgData name="Luka Mandić" userId="18010844-0339-46fd-8e80-96db4bed1367" providerId="ADAL" clId="{66E18416-BB21-4936-BC97-FE45E847D21C}" dt="2023-10-04T07:48:16.859" v="904" actId="1076"/>
          <ac:picMkLst>
            <pc:docMk/>
            <pc:sldMk cId="2093905781" sldId="11191"/>
            <ac:picMk id="2" creationId="{F532F98A-98DD-480A-72BB-A419302FEA35}"/>
          </ac:picMkLst>
        </pc:picChg>
      </pc:sldChg>
      <pc:sldChg chg="addSp modSp mod">
        <pc:chgData name="Luka Mandić" userId="18010844-0339-46fd-8e80-96db4bed1367" providerId="ADAL" clId="{66E18416-BB21-4936-BC97-FE45E847D21C}" dt="2023-10-04T07:48:18.026" v="905"/>
        <pc:sldMkLst>
          <pc:docMk/>
          <pc:sldMk cId="2899666152" sldId="11192"/>
        </pc:sldMkLst>
        <pc:spChg chg="mod">
          <ac:chgData name="Luka Mandić" userId="18010844-0339-46fd-8e80-96db4bed1367" providerId="ADAL" clId="{66E18416-BB21-4936-BC97-FE45E847D21C}" dt="2023-10-03T14:37:55.905" v="55"/>
          <ac:spMkLst>
            <pc:docMk/>
            <pc:sldMk cId="2899666152" sldId="11192"/>
            <ac:spMk id="10" creationId="{03A7BAD1-6CE8-4928-C03A-FE62FBFD6F24}"/>
          </ac:spMkLst>
        </pc:spChg>
        <pc:graphicFrameChg chg="mod">
          <ac:chgData name="Luka Mandić" userId="18010844-0339-46fd-8e80-96db4bed1367" providerId="ADAL" clId="{66E18416-BB21-4936-BC97-FE45E847D21C}" dt="2023-10-04T07:48:13.611" v="903" actId="207"/>
          <ac:graphicFrameMkLst>
            <pc:docMk/>
            <pc:sldMk cId="2899666152" sldId="11192"/>
            <ac:graphicFrameMk id="8" creationId="{DB45712D-8048-1D7E-DC12-6217C6F9D902}"/>
          </ac:graphicFrameMkLst>
        </pc:graphicFrameChg>
        <pc:picChg chg="add mod">
          <ac:chgData name="Luka Mandić" userId="18010844-0339-46fd-8e80-96db4bed1367" providerId="ADAL" clId="{66E18416-BB21-4936-BC97-FE45E847D21C}" dt="2023-10-04T07:48:18.026" v="905"/>
          <ac:picMkLst>
            <pc:docMk/>
            <pc:sldMk cId="2899666152" sldId="11192"/>
            <ac:picMk id="2" creationId="{C7F4B25B-2E78-207C-587D-A60E49D290EB}"/>
          </ac:picMkLst>
        </pc:picChg>
      </pc:sldChg>
      <pc:sldChg chg="addSp modSp mod">
        <pc:chgData name="Luka Mandić" userId="18010844-0339-46fd-8e80-96db4bed1367" providerId="ADAL" clId="{66E18416-BB21-4936-BC97-FE45E847D21C}" dt="2023-10-04T07:50:09.423" v="955"/>
        <pc:sldMkLst>
          <pc:docMk/>
          <pc:sldMk cId="1701800184" sldId="11193"/>
        </pc:sldMkLst>
        <pc:spChg chg="mod">
          <ac:chgData name="Luka Mandić" userId="18010844-0339-46fd-8e80-96db4bed1367" providerId="ADAL" clId="{66E18416-BB21-4936-BC97-FE45E847D21C}" dt="2023-10-03T14:37:59.207" v="56"/>
          <ac:spMkLst>
            <pc:docMk/>
            <pc:sldMk cId="1701800184" sldId="11193"/>
            <ac:spMk id="10" creationId="{03A7BAD1-6CE8-4928-C03A-FE62FBFD6F24}"/>
          </ac:spMkLst>
        </pc:spChg>
        <pc:graphicFrameChg chg="mod">
          <ac:chgData name="Luka Mandić" userId="18010844-0339-46fd-8e80-96db4bed1367" providerId="ADAL" clId="{66E18416-BB21-4936-BC97-FE45E847D21C}" dt="2023-10-04T07:50:04.885" v="954" actId="207"/>
          <ac:graphicFrameMkLst>
            <pc:docMk/>
            <pc:sldMk cId="1701800184" sldId="11193"/>
            <ac:graphicFrameMk id="8" creationId="{DB45712D-8048-1D7E-DC12-6217C6F9D902}"/>
          </ac:graphicFrameMkLst>
        </pc:graphicFrameChg>
        <pc:picChg chg="add mod">
          <ac:chgData name="Luka Mandić" userId="18010844-0339-46fd-8e80-96db4bed1367" providerId="ADAL" clId="{66E18416-BB21-4936-BC97-FE45E847D21C}" dt="2023-10-04T07:50:09.423" v="955"/>
          <ac:picMkLst>
            <pc:docMk/>
            <pc:sldMk cId="1701800184" sldId="11193"/>
            <ac:picMk id="2" creationId="{5800A96E-ED5C-07A0-6323-6ED925E93D93}"/>
          </ac:picMkLst>
        </pc:picChg>
      </pc:sldChg>
      <pc:sldChg chg="addSp modSp mod">
        <pc:chgData name="Luka Mandić" userId="18010844-0339-46fd-8e80-96db4bed1367" providerId="ADAL" clId="{66E18416-BB21-4936-BC97-FE45E847D21C}" dt="2023-10-04T11:11:43.763" v="1114"/>
        <pc:sldMkLst>
          <pc:docMk/>
          <pc:sldMk cId="659943130" sldId="11205"/>
        </pc:sldMkLst>
        <pc:spChg chg="mod">
          <ac:chgData name="Luka Mandić" userId="18010844-0339-46fd-8e80-96db4bed1367" providerId="ADAL" clId="{66E18416-BB21-4936-BC97-FE45E847D21C}" dt="2023-10-03T14:38:25.967" v="69"/>
          <ac:spMkLst>
            <pc:docMk/>
            <pc:sldMk cId="659943130" sldId="11205"/>
            <ac:spMk id="8" creationId="{472B372F-1729-E25A-5C1E-43E8246977FA}"/>
          </ac:spMkLst>
        </pc:spChg>
        <pc:graphicFrameChg chg="mod modGraphic">
          <ac:chgData name="Luka Mandić" userId="18010844-0339-46fd-8e80-96db4bed1367" providerId="ADAL" clId="{66E18416-BB21-4936-BC97-FE45E847D21C}" dt="2023-10-04T11:11:38.330" v="1113"/>
          <ac:graphicFrameMkLst>
            <pc:docMk/>
            <pc:sldMk cId="659943130" sldId="11205"/>
            <ac:graphicFrameMk id="4" creationId="{3A7CE028-ACD6-CF1C-9E5F-5D3D039BDE7F}"/>
          </ac:graphicFrameMkLst>
        </pc:graphicFrameChg>
        <pc:graphicFrameChg chg="mod modGraphic">
          <ac:chgData name="Luka Mandić" userId="18010844-0339-46fd-8e80-96db4bed1367" providerId="ADAL" clId="{66E18416-BB21-4936-BC97-FE45E847D21C}" dt="2023-10-04T11:11:16.420" v="1108"/>
          <ac:graphicFrameMkLst>
            <pc:docMk/>
            <pc:sldMk cId="659943130" sldId="11205"/>
            <ac:graphicFrameMk id="10" creationId="{BD08E5AF-34BF-ACBF-8C18-D73AEF167799}"/>
          </ac:graphicFrameMkLst>
        </pc:graphicFrameChg>
        <pc:picChg chg="add mod">
          <ac:chgData name="Luka Mandić" userId="18010844-0339-46fd-8e80-96db4bed1367" providerId="ADAL" clId="{66E18416-BB21-4936-BC97-FE45E847D21C}" dt="2023-10-04T11:11:43.763" v="1114"/>
          <ac:picMkLst>
            <pc:docMk/>
            <pc:sldMk cId="659943130" sldId="11205"/>
            <ac:picMk id="2" creationId="{FFB6A07C-DE35-DBAC-B1AA-5708D18A41BC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53:32.245" v="1007"/>
        <pc:sldMkLst>
          <pc:docMk/>
          <pc:sldMk cId="3823525875" sldId="11207"/>
        </pc:sldMkLst>
        <pc:spChg chg="mod">
          <ac:chgData name="Luka Mandić" userId="18010844-0339-46fd-8e80-96db4bed1367" providerId="ADAL" clId="{66E18416-BB21-4936-BC97-FE45E847D21C}" dt="2023-10-03T14:38:08.922" v="61"/>
          <ac:spMkLst>
            <pc:docMk/>
            <pc:sldMk cId="3823525875" sldId="11207"/>
            <ac:spMk id="5" creationId="{AB0BC0B8-5EFB-A2B0-8BEB-812C6345056E}"/>
          </ac:spMkLst>
        </pc:spChg>
        <pc:spChg chg="add del">
          <ac:chgData name="Luka Mandić" userId="18010844-0339-46fd-8e80-96db4bed1367" providerId="ADAL" clId="{66E18416-BB21-4936-BC97-FE45E847D21C}" dt="2023-10-04T07:53:29.614" v="1006" actId="22"/>
          <ac:spMkLst>
            <pc:docMk/>
            <pc:sldMk cId="3823525875" sldId="11207"/>
            <ac:spMk id="9" creationId="{673F6D2E-E673-2920-9F85-0F8C6BF33D71}"/>
          </ac:spMkLst>
        </pc:spChg>
        <pc:picChg chg="add mod">
          <ac:chgData name="Luka Mandić" userId="18010844-0339-46fd-8e80-96db4bed1367" providerId="ADAL" clId="{66E18416-BB21-4936-BC97-FE45E847D21C}" dt="2023-10-04T07:53:32.245" v="1007"/>
          <ac:picMkLst>
            <pc:docMk/>
            <pc:sldMk cId="3823525875" sldId="11207"/>
            <ac:picMk id="10" creationId="{79355CA6-8854-6DB4-FC55-63DE1DAB2269}"/>
          </ac:picMkLst>
        </pc:picChg>
      </pc:sldChg>
      <pc:sldChg chg="addSp modSp mod">
        <pc:chgData name="Luka Mandić" userId="18010844-0339-46fd-8e80-96db4bed1367" providerId="ADAL" clId="{66E18416-BB21-4936-BC97-FE45E847D21C}" dt="2023-10-04T11:12:52.217" v="1124"/>
        <pc:sldMkLst>
          <pc:docMk/>
          <pc:sldMk cId="185185466" sldId="11208"/>
        </pc:sldMkLst>
        <pc:spChg chg="mod">
          <ac:chgData name="Luka Mandić" userId="18010844-0339-46fd-8e80-96db4bed1367" providerId="ADAL" clId="{66E18416-BB21-4936-BC97-FE45E847D21C}" dt="2023-10-03T14:38:28.632" v="70"/>
          <ac:spMkLst>
            <pc:docMk/>
            <pc:sldMk cId="185185466" sldId="11208"/>
            <ac:spMk id="5" creationId="{932A73E2-07D3-8FF5-49DA-B8EB353F52C2}"/>
          </ac:spMkLst>
        </pc:spChg>
        <pc:picChg chg="add mod">
          <ac:chgData name="Luka Mandić" userId="18010844-0339-46fd-8e80-96db4bed1367" providerId="ADAL" clId="{66E18416-BB21-4936-BC97-FE45E847D21C}" dt="2023-10-04T11:12:52.217" v="1124"/>
          <ac:picMkLst>
            <pc:docMk/>
            <pc:sldMk cId="185185466" sldId="11208"/>
            <ac:picMk id="7" creationId="{F083300D-1F94-BE9E-F0E7-718A4312B84B}"/>
          </ac:picMkLst>
        </pc:picChg>
      </pc:sldChg>
      <pc:sldChg chg="addSp modSp mod">
        <pc:chgData name="Luka Mandić" userId="18010844-0339-46fd-8e80-96db4bed1367" providerId="ADAL" clId="{66E18416-BB21-4936-BC97-FE45E847D21C}" dt="2023-10-04T11:14:44.041" v="1169"/>
        <pc:sldMkLst>
          <pc:docMk/>
          <pc:sldMk cId="2908662590" sldId="11209"/>
        </pc:sldMkLst>
        <pc:picChg chg="add mod">
          <ac:chgData name="Luka Mandić" userId="18010844-0339-46fd-8e80-96db4bed1367" providerId="ADAL" clId="{66E18416-BB21-4936-BC97-FE45E847D21C}" dt="2023-10-04T11:14:44.041" v="1169"/>
          <ac:picMkLst>
            <pc:docMk/>
            <pc:sldMk cId="2908662590" sldId="11209"/>
            <ac:picMk id="2" creationId="{B075F822-9B81-9413-A5AD-AB57AE054E9C}"/>
          </ac:picMkLst>
        </pc:picChg>
      </pc:sldChg>
      <pc:sldChg chg="addSp modSp mod">
        <pc:chgData name="Luka Mandić" userId="18010844-0339-46fd-8e80-96db4bed1367" providerId="ADAL" clId="{66E18416-BB21-4936-BC97-FE45E847D21C}" dt="2023-10-03T14:39:50.071" v="87" actId="1076"/>
        <pc:sldMkLst>
          <pc:docMk/>
          <pc:sldMk cId="2414462777" sldId="11213"/>
        </pc:sldMkLst>
        <pc:spChg chg="mod">
          <ac:chgData name="Luka Mandić" userId="18010844-0339-46fd-8e80-96db4bed1367" providerId="ADAL" clId="{66E18416-BB21-4936-BC97-FE45E847D21C}" dt="2023-10-03T14:37:01.429" v="32"/>
          <ac:spMkLst>
            <pc:docMk/>
            <pc:sldMk cId="2414462777" sldId="11213"/>
            <ac:spMk id="2" creationId="{FE4EC921-911B-1CBB-A345-A448CF6CD753}"/>
          </ac:spMkLst>
        </pc:spChg>
        <pc:picChg chg="add mod ord">
          <ac:chgData name="Luka Mandić" userId="18010844-0339-46fd-8e80-96db4bed1367" providerId="ADAL" clId="{66E18416-BB21-4936-BC97-FE45E847D21C}" dt="2023-10-03T14:39:50.071" v="87" actId="1076"/>
          <ac:picMkLst>
            <pc:docMk/>
            <pc:sldMk cId="2414462777" sldId="11213"/>
            <ac:picMk id="4" creationId="{8721B25A-3FE3-6D74-6537-F57FA1ACD588}"/>
          </ac:picMkLst>
        </pc:picChg>
      </pc:sldChg>
      <pc:sldChg chg="addSp modSp mod">
        <pc:chgData name="Luka Mandić" userId="18010844-0339-46fd-8e80-96db4bed1367" providerId="ADAL" clId="{66E18416-BB21-4936-BC97-FE45E847D21C}" dt="2023-10-03T14:40:13.150" v="92"/>
        <pc:sldMkLst>
          <pc:docMk/>
          <pc:sldMk cId="3906766989" sldId="11214"/>
        </pc:sldMkLst>
        <pc:spChg chg="mod">
          <ac:chgData name="Luka Mandić" userId="18010844-0339-46fd-8e80-96db4bed1367" providerId="ADAL" clId="{66E18416-BB21-4936-BC97-FE45E847D21C}" dt="2023-10-03T14:37:04.463" v="33"/>
          <ac:spMkLst>
            <pc:docMk/>
            <pc:sldMk cId="3906766989" sldId="11214"/>
            <ac:spMk id="2" creationId="{FE4EC921-911B-1CBB-A345-A448CF6CD753}"/>
          </ac:spMkLst>
        </pc:spChg>
        <pc:picChg chg="add mod">
          <ac:chgData name="Luka Mandić" userId="18010844-0339-46fd-8e80-96db4bed1367" providerId="ADAL" clId="{66E18416-BB21-4936-BC97-FE45E847D21C}" dt="2023-10-03T14:40:13.150" v="92"/>
          <ac:picMkLst>
            <pc:docMk/>
            <pc:sldMk cId="3906766989" sldId="11214"/>
            <ac:picMk id="6" creationId="{D5721ED3-431B-B2C9-410F-47B4BB0983F4}"/>
          </ac:picMkLst>
        </pc:picChg>
      </pc:sldChg>
      <pc:sldChg chg="addSp delSp modSp mod">
        <pc:chgData name="Luka Mandić" userId="18010844-0339-46fd-8e80-96db4bed1367" providerId="ADAL" clId="{66E18416-BB21-4936-BC97-FE45E847D21C}" dt="2023-10-03T14:41:38.372" v="134"/>
        <pc:sldMkLst>
          <pc:docMk/>
          <pc:sldMk cId="1837829924" sldId="11218"/>
        </pc:sldMkLst>
        <pc:spChg chg="mod">
          <ac:chgData name="Luka Mandić" userId="18010844-0339-46fd-8e80-96db4bed1367" providerId="ADAL" clId="{66E18416-BB21-4936-BC97-FE45E847D21C}" dt="2023-10-03T14:37:08.430" v="36"/>
          <ac:spMkLst>
            <pc:docMk/>
            <pc:sldMk cId="1837829924" sldId="11218"/>
            <ac:spMk id="2" creationId="{AF12E396-9A97-57FD-22BE-C50D97662BBD}"/>
          </ac:spMkLst>
        </pc:spChg>
        <pc:spChg chg="add del">
          <ac:chgData name="Luka Mandić" userId="18010844-0339-46fd-8e80-96db4bed1367" providerId="ADAL" clId="{66E18416-BB21-4936-BC97-FE45E847D21C}" dt="2023-10-03T14:37:07.288" v="35" actId="22"/>
          <ac:spMkLst>
            <pc:docMk/>
            <pc:sldMk cId="1837829924" sldId="11218"/>
            <ac:spMk id="8" creationId="{2AB2BB2F-E7A1-B059-B9C3-702DCBEA2C94}"/>
          </ac:spMkLst>
        </pc:spChg>
        <pc:picChg chg="add mod">
          <ac:chgData name="Luka Mandić" userId="18010844-0339-46fd-8e80-96db4bed1367" providerId="ADAL" clId="{66E18416-BB21-4936-BC97-FE45E847D21C}" dt="2023-10-03T14:41:38.372" v="134"/>
          <ac:picMkLst>
            <pc:docMk/>
            <pc:sldMk cId="1837829924" sldId="11218"/>
            <ac:picMk id="10" creationId="{22A2B0D8-629E-7402-1E32-AF056675C690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7:03.028" v="1191" actId="478"/>
        <pc:sldMkLst>
          <pc:docMk/>
          <pc:sldMk cId="870473454" sldId="11223"/>
        </pc:sldMkLst>
        <pc:picChg chg="add mod">
          <ac:chgData name="Luka Mandić" userId="18010844-0339-46fd-8e80-96db4bed1367" providerId="ADAL" clId="{66E18416-BB21-4936-BC97-FE45E847D21C}" dt="2023-10-04T11:14:44.464" v="1170"/>
          <ac:picMkLst>
            <pc:docMk/>
            <pc:sldMk cId="870473454" sldId="11223"/>
            <ac:picMk id="4" creationId="{1A724764-423E-0AD0-C14C-92427B47A5D4}"/>
          </ac:picMkLst>
        </pc:picChg>
        <pc:picChg chg="del">
          <ac:chgData name="Luka Mandić" userId="18010844-0339-46fd-8e80-96db4bed1367" providerId="ADAL" clId="{66E18416-BB21-4936-BC97-FE45E847D21C}" dt="2023-10-04T11:17:03.028" v="1191" actId="478"/>
          <ac:picMkLst>
            <pc:docMk/>
            <pc:sldMk cId="870473454" sldId="11223"/>
            <ac:picMk id="7" creationId="{0E98047F-3BAF-54C1-1A0A-15EEB4CF374E}"/>
          </ac:picMkLst>
        </pc:picChg>
      </pc:sldChg>
      <pc:sldChg chg="addSp modSp mod">
        <pc:chgData name="Luka Mandić" userId="18010844-0339-46fd-8e80-96db4bed1367" providerId="ADAL" clId="{66E18416-BB21-4936-BC97-FE45E847D21C}" dt="2023-10-04T11:09:27.226" v="1055"/>
        <pc:sldMkLst>
          <pc:docMk/>
          <pc:sldMk cId="2151622376" sldId="11224"/>
        </pc:sldMkLst>
        <pc:spChg chg="mod">
          <ac:chgData name="Luka Mandić" userId="18010844-0339-46fd-8e80-96db4bed1367" providerId="ADAL" clId="{66E18416-BB21-4936-BC97-FE45E847D21C}" dt="2023-10-03T14:38:16.767" v="65"/>
          <ac:spMkLst>
            <pc:docMk/>
            <pc:sldMk cId="2151622376" sldId="11224"/>
            <ac:spMk id="5" creationId="{46C89218-E44B-FC97-BCE0-44325F802393}"/>
          </ac:spMkLst>
        </pc:spChg>
        <pc:picChg chg="add mod">
          <ac:chgData name="Luka Mandić" userId="18010844-0339-46fd-8e80-96db4bed1367" providerId="ADAL" clId="{66E18416-BB21-4936-BC97-FE45E847D21C}" dt="2023-10-04T11:09:27.226" v="1055"/>
          <ac:picMkLst>
            <pc:docMk/>
            <pc:sldMk cId="2151622376" sldId="11224"/>
            <ac:picMk id="8" creationId="{86E06EB5-4571-10EE-B095-DCF1C8FC0F45}"/>
          </ac:picMkLst>
        </pc:picChg>
      </pc:sldChg>
      <pc:sldChg chg="addSp modSp mod">
        <pc:chgData name="Luka Mandić" userId="18010844-0339-46fd-8e80-96db4bed1367" providerId="ADAL" clId="{66E18416-BB21-4936-BC97-FE45E847D21C}" dt="2023-10-04T11:08:23.356" v="1032"/>
        <pc:sldMkLst>
          <pc:docMk/>
          <pc:sldMk cId="4294192175" sldId="11225"/>
        </pc:sldMkLst>
        <pc:spChg chg="mod">
          <ac:chgData name="Luka Mandić" userId="18010844-0339-46fd-8e80-96db4bed1367" providerId="ADAL" clId="{66E18416-BB21-4936-BC97-FE45E847D21C}" dt="2023-10-03T14:38:13.139" v="63"/>
          <ac:spMkLst>
            <pc:docMk/>
            <pc:sldMk cId="4294192175" sldId="11225"/>
            <ac:spMk id="5" creationId="{B7622849-AEAC-B1E3-B80E-C931E91578DC}"/>
          </ac:spMkLst>
        </pc:spChg>
        <pc:picChg chg="add mod">
          <ac:chgData name="Luka Mandić" userId="18010844-0339-46fd-8e80-96db4bed1367" providerId="ADAL" clId="{66E18416-BB21-4936-BC97-FE45E847D21C}" dt="2023-10-04T11:08:23.356" v="1032"/>
          <ac:picMkLst>
            <pc:docMk/>
            <pc:sldMk cId="4294192175" sldId="11225"/>
            <ac:picMk id="8" creationId="{5C3253FA-3178-33DD-F898-01639EE88723}"/>
          </ac:picMkLst>
        </pc:picChg>
      </pc:sldChg>
      <pc:sldChg chg="addSp modSp mod delCm">
        <pc:chgData name="Luka Mandić" userId="18010844-0339-46fd-8e80-96db4bed1367" providerId="ADAL" clId="{66E18416-BB21-4936-BC97-FE45E847D21C}" dt="2023-10-04T11:08:21.422" v="1031" actId="1076"/>
        <pc:sldMkLst>
          <pc:docMk/>
          <pc:sldMk cId="631876357" sldId="11226"/>
        </pc:sldMkLst>
        <pc:spChg chg="mod">
          <ac:chgData name="Luka Mandić" userId="18010844-0339-46fd-8e80-96db4bed1367" providerId="ADAL" clId="{66E18416-BB21-4936-BC97-FE45E847D21C}" dt="2023-10-03T14:38:10.576" v="62"/>
          <ac:spMkLst>
            <pc:docMk/>
            <pc:sldMk cId="631876357" sldId="11226"/>
            <ac:spMk id="6" creationId="{7E966548-C85E-D71E-2B3A-A9BB946A89CA}"/>
          </ac:spMkLst>
        </pc:spChg>
        <pc:picChg chg="add mod">
          <ac:chgData name="Luka Mandić" userId="18010844-0339-46fd-8e80-96db4bed1367" providerId="ADAL" clId="{66E18416-BB21-4936-BC97-FE45E847D21C}" dt="2023-10-04T11:08:21.422" v="1031" actId="1076"/>
          <ac:picMkLst>
            <pc:docMk/>
            <pc:sldMk cId="631876357" sldId="11226"/>
            <ac:picMk id="8" creationId="{F6B51FC7-CECC-F24E-4638-2D2AD9F220B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uka Mandić" userId="18010844-0339-46fd-8e80-96db4bed1367" providerId="ADAL" clId="{66E18416-BB21-4936-BC97-FE45E847D21C}" dt="2023-10-04T07:53:39.858" v="1008"/>
              <pc2:cmMkLst xmlns:pc2="http://schemas.microsoft.com/office/powerpoint/2019/9/main/command">
                <pc:docMk/>
                <pc:sldMk cId="631876357" sldId="11226"/>
                <pc2:cmMk id="{114DC8C1-6B35-46E0-B81A-7F7EC0DA254B}"/>
              </pc2:cmMkLst>
            </pc226:cmChg>
          </p:ext>
        </pc:extLst>
      </pc:sldChg>
      <pc:sldChg chg="addSp delSp modSp mod">
        <pc:chgData name="Luka Mandić" userId="18010844-0339-46fd-8e80-96db4bed1367" providerId="ADAL" clId="{66E18416-BB21-4936-BC97-FE45E847D21C}" dt="2023-10-04T11:08:54.027" v="1045"/>
        <pc:sldMkLst>
          <pc:docMk/>
          <pc:sldMk cId="3452718989" sldId="11228"/>
        </pc:sldMkLst>
        <pc:spChg chg="mod">
          <ac:chgData name="Luka Mandić" userId="18010844-0339-46fd-8e80-96db4bed1367" providerId="ADAL" clId="{66E18416-BB21-4936-BC97-FE45E847D21C}" dt="2023-10-03T14:38:14.867" v="64"/>
          <ac:spMkLst>
            <pc:docMk/>
            <pc:sldMk cId="3452718989" sldId="11228"/>
            <ac:spMk id="8" creationId="{472B372F-1729-E25A-5C1E-43E8246977FA}"/>
          </ac:spMkLst>
        </pc:spChg>
        <pc:spChg chg="add del">
          <ac:chgData name="Luka Mandić" userId="18010844-0339-46fd-8e80-96db4bed1367" providerId="ADAL" clId="{66E18416-BB21-4936-BC97-FE45E847D21C}" dt="2023-10-04T11:08:50.714" v="1044" actId="478"/>
          <ac:spMkLst>
            <pc:docMk/>
            <pc:sldMk cId="3452718989" sldId="11228"/>
            <ac:spMk id="9" creationId="{AFC1B93A-CBE8-E45E-8F77-95F475B53A6C}"/>
          </ac:spMkLst>
        </pc:spChg>
        <pc:picChg chg="add mod">
          <ac:chgData name="Luka Mandić" userId="18010844-0339-46fd-8e80-96db4bed1367" providerId="ADAL" clId="{66E18416-BB21-4936-BC97-FE45E847D21C}" dt="2023-10-04T11:08:54.027" v="1045"/>
          <ac:picMkLst>
            <pc:docMk/>
            <pc:sldMk cId="3452718989" sldId="11228"/>
            <ac:picMk id="10" creationId="{C5220A2D-6D19-BE3B-ABFB-2D4B7CDFF147}"/>
          </ac:picMkLst>
        </pc:picChg>
      </pc:sldChg>
      <pc:sldChg chg="addSp modSp mod">
        <pc:chgData name="Luka Mandić" userId="18010844-0339-46fd-8e80-96db4bed1367" providerId="ADAL" clId="{66E18416-BB21-4936-BC97-FE45E847D21C}" dt="2023-10-04T11:10:24.110" v="1074" actId="1076"/>
        <pc:sldMkLst>
          <pc:docMk/>
          <pc:sldMk cId="2534575493" sldId="11229"/>
        </pc:sldMkLst>
        <pc:spChg chg="mod">
          <ac:chgData name="Luka Mandić" userId="18010844-0339-46fd-8e80-96db4bed1367" providerId="ADAL" clId="{66E18416-BB21-4936-BC97-FE45E847D21C}" dt="2023-10-03T14:38:19.718" v="66"/>
          <ac:spMkLst>
            <pc:docMk/>
            <pc:sldMk cId="2534575493" sldId="11229"/>
            <ac:spMk id="5" creationId="{98C87D7B-576D-F13A-FC7D-96E0EFF5C6B0}"/>
          </ac:spMkLst>
        </pc:spChg>
        <pc:picChg chg="add mod">
          <ac:chgData name="Luka Mandić" userId="18010844-0339-46fd-8e80-96db4bed1367" providerId="ADAL" clId="{66E18416-BB21-4936-BC97-FE45E847D21C}" dt="2023-10-04T11:10:24.110" v="1074" actId="1076"/>
          <ac:picMkLst>
            <pc:docMk/>
            <pc:sldMk cId="2534575493" sldId="11229"/>
            <ac:picMk id="8" creationId="{9F27AF8B-BA86-6CFF-6970-30EAD73B87EC}"/>
          </ac:picMkLst>
        </pc:picChg>
      </pc:sldChg>
      <pc:sldChg chg="addSp modSp mod">
        <pc:chgData name="Luka Mandić" userId="18010844-0339-46fd-8e80-96db4bed1367" providerId="ADAL" clId="{66E18416-BB21-4936-BC97-FE45E847D21C}" dt="2023-10-04T11:10:59.153" v="1085"/>
        <pc:sldMkLst>
          <pc:docMk/>
          <pc:sldMk cId="679050678" sldId="11230"/>
        </pc:sldMkLst>
        <pc:spChg chg="mod">
          <ac:chgData name="Luka Mandić" userId="18010844-0339-46fd-8e80-96db4bed1367" providerId="ADAL" clId="{66E18416-BB21-4936-BC97-FE45E847D21C}" dt="2023-10-03T14:38:23.642" v="68"/>
          <ac:spMkLst>
            <pc:docMk/>
            <pc:sldMk cId="679050678" sldId="11230"/>
            <ac:spMk id="5" creationId="{9EF27F27-C509-BE0B-136C-0AF0E078B2E3}"/>
          </ac:spMkLst>
        </pc:spChg>
        <pc:picChg chg="add mod">
          <ac:chgData name="Luka Mandić" userId="18010844-0339-46fd-8e80-96db4bed1367" providerId="ADAL" clId="{66E18416-BB21-4936-BC97-FE45E847D21C}" dt="2023-10-04T11:10:59.153" v="1085"/>
          <ac:picMkLst>
            <pc:docMk/>
            <pc:sldMk cId="679050678" sldId="11230"/>
            <ac:picMk id="7" creationId="{2BD9F118-B8A2-AEEE-AA7C-DA5D0B0E9A21}"/>
          </ac:picMkLst>
        </pc:picChg>
      </pc:sldChg>
      <pc:sldChg chg="addSp modSp mod">
        <pc:chgData name="Luka Mandić" userId="18010844-0339-46fd-8e80-96db4bed1367" providerId="ADAL" clId="{66E18416-BB21-4936-BC97-FE45E847D21C}" dt="2023-10-04T11:13:15.353" v="1135"/>
        <pc:sldMkLst>
          <pc:docMk/>
          <pc:sldMk cId="485794829" sldId="11231"/>
        </pc:sldMkLst>
        <pc:spChg chg="mod">
          <ac:chgData name="Luka Mandić" userId="18010844-0339-46fd-8e80-96db4bed1367" providerId="ADAL" clId="{66E18416-BB21-4936-BC97-FE45E847D21C}" dt="2023-10-03T14:38:31.342" v="71"/>
          <ac:spMkLst>
            <pc:docMk/>
            <pc:sldMk cId="485794829" sldId="11231"/>
            <ac:spMk id="4" creationId="{3BB909EA-2834-C6C2-5A9C-8CE88A550CA3}"/>
          </ac:spMkLst>
        </pc:spChg>
        <pc:picChg chg="add mod">
          <ac:chgData name="Luka Mandić" userId="18010844-0339-46fd-8e80-96db4bed1367" providerId="ADAL" clId="{66E18416-BB21-4936-BC97-FE45E847D21C}" dt="2023-10-04T11:13:15.353" v="1135"/>
          <ac:picMkLst>
            <pc:docMk/>
            <pc:sldMk cId="485794829" sldId="11231"/>
            <ac:picMk id="7" creationId="{61B44331-30C3-8A57-1294-87A11172DDA7}"/>
          </ac:picMkLst>
        </pc:picChg>
      </pc:sldChg>
      <pc:sldChg chg="addSp modSp mod">
        <pc:chgData name="Luka Mandić" userId="18010844-0339-46fd-8e80-96db4bed1367" providerId="ADAL" clId="{66E18416-BB21-4936-BC97-FE45E847D21C}" dt="2023-10-04T07:52:42.886" v="996"/>
        <pc:sldMkLst>
          <pc:docMk/>
          <pc:sldMk cId="1607467678" sldId="11232"/>
        </pc:sldMkLst>
        <pc:spChg chg="mod">
          <ac:chgData name="Luka Mandić" userId="18010844-0339-46fd-8e80-96db4bed1367" providerId="ADAL" clId="{66E18416-BB21-4936-BC97-FE45E847D21C}" dt="2023-10-03T14:38:07.041" v="60"/>
          <ac:spMkLst>
            <pc:docMk/>
            <pc:sldMk cId="1607467678" sldId="11232"/>
            <ac:spMk id="2" creationId="{C679BC36-24DE-BC0E-C8CA-7CFBC85C0BB1}"/>
          </ac:spMkLst>
        </pc:spChg>
        <pc:picChg chg="add mod">
          <ac:chgData name="Luka Mandić" userId="18010844-0339-46fd-8e80-96db4bed1367" providerId="ADAL" clId="{66E18416-BB21-4936-BC97-FE45E847D21C}" dt="2023-10-04T07:52:42.886" v="996"/>
          <ac:picMkLst>
            <pc:docMk/>
            <pc:sldMk cId="1607467678" sldId="11232"/>
            <ac:picMk id="3" creationId="{4CB96ADC-F05F-03BA-DBBB-18B5F6FBF087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51:15.270" v="965"/>
        <pc:sldMkLst>
          <pc:docMk/>
          <pc:sldMk cId="88322880" sldId="11240"/>
        </pc:sldMkLst>
        <pc:spChg chg="add del">
          <ac:chgData name="Luka Mandić" userId="18010844-0339-46fd-8e80-96db4bed1367" providerId="ADAL" clId="{66E18416-BB21-4936-BC97-FE45E847D21C}" dt="2023-10-04T07:51:12.769" v="964" actId="22"/>
          <ac:spMkLst>
            <pc:docMk/>
            <pc:sldMk cId="88322880" sldId="11240"/>
            <ac:spMk id="4" creationId="{C97E571D-EA4C-5480-0323-C1CB7FA83828}"/>
          </ac:spMkLst>
        </pc:spChg>
        <pc:spChg chg="mod">
          <ac:chgData name="Luka Mandić" userId="18010844-0339-46fd-8e80-96db4bed1367" providerId="ADAL" clId="{66E18416-BB21-4936-BC97-FE45E847D21C}" dt="2023-10-03T14:38:01.217" v="57"/>
          <ac:spMkLst>
            <pc:docMk/>
            <pc:sldMk cId="88322880" sldId="11240"/>
            <ac:spMk id="18" creationId="{1174D2EE-9FC4-8999-2E1B-579F3F5E64FA}"/>
          </ac:spMkLst>
        </pc:spChg>
        <pc:picChg chg="add mod">
          <ac:chgData name="Luka Mandić" userId="18010844-0339-46fd-8e80-96db4bed1367" providerId="ADAL" clId="{66E18416-BB21-4936-BC97-FE45E847D21C}" dt="2023-10-04T07:51:15.270" v="965"/>
          <ac:picMkLst>
            <pc:docMk/>
            <pc:sldMk cId="88322880" sldId="11240"/>
            <ac:picMk id="5" creationId="{BB5C8E52-3F18-E95D-F8A4-A0D6EE9F1CAD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48:52.785" v="923"/>
        <pc:sldMkLst>
          <pc:docMk/>
          <pc:sldMk cId="3875839396" sldId="11245"/>
        </pc:sldMkLst>
        <pc:spChg chg="mod">
          <ac:chgData name="Luka Mandić" userId="18010844-0339-46fd-8e80-96db4bed1367" providerId="ADAL" clId="{66E18416-BB21-4936-BC97-FE45E847D21C}" dt="2023-10-03T14:37:33.032" v="44"/>
          <ac:spMkLst>
            <pc:docMk/>
            <pc:sldMk cId="3875839396" sldId="11245"/>
            <ac:spMk id="8" creationId="{93FB66A8-BA27-C05D-D0BE-E01B6B4CB1F4}"/>
          </ac:spMkLst>
        </pc:spChg>
        <pc:graphicFrameChg chg="add mod">
          <ac:chgData name="Luka Mandić" userId="18010844-0339-46fd-8e80-96db4bed1367" providerId="ADAL" clId="{66E18416-BB21-4936-BC97-FE45E847D21C}" dt="2023-10-03T14:54:43.108" v="478"/>
          <ac:graphicFrameMkLst>
            <pc:docMk/>
            <pc:sldMk cId="3875839396" sldId="11245"/>
            <ac:graphicFrameMk id="3" creationId="{52DB276D-8F38-23AC-3598-7DEF9DFB0A59}"/>
          </ac:graphicFrameMkLst>
        </pc:graphicFrameChg>
        <pc:graphicFrameChg chg="add del mod modGraphic">
          <ac:chgData name="Luka Mandić" userId="18010844-0339-46fd-8e80-96db4bed1367" providerId="ADAL" clId="{66E18416-BB21-4936-BC97-FE45E847D21C}" dt="2023-10-03T14:55:44.425" v="529"/>
          <ac:graphicFrameMkLst>
            <pc:docMk/>
            <pc:sldMk cId="3875839396" sldId="11245"/>
            <ac:graphicFrameMk id="24" creationId="{65C6AF6A-97B6-E5C8-F38F-09B352F452A4}"/>
          </ac:graphicFrameMkLst>
        </pc:graphicFrameChg>
        <pc:picChg chg="del">
          <ac:chgData name="Luka Mandić" userId="18010844-0339-46fd-8e80-96db4bed1367" providerId="ADAL" clId="{66E18416-BB21-4936-BC97-FE45E847D21C}" dt="2023-10-03T14:54:37.926" v="469" actId="478"/>
          <ac:picMkLst>
            <pc:docMk/>
            <pc:sldMk cId="3875839396" sldId="11245"/>
            <ac:picMk id="4" creationId="{0E087F41-1513-88A3-3A26-6705F2C902CE}"/>
          </ac:picMkLst>
        </pc:picChg>
        <pc:picChg chg="add mod">
          <ac:chgData name="Luka Mandić" userId="18010844-0339-46fd-8e80-96db4bed1367" providerId="ADAL" clId="{66E18416-BB21-4936-BC97-FE45E847D21C}" dt="2023-10-04T07:48:52.785" v="923"/>
          <ac:picMkLst>
            <pc:docMk/>
            <pc:sldMk cId="3875839396" sldId="11245"/>
            <ac:picMk id="4" creationId="{7DA161C0-558D-1559-E51A-0006E19EA1F7}"/>
          </ac:picMkLst>
        </pc:picChg>
        <pc:picChg chg="del">
          <ac:chgData name="Luka Mandić" userId="18010844-0339-46fd-8e80-96db4bed1367" providerId="ADAL" clId="{66E18416-BB21-4936-BC97-FE45E847D21C}" dt="2023-10-03T14:54:38.374" v="470" actId="478"/>
          <ac:picMkLst>
            <pc:docMk/>
            <pc:sldMk cId="3875839396" sldId="11245"/>
            <ac:picMk id="5" creationId="{EC9161DD-1C7A-E9E0-52AE-5E170FCE241C}"/>
          </ac:picMkLst>
        </pc:picChg>
        <pc:picChg chg="del">
          <ac:chgData name="Luka Mandić" userId="18010844-0339-46fd-8e80-96db4bed1367" providerId="ADAL" clId="{66E18416-BB21-4936-BC97-FE45E847D21C}" dt="2023-10-03T14:54:38.981" v="471" actId="478"/>
          <ac:picMkLst>
            <pc:docMk/>
            <pc:sldMk cId="3875839396" sldId="11245"/>
            <ac:picMk id="6" creationId="{439CE7F9-FF6E-B54C-225D-898A64C0E159}"/>
          </ac:picMkLst>
        </pc:picChg>
        <pc:picChg chg="del">
          <ac:chgData name="Luka Mandić" userId="18010844-0339-46fd-8e80-96db4bed1367" providerId="ADAL" clId="{66E18416-BB21-4936-BC97-FE45E847D21C}" dt="2023-10-03T14:54:39.542" v="472" actId="478"/>
          <ac:picMkLst>
            <pc:docMk/>
            <pc:sldMk cId="3875839396" sldId="11245"/>
            <ac:picMk id="7" creationId="{99DF0807-8212-65C4-6A61-9E523E8903F3}"/>
          </ac:picMkLst>
        </pc:picChg>
        <pc:picChg chg="del">
          <ac:chgData name="Luka Mandić" userId="18010844-0339-46fd-8e80-96db4bed1367" providerId="ADAL" clId="{66E18416-BB21-4936-BC97-FE45E847D21C}" dt="2023-10-03T14:54:40.086" v="473" actId="478"/>
          <ac:picMkLst>
            <pc:docMk/>
            <pc:sldMk cId="3875839396" sldId="11245"/>
            <ac:picMk id="10" creationId="{58CF69BF-7D0D-4E81-86FB-6A78C0A9844F}"/>
          </ac:picMkLst>
        </pc:picChg>
        <pc:picChg chg="add del mod">
          <ac:chgData name="Luka Mandić" userId="18010844-0339-46fd-8e80-96db4bed1367" providerId="ADAL" clId="{66E18416-BB21-4936-BC97-FE45E847D21C}" dt="2023-10-04T07:48:52.132" v="922" actId="478"/>
          <ac:picMkLst>
            <pc:docMk/>
            <pc:sldMk cId="3875839396" sldId="11245"/>
            <ac:picMk id="14" creationId="{219DB586-4CB8-1362-4475-2680008722BD}"/>
          </ac:picMkLst>
        </pc:picChg>
        <pc:picChg chg="del">
          <ac:chgData name="Luka Mandić" userId="18010844-0339-46fd-8e80-96db4bed1367" providerId="ADAL" clId="{66E18416-BB21-4936-BC97-FE45E847D21C}" dt="2023-10-03T14:54:41.614" v="476" actId="478"/>
          <ac:picMkLst>
            <pc:docMk/>
            <pc:sldMk cId="3875839396" sldId="11245"/>
            <ac:picMk id="16" creationId="{65AB8953-CD45-E2F0-E223-10B6DD850216}"/>
          </ac:picMkLst>
        </pc:picChg>
        <pc:picChg chg="del">
          <ac:chgData name="Luka Mandić" userId="18010844-0339-46fd-8e80-96db4bed1367" providerId="ADAL" clId="{66E18416-BB21-4936-BC97-FE45E847D21C}" dt="2023-10-03T14:54:58.670" v="484" actId="478"/>
          <ac:picMkLst>
            <pc:docMk/>
            <pc:sldMk cId="3875839396" sldId="11245"/>
            <ac:picMk id="27" creationId="{0D9B9DAC-7971-D021-E42C-E667F168B211}"/>
          </ac:picMkLst>
        </pc:picChg>
        <pc:picChg chg="del">
          <ac:chgData name="Luka Mandić" userId="18010844-0339-46fd-8e80-96db4bed1367" providerId="ADAL" clId="{66E18416-BB21-4936-BC97-FE45E847D21C}" dt="2023-10-03T14:54:59.103" v="485" actId="478"/>
          <ac:picMkLst>
            <pc:docMk/>
            <pc:sldMk cId="3875839396" sldId="11245"/>
            <ac:picMk id="29" creationId="{AB9F6879-2B05-15E6-D7F5-C8BAC5825A80}"/>
          </ac:picMkLst>
        </pc:picChg>
        <pc:picChg chg="del">
          <ac:chgData name="Luka Mandić" userId="18010844-0339-46fd-8e80-96db4bed1367" providerId="ADAL" clId="{66E18416-BB21-4936-BC97-FE45E847D21C}" dt="2023-10-03T14:55:00.901" v="488" actId="478"/>
          <ac:picMkLst>
            <pc:docMk/>
            <pc:sldMk cId="3875839396" sldId="11245"/>
            <ac:picMk id="30" creationId="{DACE8F69-819D-1013-6BA3-71831C55069F}"/>
          </ac:picMkLst>
        </pc:picChg>
        <pc:picChg chg="del">
          <ac:chgData name="Luka Mandić" userId="18010844-0339-46fd-8e80-96db4bed1367" providerId="ADAL" clId="{66E18416-BB21-4936-BC97-FE45E847D21C}" dt="2023-10-03T14:55:00.460" v="487" actId="478"/>
          <ac:picMkLst>
            <pc:docMk/>
            <pc:sldMk cId="3875839396" sldId="11245"/>
            <ac:picMk id="31" creationId="{12F02E7D-BC52-BFA2-CC59-3D6B7DC5E287}"/>
          </ac:picMkLst>
        </pc:picChg>
        <pc:picChg chg="del">
          <ac:chgData name="Luka Mandić" userId="18010844-0339-46fd-8e80-96db4bed1367" providerId="ADAL" clId="{66E18416-BB21-4936-BC97-FE45E847D21C}" dt="2023-10-03T14:55:02.142" v="490" actId="478"/>
          <ac:picMkLst>
            <pc:docMk/>
            <pc:sldMk cId="3875839396" sldId="11245"/>
            <ac:picMk id="32" creationId="{E8C8EC48-11A5-9252-9227-9EAA77F15F2B}"/>
          </ac:picMkLst>
        </pc:picChg>
        <pc:picChg chg="del">
          <ac:chgData name="Luka Mandić" userId="18010844-0339-46fd-8e80-96db4bed1367" providerId="ADAL" clId="{66E18416-BB21-4936-BC97-FE45E847D21C}" dt="2023-10-03T14:55:01.703" v="489" actId="478"/>
          <ac:picMkLst>
            <pc:docMk/>
            <pc:sldMk cId="3875839396" sldId="11245"/>
            <ac:picMk id="33" creationId="{B4A6419D-D9D1-3649-AF1E-DA114C9AC036}"/>
          </ac:picMkLst>
        </pc:picChg>
        <pc:picChg chg="del">
          <ac:chgData name="Luka Mandić" userId="18010844-0339-46fd-8e80-96db4bed1367" providerId="ADAL" clId="{66E18416-BB21-4936-BC97-FE45E847D21C}" dt="2023-10-03T14:55:03.535" v="493" actId="478"/>
          <ac:picMkLst>
            <pc:docMk/>
            <pc:sldMk cId="3875839396" sldId="11245"/>
            <ac:picMk id="36" creationId="{98976454-BB0D-06CC-2139-7ACBEAB75BBB}"/>
          </ac:picMkLst>
        </pc:picChg>
        <pc:picChg chg="del">
          <ac:chgData name="Luka Mandić" userId="18010844-0339-46fd-8e80-96db4bed1367" providerId="ADAL" clId="{66E18416-BB21-4936-BC97-FE45E847D21C}" dt="2023-10-03T14:55:04.621" v="495" actId="478"/>
          <ac:picMkLst>
            <pc:docMk/>
            <pc:sldMk cId="3875839396" sldId="11245"/>
            <ac:picMk id="38" creationId="{9DFE33BA-B582-5446-9AC8-3C4C867672D2}"/>
          </ac:picMkLst>
        </pc:picChg>
        <pc:picChg chg="del">
          <ac:chgData name="Luka Mandić" userId="18010844-0339-46fd-8e80-96db4bed1367" providerId="ADAL" clId="{66E18416-BB21-4936-BC97-FE45E847D21C}" dt="2023-10-03T14:55:05.862" v="497" actId="478"/>
          <ac:picMkLst>
            <pc:docMk/>
            <pc:sldMk cId="3875839396" sldId="11245"/>
            <ac:picMk id="41" creationId="{344CB00C-3795-053A-5B75-1866F981ACB6}"/>
          </ac:picMkLst>
        </pc:picChg>
        <pc:picChg chg="del">
          <ac:chgData name="Luka Mandić" userId="18010844-0339-46fd-8e80-96db4bed1367" providerId="ADAL" clId="{66E18416-BB21-4936-BC97-FE45E847D21C}" dt="2023-10-03T14:55:08.949" v="501" actId="478"/>
          <ac:picMkLst>
            <pc:docMk/>
            <pc:sldMk cId="3875839396" sldId="11245"/>
            <ac:picMk id="42" creationId="{CC5624F8-C63E-0664-CA11-443E4F439306}"/>
          </ac:picMkLst>
        </pc:picChg>
        <pc:picChg chg="del">
          <ac:chgData name="Luka Mandić" userId="18010844-0339-46fd-8e80-96db4bed1367" providerId="ADAL" clId="{66E18416-BB21-4936-BC97-FE45E847D21C}" dt="2023-10-03T14:55:10.750" v="504" actId="478"/>
          <ac:picMkLst>
            <pc:docMk/>
            <pc:sldMk cId="3875839396" sldId="11245"/>
            <ac:picMk id="44" creationId="{C4E92ED8-A50C-7C27-605F-2106D70DB0CF}"/>
          </ac:picMkLst>
        </pc:picChg>
        <pc:picChg chg="del">
          <ac:chgData name="Luka Mandić" userId="18010844-0339-46fd-8e80-96db4bed1367" providerId="ADAL" clId="{66E18416-BB21-4936-BC97-FE45E847D21C}" dt="2023-10-03T14:55:11.828" v="506" actId="478"/>
          <ac:picMkLst>
            <pc:docMk/>
            <pc:sldMk cId="3875839396" sldId="11245"/>
            <ac:picMk id="45" creationId="{31BDE106-BA1C-9D17-FCFB-207AA2C9DD04}"/>
          </ac:picMkLst>
        </pc:picChg>
        <pc:picChg chg="del">
          <ac:chgData name="Luka Mandić" userId="18010844-0339-46fd-8e80-96db4bed1367" providerId="ADAL" clId="{66E18416-BB21-4936-BC97-FE45E847D21C}" dt="2023-10-03T14:54:58.132" v="483" actId="478"/>
          <ac:picMkLst>
            <pc:docMk/>
            <pc:sldMk cId="3875839396" sldId="11245"/>
            <ac:picMk id="47" creationId="{1648FCA7-D524-DE50-CC42-C8AF62B04E94}"/>
          </ac:picMkLst>
        </pc:picChg>
        <pc:picChg chg="del">
          <ac:chgData name="Luka Mandić" userId="18010844-0339-46fd-8e80-96db4bed1367" providerId="ADAL" clId="{66E18416-BB21-4936-BC97-FE45E847D21C}" dt="2023-10-03T14:55:02.982" v="492" actId="478"/>
          <ac:picMkLst>
            <pc:docMk/>
            <pc:sldMk cId="3875839396" sldId="11245"/>
            <ac:picMk id="48" creationId="{386E9EA7-2D03-199A-B9C9-128B96E85BDA}"/>
          </ac:picMkLst>
        </pc:picChg>
        <pc:picChg chg="del">
          <ac:chgData name="Luka Mandić" userId="18010844-0339-46fd-8e80-96db4bed1367" providerId="ADAL" clId="{66E18416-BB21-4936-BC97-FE45E847D21C}" dt="2023-10-03T14:55:06.453" v="498" actId="478"/>
          <ac:picMkLst>
            <pc:docMk/>
            <pc:sldMk cId="3875839396" sldId="11245"/>
            <ac:picMk id="52" creationId="{22E276F9-36D6-EE16-C0E5-D3B4620747B0}"/>
          </ac:picMkLst>
        </pc:picChg>
        <pc:picChg chg="del">
          <ac:chgData name="Luka Mandić" userId="18010844-0339-46fd-8e80-96db4bed1367" providerId="ADAL" clId="{66E18416-BB21-4936-BC97-FE45E847D21C}" dt="2023-10-03T14:54:36.972" v="467" actId="478"/>
          <ac:picMkLst>
            <pc:docMk/>
            <pc:sldMk cId="3875839396" sldId="11245"/>
            <ac:picMk id="53" creationId="{79C9F1B5-21B5-46E4-652D-738BFDA33775}"/>
          </ac:picMkLst>
        </pc:picChg>
        <pc:picChg chg="del">
          <ac:chgData name="Luka Mandić" userId="18010844-0339-46fd-8e80-96db4bed1367" providerId="ADAL" clId="{66E18416-BB21-4936-BC97-FE45E847D21C}" dt="2023-10-03T14:54:37.446" v="468" actId="478"/>
          <ac:picMkLst>
            <pc:docMk/>
            <pc:sldMk cId="3875839396" sldId="11245"/>
            <ac:picMk id="54" creationId="{0C8E7DC5-D530-BC40-36D2-BD51343BDDB8}"/>
          </ac:picMkLst>
        </pc:picChg>
        <pc:picChg chg="del">
          <ac:chgData name="Luka Mandić" userId="18010844-0339-46fd-8e80-96db4bed1367" providerId="ADAL" clId="{66E18416-BB21-4936-BC97-FE45E847D21C}" dt="2023-10-03T14:55:00.069" v="486" actId="478"/>
          <ac:picMkLst>
            <pc:docMk/>
            <pc:sldMk cId="3875839396" sldId="11245"/>
            <ac:picMk id="55" creationId="{5E93EB02-E6FE-BF90-ABA2-0BCA1438DCE7}"/>
          </ac:picMkLst>
        </pc:picChg>
        <pc:picChg chg="del">
          <ac:chgData name="Luka Mandić" userId="18010844-0339-46fd-8e80-96db4bed1367" providerId="ADAL" clId="{66E18416-BB21-4936-BC97-FE45E847D21C}" dt="2023-10-03T14:54:40.550" v="474" actId="478"/>
          <ac:picMkLst>
            <pc:docMk/>
            <pc:sldMk cId="3875839396" sldId="11245"/>
            <ac:picMk id="56" creationId="{6758DA59-ACEE-ADF2-030A-A07BD21B9E41}"/>
          </ac:picMkLst>
        </pc:picChg>
        <pc:picChg chg="del">
          <ac:chgData name="Luka Mandić" userId="18010844-0339-46fd-8e80-96db4bed1367" providerId="ADAL" clId="{66E18416-BB21-4936-BC97-FE45E847D21C}" dt="2023-10-03T14:55:09.581" v="502" actId="478"/>
          <ac:picMkLst>
            <pc:docMk/>
            <pc:sldMk cId="3875839396" sldId="11245"/>
            <ac:picMk id="57" creationId="{FA7E36E1-947B-C761-C12F-C5D0B9950420}"/>
          </ac:picMkLst>
        </pc:picChg>
        <pc:picChg chg="del">
          <ac:chgData name="Luka Mandić" userId="18010844-0339-46fd-8e80-96db4bed1367" providerId="ADAL" clId="{66E18416-BB21-4936-BC97-FE45E847D21C}" dt="2023-10-03T14:54:41.102" v="475" actId="478"/>
          <ac:picMkLst>
            <pc:docMk/>
            <pc:sldMk cId="3875839396" sldId="11245"/>
            <ac:picMk id="58" creationId="{7A65076C-4BA1-39D4-B9B3-3CDD4FA620B5}"/>
          </ac:picMkLst>
        </pc:picChg>
        <pc:picChg chg="del">
          <ac:chgData name="Luka Mandić" userId="18010844-0339-46fd-8e80-96db4bed1367" providerId="ADAL" clId="{66E18416-BB21-4936-BC97-FE45E847D21C}" dt="2023-10-03T14:55:10.222" v="503" actId="478"/>
          <ac:picMkLst>
            <pc:docMk/>
            <pc:sldMk cId="3875839396" sldId="11245"/>
            <ac:picMk id="59" creationId="{9CDB1A3E-9665-A450-AE1B-E7703084BB07}"/>
          </ac:picMkLst>
        </pc:picChg>
        <pc:picChg chg="del">
          <ac:chgData name="Luka Mandić" userId="18010844-0339-46fd-8e80-96db4bed1367" providerId="ADAL" clId="{66E18416-BB21-4936-BC97-FE45E847D21C}" dt="2023-10-03T14:54:42.101" v="477" actId="478"/>
          <ac:picMkLst>
            <pc:docMk/>
            <pc:sldMk cId="3875839396" sldId="11245"/>
            <ac:picMk id="60" creationId="{3D7144D1-FDAA-E0A2-8961-26413B0919C3}"/>
          </ac:picMkLst>
        </pc:picChg>
        <pc:picChg chg="del">
          <ac:chgData name="Luka Mandić" userId="18010844-0339-46fd-8e80-96db4bed1367" providerId="ADAL" clId="{66E18416-BB21-4936-BC97-FE45E847D21C}" dt="2023-10-03T14:55:03.989" v="494" actId="478"/>
          <ac:picMkLst>
            <pc:docMk/>
            <pc:sldMk cId="3875839396" sldId="11245"/>
            <ac:picMk id="24578" creationId="{B1BDD66E-787B-8E56-739D-25B183559EF4}"/>
          </ac:picMkLst>
        </pc:picChg>
        <pc:picChg chg="del">
          <ac:chgData name="Luka Mandić" userId="18010844-0339-46fd-8e80-96db4bed1367" providerId="ADAL" clId="{66E18416-BB21-4936-BC97-FE45E847D21C}" dt="2023-10-03T14:55:05.163" v="496" actId="478"/>
          <ac:picMkLst>
            <pc:docMk/>
            <pc:sldMk cId="3875839396" sldId="11245"/>
            <ac:picMk id="24580" creationId="{19D7DF4D-FB7A-4AA1-F540-239F8A809766}"/>
          </ac:picMkLst>
        </pc:picChg>
        <pc:picChg chg="del">
          <ac:chgData name="Luka Mandić" userId="18010844-0339-46fd-8e80-96db4bed1367" providerId="ADAL" clId="{66E18416-BB21-4936-BC97-FE45E847D21C}" dt="2023-10-03T14:55:02.548" v="491" actId="478"/>
          <ac:picMkLst>
            <pc:docMk/>
            <pc:sldMk cId="3875839396" sldId="11245"/>
            <ac:picMk id="24584" creationId="{7CA5C231-0475-2FC6-69B7-957B93936985}"/>
          </ac:picMkLst>
        </pc:picChg>
        <pc:picChg chg="del">
          <ac:chgData name="Luka Mandić" userId="18010844-0339-46fd-8e80-96db4bed1367" providerId="ADAL" clId="{66E18416-BB21-4936-BC97-FE45E847D21C}" dt="2023-10-03T14:55:11.164" v="505" actId="478"/>
          <ac:picMkLst>
            <pc:docMk/>
            <pc:sldMk cId="3875839396" sldId="11245"/>
            <ac:picMk id="24598" creationId="{029AB794-D105-395D-FE18-E7A4BEEA94F5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4:45.467" v="1171"/>
        <pc:sldMkLst>
          <pc:docMk/>
          <pc:sldMk cId="2789282259" sldId="11246"/>
        </pc:sldMkLst>
        <pc:graphicFrameChg chg="del">
          <ac:chgData name="Luka Mandić" userId="18010844-0339-46fd-8e80-96db4bed1367" providerId="ADAL" clId="{66E18416-BB21-4936-BC97-FE45E847D21C}" dt="2023-10-04T11:14:01.674" v="1149" actId="478"/>
          <ac:graphicFrameMkLst>
            <pc:docMk/>
            <pc:sldMk cId="2789282259" sldId="11246"/>
            <ac:graphicFrameMk id="4" creationId="{E6203AB6-EB61-1CCB-B6DB-1799E5188CDB}"/>
          </ac:graphicFrameMkLst>
        </pc:graphicFrameChg>
        <pc:graphicFrameChg chg="del">
          <ac:chgData name="Luka Mandić" userId="18010844-0339-46fd-8e80-96db4bed1367" providerId="ADAL" clId="{66E18416-BB21-4936-BC97-FE45E847D21C}" dt="2023-10-04T11:14:01.674" v="1149" actId="478"/>
          <ac:graphicFrameMkLst>
            <pc:docMk/>
            <pc:sldMk cId="2789282259" sldId="11246"/>
            <ac:graphicFrameMk id="5" creationId="{BF17DC11-7CBC-2E5C-E469-72422D498210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02.141" v="1150"/>
          <ac:graphicFrameMkLst>
            <pc:docMk/>
            <pc:sldMk cId="2789282259" sldId="11246"/>
            <ac:graphicFrameMk id="8" creationId="{44CF62AA-B5A3-4E69-2198-4388EC0B6F18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02.141" v="1150"/>
          <ac:graphicFrameMkLst>
            <pc:docMk/>
            <pc:sldMk cId="2789282259" sldId="11246"/>
            <ac:graphicFrameMk id="11" creationId="{33B86A56-F3AD-4486-552B-DD6D92A45106}"/>
          </ac:graphicFrameMkLst>
        </pc:graphicFrameChg>
        <pc:picChg chg="add mod">
          <ac:chgData name="Luka Mandić" userId="18010844-0339-46fd-8e80-96db4bed1367" providerId="ADAL" clId="{66E18416-BB21-4936-BC97-FE45E847D21C}" dt="2023-10-04T11:14:45.467" v="1171"/>
          <ac:picMkLst>
            <pc:docMk/>
            <pc:sldMk cId="2789282259" sldId="11246"/>
            <ac:picMk id="17" creationId="{8635BA46-8B4A-B61A-4120-F0992807A45C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7:05.477" v="1192" actId="478"/>
        <pc:sldMkLst>
          <pc:docMk/>
          <pc:sldMk cId="3989043803" sldId="11247"/>
        </pc:sldMkLst>
        <pc:picChg chg="add mod">
          <ac:chgData name="Luka Mandić" userId="18010844-0339-46fd-8e80-96db4bed1367" providerId="ADAL" clId="{66E18416-BB21-4936-BC97-FE45E847D21C}" dt="2023-10-04T11:14:46.548" v="1172"/>
          <ac:picMkLst>
            <pc:docMk/>
            <pc:sldMk cId="3989043803" sldId="11247"/>
            <ac:picMk id="2" creationId="{CFA45139-18DF-D0FC-DF3C-81F219E1E6A6}"/>
          </ac:picMkLst>
        </pc:picChg>
        <pc:picChg chg="del">
          <ac:chgData name="Luka Mandić" userId="18010844-0339-46fd-8e80-96db4bed1367" providerId="ADAL" clId="{66E18416-BB21-4936-BC97-FE45E847D21C}" dt="2023-10-04T11:17:05.477" v="1192" actId="478"/>
          <ac:picMkLst>
            <pc:docMk/>
            <pc:sldMk cId="3989043803" sldId="11247"/>
            <ac:picMk id="7" creationId="{B2F39250-35A9-D9CD-3220-F3FAE58FFEB9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4:47.141" v="1173"/>
        <pc:sldMkLst>
          <pc:docMk/>
          <pc:sldMk cId="1002371505" sldId="11249"/>
        </pc:sldMkLst>
        <pc:graphicFrameChg chg="del">
          <ac:chgData name="Luka Mandić" userId="18010844-0339-46fd-8e80-96db4bed1367" providerId="ADAL" clId="{66E18416-BB21-4936-BC97-FE45E847D21C}" dt="2023-10-04T11:14:05.853" v="1151" actId="478"/>
          <ac:graphicFrameMkLst>
            <pc:docMk/>
            <pc:sldMk cId="1002371505" sldId="11249"/>
            <ac:graphicFrameMk id="4" creationId="{E6203AB6-EB61-1CCB-B6DB-1799E5188CDB}"/>
          </ac:graphicFrameMkLst>
        </pc:graphicFrameChg>
        <pc:graphicFrameChg chg="del">
          <ac:chgData name="Luka Mandić" userId="18010844-0339-46fd-8e80-96db4bed1367" providerId="ADAL" clId="{66E18416-BB21-4936-BC97-FE45E847D21C}" dt="2023-10-04T11:14:05.853" v="1151" actId="478"/>
          <ac:graphicFrameMkLst>
            <pc:docMk/>
            <pc:sldMk cId="1002371505" sldId="11249"/>
            <ac:graphicFrameMk id="7" creationId="{1CC25515-E566-5028-8241-160AC99A321A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06.196" v="1152"/>
          <ac:graphicFrameMkLst>
            <pc:docMk/>
            <pc:sldMk cId="1002371505" sldId="11249"/>
            <ac:graphicFrameMk id="10" creationId="{20F7ACD6-62EB-C486-16BC-1E4A7DBAFC66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06.196" v="1152"/>
          <ac:graphicFrameMkLst>
            <pc:docMk/>
            <pc:sldMk cId="1002371505" sldId="11249"/>
            <ac:graphicFrameMk id="14" creationId="{4F95A242-EE03-573E-2665-4357FFAC12AE}"/>
          </ac:graphicFrameMkLst>
        </pc:graphicFrameChg>
        <pc:picChg chg="add mod">
          <ac:chgData name="Luka Mandić" userId="18010844-0339-46fd-8e80-96db4bed1367" providerId="ADAL" clId="{66E18416-BB21-4936-BC97-FE45E847D21C}" dt="2023-10-04T11:14:47.141" v="1173"/>
          <ac:picMkLst>
            <pc:docMk/>
            <pc:sldMk cId="1002371505" sldId="11249"/>
            <ac:picMk id="15" creationId="{CF53CFDF-2B6D-7987-D8B6-5BD099A8EFED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7:08.156" v="1193" actId="478"/>
        <pc:sldMkLst>
          <pc:docMk/>
          <pc:sldMk cId="3192316590" sldId="11250"/>
        </pc:sldMkLst>
        <pc:picChg chg="add mod">
          <ac:chgData name="Luka Mandić" userId="18010844-0339-46fd-8e80-96db4bed1367" providerId="ADAL" clId="{66E18416-BB21-4936-BC97-FE45E847D21C}" dt="2023-10-04T11:14:47.864" v="1174"/>
          <ac:picMkLst>
            <pc:docMk/>
            <pc:sldMk cId="3192316590" sldId="11250"/>
            <ac:picMk id="4" creationId="{0E7FD470-7C6E-45DD-D9AF-C783A010B723}"/>
          </ac:picMkLst>
        </pc:picChg>
        <pc:picChg chg="del">
          <ac:chgData name="Luka Mandić" userId="18010844-0339-46fd-8e80-96db4bed1367" providerId="ADAL" clId="{66E18416-BB21-4936-BC97-FE45E847D21C}" dt="2023-10-04T11:17:08.156" v="1193" actId="478"/>
          <ac:picMkLst>
            <pc:docMk/>
            <pc:sldMk cId="3192316590" sldId="11250"/>
            <ac:picMk id="5" creationId="{8A80CA18-6172-1567-6231-15F10D3D957A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4:48.970" v="1175"/>
        <pc:sldMkLst>
          <pc:docMk/>
          <pc:sldMk cId="2887704047" sldId="11251"/>
        </pc:sldMkLst>
        <pc:graphicFrameChg chg="del">
          <ac:chgData name="Luka Mandić" userId="18010844-0339-46fd-8e80-96db4bed1367" providerId="ADAL" clId="{66E18416-BB21-4936-BC97-FE45E847D21C}" dt="2023-10-04T11:14:09.400" v="1153" actId="478"/>
          <ac:graphicFrameMkLst>
            <pc:docMk/>
            <pc:sldMk cId="2887704047" sldId="11251"/>
            <ac:graphicFrameMk id="4" creationId="{E6203AB6-EB61-1CCB-B6DB-1799E5188CDB}"/>
          </ac:graphicFrameMkLst>
        </pc:graphicFrameChg>
        <pc:graphicFrameChg chg="del">
          <ac:chgData name="Luka Mandić" userId="18010844-0339-46fd-8e80-96db4bed1367" providerId="ADAL" clId="{66E18416-BB21-4936-BC97-FE45E847D21C}" dt="2023-10-04T11:14:09.400" v="1153" actId="478"/>
          <ac:graphicFrameMkLst>
            <pc:docMk/>
            <pc:sldMk cId="2887704047" sldId="11251"/>
            <ac:graphicFrameMk id="5" creationId="{84CDBA12-4824-D46D-BB8C-38C813BF7F90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09.705" v="1154"/>
          <ac:graphicFrameMkLst>
            <pc:docMk/>
            <pc:sldMk cId="2887704047" sldId="11251"/>
            <ac:graphicFrameMk id="14" creationId="{80965864-F28B-3D25-FBB2-6D2BB090EE65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09.705" v="1154"/>
          <ac:graphicFrameMkLst>
            <pc:docMk/>
            <pc:sldMk cId="2887704047" sldId="11251"/>
            <ac:graphicFrameMk id="15" creationId="{D09C01D9-CA9F-2BAE-4601-F2EE17162060}"/>
          </ac:graphicFrameMkLst>
        </pc:graphicFrameChg>
        <pc:picChg chg="add mod">
          <ac:chgData name="Luka Mandić" userId="18010844-0339-46fd-8e80-96db4bed1367" providerId="ADAL" clId="{66E18416-BB21-4936-BC97-FE45E847D21C}" dt="2023-10-04T11:14:48.970" v="1175"/>
          <ac:picMkLst>
            <pc:docMk/>
            <pc:sldMk cId="2887704047" sldId="11251"/>
            <ac:picMk id="17" creationId="{63C9DA71-22A7-1949-143C-33DE12F22845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7:10.540" v="1194" actId="478"/>
        <pc:sldMkLst>
          <pc:docMk/>
          <pc:sldMk cId="2913347754" sldId="11252"/>
        </pc:sldMkLst>
        <pc:picChg chg="add mod">
          <ac:chgData name="Luka Mandić" userId="18010844-0339-46fd-8e80-96db4bed1367" providerId="ADAL" clId="{66E18416-BB21-4936-BC97-FE45E847D21C}" dt="2023-10-04T11:14:49.552" v="1176"/>
          <ac:picMkLst>
            <pc:docMk/>
            <pc:sldMk cId="2913347754" sldId="11252"/>
            <ac:picMk id="2" creationId="{74C437F4-0724-496E-D150-03496D8A480A}"/>
          </ac:picMkLst>
        </pc:picChg>
        <pc:picChg chg="del">
          <ac:chgData name="Luka Mandić" userId="18010844-0339-46fd-8e80-96db4bed1367" providerId="ADAL" clId="{66E18416-BB21-4936-BC97-FE45E847D21C}" dt="2023-10-04T11:17:10.540" v="1194" actId="478"/>
          <ac:picMkLst>
            <pc:docMk/>
            <pc:sldMk cId="2913347754" sldId="11252"/>
            <ac:picMk id="8" creationId="{5756968C-1FA6-F702-EA6F-D6EA6CF4ACA3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4:50.248" v="1177"/>
        <pc:sldMkLst>
          <pc:docMk/>
          <pc:sldMk cId="698467875" sldId="11253"/>
        </pc:sldMkLst>
        <pc:graphicFrameChg chg="del">
          <ac:chgData name="Luka Mandić" userId="18010844-0339-46fd-8e80-96db4bed1367" providerId="ADAL" clId="{66E18416-BB21-4936-BC97-FE45E847D21C}" dt="2023-10-04T11:14:13.110" v="1155" actId="478"/>
          <ac:graphicFrameMkLst>
            <pc:docMk/>
            <pc:sldMk cId="698467875" sldId="11253"/>
            <ac:graphicFrameMk id="4" creationId="{E6203AB6-EB61-1CCB-B6DB-1799E5188CDB}"/>
          </ac:graphicFrameMkLst>
        </pc:graphicFrameChg>
        <pc:graphicFrameChg chg="del">
          <ac:chgData name="Luka Mandić" userId="18010844-0339-46fd-8e80-96db4bed1367" providerId="ADAL" clId="{66E18416-BB21-4936-BC97-FE45E847D21C}" dt="2023-10-04T11:14:13.110" v="1155" actId="478"/>
          <ac:graphicFrameMkLst>
            <pc:docMk/>
            <pc:sldMk cId="698467875" sldId="11253"/>
            <ac:graphicFrameMk id="8" creationId="{0FA819C3-6470-5AA2-F606-0A263F7ED715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13.406" v="1156"/>
          <ac:graphicFrameMkLst>
            <pc:docMk/>
            <pc:sldMk cId="698467875" sldId="11253"/>
            <ac:graphicFrameMk id="10" creationId="{1E997E9C-53DA-DB0C-8426-4D373B080682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13.406" v="1156"/>
          <ac:graphicFrameMkLst>
            <pc:docMk/>
            <pc:sldMk cId="698467875" sldId="11253"/>
            <ac:graphicFrameMk id="11" creationId="{878FF58D-C96F-E4DC-04C0-E1BED2F67523}"/>
          </ac:graphicFrameMkLst>
        </pc:graphicFrameChg>
        <pc:picChg chg="add mod">
          <ac:chgData name="Luka Mandić" userId="18010844-0339-46fd-8e80-96db4bed1367" providerId="ADAL" clId="{66E18416-BB21-4936-BC97-FE45E847D21C}" dt="2023-10-04T11:14:50.248" v="1177"/>
          <ac:picMkLst>
            <pc:docMk/>
            <pc:sldMk cId="698467875" sldId="11253"/>
            <ac:picMk id="15" creationId="{9D9F14D4-A4D2-800B-CD47-917539835348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7:12.564" v="1195" actId="478"/>
        <pc:sldMkLst>
          <pc:docMk/>
          <pc:sldMk cId="1009671691" sldId="11254"/>
        </pc:sldMkLst>
        <pc:picChg chg="add mod">
          <ac:chgData name="Luka Mandić" userId="18010844-0339-46fd-8e80-96db4bed1367" providerId="ADAL" clId="{66E18416-BB21-4936-BC97-FE45E847D21C}" dt="2023-10-04T11:14:51.056" v="1178"/>
          <ac:picMkLst>
            <pc:docMk/>
            <pc:sldMk cId="1009671691" sldId="11254"/>
            <ac:picMk id="4" creationId="{15EA1775-8751-F541-A5B4-08722F2D87A8}"/>
          </ac:picMkLst>
        </pc:picChg>
        <pc:picChg chg="del">
          <ac:chgData name="Luka Mandić" userId="18010844-0339-46fd-8e80-96db4bed1367" providerId="ADAL" clId="{66E18416-BB21-4936-BC97-FE45E847D21C}" dt="2023-10-04T11:17:12.564" v="1195" actId="478"/>
          <ac:picMkLst>
            <pc:docMk/>
            <pc:sldMk cId="1009671691" sldId="11254"/>
            <ac:picMk id="9" creationId="{95CE0101-FAD3-FA37-6465-8772E7A8CBE9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4:51.754" v="1179"/>
        <pc:sldMkLst>
          <pc:docMk/>
          <pc:sldMk cId="106144691" sldId="11255"/>
        </pc:sldMkLst>
        <pc:graphicFrameChg chg="del">
          <ac:chgData name="Luka Mandić" userId="18010844-0339-46fd-8e80-96db4bed1367" providerId="ADAL" clId="{66E18416-BB21-4936-BC97-FE45E847D21C}" dt="2023-10-04T11:14:16.582" v="1157" actId="478"/>
          <ac:graphicFrameMkLst>
            <pc:docMk/>
            <pc:sldMk cId="106144691" sldId="11255"/>
            <ac:graphicFrameMk id="4" creationId="{E6203AB6-EB61-1CCB-B6DB-1799E5188CDB}"/>
          </ac:graphicFrameMkLst>
        </pc:graphicFrameChg>
        <pc:graphicFrameChg chg="del">
          <ac:chgData name="Luka Mandić" userId="18010844-0339-46fd-8e80-96db4bed1367" providerId="ADAL" clId="{66E18416-BB21-4936-BC97-FE45E847D21C}" dt="2023-10-04T11:14:16.582" v="1157" actId="478"/>
          <ac:graphicFrameMkLst>
            <pc:docMk/>
            <pc:sldMk cId="106144691" sldId="11255"/>
            <ac:graphicFrameMk id="5" creationId="{B9D82BF5-830E-6609-4288-C0333B2CBFCA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16.902" v="1158"/>
          <ac:graphicFrameMkLst>
            <pc:docMk/>
            <pc:sldMk cId="106144691" sldId="11255"/>
            <ac:graphicFrameMk id="7" creationId="{1D60B682-E995-DD9D-C779-E2678B42F790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16.902" v="1158"/>
          <ac:graphicFrameMkLst>
            <pc:docMk/>
            <pc:sldMk cId="106144691" sldId="11255"/>
            <ac:graphicFrameMk id="14" creationId="{062535D4-94B4-FDA2-4CB4-15FF9C90CE08}"/>
          </ac:graphicFrameMkLst>
        </pc:graphicFrameChg>
        <pc:picChg chg="add mod">
          <ac:chgData name="Luka Mandić" userId="18010844-0339-46fd-8e80-96db4bed1367" providerId="ADAL" clId="{66E18416-BB21-4936-BC97-FE45E847D21C}" dt="2023-10-04T11:14:51.754" v="1179"/>
          <ac:picMkLst>
            <pc:docMk/>
            <pc:sldMk cId="106144691" sldId="11255"/>
            <ac:picMk id="15" creationId="{4BCF208D-9B19-4120-9B23-DC8C39230446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7:13.835" v="1196" actId="478"/>
        <pc:sldMkLst>
          <pc:docMk/>
          <pc:sldMk cId="2315363751" sldId="11256"/>
        </pc:sldMkLst>
        <pc:picChg chg="add mod">
          <ac:chgData name="Luka Mandić" userId="18010844-0339-46fd-8e80-96db4bed1367" providerId="ADAL" clId="{66E18416-BB21-4936-BC97-FE45E847D21C}" dt="2023-10-04T11:14:52.424" v="1180"/>
          <ac:picMkLst>
            <pc:docMk/>
            <pc:sldMk cId="2315363751" sldId="11256"/>
            <ac:picMk id="2" creationId="{BCAB44C5-DB93-E40A-F22F-61B13D3FE663}"/>
          </ac:picMkLst>
        </pc:picChg>
        <pc:picChg chg="del">
          <ac:chgData name="Luka Mandić" userId="18010844-0339-46fd-8e80-96db4bed1367" providerId="ADAL" clId="{66E18416-BB21-4936-BC97-FE45E847D21C}" dt="2023-10-04T11:17:13.835" v="1196" actId="478"/>
          <ac:picMkLst>
            <pc:docMk/>
            <pc:sldMk cId="2315363751" sldId="11256"/>
            <ac:picMk id="5" creationId="{DB1DDC3A-068D-2537-F2BB-105C24ABD8D0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4:53.161" v="1181"/>
        <pc:sldMkLst>
          <pc:docMk/>
          <pc:sldMk cId="1596882929" sldId="11257"/>
        </pc:sldMkLst>
        <pc:graphicFrameChg chg="del">
          <ac:chgData name="Luka Mandić" userId="18010844-0339-46fd-8e80-96db4bed1367" providerId="ADAL" clId="{66E18416-BB21-4936-BC97-FE45E847D21C}" dt="2023-10-04T11:14:20.182" v="1159" actId="478"/>
          <ac:graphicFrameMkLst>
            <pc:docMk/>
            <pc:sldMk cId="1596882929" sldId="11257"/>
            <ac:graphicFrameMk id="4" creationId="{E6203AB6-EB61-1CCB-B6DB-1799E5188CDB}"/>
          </ac:graphicFrameMkLst>
        </pc:graphicFrameChg>
        <pc:graphicFrameChg chg="del">
          <ac:chgData name="Luka Mandić" userId="18010844-0339-46fd-8e80-96db4bed1367" providerId="ADAL" clId="{66E18416-BB21-4936-BC97-FE45E847D21C}" dt="2023-10-04T11:14:20.182" v="1159" actId="478"/>
          <ac:graphicFrameMkLst>
            <pc:docMk/>
            <pc:sldMk cId="1596882929" sldId="11257"/>
            <ac:graphicFrameMk id="7" creationId="{F7EE734B-101E-D1DB-EA64-D505946A1CAA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20.537" v="1160"/>
          <ac:graphicFrameMkLst>
            <pc:docMk/>
            <pc:sldMk cId="1596882929" sldId="11257"/>
            <ac:graphicFrameMk id="8" creationId="{4F81F29C-CE43-8055-FCDF-AC08BA1C6DE3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20.537" v="1160"/>
          <ac:graphicFrameMkLst>
            <pc:docMk/>
            <pc:sldMk cId="1596882929" sldId="11257"/>
            <ac:graphicFrameMk id="10" creationId="{B4B61EC6-33B4-70B9-F02A-0AE707E3B910}"/>
          </ac:graphicFrameMkLst>
        </pc:graphicFrameChg>
        <pc:picChg chg="add mod">
          <ac:chgData name="Luka Mandić" userId="18010844-0339-46fd-8e80-96db4bed1367" providerId="ADAL" clId="{66E18416-BB21-4936-BC97-FE45E847D21C}" dt="2023-10-04T11:14:53.161" v="1181"/>
          <ac:picMkLst>
            <pc:docMk/>
            <pc:sldMk cId="1596882929" sldId="11257"/>
            <ac:picMk id="17" creationId="{27D7A645-8E0A-484F-E630-BE0AE5BEC892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7:15.619" v="1197" actId="478"/>
        <pc:sldMkLst>
          <pc:docMk/>
          <pc:sldMk cId="1032177947" sldId="11258"/>
        </pc:sldMkLst>
        <pc:picChg chg="add mod">
          <ac:chgData name="Luka Mandić" userId="18010844-0339-46fd-8e80-96db4bed1367" providerId="ADAL" clId="{66E18416-BB21-4936-BC97-FE45E847D21C}" dt="2023-10-04T11:14:53.937" v="1182"/>
          <ac:picMkLst>
            <pc:docMk/>
            <pc:sldMk cId="1032177947" sldId="11258"/>
            <ac:picMk id="2" creationId="{ACECEDCB-3094-8183-033D-35C4C0BDBF56}"/>
          </ac:picMkLst>
        </pc:picChg>
        <pc:picChg chg="del">
          <ac:chgData name="Luka Mandić" userId="18010844-0339-46fd-8e80-96db4bed1367" providerId="ADAL" clId="{66E18416-BB21-4936-BC97-FE45E847D21C}" dt="2023-10-04T11:17:15.619" v="1197" actId="478"/>
          <ac:picMkLst>
            <pc:docMk/>
            <pc:sldMk cId="1032177947" sldId="11258"/>
            <ac:picMk id="10" creationId="{EF174148-6011-80E5-8611-662163B1B128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4:54.818" v="1183"/>
        <pc:sldMkLst>
          <pc:docMk/>
          <pc:sldMk cId="2832686296" sldId="11259"/>
        </pc:sldMkLst>
        <pc:graphicFrameChg chg="del">
          <ac:chgData name="Luka Mandić" userId="18010844-0339-46fd-8e80-96db4bed1367" providerId="ADAL" clId="{66E18416-BB21-4936-BC97-FE45E847D21C}" dt="2023-10-04T11:14:23.987" v="1161" actId="478"/>
          <ac:graphicFrameMkLst>
            <pc:docMk/>
            <pc:sldMk cId="2832686296" sldId="11259"/>
            <ac:graphicFrameMk id="4" creationId="{E6203AB6-EB61-1CCB-B6DB-1799E5188CDB}"/>
          </ac:graphicFrameMkLst>
        </pc:graphicFrameChg>
        <pc:graphicFrameChg chg="del">
          <ac:chgData name="Luka Mandić" userId="18010844-0339-46fd-8e80-96db4bed1367" providerId="ADAL" clId="{66E18416-BB21-4936-BC97-FE45E847D21C}" dt="2023-10-04T11:14:23.987" v="1161" actId="478"/>
          <ac:graphicFrameMkLst>
            <pc:docMk/>
            <pc:sldMk cId="2832686296" sldId="11259"/>
            <ac:graphicFrameMk id="7" creationId="{F969FA89-7BBD-AC2E-BDA3-DB2AD7814B9A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24.018" v="1162"/>
          <ac:graphicFrameMkLst>
            <pc:docMk/>
            <pc:sldMk cId="2832686296" sldId="11259"/>
            <ac:graphicFrameMk id="8" creationId="{799F7180-1BB3-26BD-9E5B-6A5EFE9DB60C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24.018" v="1162"/>
          <ac:graphicFrameMkLst>
            <pc:docMk/>
            <pc:sldMk cId="2832686296" sldId="11259"/>
            <ac:graphicFrameMk id="11" creationId="{FF062CC1-D1F2-3912-DE1E-8C75C99C08F8}"/>
          </ac:graphicFrameMkLst>
        </pc:graphicFrameChg>
        <pc:picChg chg="add mod">
          <ac:chgData name="Luka Mandić" userId="18010844-0339-46fd-8e80-96db4bed1367" providerId="ADAL" clId="{66E18416-BB21-4936-BC97-FE45E847D21C}" dt="2023-10-04T11:14:54.818" v="1183"/>
          <ac:picMkLst>
            <pc:docMk/>
            <pc:sldMk cId="2832686296" sldId="11259"/>
            <ac:picMk id="14" creationId="{14744122-B964-A7DA-D395-5F08A171CDB7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7:17.645" v="1198" actId="478"/>
        <pc:sldMkLst>
          <pc:docMk/>
          <pc:sldMk cId="4239978496" sldId="11260"/>
        </pc:sldMkLst>
        <pc:picChg chg="add mod">
          <ac:chgData name="Luka Mandić" userId="18010844-0339-46fd-8e80-96db4bed1367" providerId="ADAL" clId="{66E18416-BB21-4936-BC97-FE45E847D21C}" dt="2023-10-04T11:14:55.625" v="1184"/>
          <ac:picMkLst>
            <pc:docMk/>
            <pc:sldMk cId="4239978496" sldId="11260"/>
            <ac:picMk id="2" creationId="{EB2F6A1A-DA00-4763-400F-E4EEF1584ECF}"/>
          </ac:picMkLst>
        </pc:picChg>
        <pc:picChg chg="del">
          <ac:chgData name="Luka Mandić" userId="18010844-0339-46fd-8e80-96db4bed1367" providerId="ADAL" clId="{66E18416-BB21-4936-BC97-FE45E847D21C}" dt="2023-10-04T11:17:17.645" v="1198" actId="478"/>
          <ac:picMkLst>
            <pc:docMk/>
            <pc:sldMk cId="4239978496" sldId="11260"/>
            <ac:picMk id="9" creationId="{EFE6BBDA-523A-D368-C14E-A421926EE76B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4:56.384" v="1185"/>
        <pc:sldMkLst>
          <pc:docMk/>
          <pc:sldMk cId="1150216649" sldId="11261"/>
        </pc:sldMkLst>
        <pc:graphicFrameChg chg="del">
          <ac:chgData name="Luka Mandić" userId="18010844-0339-46fd-8e80-96db4bed1367" providerId="ADAL" clId="{66E18416-BB21-4936-BC97-FE45E847D21C}" dt="2023-10-04T11:14:27.293" v="1163" actId="478"/>
          <ac:graphicFrameMkLst>
            <pc:docMk/>
            <pc:sldMk cId="1150216649" sldId="11261"/>
            <ac:graphicFrameMk id="4" creationId="{E6203AB6-EB61-1CCB-B6DB-1799E5188CDB}"/>
          </ac:graphicFrameMkLst>
        </pc:graphicFrameChg>
        <pc:graphicFrameChg chg="del">
          <ac:chgData name="Luka Mandić" userId="18010844-0339-46fd-8e80-96db4bed1367" providerId="ADAL" clId="{66E18416-BB21-4936-BC97-FE45E847D21C}" dt="2023-10-04T11:14:27.293" v="1163" actId="478"/>
          <ac:graphicFrameMkLst>
            <pc:docMk/>
            <pc:sldMk cId="1150216649" sldId="11261"/>
            <ac:graphicFrameMk id="5" creationId="{2319AC77-CA6B-AD6A-E972-329331299EB7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27.627" v="1164"/>
          <ac:graphicFrameMkLst>
            <pc:docMk/>
            <pc:sldMk cId="1150216649" sldId="11261"/>
            <ac:graphicFrameMk id="8" creationId="{B017AB63-FF07-7158-FC89-04AD28D08FF1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27.627" v="1164"/>
          <ac:graphicFrameMkLst>
            <pc:docMk/>
            <pc:sldMk cId="1150216649" sldId="11261"/>
            <ac:graphicFrameMk id="10" creationId="{FC20E184-E1A0-7967-85C3-58A426B03B87}"/>
          </ac:graphicFrameMkLst>
        </pc:graphicFrameChg>
        <pc:picChg chg="add mod">
          <ac:chgData name="Luka Mandić" userId="18010844-0339-46fd-8e80-96db4bed1367" providerId="ADAL" clId="{66E18416-BB21-4936-BC97-FE45E847D21C}" dt="2023-10-04T11:14:56.384" v="1185"/>
          <ac:picMkLst>
            <pc:docMk/>
            <pc:sldMk cId="1150216649" sldId="11261"/>
            <ac:picMk id="11" creationId="{1C75DFA4-DBDA-58D2-77C9-8B64229B5E02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7:19.555" v="1199" actId="478"/>
        <pc:sldMkLst>
          <pc:docMk/>
          <pc:sldMk cId="3269084870" sldId="11262"/>
        </pc:sldMkLst>
        <pc:picChg chg="add mod">
          <ac:chgData name="Luka Mandić" userId="18010844-0339-46fd-8e80-96db4bed1367" providerId="ADAL" clId="{66E18416-BB21-4936-BC97-FE45E847D21C}" dt="2023-10-04T11:14:57.138" v="1186"/>
          <ac:picMkLst>
            <pc:docMk/>
            <pc:sldMk cId="3269084870" sldId="11262"/>
            <ac:picMk id="4" creationId="{538B1E82-5B4B-11D6-AB6A-88D55F881841}"/>
          </ac:picMkLst>
        </pc:picChg>
        <pc:picChg chg="del">
          <ac:chgData name="Luka Mandić" userId="18010844-0339-46fd-8e80-96db4bed1367" providerId="ADAL" clId="{66E18416-BB21-4936-BC97-FE45E847D21C}" dt="2023-10-04T11:17:19.555" v="1199" actId="478"/>
          <ac:picMkLst>
            <pc:docMk/>
            <pc:sldMk cId="3269084870" sldId="11262"/>
            <ac:picMk id="12" creationId="{F128FE0E-039C-A0A1-3EC8-74D4109E2102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4:58.003" v="1187"/>
        <pc:sldMkLst>
          <pc:docMk/>
          <pc:sldMk cId="223997046" sldId="11263"/>
        </pc:sldMkLst>
        <pc:graphicFrameChg chg="del">
          <ac:chgData name="Luka Mandić" userId="18010844-0339-46fd-8e80-96db4bed1367" providerId="ADAL" clId="{66E18416-BB21-4936-BC97-FE45E847D21C}" dt="2023-10-04T11:14:30.486" v="1165" actId="478"/>
          <ac:graphicFrameMkLst>
            <pc:docMk/>
            <pc:sldMk cId="223997046" sldId="11263"/>
            <ac:graphicFrameMk id="4" creationId="{E6203AB6-EB61-1CCB-B6DB-1799E5188CDB}"/>
          </ac:graphicFrameMkLst>
        </pc:graphicFrameChg>
        <pc:graphicFrameChg chg="del">
          <ac:chgData name="Luka Mandić" userId="18010844-0339-46fd-8e80-96db4bed1367" providerId="ADAL" clId="{66E18416-BB21-4936-BC97-FE45E847D21C}" dt="2023-10-04T11:14:30.486" v="1165" actId="478"/>
          <ac:graphicFrameMkLst>
            <pc:docMk/>
            <pc:sldMk cId="223997046" sldId="11263"/>
            <ac:graphicFrameMk id="7" creationId="{8FF6E57B-7997-6B46-D7FC-40973FEAACCC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30.744" v="1166"/>
          <ac:graphicFrameMkLst>
            <pc:docMk/>
            <pc:sldMk cId="223997046" sldId="11263"/>
            <ac:graphicFrameMk id="8" creationId="{F108A53B-7DD2-433C-604C-14A3A473495A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30.744" v="1166"/>
          <ac:graphicFrameMkLst>
            <pc:docMk/>
            <pc:sldMk cId="223997046" sldId="11263"/>
            <ac:graphicFrameMk id="10" creationId="{4D0A5723-FE47-F8B1-2FEB-4F1CB302D878}"/>
          </ac:graphicFrameMkLst>
        </pc:graphicFrameChg>
        <pc:picChg chg="add mod">
          <ac:chgData name="Luka Mandić" userId="18010844-0339-46fd-8e80-96db4bed1367" providerId="ADAL" clId="{66E18416-BB21-4936-BC97-FE45E847D21C}" dt="2023-10-04T11:14:58.003" v="1187"/>
          <ac:picMkLst>
            <pc:docMk/>
            <pc:sldMk cId="223997046" sldId="11263"/>
            <ac:picMk id="11" creationId="{C4E5F8B9-D64D-B119-D6C9-8A3DAAFD4A43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7:23.126" v="1200" actId="478"/>
        <pc:sldMkLst>
          <pc:docMk/>
          <pc:sldMk cId="768525294" sldId="11264"/>
        </pc:sldMkLst>
        <pc:picChg chg="add mod">
          <ac:chgData name="Luka Mandić" userId="18010844-0339-46fd-8e80-96db4bed1367" providerId="ADAL" clId="{66E18416-BB21-4936-BC97-FE45E847D21C}" dt="2023-10-04T11:14:58.936" v="1188"/>
          <ac:picMkLst>
            <pc:docMk/>
            <pc:sldMk cId="768525294" sldId="11264"/>
            <ac:picMk id="2" creationId="{7447C246-C192-2957-A4BF-668862180723}"/>
          </ac:picMkLst>
        </pc:picChg>
        <pc:picChg chg="del">
          <ac:chgData name="Luka Mandić" userId="18010844-0339-46fd-8e80-96db4bed1367" providerId="ADAL" clId="{66E18416-BB21-4936-BC97-FE45E847D21C}" dt="2023-10-04T11:17:23.126" v="1200" actId="478"/>
          <ac:picMkLst>
            <pc:docMk/>
            <pc:sldMk cId="768525294" sldId="11264"/>
            <ac:picMk id="5" creationId="{51E12A1B-BE16-369B-0678-4B315F701D07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4:59.669" v="1189"/>
        <pc:sldMkLst>
          <pc:docMk/>
          <pc:sldMk cId="1390593837" sldId="11265"/>
        </pc:sldMkLst>
        <pc:graphicFrameChg chg="del">
          <ac:chgData name="Luka Mandić" userId="18010844-0339-46fd-8e80-96db4bed1367" providerId="ADAL" clId="{66E18416-BB21-4936-BC97-FE45E847D21C}" dt="2023-10-04T11:14:34.262" v="1167" actId="478"/>
          <ac:graphicFrameMkLst>
            <pc:docMk/>
            <pc:sldMk cId="1390593837" sldId="11265"/>
            <ac:graphicFrameMk id="4" creationId="{E6203AB6-EB61-1CCB-B6DB-1799E5188CDB}"/>
          </ac:graphicFrameMkLst>
        </pc:graphicFrameChg>
        <pc:graphicFrameChg chg="del">
          <ac:chgData name="Luka Mandić" userId="18010844-0339-46fd-8e80-96db4bed1367" providerId="ADAL" clId="{66E18416-BB21-4936-BC97-FE45E847D21C}" dt="2023-10-04T11:14:34.262" v="1167" actId="478"/>
          <ac:graphicFrameMkLst>
            <pc:docMk/>
            <pc:sldMk cId="1390593837" sldId="11265"/>
            <ac:graphicFrameMk id="7" creationId="{5617699B-78CD-D208-B2DC-7EF66D0B628D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34.629" v="1168"/>
          <ac:graphicFrameMkLst>
            <pc:docMk/>
            <pc:sldMk cId="1390593837" sldId="11265"/>
            <ac:graphicFrameMk id="8" creationId="{AA53792E-0347-4C84-8A3F-1AF22CF46788}"/>
          </ac:graphicFrameMkLst>
        </pc:graphicFrameChg>
        <pc:graphicFrameChg chg="add mod">
          <ac:chgData name="Luka Mandić" userId="18010844-0339-46fd-8e80-96db4bed1367" providerId="ADAL" clId="{66E18416-BB21-4936-BC97-FE45E847D21C}" dt="2023-10-04T11:14:34.629" v="1168"/>
          <ac:graphicFrameMkLst>
            <pc:docMk/>
            <pc:sldMk cId="1390593837" sldId="11265"/>
            <ac:graphicFrameMk id="10" creationId="{134AB873-368E-D16F-B87E-477024E0D96B}"/>
          </ac:graphicFrameMkLst>
        </pc:graphicFrameChg>
        <pc:picChg chg="add mod">
          <ac:chgData name="Luka Mandić" userId="18010844-0339-46fd-8e80-96db4bed1367" providerId="ADAL" clId="{66E18416-BB21-4936-BC97-FE45E847D21C}" dt="2023-10-04T11:14:59.669" v="1189"/>
          <ac:picMkLst>
            <pc:docMk/>
            <pc:sldMk cId="1390593837" sldId="11265"/>
            <ac:picMk id="11" creationId="{F07466D0-5F1E-86A6-5852-7C2F882C8C0D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11:17:26.619" v="1201" actId="478"/>
        <pc:sldMkLst>
          <pc:docMk/>
          <pc:sldMk cId="3092896072" sldId="11266"/>
        </pc:sldMkLst>
        <pc:picChg chg="add mod">
          <ac:chgData name="Luka Mandić" userId="18010844-0339-46fd-8e80-96db4bed1367" providerId="ADAL" clId="{66E18416-BB21-4936-BC97-FE45E847D21C}" dt="2023-10-04T11:15:00.464" v="1190"/>
          <ac:picMkLst>
            <pc:docMk/>
            <pc:sldMk cId="3092896072" sldId="11266"/>
            <ac:picMk id="4" creationId="{B21BA989-CD2A-8A93-E31A-009B75513D81}"/>
          </ac:picMkLst>
        </pc:picChg>
        <pc:picChg chg="del">
          <ac:chgData name="Luka Mandić" userId="18010844-0339-46fd-8e80-96db4bed1367" providerId="ADAL" clId="{66E18416-BB21-4936-BC97-FE45E847D21C}" dt="2023-10-04T11:17:26.619" v="1201" actId="478"/>
          <ac:picMkLst>
            <pc:docMk/>
            <pc:sldMk cId="3092896072" sldId="11266"/>
            <ac:picMk id="8" creationId="{F7A53938-9D30-36D8-E25B-6A1BC5ECF3C3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48:54.991" v="925"/>
        <pc:sldMkLst>
          <pc:docMk/>
          <pc:sldMk cId="3435092645" sldId="11268"/>
        </pc:sldMkLst>
        <pc:spChg chg="mod">
          <ac:chgData name="Luka Mandić" userId="18010844-0339-46fd-8e80-96db4bed1367" providerId="ADAL" clId="{66E18416-BB21-4936-BC97-FE45E847D21C}" dt="2023-10-03T14:37:31.295" v="43"/>
          <ac:spMkLst>
            <pc:docMk/>
            <pc:sldMk cId="3435092645" sldId="11268"/>
            <ac:spMk id="8" creationId="{93FB66A8-BA27-C05D-D0BE-E01B6B4CB1F4}"/>
          </ac:spMkLst>
        </pc:spChg>
        <pc:spChg chg="add del mod">
          <ac:chgData name="Luka Mandić" userId="18010844-0339-46fd-8e80-96db4bed1367" providerId="ADAL" clId="{66E18416-BB21-4936-BC97-FE45E847D21C}" dt="2023-10-03T14:53:17.701" v="416" actId="478"/>
          <ac:spMkLst>
            <pc:docMk/>
            <pc:sldMk cId="3435092645" sldId="11268"/>
            <ac:spMk id="10" creationId="{966876B4-35BD-3A2D-6220-F6A2D46727A8}"/>
          </ac:spMkLst>
        </pc:spChg>
        <pc:spChg chg="add del mod">
          <ac:chgData name="Luka Mandić" userId="18010844-0339-46fd-8e80-96db4bed1367" providerId="ADAL" clId="{66E18416-BB21-4936-BC97-FE45E847D21C}" dt="2023-10-03T14:53:16.918" v="415" actId="478"/>
          <ac:spMkLst>
            <pc:docMk/>
            <pc:sldMk cId="3435092645" sldId="11268"/>
            <ac:spMk id="13" creationId="{00336F84-7F8A-4415-5478-AAE68566415A}"/>
          </ac:spMkLst>
        </pc:spChg>
        <pc:spChg chg="add del mod">
          <ac:chgData name="Luka Mandić" userId="18010844-0339-46fd-8e80-96db4bed1367" providerId="ADAL" clId="{66E18416-BB21-4936-BC97-FE45E847D21C}" dt="2023-10-03T14:53:16.181" v="414" actId="478"/>
          <ac:spMkLst>
            <pc:docMk/>
            <pc:sldMk cId="3435092645" sldId="11268"/>
            <ac:spMk id="27" creationId="{2D0705E5-CDD2-51F6-D8AA-261457B036EC}"/>
          </ac:spMkLst>
        </pc:spChg>
        <pc:spChg chg="add del mod">
          <ac:chgData name="Luka Mandić" userId="18010844-0339-46fd-8e80-96db4bed1367" providerId="ADAL" clId="{66E18416-BB21-4936-BC97-FE45E847D21C}" dt="2023-10-03T14:53:15.327" v="413" actId="478"/>
          <ac:spMkLst>
            <pc:docMk/>
            <pc:sldMk cId="3435092645" sldId="11268"/>
            <ac:spMk id="21504" creationId="{69724E6B-F3BB-5104-3F87-1FEF4C626A3A}"/>
          </ac:spMkLst>
        </pc:spChg>
        <pc:graphicFrameChg chg="mod modGraphic">
          <ac:chgData name="Luka Mandić" userId="18010844-0339-46fd-8e80-96db4bed1367" providerId="ADAL" clId="{66E18416-BB21-4936-BC97-FE45E847D21C}" dt="2023-10-03T14:51:16.655" v="356"/>
          <ac:graphicFrameMkLst>
            <pc:docMk/>
            <pc:sldMk cId="3435092645" sldId="11268"/>
            <ac:graphicFrameMk id="4" creationId="{73F6866F-764B-516D-2B5F-0A0EA0869906}"/>
          </ac:graphicFrameMkLst>
        </pc:graphicFrameChg>
        <pc:graphicFrameChg chg="add mod modGraphic">
          <ac:chgData name="Luka Mandić" userId="18010844-0339-46fd-8e80-96db4bed1367" providerId="ADAL" clId="{66E18416-BB21-4936-BC97-FE45E847D21C}" dt="2023-10-03T14:54:07.916" v="466" actId="14100"/>
          <ac:graphicFrameMkLst>
            <pc:docMk/>
            <pc:sldMk cId="3435092645" sldId="11268"/>
            <ac:graphicFrameMk id="21505" creationId="{55CE3DD1-DE85-7D64-1A59-3519A8F8FCE7}"/>
          </ac:graphicFrameMkLst>
        </pc:graphicFrameChg>
        <pc:picChg chg="del">
          <ac:chgData name="Luka Mandić" userId="18010844-0339-46fd-8e80-96db4bed1367" providerId="ADAL" clId="{66E18416-BB21-4936-BC97-FE45E847D21C}" dt="2023-10-03T14:50:24.653" v="306" actId="478"/>
          <ac:picMkLst>
            <pc:docMk/>
            <pc:sldMk cId="3435092645" sldId="11268"/>
            <ac:picMk id="3" creationId="{6D84E361-86AA-6CD5-E5C1-06F4EC0B7CEE}"/>
          </ac:picMkLst>
        </pc:picChg>
        <pc:picChg chg="add mod">
          <ac:chgData name="Luka Mandić" userId="18010844-0339-46fd-8e80-96db4bed1367" providerId="ADAL" clId="{66E18416-BB21-4936-BC97-FE45E847D21C}" dt="2023-10-04T07:48:54.991" v="925"/>
          <ac:picMkLst>
            <pc:docMk/>
            <pc:sldMk cId="3435092645" sldId="11268"/>
            <ac:picMk id="3" creationId="{7B227DBC-9C05-6408-1BE2-9D961D9BD316}"/>
          </ac:picMkLst>
        </pc:picChg>
        <pc:picChg chg="del">
          <ac:chgData name="Luka Mandić" userId="18010844-0339-46fd-8e80-96db4bed1367" providerId="ADAL" clId="{66E18416-BB21-4936-BC97-FE45E847D21C}" dt="2023-10-03T14:50:24.653" v="306" actId="478"/>
          <ac:picMkLst>
            <pc:docMk/>
            <pc:sldMk cId="3435092645" sldId="11268"/>
            <ac:picMk id="5" creationId="{31DC663F-45AF-F368-82D8-79D921F05EA8}"/>
          </ac:picMkLst>
        </pc:picChg>
        <pc:picChg chg="del">
          <ac:chgData name="Luka Mandić" userId="18010844-0339-46fd-8e80-96db4bed1367" providerId="ADAL" clId="{66E18416-BB21-4936-BC97-FE45E847D21C}" dt="2023-10-03T14:50:24.653" v="306" actId="478"/>
          <ac:picMkLst>
            <pc:docMk/>
            <pc:sldMk cId="3435092645" sldId="11268"/>
            <ac:picMk id="6" creationId="{FCF03DB8-9A1C-DAD8-0735-44092FB028B6}"/>
          </ac:picMkLst>
        </pc:picChg>
        <pc:picChg chg="del">
          <ac:chgData name="Luka Mandić" userId="18010844-0339-46fd-8e80-96db4bed1367" providerId="ADAL" clId="{66E18416-BB21-4936-BC97-FE45E847D21C}" dt="2023-10-03T14:50:24.653" v="306" actId="478"/>
          <ac:picMkLst>
            <pc:docMk/>
            <pc:sldMk cId="3435092645" sldId="11268"/>
            <ac:picMk id="7" creationId="{B500FD87-030C-B463-42E0-6C3E04974307}"/>
          </ac:picMkLst>
        </pc:picChg>
        <pc:picChg chg="del">
          <ac:chgData name="Luka Mandić" userId="18010844-0339-46fd-8e80-96db4bed1367" providerId="ADAL" clId="{66E18416-BB21-4936-BC97-FE45E847D21C}" dt="2023-10-03T14:50:24.653" v="306" actId="478"/>
          <ac:picMkLst>
            <pc:docMk/>
            <pc:sldMk cId="3435092645" sldId="11268"/>
            <ac:picMk id="14" creationId="{03F5D991-6839-ED17-E690-A800F1300EF1}"/>
          </ac:picMkLst>
        </pc:picChg>
        <pc:picChg chg="del">
          <ac:chgData name="Luka Mandić" userId="18010844-0339-46fd-8e80-96db4bed1367" providerId="ADAL" clId="{66E18416-BB21-4936-BC97-FE45E847D21C}" dt="2023-10-03T14:50:24.653" v="306" actId="478"/>
          <ac:picMkLst>
            <pc:docMk/>
            <pc:sldMk cId="3435092645" sldId="11268"/>
            <ac:picMk id="15" creationId="{5E292B0C-A068-C40C-7A07-1A3D3EDC235E}"/>
          </ac:picMkLst>
        </pc:picChg>
        <pc:picChg chg="del">
          <ac:chgData name="Luka Mandić" userId="18010844-0339-46fd-8e80-96db4bed1367" providerId="ADAL" clId="{66E18416-BB21-4936-BC97-FE45E847D21C}" dt="2023-10-03T14:50:24.653" v="306" actId="478"/>
          <ac:picMkLst>
            <pc:docMk/>
            <pc:sldMk cId="3435092645" sldId="11268"/>
            <ac:picMk id="16" creationId="{58096F33-3349-5DBB-C88B-5E1BE099CB00}"/>
          </ac:picMkLst>
        </pc:picChg>
        <pc:picChg chg="del">
          <ac:chgData name="Luka Mandić" userId="18010844-0339-46fd-8e80-96db4bed1367" providerId="ADAL" clId="{66E18416-BB21-4936-BC97-FE45E847D21C}" dt="2023-10-03T14:50:24.653" v="306" actId="478"/>
          <ac:picMkLst>
            <pc:docMk/>
            <pc:sldMk cId="3435092645" sldId="11268"/>
            <ac:picMk id="17" creationId="{139E78D9-6AC9-9C87-E598-E121D68FC9E5}"/>
          </ac:picMkLst>
        </pc:picChg>
        <pc:picChg chg="del">
          <ac:chgData name="Luka Mandić" userId="18010844-0339-46fd-8e80-96db4bed1367" providerId="ADAL" clId="{66E18416-BB21-4936-BC97-FE45E847D21C}" dt="2023-10-03T14:50:24.653" v="306" actId="478"/>
          <ac:picMkLst>
            <pc:docMk/>
            <pc:sldMk cId="3435092645" sldId="11268"/>
            <ac:picMk id="18" creationId="{C2C855BB-951B-11C7-CE10-0C8B06B67A05}"/>
          </ac:picMkLst>
        </pc:picChg>
        <pc:picChg chg="del">
          <ac:chgData name="Luka Mandić" userId="18010844-0339-46fd-8e80-96db4bed1367" providerId="ADAL" clId="{66E18416-BB21-4936-BC97-FE45E847D21C}" dt="2023-10-03T14:50:24.653" v="306" actId="478"/>
          <ac:picMkLst>
            <pc:docMk/>
            <pc:sldMk cId="3435092645" sldId="11268"/>
            <ac:picMk id="19" creationId="{CD7AA0DB-120E-6AC2-64CD-A7A703B1D938}"/>
          </ac:picMkLst>
        </pc:picChg>
        <pc:picChg chg="del">
          <ac:chgData name="Luka Mandić" userId="18010844-0339-46fd-8e80-96db4bed1367" providerId="ADAL" clId="{66E18416-BB21-4936-BC97-FE45E847D21C}" dt="2023-10-03T14:50:39.007" v="311" actId="478"/>
          <ac:picMkLst>
            <pc:docMk/>
            <pc:sldMk cId="3435092645" sldId="11268"/>
            <ac:picMk id="20" creationId="{2BD0702B-06DC-B3E6-9942-8D077432BB10}"/>
          </ac:picMkLst>
        </pc:picChg>
        <pc:picChg chg="del">
          <ac:chgData name="Luka Mandić" userId="18010844-0339-46fd-8e80-96db4bed1367" providerId="ADAL" clId="{66E18416-BB21-4936-BC97-FE45E847D21C}" dt="2023-10-03T14:50:49.431" v="332" actId="478"/>
          <ac:picMkLst>
            <pc:docMk/>
            <pc:sldMk cId="3435092645" sldId="11268"/>
            <ac:picMk id="21" creationId="{6ACA7741-93D7-F897-CA11-893C9F35E3AD}"/>
          </ac:picMkLst>
        </pc:picChg>
        <pc:picChg chg="del">
          <ac:chgData name="Luka Mandić" userId="18010844-0339-46fd-8e80-96db4bed1367" providerId="ADAL" clId="{66E18416-BB21-4936-BC97-FE45E847D21C}" dt="2023-10-03T14:50:49.039" v="331" actId="478"/>
          <ac:picMkLst>
            <pc:docMk/>
            <pc:sldMk cId="3435092645" sldId="11268"/>
            <ac:picMk id="22" creationId="{2FC79C4D-58DA-D047-9586-E76973A95F82}"/>
          </ac:picMkLst>
        </pc:picChg>
        <pc:picChg chg="del">
          <ac:chgData name="Luka Mandić" userId="18010844-0339-46fd-8e80-96db4bed1367" providerId="ADAL" clId="{66E18416-BB21-4936-BC97-FE45E847D21C}" dt="2023-10-03T14:50:39.575" v="312" actId="478"/>
          <ac:picMkLst>
            <pc:docMk/>
            <pc:sldMk cId="3435092645" sldId="11268"/>
            <ac:picMk id="23" creationId="{D9A7A51E-5CF1-4689-ABC6-89ABF4F4FE42}"/>
          </ac:picMkLst>
        </pc:picChg>
        <pc:picChg chg="del">
          <ac:chgData name="Luka Mandić" userId="18010844-0339-46fd-8e80-96db4bed1367" providerId="ADAL" clId="{66E18416-BB21-4936-BC97-FE45E847D21C}" dt="2023-10-03T14:50:40.126" v="313" actId="478"/>
          <ac:picMkLst>
            <pc:docMk/>
            <pc:sldMk cId="3435092645" sldId="11268"/>
            <ac:picMk id="25" creationId="{00000000-0008-0000-0100-000014000000}"/>
          </ac:picMkLst>
        </pc:picChg>
        <pc:picChg chg="del">
          <ac:chgData name="Luka Mandić" userId="18010844-0339-46fd-8e80-96db4bed1367" providerId="ADAL" clId="{66E18416-BB21-4936-BC97-FE45E847D21C}" dt="2023-10-03T14:50:48.446" v="330" actId="478"/>
          <ac:picMkLst>
            <pc:docMk/>
            <pc:sldMk cId="3435092645" sldId="11268"/>
            <ac:picMk id="26" creationId="{00000000-0008-0000-0100-000015000000}"/>
          </ac:picMkLst>
        </pc:picChg>
        <pc:picChg chg="del">
          <ac:chgData name="Luka Mandić" userId="18010844-0339-46fd-8e80-96db4bed1367" providerId="ADAL" clId="{66E18416-BB21-4936-BC97-FE45E847D21C}" dt="2023-10-03T14:50:40.559" v="314" actId="478"/>
          <ac:picMkLst>
            <pc:docMk/>
            <pc:sldMk cId="3435092645" sldId="11268"/>
            <ac:picMk id="28" creationId="{00000000-0008-0000-0100-00001E000000}"/>
          </ac:picMkLst>
        </pc:picChg>
        <pc:picChg chg="del">
          <ac:chgData name="Luka Mandić" userId="18010844-0339-46fd-8e80-96db4bed1367" providerId="ADAL" clId="{66E18416-BB21-4936-BC97-FE45E847D21C}" dt="2023-10-03T14:50:47.999" v="329" actId="478"/>
          <ac:picMkLst>
            <pc:docMk/>
            <pc:sldMk cId="3435092645" sldId="11268"/>
            <ac:picMk id="29" creationId="{7C4DAF54-F786-9409-07B7-3F139A0AED06}"/>
          </ac:picMkLst>
        </pc:picChg>
        <pc:picChg chg="del">
          <ac:chgData name="Luka Mandić" userId="18010844-0339-46fd-8e80-96db4bed1367" providerId="ADAL" clId="{66E18416-BB21-4936-BC97-FE45E847D21C}" dt="2023-10-03T14:50:47.431" v="328" actId="478"/>
          <ac:picMkLst>
            <pc:docMk/>
            <pc:sldMk cId="3435092645" sldId="11268"/>
            <ac:picMk id="30" creationId="{00000000-0008-0000-0100-000025000000}"/>
          </ac:picMkLst>
        </pc:picChg>
        <pc:picChg chg="del">
          <ac:chgData name="Luka Mandić" userId="18010844-0339-46fd-8e80-96db4bed1367" providerId="ADAL" clId="{66E18416-BB21-4936-BC97-FE45E847D21C}" dt="2023-10-03T14:50:43.462" v="320" actId="478"/>
          <ac:picMkLst>
            <pc:docMk/>
            <pc:sldMk cId="3435092645" sldId="11268"/>
            <ac:picMk id="31" creationId="{80C930F2-0371-71F8-2402-890D6824D9D9}"/>
          </ac:picMkLst>
        </pc:picChg>
        <pc:picChg chg="del">
          <ac:chgData name="Luka Mandić" userId="18010844-0339-46fd-8e80-96db4bed1367" providerId="ADAL" clId="{66E18416-BB21-4936-BC97-FE45E847D21C}" dt="2023-10-03T14:50:40.999" v="315" actId="478"/>
          <ac:picMkLst>
            <pc:docMk/>
            <pc:sldMk cId="3435092645" sldId="11268"/>
            <ac:picMk id="32" creationId="{E288CF80-D592-0BC6-4C17-68F770A24B43}"/>
          </ac:picMkLst>
        </pc:picChg>
        <pc:picChg chg="del">
          <ac:chgData name="Luka Mandić" userId="18010844-0339-46fd-8e80-96db4bed1367" providerId="ADAL" clId="{66E18416-BB21-4936-BC97-FE45E847D21C}" dt="2023-10-03T14:50:47.023" v="327" actId="478"/>
          <ac:picMkLst>
            <pc:docMk/>
            <pc:sldMk cId="3435092645" sldId="11268"/>
            <ac:picMk id="33" creationId="{9CC3556D-7674-13BB-9412-88DF11C87A3E}"/>
          </ac:picMkLst>
        </pc:picChg>
        <pc:picChg chg="del">
          <ac:chgData name="Luka Mandić" userId="18010844-0339-46fd-8e80-96db4bed1367" providerId="ADAL" clId="{66E18416-BB21-4936-BC97-FE45E847D21C}" dt="2023-10-03T14:50:41.862" v="317" actId="478"/>
          <ac:picMkLst>
            <pc:docMk/>
            <pc:sldMk cId="3435092645" sldId="11268"/>
            <ac:picMk id="35" creationId="{00000000-0008-0000-0100-000038000000}"/>
          </ac:picMkLst>
        </pc:picChg>
        <pc:picChg chg="del">
          <ac:chgData name="Luka Mandić" userId="18010844-0339-46fd-8e80-96db4bed1367" providerId="ADAL" clId="{66E18416-BB21-4936-BC97-FE45E847D21C}" dt="2023-10-03T14:50:46.608" v="326" actId="478"/>
          <ac:picMkLst>
            <pc:docMk/>
            <pc:sldMk cId="3435092645" sldId="11268"/>
            <ac:picMk id="36" creationId="{08BB71C8-8C06-F29B-0643-D459871A54ED}"/>
          </ac:picMkLst>
        </pc:picChg>
        <pc:picChg chg="del">
          <ac:chgData name="Luka Mandić" userId="18010844-0339-46fd-8e80-96db4bed1367" providerId="ADAL" clId="{66E18416-BB21-4936-BC97-FE45E847D21C}" dt="2023-10-03T14:50:42.612" v="318" actId="478"/>
          <ac:picMkLst>
            <pc:docMk/>
            <pc:sldMk cId="3435092645" sldId="11268"/>
            <ac:picMk id="38" creationId="{621E1523-58DF-F04F-1BAE-AEE71DDBA169}"/>
          </ac:picMkLst>
        </pc:picChg>
        <pc:picChg chg="del">
          <ac:chgData name="Luka Mandić" userId="18010844-0339-46fd-8e80-96db4bed1367" providerId="ADAL" clId="{66E18416-BB21-4936-BC97-FE45E847D21C}" dt="2023-10-03T14:50:45.679" v="324" actId="478"/>
          <ac:picMkLst>
            <pc:docMk/>
            <pc:sldMk cId="3435092645" sldId="11268"/>
            <ac:picMk id="39" creationId="{C5A0A948-F4A4-4FB6-1DCF-FBE9F6BC0C8B}"/>
          </ac:picMkLst>
        </pc:picChg>
        <pc:picChg chg="del">
          <ac:chgData name="Luka Mandić" userId="18010844-0339-46fd-8e80-96db4bed1367" providerId="ADAL" clId="{66E18416-BB21-4936-BC97-FE45E847D21C}" dt="2023-10-03T14:50:43.006" v="319" actId="478"/>
          <ac:picMkLst>
            <pc:docMk/>
            <pc:sldMk cId="3435092645" sldId="11268"/>
            <ac:picMk id="40" creationId="{F5298334-1A71-0A69-0C9D-173A2B7B4102}"/>
          </ac:picMkLst>
        </pc:picChg>
        <pc:picChg chg="del">
          <ac:chgData name="Luka Mandić" userId="18010844-0339-46fd-8e80-96db4bed1367" providerId="ADAL" clId="{66E18416-BB21-4936-BC97-FE45E847D21C}" dt="2023-10-03T14:50:41.429" v="316" actId="478"/>
          <ac:picMkLst>
            <pc:docMk/>
            <pc:sldMk cId="3435092645" sldId="11268"/>
            <ac:picMk id="21506" creationId="{F974930D-B29A-CB4F-3309-383CEBA1897B}"/>
          </ac:picMkLst>
        </pc:picChg>
        <pc:picChg chg="add del mod">
          <ac:chgData name="Luka Mandić" userId="18010844-0339-46fd-8e80-96db4bed1367" providerId="ADAL" clId="{66E18416-BB21-4936-BC97-FE45E847D21C}" dt="2023-10-04T07:48:54.260" v="924" actId="478"/>
          <ac:picMkLst>
            <pc:docMk/>
            <pc:sldMk cId="3435092645" sldId="11268"/>
            <ac:picMk id="21507" creationId="{3FB07545-BA59-55B6-50F2-238DA6FC0337}"/>
          </ac:picMkLst>
        </pc:picChg>
        <pc:picChg chg="del">
          <ac:chgData name="Luka Mandić" userId="18010844-0339-46fd-8e80-96db4bed1367" providerId="ADAL" clId="{66E18416-BB21-4936-BC97-FE45E847D21C}" dt="2023-10-03T14:50:43.894" v="321" actId="478"/>
          <ac:picMkLst>
            <pc:docMk/>
            <pc:sldMk cId="3435092645" sldId="11268"/>
            <ac:picMk id="21508" creationId="{7A70F69A-D8C5-76B6-80BF-6A438C522F2B}"/>
          </ac:picMkLst>
        </pc:picChg>
        <pc:picChg chg="del">
          <ac:chgData name="Luka Mandić" userId="18010844-0339-46fd-8e80-96db4bed1367" providerId="ADAL" clId="{66E18416-BB21-4936-BC97-FE45E847D21C}" dt="2023-10-03T14:50:44.502" v="322" actId="478"/>
          <ac:picMkLst>
            <pc:docMk/>
            <pc:sldMk cId="3435092645" sldId="11268"/>
            <ac:picMk id="21509" creationId="{7DE484B5-2CDA-2564-51EA-985FC83B876B}"/>
          </ac:picMkLst>
        </pc:picChg>
        <pc:picChg chg="del">
          <ac:chgData name="Luka Mandić" userId="18010844-0339-46fd-8e80-96db4bed1367" providerId="ADAL" clId="{66E18416-BB21-4936-BC97-FE45E847D21C}" dt="2023-10-03T14:50:46.111" v="325" actId="478"/>
          <ac:picMkLst>
            <pc:docMk/>
            <pc:sldMk cId="3435092645" sldId="11268"/>
            <ac:picMk id="21510" creationId="{711FA68B-18AB-0B55-3F1B-81208E1A85C6}"/>
          </ac:picMkLst>
        </pc:picChg>
        <pc:picChg chg="del">
          <ac:chgData name="Luka Mandić" userId="18010844-0339-46fd-8e80-96db4bed1367" providerId="ADAL" clId="{66E18416-BB21-4936-BC97-FE45E847D21C}" dt="2023-10-03T14:50:24.653" v="306" actId="478"/>
          <ac:picMkLst>
            <pc:docMk/>
            <pc:sldMk cId="3435092645" sldId="11268"/>
            <ac:picMk id="21511" creationId="{519D7F3C-0284-BED5-A302-2EE9BB061E6F}"/>
          </ac:picMkLst>
        </pc:picChg>
        <pc:picChg chg="del">
          <ac:chgData name="Luka Mandić" userId="18010844-0339-46fd-8e80-96db4bed1367" providerId="ADAL" clId="{66E18416-BB21-4936-BC97-FE45E847D21C}" dt="2023-10-03T14:50:45.222" v="323" actId="478"/>
          <ac:picMkLst>
            <pc:docMk/>
            <pc:sldMk cId="3435092645" sldId="11268"/>
            <ac:picMk id="22536" creationId="{7F10749C-DD77-4AC4-49FD-AA3E50FE8427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48:49.807" v="921"/>
        <pc:sldMkLst>
          <pc:docMk/>
          <pc:sldMk cId="766561856" sldId="11270"/>
        </pc:sldMkLst>
        <pc:spChg chg="mod">
          <ac:chgData name="Luka Mandić" userId="18010844-0339-46fd-8e80-96db4bed1367" providerId="ADAL" clId="{66E18416-BB21-4936-BC97-FE45E847D21C}" dt="2023-10-03T14:37:34.951" v="45"/>
          <ac:spMkLst>
            <pc:docMk/>
            <pc:sldMk cId="766561856" sldId="11270"/>
            <ac:spMk id="21517" creationId="{D06F1CF8-6744-3BBA-F2E7-EB842BD81577}"/>
          </ac:spMkLst>
        </pc:spChg>
        <pc:graphicFrameChg chg="mod">
          <ac:chgData name="Luka Mandić" userId="18010844-0339-46fd-8e80-96db4bed1367" providerId="ADAL" clId="{66E18416-BB21-4936-BC97-FE45E847D21C}" dt="2023-10-03T14:55:54.629" v="531"/>
          <ac:graphicFrameMkLst>
            <pc:docMk/>
            <pc:sldMk cId="766561856" sldId="11270"/>
            <ac:graphicFrameMk id="4" creationId="{73F6866F-764B-516D-2B5F-0A0EA0869906}"/>
          </ac:graphicFrameMkLst>
        </pc:graphicFrame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2" creationId="{51BD171A-7DD8-51A1-BF86-963FDFEA2D64}"/>
          </ac:picMkLst>
        </pc:picChg>
        <pc:picChg chg="add mod">
          <ac:chgData name="Luka Mandić" userId="18010844-0339-46fd-8e80-96db4bed1367" providerId="ADAL" clId="{66E18416-BB21-4936-BC97-FE45E847D21C}" dt="2023-10-04T07:48:49.807" v="921"/>
          <ac:picMkLst>
            <pc:docMk/>
            <pc:sldMk cId="766561856" sldId="11270"/>
            <ac:picMk id="2" creationId="{957DA221-317C-5849-D94B-31D28E51DA1B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3" creationId="{5BF52C73-0540-3F2E-453E-BC445A568FA7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5" creationId="{1D52C89E-4C99-5A67-D16E-B218CC55C0ED}"/>
          </ac:picMkLst>
        </pc:picChg>
        <pc:picChg chg="add del mod">
          <ac:chgData name="Luka Mandić" userId="18010844-0339-46fd-8e80-96db4bed1367" providerId="ADAL" clId="{66E18416-BB21-4936-BC97-FE45E847D21C}" dt="2023-10-04T07:48:49.148" v="920" actId="478"/>
          <ac:picMkLst>
            <pc:docMk/>
            <pc:sldMk cId="766561856" sldId="11270"/>
            <ac:picMk id="6" creationId="{923E4BA7-35ED-B317-5099-3C0AD81E00F2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8" creationId="{7FE56F75-98DD-B192-1316-4BA2EEC63451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10" creationId="{A3FEBC0B-34C9-BC22-89E6-24E0252DE0BE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14" creationId="{F9A12D74-E7D4-BFB6-2474-59DBBCC7AC31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15" creationId="{7BD63810-EADB-38F9-60AC-DD6CFCA710A1}"/>
          </ac:picMkLst>
        </pc:picChg>
        <pc:picChg chg="del">
          <ac:chgData name="Luka Mandić" userId="18010844-0339-46fd-8e80-96db4bed1367" providerId="ADAL" clId="{66E18416-BB21-4936-BC97-FE45E847D21C}" dt="2023-10-03T14:55:52.997" v="530" actId="478"/>
          <ac:picMkLst>
            <pc:docMk/>
            <pc:sldMk cId="766561856" sldId="11270"/>
            <ac:picMk id="20" creationId="{2BD0702B-06DC-B3E6-9942-8D077432BB10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22" creationId="{2FC79C4D-58DA-D047-9586-E76973A95F82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26" creationId="{00000000-0008-0000-0100-000015000000}"/>
          </ac:picMkLst>
        </pc:picChg>
        <pc:picChg chg="del">
          <ac:chgData name="Luka Mandić" userId="18010844-0339-46fd-8e80-96db4bed1367" providerId="ADAL" clId="{66E18416-BB21-4936-BC97-FE45E847D21C}" dt="2023-10-03T14:56:40.452" v="535" actId="478"/>
          <ac:picMkLst>
            <pc:docMk/>
            <pc:sldMk cId="766561856" sldId="11270"/>
            <ac:picMk id="27" creationId="{5866E43F-D6DC-D9C1-B278-C7F6D047E159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28" creationId="{00000000-0008-0000-0100-00001E000000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29" creationId="{7C4DAF54-F786-9409-07B7-3F139A0AED06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31" creationId="{80C930F2-0371-71F8-2402-890D6824D9D9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33" creationId="{9CC3556D-7674-13BB-9412-88DF11C87A3E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35" creationId="{00000000-0008-0000-0100-000038000000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38" creationId="{621E1523-58DF-F04F-1BAE-AEE71DDBA169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39" creationId="{C5A0A948-F4A4-4FB6-1DCF-FBE9F6BC0C8B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40" creationId="{F5298334-1A71-0A69-0C9D-173A2B7B4102}"/>
          </ac:picMkLst>
        </pc:picChg>
        <pc:picChg chg="del">
          <ac:chgData name="Luka Mandić" userId="18010844-0339-46fd-8e80-96db4bed1367" providerId="ADAL" clId="{66E18416-BB21-4936-BC97-FE45E847D21C}" dt="2023-10-03T14:56:40.452" v="535" actId="478"/>
          <ac:picMkLst>
            <pc:docMk/>
            <pc:sldMk cId="766561856" sldId="11270"/>
            <ac:picMk id="21504" creationId="{4BBA6C82-3D08-F69A-3743-AF484CD35FDB}"/>
          </ac:picMkLst>
        </pc:picChg>
        <pc:picChg chg="del">
          <ac:chgData name="Luka Mandić" userId="18010844-0339-46fd-8e80-96db4bed1367" providerId="ADAL" clId="{66E18416-BB21-4936-BC97-FE45E847D21C}" dt="2023-10-03T14:56:40.452" v="535" actId="478"/>
          <ac:picMkLst>
            <pc:docMk/>
            <pc:sldMk cId="766561856" sldId="11270"/>
            <ac:picMk id="21505" creationId="{9367F69C-C7DC-DE54-AB20-E991086B427A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21506" creationId="{F974930D-B29A-CB4F-3309-383CEBA1897B}"/>
          </ac:picMkLst>
        </pc:picChg>
        <pc:picChg chg="del">
          <ac:chgData name="Luka Mandić" userId="18010844-0339-46fd-8e80-96db4bed1367" providerId="ADAL" clId="{66E18416-BB21-4936-BC97-FE45E847D21C}" dt="2023-10-03T14:56:40.452" v="535" actId="478"/>
          <ac:picMkLst>
            <pc:docMk/>
            <pc:sldMk cId="766561856" sldId="11270"/>
            <ac:picMk id="21507" creationId="{FA91B0D1-1766-7596-C2C6-F267995A9D0E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21508" creationId="{7A70F69A-D8C5-76B6-80BF-6A438C522F2B}"/>
          </ac:picMkLst>
        </pc:picChg>
        <pc:picChg chg="del">
          <ac:chgData name="Luka Mandić" userId="18010844-0339-46fd-8e80-96db4bed1367" providerId="ADAL" clId="{66E18416-BB21-4936-BC97-FE45E847D21C}" dt="2023-10-03T14:56:40.452" v="535" actId="478"/>
          <ac:picMkLst>
            <pc:docMk/>
            <pc:sldMk cId="766561856" sldId="11270"/>
            <ac:picMk id="21510" creationId="{B9FFF8C7-14BD-7206-9774-9DFC303D84DD}"/>
          </ac:picMkLst>
        </pc:picChg>
        <pc:picChg chg="del">
          <ac:chgData name="Luka Mandić" userId="18010844-0339-46fd-8e80-96db4bed1367" providerId="ADAL" clId="{66E18416-BB21-4936-BC97-FE45E847D21C}" dt="2023-10-03T14:56:40.452" v="535" actId="478"/>
          <ac:picMkLst>
            <pc:docMk/>
            <pc:sldMk cId="766561856" sldId="11270"/>
            <ac:picMk id="21511" creationId="{8EBE9B0D-2D74-198F-DDB5-CDBDA96A47F9}"/>
          </ac:picMkLst>
        </pc:picChg>
        <pc:picChg chg="del">
          <ac:chgData name="Luka Mandić" userId="18010844-0339-46fd-8e80-96db4bed1367" providerId="ADAL" clId="{66E18416-BB21-4936-BC97-FE45E847D21C}" dt="2023-10-03T14:56:40.452" v="535" actId="478"/>
          <ac:picMkLst>
            <pc:docMk/>
            <pc:sldMk cId="766561856" sldId="11270"/>
            <ac:picMk id="21512" creationId="{AB51B101-6D30-C189-F9F1-3352D9CAB4B0}"/>
          </ac:picMkLst>
        </pc:picChg>
        <pc:picChg chg="del">
          <ac:chgData name="Luka Mandić" userId="18010844-0339-46fd-8e80-96db4bed1367" providerId="ADAL" clId="{66E18416-BB21-4936-BC97-FE45E847D21C}" dt="2023-10-03T14:56:40.452" v="535" actId="478"/>
          <ac:picMkLst>
            <pc:docMk/>
            <pc:sldMk cId="766561856" sldId="11270"/>
            <ac:picMk id="21513" creationId="{652ED771-EFDE-5D65-540C-27F95C147222}"/>
          </ac:picMkLst>
        </pc:picChg>
        <pc:picChg chg="del">
          <ac:chgData name="Luka Mandić" userId="18010844-0339-46fd-8e80-96db4bed1367" providerId="ADAL" clId="{66E18416-BB21-4936-BC97-FE45E847D21C}" dt="2023-10-03T14:56:40.452" v="535" actId="478"/>
          <ac:picMkLst>
            <pc:docMk/>
            <pc:sldMk cId="766561856" sldId="11270"/>
            <ac:picMk id="21514" creationId="{6B983259-E9ED-84B7-CBF7-A4ABE27B52EB}"/>
          </ac:picMkLst>
        </pc:picChg>
        <pc:picChg chg="del">
          <ac:chgData name="Luka Mandić" userId="18010844-0339-46fd-8e80-96db4bed1367" providerId="ADAL" clId="{66E18416-BB21-4936-BC97-FE45E847D21C}" dt="2023-10-03T14:56:40.452" v="535" actId="478"/>
          <ac:picMkLst>
            <pc:docMk/>
            <pc:sldMk cId="766561856" sldId="11270"/>
            <ac:picMk id="21515" creationId="{8E4DBC20-7358-34DE-7435-C1C600B256B8}"/>
          </ac:picMkLst>
        </pc:picChg>
        <pc:picChg chg="del">
          <ac:chgData name="Luka Mandić" userId="18010844-0339-46fd-8e80-96db4bed1367" providerId="ADAL" clId="{66E18416-BB21-4936-BC97-FE45E847D21C}" dt="2023-10-03T14:56:40.452" v="535" actId="478"/>
          <ac:picMkLst>
            <pc:docMk/>
            <pc:sldMk cId="766561856" sldId="11270"/>
            <ac:picMk id="21516" creationId="{207CD27E-ADBE-6609-05E0-FA49DB43B285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26626" creationId="{ECF201B5-8D98-30E8-C62C-29F7516D8C5A}"/>
          </ac:picMkLst>
        </pc:picChg>
        <pc:picChg chg="del">
          <ac:chgData name="Luka Mandić" userId="18010844-0339-46fd-8e80-96db4bed1367" providerId="ADAL" clId="{66E18416-BB21-4936-BC97-FE45E847D21C}" dt="2023-10-03T14:56:11.940" v="533" actId="478"/>
          <ac:picMkLst>
            <pc:docMk/>
            <pc:sldMk cId="766561856" sldId="11270"/>
            <ac:picMk id="26628" creationId="{772B2258-CF8B-3239-E464-B6F5BC1A6CF5}"/>
          </ac:picMkLst>
        </pc:picChg>
      </pc:sldChg>
      <pc:sldChg chg="addSp delSp modSp mod">
        <pc:chgData name="Luka Mandić" userId="18010844-0339-46fd-8e80-96db4bed1367" providerId="ADAL" clId="{66E18416-BB21-4936-BC97-FE45E847D21C}" dt="2023-10-04T07:48:47.129" v="919"/>
        <pc:sldMkLst>
          <pc:docMk/>
          <pc:sldMk cId="399517827" sldId="11271"/>
        </pc:sldMkLst>
        <pc:spChg chg="mod">
          <ac:chgData name="Luka Mandić" userId="18010844-0339-46fd-8e80-96db4bed1367" providerId="ADAL" clId="{66E18416-BB21-4936-BC97-FE45E847D21C}" dt="2023-10-03T14:37:36.449" v="46"/>
          <ac:spMkLst>
            <pc:docMk/>
            <pc:sldMk cId="399517827" sldId="11271"/>
            <ac:spMk id="3" creationId="{11443F55-A604-F834-4993-B753133E696F}"/>
          </ac:spMkLst>
        </pc:spChg>
        <pc:graphicFrameChg chg="mod">
          <ac:chgData name="Luka Mandić" userId="18010844-0339-46fd-8e80-96db4bed1367" providerId="ADAL" clId="{66E18416-BB21-4936-BC97-FE45E847D21C}" dt="2023-10-03T14:55:57.409" v="532"/>
          <ac:graphicFrameMkLst>
            <pc:docMk/>
            <pc:sldMk cId="399517827" sldId="11271"/>
            <ac:graphicFrameMk id="4" creationId="{73F6866F-764B-516D-2B5F-0A0EA0869906}"/>
          </ac:graphicFrameMkLst>
        </pc:graphicFrameChg>
        <pc:picChg chg="add del mod">
          <ac:chgData name="Luka Mandić" userId="18010844-0339-46fd-8e80-96db4bed1367" providerId="ADAL" clId="{66E18416-BB21-4936-BC97-FE45E847D21C}" dt="2023-10-04T07:48:46.452" v="918" actId="478"/>
          <ac:picMkLst>
            <pc:docMk/>
            <pc:sldMk cId="399517827" sldId="11271"/>
            <ac:picMk id="6" creationId="{ECEB7B8B-DED7-B2D1-5E30-F3FD60171AC5}"/>
          </ac:picMkLst>
        </pc:picChg>
        <pc:picChg chg="del">
          <ac:chgData name="Luka Mandić" userId="18010844-0339-46fd-8e80-96db4bed1367" providerId="ADAL" clId="{66E18416-BB21-4936-BC97-FE45E847D21C}" dt="2023-10-03T14:57:53.598" v="540" actId="478"/>
          <ac:picMkLst>
            <pc:docMk/>
            <pc:sldMk cId="399517827" sldId="11271"/>
            <ac:picMk id="7" creationId="{08FAE624-4FA3-BDAD-5A7A-BD76E5B8A511}"/>
          </ac:picMkLst>
        </pc:picChg>
        <pc:picChg chg="add mod">
          <ac:chgData name="Luka Mandić" userId="18010844-0339-46fd-8e80-96db4bed1367" providerId="ADAL" clId="{66E18416-BB21-4936-BC97-FE45E847D21C}" dt="2023-10-04T07:48:47.129" v="919"/>
          <ac:picMkLst>
            <pc:docMk/>
            <pc:sldMk cId="399517827" sldId="11271"/>
            <ac:picMk id="7" creationId="{EBC444F0-3218-E779-B641-11C430A60E51}"/>
          </ac:picMkLst>
        </pc:picChg>
        <pc:picChg chg="del">
          <ac:chgData name="Luka Mandić" userId="18010844-0339-46fd-8e80-96db4bed1367" providerId="ADAL" clId="{66E18416-BB21-4936-BC97-FE45E847D21C}" dt="2023-10-03T14:57:53.598" v="540" actId="478"/>
          <ac:picMkLst>
            <pc:docMk/>
            <pc:sldMk cId="399517827" sldId="11271"/>
            <ac:picMk id="8" creationId="{A51AC202-1D6E-053D-10B0-BC5EA7371D6F}"/>
          </ac:picMkLst>
        </pc:picChg>
        <pc:picChg chg="del">
          <ac:chgData name="Luka Mandić" userId="18010844-0339-46fd-8e80-96db4bed1367" providerId="ADAL" clId="{66E18416-BB21-4936-BC97-FE45E847D21C}" dt="2023-10-03T14:57:53.598" v="540" actId="478"/>
          <ac:picMkLst>
            <pc:docMk/>
            <pc:sldMk cId="399517827" sldId="11271"/>
            <ac:picMk id="10" creationId="{9220BE03-C597-3DC1-B499-A147DBD91CCF}"/>
          </ac:picMkLst>
        </pc:picChg>
        <pc:picChg chg="del">
          <ac:chgData name="Luka Mandić" userId="18010844-0339-46fd-8e80-96db4bed1367" providerId="ADAL" clId="{66E18416-BB21-4936-BC97-FE45E847D21C}" dt="2023-10-03T14:57:53.598" v="540" actId="478"/>
          <ac:picMkLst>
            <pc:docMk/>
            <pc:sldMk cId="399517827" sldId="11271"/>
            <ac:picMk id="14" creationId="{88FDA4AB-E978-B2AC-ED5E-92FA21297588}"/>
          </ac:picMkLst>
        </pc:picChg>
        <pc:picChg chg="del">
          <ac:chgData name="Luka Mandić" userId="18010844-0339-46fd-8e80-96db4bed1367" providerId="ADAL" clId="{66E18416-BB21-4936-BC97-FE45E847D21C}" dt="2023-10-03T14:57:53.598" v="540" actId="478"/>
          <ac:picMkLst>
            <pc:docMk/>
            <pc:sldMk cId="399517827" sldId="11271"/>
            <ac:picMk id="15" creationId="{5AE68479-DF4D-E667-2F0A-807F8B97BEF7}"/>
          </ac:picMkLst>
        </pc:picChg>
        <pc:picChg chg="del">
          <ac:chgData name="Luka Mandić" userId="18010844-0339-46fd-8e80-96db4bed1367" providerId="ADAL" clId="{66E18416-BB21-4936-BC97-FE45E847D21C}" dt="2023-10-03T14:57:53.598" v="540" actId="478"/>
          <ac:picMkLst>
            <pc:docMk/>
            <pc:sldMk cId="399517827" sldId="11271"/>
            <ac:picMk id="16" creationId="{6504A69B-21DA-9205-DE89-76A3CDC5E7E7}"/>
          </ac:picMkLst>
        </pc:picChg>
        <pc:picChg chg="del">
          <ac:chgData name="Luka Mandić" userId="18010844-0339-46fd-8e80-96db4bed1367" providerId="ADAL" clId="{66E18416-BB21-4936-BC97-FE45E847D21C}" dt="2023-10-03T14:57:53.598" v="540" actId="478"/>
          <ac:picMkLst>
            <pc:docMk/>
            <pc:sldMk cId="399517827" sldId="11271"/>
            <ac:picMk id="17" creationId="{1F901534-B308-6471-8810-4BF686B5A91C}"/>
          </ac:picMkLst>
        </pc:picChg>
        <pc:picChg chg="del">
          <ac:chgData name="Luka Mandić" userId="18010844-0339-46fd-8e80-96db4bed1367" providerId="ADAL" clId="{66E18416-BB21-4936-BC97-FE45E847D21C}" dt="2023-10-03T14:57:53.598" v="540" actId="478"/>
          <ac:picMkLst>
            <pc:docMk/>
            <pc:sldMk cId="399517827" sldId="11271"/>
            <ac:picMk id="18" creationId="{65C2AE07-038E-AE5E-FC87-607104DB6E89}"/>
          </ac:picMkLst>
        </pc:picChg>
        <pc:picChg chg="del">
          <ac:chgData name="Luka Mandić" userId="18010844-0339-46fd-8e80-96db4bed1367" providerId="ADAL" clId="{66E18416-BB21-4936-BC97-FE45E847D21C}" dt="2023-10-03T14:57:53.598" v="540" actId="478"/>
          <ac:picMkLst>
            <pc:docMk/>
            <pc:sldMk cId="399517827" sldId="11271"/>
            <ac:picMk id="19" creationId="{04A5843B-A125-AB2D-DB34-D551F32541EF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2" creationId="{2FC79C4D-58DA-D047-9586-E76973A95F82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5" creationId="{00000000-0008-0000-0100-000014000000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6" creationId="{00000000-0008-0000-0100-000015000000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36" creationId="{08BB71C8-8C06-F29B-0643-D459871A54ED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38" creationId="{621E1523-58DF-F04F-1BAE-AEE71DDBA169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39" creationId="{C5A0A948-F4A4-4FB6-1DCF-FBE9F6BC0C8B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1508" creationId="{7A70F69A-D8C5-76B6-80BF-6A438C522F2B}"/>
          </ac:picMkLst>
        </pc:picChg>
        <pc:picChg chg="del">
          <ac:chgData name="Luka Mandić" userId="18010844-0339-46fd-8e80-96db4bed1367" providerId="ADAL" clId="{66E18416-BB21-4936-BC97-FE45E847D21C}" dt="2023-10-03T14:57:53.598" v="540" actId="478"/>
          <ac:picMkLst>
            <pc:docMk/>
            <pc:sldMk cId="399517827" sldId="11271"/>
            <ac:picMk id="21518" creationId="{75E8DB2F-640D-313C-32AD-A5342ECC910E}"/>
          </ac:picMkLst>
        </pc:picChg>
        <pc:picChg chg="del">
          <ac:chgData name="Luka Mandić" userId="18010844-0339-46fd-8e80-96db4bed1367" providerId="ADAL" clId="{66E18416-BB21-4936-BC97-FE45E847D21C}" dt="2023-10-03T14:57:53.598" v="540" actId="478"/>
          <ac:picMkLst>
            <pc:docMk/>
            <pc:sldMk cId="399517827" sldId="11271"/>
            <ac:picMk id="21519" creationId="{426988C5-7D56-5ED8-E7B2-5FA890815AAB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1522" creationId="{26331713-C6AE-24CB-BA3F-63014C5EA20C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1523" creationId="{76B985B3-5172-6CFF-70D8-991FF3FF5A72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1524" creationId="{00000000-0008-0000-0100-00000F000000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1525" creationId="{6D26B190-B52D-2A1D-D61E-39AA8D664B2C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1526" creationId="{BCE12FC5-1B9F-9671-0F2C-C5922278AEF6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1527" creationId="{868740B5-3857-C183-BC0F-18C9A232AE3A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1528" creationId="{84797854-4E24-7B7A-C0D3-CFA07CF820EA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1530" creationId="{47B6EA29-DB49-AB55-B381-452A191F2CA9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1531" creationId="{EC537C34-1E5E-0440-7924-FC11045698FB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1532" creationId="{21F045E5-A84C-C62F-E253-71D0AF26D3F7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1533" creationId="{00000000-0008-0000-0100-000047000000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5604" creationId="{5D6C4E4E-F1B5-32CE-95C5-DCA81F24ADE8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5606" creationId="{EA8683E9-DDD8-EF4D-71F3-8B6135367153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5608" creationId="{3EFBBE76-31F4-6B1A-D345-ADCE77B6F511}"/>
          </ac:picMkLst>
        </pc:picChg>
        <pc:picChg chg="del">
          <ac:chgData name="Luka Mandić" userId="18010844-0339-46fd-8e80-96db4bed1367" providerId="ADAL" clId="{66E18416-BB21-4936-BC97-FE45E847D21C}" dt="2023-10-03T14:56:30.299" v="534" actId="478"/>
          <ac:picMkLst>
            <pc:docMk/>
            <pc:sldMk cId="399517827" sldId="11271"/>
            <ac:picMk id="25610" creationId="{DB85F90A-9D3F-831D-A3A2-E02A9CF00503}"/>
          </ac:picMkLst>
        </pc:picChg>
      </pc:sldChg>
      <pc:sldChg chg="modSp mod">
        <pc:chgData name="Luka Mandić" userId="18010844-0339-46fd-8e80-96db4bed1367" providerId="ADAL" clId="{66E18416-BB21-4936-BC97-FE45E847D21C}" dt="2023-10-03T14:38:03.310" v="58"/>
        <pc:sldMkLst>
          <pc:docMk/>
          <pc:sldMk cId="313403388" sldId="11273"/>
        </pc:sldMkLst>
        <pc:spChg chg="mod">
          <ac:chgData name="Luka Mandić" userId="18010844-0339-46fd-8e80-96db4bed1367" providerId="ADAL" clId="{66E18416-BB21-4936-BC97-FE45E847D21C}" dt="2023-10-03T14:38:03.310" v="58"/>
          <ac:spMkLst>
            <pc:docMk/>
            <pc:sldMk cId="313403388" sldId="11273"/>
            <ac:spMk id="3" creationId="{B1654AF3-4EFF-0779-DC7D-ED8E1AA840F1}"/>
          </ac:spMkLst>
        </pc:spChg>
      </pc:sldChg>
      <pc:sldChg chg="addSp modSp mod">
        <pc:chgData name="Luka Mandić" userId="18010844-0339-46fd-8e80-96db4bed1367" providerId="ADAL" clId="{66E18416-BB21-4936-BC97-FE45E847D21C}" dt="2023-10-04T07:51:55.738" v="984" actId="27918"/>
        <pc:sldMkLst>
          <pc:docMk/>
          <pc:sldMk cId="2063200025" sldId="11274"/>
        </pc:sldMkLst>
        <pc:spChg chg="mod">
          <ac:chgData name="Luka Mandić" userId="18010844-0339-46fd-8e80-96db4bed1367" providerId="ADAL" clId="{66E18416-BB21-4936-BC97-FE45E847D21C}" dt="2023-10-03T14:38:04.885" v="59"/>
          <ac:spMkLst>
            <pc:docMk/>
            <pc:sldMk cId="2063200025" sldId="11274"/>
            <ac:spMk id="3" creationId="{B1654AF3-4EFF-0779-DC7D-ED8E1AA840F1}"/>
          </ac:spMkLst>
        </pc:spChg>
        <pc:picChg chg="add mod">
          <ac:chgData name="Luka Mandić" userId="18010844-0339-46fd-8e80-96db4bed1367" providerId="ADAL" clId="{66E18416-BB21-4936-BC97-FE45E847D21C}" dt="2023-10-04T07:51:40.615" v="974"/>
          <ac:picMkLst>
            <pc:docMk/>
            <pc:sldMk cId="2063200025" sldId="11274"/>
            <ac:picMk id="2" creationId="{C3F21021-AC48-A041-9724-7E26A366609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package" Target="../embeddings/Microsoft_Excel_Worksheet35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package" Target="../embeddings/Microsoft_Excel_Worksheet36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package" Target="../embeddings/Microsoft_Excel_Worksheet3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package" Target="../embeddings/Microsoft_Excel_Worksheet39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package" Target="../embeddings/Microsoft_Excel_Worksheet40.xlsx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package" Target="../embeddings/Microsoft_Excel_Worksheet41.xlsx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package" Target="../embeddings/Microsoft_Excel_Worksheet42.xlsx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package" Target="../embeddings/Microsoft_Excel_Worksheet44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46.xml"/><Relationship Id="rId1" Type="http://schemas.microsoft.com/office/2011/relationships/chartStyle" Target="style46.xml"/><Relationship Id="rId4" Type="http://schemas.openxmlformats.org/officeDocument/2006/relationships/package" Target="../embeddings/Microsoft_Excel_Worksheet45.xlsx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47.xml"/><Relationship Id="rId1" Type="http://schemas.microsoft.com/office/2011/relationships/chartStyle" Target="style47.xml"/><Relationship Id="rId4" Type="http://schemas.openxmlformats.org/officeDocument/2006/relationships/package" Target="../embeddings/Microsoft_Excel_Worksheet46.xlsx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package" Target="../embeddings/Microsoft_Excel_Worksheet48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50.xml"/><Relationship Id="rId1" Type="http://schemas.microsoft.com/office/2011/relationships/chartStyle" Target="style50.xml"/><Relationship Id="rId4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51.xml"/><Relationship Id="rId1" Type="http://schemas.microsoft.com/office/2011/relationships/chartStyle" Target="style51.xml"/><Relationship Id="rId4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53.xml"/><Relationship Id="rId1" Type="http://schemas.microsoft.com/office/2011/relationships/chartStyle" Target="style53.xml"/><Relationship Id="rId4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54.xml"/><Relationship Id="rId1" Type="http://schemas.microsoft.com/office/2011/relationships/chartStyle" Target="style54.xml"/><Relationship Id="rId4" Type="http://schemas.openxmlformats.org/officeDocument/2006/relationships/package" Target="../embeddings/Microsoft_Excel_Worksheet53.xlsx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2.xml"/><Relationship Id="rId2" Type="http://schemas.microsoft.com/office/2011/relationships/chartColorStyle" Target="colors55.xml"/><Relationship Id="rId1" Type="http://schemas.microsoft.com/office/2011/relationships/chartStyle" Target="style55.xml"/><Relationship Id="rId4" Type="http://schemas.openxmlformats.org/officeDocument/2006/relationships/package" Target="../embeddings/Microsoft_Excel_Worksheet54.xlsx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3.xml"/><Relationship Id="rId2" Type="http://schemas.microsoft.com/office/2011/relationships/chartColorStyle" Target="colors56.xml"/><Relationship Id="rId1" Type="http://schemas.microsoft.com/office/2011/relationships/chartStyle" Target="style56.xml"/><Relationship Id="rId4" Type="http://schemas.openxmlformats.org/officeDocument/2006/relationships/package" Target="../embeddings/Microsoft_Excel_Worksheet55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4.xml"/><Relationship Id="rId2" Type="http://schemas.microsoft.com/office/2011/relationships/chartColorStyle" Target="colors57.xml"/><Relationship Id="rId1" Type="http://schemas.microsoft.com/office/2011/relationships/chartStyle" Target="style57.xml"/><Relationship Id="rId4" Type="http://schemas.openxmlformats.org/officeDocument/2006/relationships/package" Target="../embeddings/Microsoft_Excel_Worksheet56.xlsx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58.xml"/><Relationship Id="rId1" Type="http://schemas.microsoft.com/office/2011/relationships/chartStyle" Target="style58.xml"/><Relationship Id="rId4" Type="http://schemas.openxmlformats.org/officeDocument/2006/relationships/package" Target="../embeddings/Microsoft_Excel_Worksheet57.xlsx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6.xml"/><Relationship Id="rId2" Type="http://schemas.microsoft.com/office/2011/relationships/chartColorStyle" Target="colors59.xml"/><Relationship Id="rId1" Type="http://schemas.microsoft.com/office/2011/relationships/chartStyle" Target="style59.xml"/><Relationship Id="rId4" Type="http://schemas.openxmlformats.org/officeDocument/2006/relationships/package" Target="../embeddings/Microsoft_Excel_Worksheet58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7.xml"/><Relationship Id="rId2" Type="http://schemas.microsoft.com/office/2011/relationships/chartColorStyle" Target="colors60.xml"/><Relationship Id="rId1" Type="http://schemas.microsoft.com/office/2011/relationships/chartStyle" Target="style60.xml"/><Relationship Id="rId4" Type="http://schemas.openxmlformats.org/officeDocument/2006/relationships/package" Target="../embeddings/Microsoft_Excel_Worksheet59.xlsx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8.xml"/><Relationship Id="rId2" Type="http://schemas.microsoft.com/office/2011/relationships/chartColorStyle" Target="colors61.xml"/><Relationship Id="rId1" Type="http://schemas.microsoft.com/office/2011/relationships/chartStyle" Target="style61.xml"/><Relationship Id="rId4" Type="http://schemas.openxmlformats.org/officeDocument/2006/relationships/package" Target="../embeddings/Microsoft_Excel_Worksheet60.xlsx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819429584712453E-3"/>
          <c:y val="9.7922576043658546E-3"/>
          <c:w val="0.99891805704152881"/>
          <c:h val="0.99020774239563414"/>
        </c:manualLayout>
      </c:layout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X</c:v>
                </c:pt>
              </c:strCache>
            </c:strRef>
          </c:tx>
          <c:spPr>
            <a:ln w="28575" cap="rnd">
              <a:solidFill>
                <a:srgbClr val="A6A6A6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A6A6A6"/>
              </a:solidFill>
              <a:ln w="19050">
                <a:solidFill>
                  <a:srgbClr val="A6A6A6"/>
                </a:solidFill>
              </a:ln>
              <a:effectLst/>
            </c:spPr>
          </c:marker>
          <c:dPt>
            <c:idx val="0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090D-46D4-9143-322AAF7A0D89}"/>
              </c:ext>
            </c:extLst>
          </c:dPt>
          <c:dPt>
            <c:idx val="1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90D-46D4-9143-322AAF7A0D89}"/>
              </c:ext>
            </c:extLst>
          </c:dPt>
          <c:dPt>
            <c:idx val="2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D62E-44EC-A2BC-66A3DE23FF61}"/>
              </c:ext>
            </c:extLst>
          </c:dPt>
          <c:dPt>
            <c:idx val="3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62E-44EC-A2BC-66A3DE23FF61}"/>
              </c:ext>
            </c:extLst>
          </c:dPt>
          <c:dPt>
            <c:idx val="4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D62E-44EC-A2BC-66A3DE23FF61}"/>
              </c:ext>
            </c:extLst>
          </c:dPt>
          <c:dPt>
            <c:idx val="5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D62E-44EC-A2BC-66A3DE23FF61}"/>
              </c:ext>
            </c:extLst>
          </c:dPt>
          <c:dPt>
            <c:idx val="6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D62E-44EC-A2BC-66A3DE23FF61}"/>
              </c:ext>
            </c:extLst>
          </c:dPt>
          <c:dPt>
            <c:idx val="7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D62E-44EC-A2BC-66A3DE23FF61}"/>
              </c:ext>
            </c:extLst>
          </c:dPt>
          <c:dPt>
            <c:idx val="8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D62E-44EC-A2BC-66A3DE23FF61}"/>
              </c:ext>
            </c:extLst>
          </c:dPt>
          <c:dPt>
            <c:idx val="9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D62E-44EC-A2BC-66A3DE23FF61}"/>
              </c:ext>
            </c:extLst>
          </c:dPt>
          <c:dPt>
            <c:idx val="10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D62E-44EC-A2BC-66A3DE23FF61}"/>
              </c:ext>
            </c:extLst>
          </c:dPt>
          <c:dPt>
            <c:idx val="11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D62E-44EC-A2BC-66A3DE23FF61}"/>
              </c:ext>
            </c:extLst>
          </c:dPt>
          <c:dPt>
            <c:idx val="12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D62E-44EC-A2BC-66A3DE23FF61}"/>
              </c:ext>
            </c:extLst>
          </c:dPt>
          <c:dPt>
            <c:idx val="13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D62E-44EC-A2BC-66A3DE23FF61}"/>
              </c:ext>
            </c:extLst>
          </c:dPt>
          <c:dPt>
            <c:idx val="14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D62E-44EC-A2BC-66A3DE23FF61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D62E-44EC-A2BC-66A3DE23FF61}"/>
              </c:ext>
            </c:extLst>
          </c:dPt>
          <c:dPt>
            <c:idx val="16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62E-44EC-A2BC-66A3DE23FF61}"/>
              </c:ext>
            </c:extLst>
          </c:dPt>
          <c:dPt>
            <c:idx val="17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D62E-44EC-A2BC-66A3DE23FF61}"/>
              </c:ext>
            </c:extLst>
          </c:dPt>
          <c:dPt>
            <c:idx val="18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D62E-44EC-A2BC-66A3DE23FF61}"/>
              </c:ext>
            </c:extLst>
          </c:dPt>
          <c:dPt>
            <c:idx val="19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D62E-44EC-A2BC-66A3DE23FF61}"/>
              </c:ext>
            </c:extLst>
          </c:dPt>
          <c:dPt>
            <c:idx val="20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D62E-44EC-A2BC-66A3DE23FF61}"/>
              </c:ext>
            </c:extLst>
          </c:dPt>
          <c:dPt>
            <c:idx val="21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D62E-44EC-A2BC-66A3DE23FF61}"/>
              </c:ext>
            </c:extLst>
          </c:dPt>
          <c:dPt>
            <c:idx val="22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D62E-44EC-A2BC-66A3DE23FF61}"/>
              </c:ext>
            </c:extLst>
          </c:dPt>
          <c:dPt>
            <c:idx val="23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D62E-44EC-A2BC-66A3DE23FF61}"/>
              </c:ext>
            </c:extLst>
          </c:dPt>
          <c:dPt>
            <c:idx val="24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D62E-44EC-A2BC-66A3DE23FF61}"/>
              </c:ext>
            </c:extLst>
          </c:dPt>
          <c:cat>
            <c:numRef>
              <c:f>Blad1!$A$2:$A$26</c:f>
              <c:numCache>
                <c:formatCode>General</c:formatCode>
                <c:ptCount val="25"/>
                <c:pt idx="0">
                  <c:v>2017</c:v>
                </c:pt>
                <c:pt idx="1">
                  <c:v>2017</c:v>
                </c:pt>
                <c:pt idx="2">
                  <c:v>2017</c:v>
                </c:pt>
                <c:pt idx="3">
                  <c:v>2018</c:v>
                </c:pt>
                <c:pt idx="4">
                  <c:v>2018</c:v>
                </c:pt>
                <c:pt idx="5">
                  <c:v>2018</c:v>
                </c:pt>
                <c:pt idx="6">
                  <c:v>2018</c:v>
                </c:pt>
                <c:pt idx="7">
                  <c:v>2019</c:v>
                </c:pt>
                <c:pt idx="8">
                  <c:v>2019</c:v>
                </c:pt>
                <c:pt idx="9">
                  <c:v>2019</c:v>
                </c:pt>
                <c:pt idx="10">
                  <c:v>2019</c:v>
                </c:pt>
                <c:pt idx="11">
                  <c:v>2020</c:v>
                </c:pt>
                <c:pt idx="12">
                  <c:v>2020</c:v>
                </c:pt>
                <c:pt idx="13">
                  <c:v>2020</c:v>
                </c:pt>
                <c:pt idx="14">
                  <c:v>2020</c:v>
                </c:pt>
                <c:pt idx="15">
                  <c:v>2021</c:v>
                </c:pt>
                <c:pt idx="16">
                  <c:v>2021</c:v>
                </c:pt>
                <c:pt idx="17">
                  <c:v>2021</c:v>
                </c:pt>
                <c:pt idx="18">
                  <c:v>2021</c:v>
                </c:pt>
                <c:pt idx="19">
                  <c:v>2022</c:v>
                </c:pt>
                <c:pt idx="20">
                  <c:v>2022</c:v>
                </c:pt>
                <c:pt idx="21">
                  <c:v>2022</c:v>
                </c:pt>
                <c:pt idx="22">
                  <c:v>2022</c:v>
                </c:pt>
                <c:pt idx="23">
                  <c:v>2023</c:v>
                </c:pt>
                <c:pt idx="24">
                  <c:v>2023</c:v>
                </c:pt>
              </c:numCache>
            </c:numRef>
          </c:cat>
          <c:val>
            <c:numRef>
              <c:f>Blad1!$B$2:$B$26</c:f>
              <c:numCache>
                <c:formatCode>0%</c:formatCode>
                <c:ptCount val="25"/>
                <c:pt idx="0">
                  <c:v>0.45</c:v>
                </c:pt>
                <c:pt idx="1">
                  <c:v>0.46</c:v>
                </c:pt>
                <c:pt idx="2">
                  <c:v>0.47</c:v>
                </c:pt>
                <c:pt idx="3">
                  <c:v>0.44</c:v>
                </c:pt>
                <c:pt idx="4">
                  <c:v>0.45</c:v>
                </c:pt>
                <c:pt idx="5">
                  <c:v>0.46</c:v>
                </c:pt>
                <c:pt idx="6">
                  <c:v>0.47</c:v>
                </c:pt>
                <c:pt idx="7">
                  <c:v>0.44</c:v>
                </c:pt>
                <c:pt idx="8">
                  <c:v>0.45</c:v>
                </c:pt>
                <c:pt idx="9">
                  <c:v>0.46</c:v>
                </c:pt>
                <c:pt idx="10">
                  <c:v>0.47</c:v>
                </c:pt>
                <c:pt idx="11">
                  <c:v>0.44</c:v>
                </c:pt>
                <c:pt idx="12">
                  <c:v>0.45</c:v>
                </c:pt>
                <c:pt idx="13">
                  <c:v>0.46</c:v>
                </c:pt>
                <c:pt idx="14">
                  <c:v>0.47</c:v>
                </c:pt>
                <c:pt idx="15">
                  <c:v>0.44</c:v>
                </c:pt>
                <c:pt idx="16">
                  <c:v>0.45</c:v>
                </c:pt>
                <c:pt idx="17">
                  <c:v>0.46</c:v>
                </c:pt>
                <c:pt idx="18">
                  <c:v>0.47</c:v>
                </c:pt>
                <c:pt idx="19">
                  <c:v>0.44</c:v>
                </c:pt>
                <c:pt idx="20">
                  <c:v>0.45</c:v>
                </c:pt>
                <c:pt idx="21">
                  <c:v>0.46</c:v>
                </c:pt>
                <c:pt idx="22">
                  <c:v>0.47</c:v>
                </c:pt>
                <c:pt idx="23">
                  <c:v>0.44</c:v>
                </c:pt>
                <c:pt idx="24">
                  <c:v>0.45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0D-46D4-9143-322AAF7A0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7728736"/>
        <c:axId val="637732672"/>
      </c:lineChart>
      <c:catAx>
        <c:axId val="637728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37732672"/>
        <c:crosses val="autoZero"/>
        <c:auto val="1"/>
        <c:lblAlgn val="ctr"/>
        <c:lblOffset val="100"/>
        <c:noMultiLvlLbl val="0"/>
      </c:catAx>
      <c:valAx>
        <c:axId val="63773267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637728736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3.2420906621246359E-2"/>
          <c:w val="0.99999999999999989"/>
          <c:h val="0.935158186757507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Kolom1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5D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21-45E2-835F-212D3803EF9D}"/>
              </c:ext>
            </c:extLst>
          </c:dPt>
          <c:dPt>
            <c:idx val="1"/>
            <c:invertIfNegative val="0"/>
            <c:bubble3D val="0"/>
            <c:spPr>
              <a:solidFill>
                <a:srgbClr val="0A5D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321-45E2-835F-212D3803EF9D}"/>
              </c:ext>
            </c:extLst>
          </c:dPt>
          <c:dPt>
            <c:idx val="2"/>
            <c:invertIfNegative val="0"/>
            <c:bubble3D val="0"/>
            <c:spPr>
              <a:solidFill>
                <a:srgbClr val="0A5D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21-45E2-835F-212D3803EF9D}"/>
              </c:ext>
            </c:extLst>
          </c:dPt>
          <c:dPt>
            <c:idx val="3"/>
            <c:invertIfNegative val="0"/>
            <c:bubble3D val="0"/>
            <c:spPr>
              <a:solidFill>
                <a:srgbClr val="0A5D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321-45E2-835F-212D3803EF9D}"/>
              </c:ext>
            </c:extLst>
          </c:dPt>
          <c:cat>
            <c:strRef>
              <c:f>Sheet1!$A$2:$A$12</c:f>
              <c:strCache>
                <c:ptCount val="11"/>
                <c:pt idx="0">
                  <c:v>AT</c:v>
                </c:pt>
                <c:pt idx="1">
                  <c:v>BE</c:v>
                </c:pt>
                <c:pt idx="2">
                  <c:v>DK</c:v>
                </c:pt>
                <c:pt idx="3">
                  <c:v>FR</c:v>
                </c:pt>
                <c:pt idx="4">
                  <c:v>DE</c:v>
                </c:pt>
                <c:pt idx="5">
                  <c:v>IT</c:v>
                </c:pt>
                <c:pt idx="6">
                  <c:v>NL</c:v>
                </c:pt>
                <c:pt idx="7">
                  <c:v>PL</c:v>
                </c:pt>
                <c:pt idx="8">
                  <c:v>ES</c:v>
                </c:pt>
                <c:pt idx="9">
                  <c:v>SE</c:v>
                </c:pt>
                <c:pt idx="10">
                  <c:v>UK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0.35</c:v>
                </c:pt>
                <c:pt idx="1">
                  <c:v>0.35</c:v>
                </c:pt>
                <c:pt idx="2">
                  <c:v>0.35</c:v>
                </c:pt>
                <c:pt idx="3">
                  <c:v>0.35</c:v>
                </c:pt>
                <c:pt idx="4">
                  <c:v>0.35</c:v>
                </c:pt>
                <c:pt idx="5">
                  <c:v>0.35</c:v>
                </c:pt>
                <c:pt idx="6">
                  <c:v>0.35</c:v>
                </c:pt>
                <c:pt idx="7">
                  <c:v>0.35</c:v>
                </c:pt>
                <c:pt idx="8">
                  <c:v>0.35</c:v>
                </c:pt>
                <c:pt idx="9">
                  <c:v>0.35</c:v>
                </c:pt>
                <c:pt idx="1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21-45E2-835F-212D3803E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47263848"/>
        <c:axId val="847269752"/>
      </c:barChart>
      <c:catAx>
        <c:axId val="847263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7269752"/>
        <c:crosses val="autoZero"/>
        <c:auto val="1"/>
        <c:lblAlgn val="ctr"/>
        <c:lblOffset val="100"/>
        <c:noMultiLvlLbl val="0"/>
      </c:catAx>
      <c:valAx>
        <c:axId val="847269752"/>
        <c:scaling>
          <c:orientation val="minMax"/>
          <c:max val="1"/>
          <c:min val="0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A6A6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72638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99999999999989"/>
          <c:h val="0.961918484918005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Kolom1</c:v>
                </c:pt>
              </c:strCache>
            </c:strRef>
          </c:tx>
          <c:spPr>
            <a:solidFill>
              <a:srgbClr val="3B7D9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7D9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21-45E2-835F-212D3803EF9D}"/>
              </c:ext>
            </c:extLst>
          </c:dPt>
          <c:dPt>
            <c:idx val="1"/>
            <c:invertIfNegative val="0"/>
            <c:bubble3D val="0"/>
            <c:spPr>
              <a:solidFill>
                <a:srgbClr val="3B7D9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321-45E2-835F-212D3803EF9D}"/>
              </c:ext>
            </c:extLst>
          </c:dPt>
          <c:dPt>
            <c:idx val="2"/>
            <c:invertIfNegative val="0"/>
            <c:bubble3D val="0"/>
            <c:spPr>
              <a:solidFill>
                <a:srgbClr val="3B7D9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21-45E2-835F-212D3803EF9D}"/>
              </c:ext>
            </c:extLst>
          </c:dPt>
          <c:dPt>
            <c:idx val="3"/>
            <c:invertIfNegative val="0"/>
            <c:bubble3D val="0"/>
            <c:spPr>
              <a:solidFill>
                <a:srgbClr val="3B7D9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321-45E2-835F-212D3803EF9D}"/>
              </c:ext>
            </c:extLst>
          </c:dPt>
          <c:cat>
            <c:strRef>
              <c:f>Sheet1!$A$2:$A$12</c:f>
              <c:strCache>
                <c:ptCount val="11"/>
                <c:pt idx="0">
                  <c:v>AT</c:v>
                </c:pt>
                <c:pt idx="1">
                  <c:v>BE</c:v>
                </c:pt>
                <c:pt idx="2">
                  <c:v>DK</c:v>
                </c:pt>
                <c:pt idx="3">
                  <c:v>FR</c:v>
                </c:pt>
                <c:pt idx="4">
                  <c:v>DE</c:v>
                </c:pt>
                <c:pt idx="5">
                  <c:v>IT</c:v>
                </c:pt>
                <c:pt idx="6">
                  <c:v>NL</c:v>
                </c:pt>
                <c:pt idx="7">
                  <c:v>PL</c:v>
                </c:pt>
                <c:pt idx="8">
                  <c:v>ES</c:v>
                </c:pt>
                <c:pt idx="9">
                  <c:v>SE</c:v>
                </c:pt>
                <c:pt idx="10">
                  <c:v>UK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0.35</c:v>
                </c:pt>
                <c:pt idx="1">
                  <c:v>0.35</c:v>
                </c:pt>
                <c:pt idx="2">
                  <c:v>0.35</c:v>
                </c:pt>
                <c:pt idx="3">
                  <c:v>0.35</c:v>
                </c:pt>
                <c:pt idx="4">
                  <c:v>0.35</c:v>
                </c:pt>
                <c:pt idx="5">
                  <c:v>0.35</c:v>
                </c:pt>
                <c:pt idx="6">
                  <c:v>0.35</c:v>
                </c:pt>
                <c:pt idx="7">
                  <c:v>0.35</c:v>
                </c:pt>
                <c:pt idx="8">
                  <c:v>0.35</c:v>
                </c:pt>
                <c:pt idx="9">
                  <c:v>0.35</c:v>
                </c:pt>
                <c:pt idx="1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21-45E2-835F-212D3803E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47263848"/>
        <c:axId val="847269752"/>
      </c:barChart>
      <c:catAx>
        <c:axId val="847263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7269752"/>
        <c:crosses val="autoZero"/>
        <c:auto val="1"/>
        <c:lblAlgn val="ctr"/>
        <c:lblOffset val="100"/>
        <c:noMultiLvlLbl val="0"/>
      </c:catAx>
      <c:valAx>
        <c:axId val="847269752"/>
        <c:scaling>
          <c:orientation val="minMax"/>
          <c:max val="1"/>
          <c:min val="0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A6A6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72638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4.8991584898727236E-2"/>
          <c:w val="0.99999999999999989"/>
          <c:h val="0.919131833591855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Kolom1</c:v>
                </c:pt>
              </c:strCache>
            </c:strRef>
          </c:tx>
          <c:spPr>
            <a:solidFill>
              <a:srgbClr val="5497B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497B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05-4654-AFA5-06BE04CDF4B5}"/>
              </c:ext>
            </c:extLst>
          </c:dPt>
          <c:dPt>
            <c:idx val="1"/>
            <c:invertIfNegative val="0"/>
            <c:bubble3D val="0"/>
            <c:spPr>
              <a:solidFill>
                <a:srgbClr val="5497B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05-4654-AFA5-06BE04CDF4B5}"/>
              </c:ext>
            </c:extLst>
          </c:dPt>
          <c:dPt>
            <c:idx val="2"/>
            <c:invertIfNegative val="0"/>
            <c:bubble3D val="0"/>
            <c:spPr>
              <a:solidFill>
                <a:srgbClr val="5497B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05-4654-AFA5-06BE04CDF4B5}"/>
              </c:ext>
            </c:extLst>
          </c:dPt>
          <c:dPt>
            <c:idx val="3"/>
            <c:invertIfNegative val="0"/>
            <c:bubble3D val="0"/>
            <c:spPr>
              <a:solidFill>
                <a:srgbClr val="5497B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05-4654-AFA5-06BE04CDF4B5}"/>
              </c:ext>
            </c:extLst>
          </c:dPt>
          <c:cat>
            <c:strRef>
              <c:f>Sheet1!$A$2:$A$12</c:f>
              <c:strCache>
                <c:ptCount val="11"/>
                <c:pt idx="0">
                  <c:v>AT</c:v>
                </c:pt>
                <c:pt idx="1">
                  <c:v>BE</c:v>
                </c:pt>
                <c:pt idx="2">
                  <c:v>DK</c:v>
                </c:pt>
                <c:pt idx="3">
                  <c:v>FR</c:v>
                </c:pt>
                <c:pt idx="4">
                  <c:v>DE</c:v>
                </c:pt>
                <c:pt idx="5">
                  <c:v>IT</c:v>
                </c:pt>
                <c:pt idx="6">
                  <c:v>NL</c:v>
                </c:pt>
                <c:pt idx="7">
                  <c:v>PL</c:v>
                </c:pt>
                <c:pt idx="8">
                  <c:v>ES</c:v>
                </c:pt>
                <c:pt idx="9">
                  <c:v>SE</c:v>
                </c:pt>
                <c:pt idx="10">
                  <c:v>UK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0.35</c:v>
                </c:pt>
                <c:pt idx="1">
                  <c:v>0.35</c:v>
                </c:pt>
                <c:pt idx="2">
                  <c:v>0.35</c:v>
                </c:pt>
                <c:pt idx="3">
                  <c:v>0.35</c:v>
                </c:pt>
                <c:pt idx="4">
                  <c:v>0.35</c:v>
                </c:pt>
                <c:pt idx="5">
                  <c:v>0.35</c:v>
                </c:pt>
                <c:pt idx="6">
                  <c:v>0.35</c:v>
                </c:pt>
                <c:pt idx="7">
                  <c:v>0.35</c:v>
                </c:pt>
                <c:pt idx="8">
                  <c:v>0.35</c:v>
                </c:pt>
                <c:pt idx="9">
                  <c:v>0.35</c:v>
                </c:pt>
                <c:pt idx="1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05-4654-AFA5-06BE04CDF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47263848"/>
        <c:axId val="847269752"/>
      </c:barChart>
      <c:catAx>
        <c:axId val="847263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7269752"/>
        <c:crosses val="autoZero"/>
        <c:auto val="1"/>
        <c:lblAlgn val="ctr"/>
        <c:lblOffset val="100"/>
        <c:noMultiLvlLbl val="0"/>
      </c:catAx>
      <c:valAx>
        <c:axId val="847269752"/>
        <c:scaling>
          <c:orientation val="minMax"/>
          <c:max val="1"/>
          <c:min val="0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A6A6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72638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99999999999989"/>
          <c:h val="0.961918484918005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Kolom1</c:v>
                </c:pt>
              </c:strCache>
            </c:strRef>
          </c:tx>
          <c:spPr>
            <a:solidFill>
              <a:srgbClr val="7DB5D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DB5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68-46FE-BAA9-7AB1D6D4B40A}"/>
              </c:ext>
            </c:extLst>
          </c:dPt>
          <c:dPt>
            <c:idx val="1"/>
            <c:invertIfNegative val="0"/>
            <c:bubble3D val="0"/>
            <c:spPr>
              <a:solidFill>
                <a:srgbClr val="7DB5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68-46FE-BAA9-7AB1D6D4B40A}"/>
              </c:ext>
            </c:extLst>
          </c:dPt>
          <c:dPt>
            <c:idx val="2"/>
            <c:invertIfNegative val="0"/>
            <c:bubble3D val="0"/>
            <c:spPr>
              <a:solidFill>
                <a:srgbClr val="7DB5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68-46FE-BAA9-7AB1D6D4B40A}"/>
              </c:ext>
            </c:extLst>
          </c:dPt>
          <c:dPt>
            <c:idx val="3"/>
            <c:invertIfNegative val="0"/>
            <c:bubble3D val="0"/>
            <c:spPr>
              <a:solidFill>
                <a:srgbClr val="7DB5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568-46FE-BAA9-7AB1D6D4B40A}"/>
              </c:ext>
            </c:extLst>
          </c:dPt>
          <c:cat>
            <c:strRef>
              <c:f>Sheet1!$A$2:$A$12</c:f>
              <c:strCache>
                <c:ptCount val="11"/>
                <c:pt idx="0">
                  <c:v>AT</c:v>
                </c:pt>
                <c:pt idx="1">
                  <c:v>BE</c:v>
                </c:pt>
                <c:pt idx="2">
                  <c:v>DK</c:v>
                </c:pt>
                <c:pt idx="3">
                  <c:v>FR</c:v>
                </c:pt>
                <c:pt idx="4">
                  <c:v>DE</c:v>
                </c:pt>
                <c:pt idx="5">
                  <c:v>IT</c:v>
                </c:pt>
                <c:pt idx="6">
                  <c:v>NL</c:v>
                </c:pt>
                <c:pt idx="7">
                  <c:v>PL</c:v>
                </c:pt>
                <c:pt idx="8">
                  <c:v>ES</c:v>
                </c:pt>
                <c:pt idx="9">
                  <c:v>SE</c:v>
                </c:pt>
                <c:pt idx="10">
                  <c:v>UK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0.35</c:v>
                </c:pt>
                <c:pt idx="1">
                  <c:v>0.35</c:v>
                </c:pt>
                <c:pt idx="2">
                  <c:v>0.35</c:v>
                </c:pt>
                <c:pt idx="3">
                  <c:v>0.35</c:v>
                </c:pt>
                <c:pt idx="4">
                  <c:v>0.35</c:v>
                </c:pt>
                <c:pt idx="5">
                  <c:v>0.35</c:v>
                </c:pt>
                <c:pt idx="6">
                  <c:v>0.35</c:v>
                </c:pt>
                <c:pt idx="7">
                  <c:v>0.35</c:v>
                </c:pt>
                <c:pt idx="8">
                  <c:v>0.35</c:v>
                </c:pt>
                <c:pt idx="9">
                  <c:v>0.35</c:v>
                </c:pt>
                <c:pt idx="1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568-46FE-BAA9-7AB1D6D4B4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47263848"/>
        <c:axId val="847269752"/>
      </c:barChart>
      <c:catAx>
        <c:axId val="847263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7269752"/>
        <c:crosses val="autoZero"/>
        <c:auto val="1"/>
        <c:lblAlgn val="ctr"/>
        <c:lblOffset val="100"/>
        <c:noMultiLvlLbl val="0"/>
      </c:catAx>
      <c:valAx>
        <c:axId val="847269752"/>
        <c:scaling>
          <c:orientation val="minMax"/>
          <c:max val="1"/>
          <c:min val="0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A6A6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72638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Netherlands</c:v>
                </c:pt>
                <c:pt idx="6">
                  <c:v>Spain</c:v>
                </c:pt>
                <c:pt idx="7">
                  <c:v>Sweden</c:v>
                </c:pt>
                <c:pt idx="8">
                  <c:v>Poland</c:v>
                </c:pt>
                <c:pt idx="9">
                  <c:v>United Kingdom</c:v>
                </c:pt>
                <c:pt idx="10">
                  <c:v>Italy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01-4433-8B3D-748529BA24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D9D9D9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Netherlands</c:v>
                </c:pt>
                <c:pt idx="6">
                  <c:v>Spain</c:v>
                </c:pt>
                <c:pt idx="7">
                  <c:v>Sweden</c:v>
                </c:pt>
                <c:pt idx="8">
                  <c:v>Poland</c:v>
                </c:pt>
                <c:pt idx="9">
                  <c:v>United Kingdom</c:v>
                </c:pt>
                <c:pt idx="10">
                  <c:v>Italy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01-4433-8B3D-748529BA2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5497BE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Spain</c:v>
                </c:pt>
                <c:pt idx="1">
                  <c:v>Germany</c:v>
                </c:pt>
                <c:pt idx="2">
                  <c:v>United Kingdom</c:v>
                </c:pt>
                <c:pt idx="3">
                  <c:v>Italy</c:v>
                </c:pt>
                <c:pt idx="4">
                  <c:v>Poland</c:v>
                </c:pt>
                <c:pt idx="5">
                  <c:v>Denmark</c:v>
                </c:pt>
                <c:pt idx="6">
                  <c:v>Sweden</c:v>
                </c:pt>
                <c:pt idx="7">
                  <c:v>Austria</c:v>
                </c:pt>
                <c:pt idx="8">
                  <c:v>Belgium</c:v>
                </c:pt>
                <c:pt idx="9">
                  <c:v>Netherlands</c:v>
                </c:pt>
                <c:pt idx="10">
                  <c:v>France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01-4433-8B3D-748529BA24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D9D9D9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Spain</c:v>
                </c:pt>
                <c:pt idx="1">
                  <c:v>Germany</c:v>
                </c:pt>
                <c:pt idx="2">
                  <c:v>United Kingdom</c:v>
                </c:pt>
                <c:pt idx="3">
                  <c:v>Italy</c:v>
                </c:pt>
                <c:pt idx="4">
                  <c:v>Poland</c:v>
                </c:pt>
                <c:pt idx="5">
                  <c:v>Denmark</c:v>
                </c:pt>
                <c:pt idx="6">
                  <c:v>Sweden</c:v>
                </c:pt>
                <c:pt idx="7">
                  <c:v>Austria</c:v>
                </c:pt>
                <c:pt idx="8">
                  <c:v>Belgium</c:v>
                </c:pt>
                <c:pt idx="9">
                  <c:v>Netherlands</c:v>
                </c:pt>
                <c:pt idx="10">
                  <c:v>France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01-4433-8B3D-748529BA2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96599026571778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B9C6C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9C6C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DE-4A67-B4BC-A9F4A0488B1D}"/>
              </c:ext>
            </c:extLst>
          </c:dPt>
          <c:dPt>
            <c:idx val="1"/>
            <c:invertIfNegative val="0"/>
            <c:bubble3D val="0"/>
            <c:spPr>
              <a:solidFill>
                <a:srgbClr val="B9C6C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DE-4A67-B4BC-A9F4A0488B1D}"/>
              </c:ext>
            </c:extLst>
          </c:dPt>
          <c:dPt>
            <c:idx val="2"/>
            <c:invertIfNegative val="0"/>
            <c:bubble3D val="0"/>
            <c:spPr>
              <a:solidFill>
                <a:srgbClr val="B9C6C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DE-4A67-B4BC-A9F4A0488B1D}"/>
              </c:ext>
            </c:extLst>
          </c:dPt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DE-4A67-B4BC-A9F4A0488B1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DE-4A67-B4BC-A9F4A0488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281721576"/>
        <c:axId val="1281722232"/>
      </c:barChart>
      <c:catAx>
        <c:axId val="1281721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22232"/>
        <c:crosses val="autoZero"/>
        <c:auto val="1"/>
        <c:lblAlgn val="ctr"/>
        <c:lblOffset val="100"/>
        <c:noMultiLvlLbl val="0"/>
      </c:catAx>
      <c:valAx>
        <c:axId val="1281722232"/>
        <c:scaling>
          <c:orientation val="minMax"/>
          <c:max val="1"/>
          <c:min val="0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rgbClr val="A6A6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8172157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445142344888469E-2"/>
          <c:y val="2.2036455286128288E-2"/>
          <c:w val="1"/>
          <c:h val="0.996599026571778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B9C6CF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B9C6C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61-4518-8847-0465A70968AE}"/>
              </c:ext>
            </c:extLst>
          </c:dPt>
          <c:dPt>
            <c:idx val="5"/>
            <c:invertIfNegative val="0"/>
            <c:bubble3D val="0"/>
            <c:spPr>
              <a:solidFill>
                <a:srgbClr val="B9C6C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61-4518-8847-0465A70968AE}"/>
              </c:ext>
            </c:extLst>
          </c:dPt>
          <c:dPt>
            <c:idx val="8"/>
            <c:invertIfNegative val="0"/>
            <c:bubble3D val="0"/>
            <c:spPr>
              <a:solidFill>
                <a:srgbClr val="B9C6C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161-4518-8847-0465A70968AE}"/>
              </c:ext>
            </c:extLst>
          </c:dPt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DE-4A67-B4BC-A9F4A0488B1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DE-4A67-B4BC-A9F4A0488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281721576"/>
        <c:axId val="1281722232"/>
      </c:barChart>
      <c:catAx>
        <c:axId val="1281721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22232"/>
        <c:crosses val="autoZero"/>
        <c:auto val="1"/>
        <c:lblAlgn val="ctr"/>
        <c:lblOffset val="100"/>
        <c:noMultiLvlLbl val="0"/>
      </c:catAx>
      <c:valAx>
        <c:axId val="1281722232"/>
        <c:scaling>
          <c:orientation val="minMax"/>
          <c:max val="1"/>
          <c:min val="0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rgbClr val="A6A6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8172157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Power Tools</c:v>
                </c:pt>
                <c:pt idx="1">
                  <c:v>Tap</c:v>
                </c:pt>
                <c:pt idx="2">
                  <c:v>Paint</c:v>
                </c:pt>
                <c:pt idx="3">
                  <c:v>Flooring Products</c:v>
                </c:pt>
                <c:pt idx="4">
                  <c:v>Doorlock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DA-496C-B0AD-1FB7BCC514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Kolom4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Power Tools</c:v>
                </c:pt>
                <c:pt idx="1">
                  <c:v>Tap</c:v>
                </c:pt>
                <c:pt idx="2">
                  <c:v>Paint</c:v>
                </c:pt>
                <c:pt idx="3">
                  <c:v>Flooring Products</c:v>
                </c:pt>
                <c:pt idx="4">
                  <c:v>Doorlock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DA-496C-B0AD-1FB7BCC514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5497BE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Power Tools</c:v>
                </c:pt>
                <c:pt idx="1">
                  <c:v>Tap</c:v>
                </c:pt>
                <c:pt idx="2">
                  <c:v>Paint</c:v>
                </c:pt>
                <c:pt idx="3">
                  <c:v>Flooring Products</c:v>
                </c:pt>
                <c:pt idx="4">
                  <c:v>Doorlock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DA-496C-B0AD-1FB7BCC5145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Kolom5</c:v>
                </c:pt>
              </c:strCache>
            </c:strRef>
          </c:tx>
          <c:spPr>
            <a:solidFill>
              <a:srgbClr val="7DB5DF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Power Tools</c:v>
                </c:pt>
                <c:pt idx="1">
                  <c:v>Tap</c:v>
                </c:pt>
                <c:pt idx="2">
                  <c:v>Paint</c:v>
                </c:pt>
                <c:pt idx="3">
                  <c:v>Flooring Products</c:v>
                </c:pt>
                <c:pt idx="4">
                  <c:v>Doorlock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DA-496C-B0AD-1FB7BCC51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2022</c:v>
                </c:pt>
                <c:pt idx="2">
                  <c:v>France</c:v>
                </c:pt>
                <c:pt idx="3">
                  <c:v>Belgium</c:v>
                </c:pt>
                <c:pt idx="4">
                  <c:v>Austria</c:v>
                </c:pt>
                <c:pt idx="5">
                  <c:v>Italy</c:v>
                </c:pt>
                <c:pt idx="6">
                  <c:v>Spain</c:v>
                </c:pt>
                <c:pt idx="7">
                  <c:v>United Kingdom</c:v>
                </c:pt>
                <c:pt idx="8">
                  <c:v>Germany</c:v>
                </c:pt>
                <c:pt idx="9">
                  <c:v>Netherlands</c:v>
                </c:pt>
                <c:pt idx="10">
                  <c:v>Sweden</c:v>
                </c:pt>
                <c:pt idx="11">
                  <c:v>Denmark</c:v>
                </c:pt>
                <c:pt idx="12">
                  <c:v>Poland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0.33</c:v>
                </c:pt>
                <c:pt idx="2">
                  <c:v>0.33</c:v>
                </c:pt>
                <c:pt idx="3">
                  <c:v>0.33</c:v>
                </c:pt>
                <c:pt idx="4">
                  <c:v>0.33</c:v>
                </c:pt>
                <c:pt idx="5">
                  <c:v>0.33</c:v>
                </c:pt>
                <c:pt idx="6">
                  <c:v>0.33</c:v>
                </c:pt>
                <c:pt idx="7">
                  <c:v>0.33</c:v>
                </c:pt>
                <c:pt idx="8">
                  <c:v>0.33</c:v>
                </c:pt>
                <c:pt idx="9">
                  <c:v>0.33</c:v>
                </c:pt>
                <c:pt idx="10">
                  <c:v>0.33</c:v>
                </c:pt>
                <c:pt idx="11">
                  <c:v>0.33</c:v>
                </c:pt>
                <c:pt idx="1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DA-496C-B0AD-1FB7BCC514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2022</c:v>
                </c:pt>
                <c:pt idx="2">
                  <c:v>France</c:v>
                </c:pt>
                <c:pt idx="3">
                  <c:v>Belgium</c:v>
                </c:pt>
                <c:pt idx="4">
                  <c:v>Austria</c:v>
                </c:pt>
                <c:pt idx="5">
                  <c:v>Italy</c:v>
                </c:pt>
                <c:pt idx="6">
                  <c:v>Spain</c:v>
                </c:pt>
                <c:pt idx="7">
                  <c:v>United Kingdom</c:v>
                </c:pt>
                <c:pt idx="8">
                  <c:v>Germany</c:v>
                </c:pt>
                <c:pt idx="9">
                  <c:v>Netherlands</c:v>
                </c:pt>
                <c:pt idx="10">
                  <c:v>Sweden</c:v>
                </c:pt>
                <c:pt idx="11">
                  <c:v>Denmark</c:v>
                </c:pt>
                <c:pt idx="12">
                  <c:v>Poland</c:v>
                </c:pt>
              </c:strCache>
            </c:strRef>
          </c:cat>
          <c:val>
            <c:numRef>
              <c:f>Sheet1!$C$2:$C$14</c:f>
              <c:numCache>
                <c:formatCode>0%</c:formatCode>
                <c:ptCount val="13"/>
                <c:pt idx="0">
                  <c:v>0.33</c:v>
                </c:pt>
                <c:pt idx="2">
                  <c:v>0.33</c:v>
                </c:pt>
                <c:pt idx="3">
                  <c:v>0.33</c:v>
                </c:pt>
                <c:pt idx="4">
                  <c:v>0.33</c:v>
                </c:pt>
                <c:pt idx="5">
                  <c:v>0.33</c:v>
                </c:pt>
                <c:pt idx="6">
                  <c:v>0.33</c:v>
                </c:pt>
                <c:pt idx="7">
                  <c:v>0.33</c:v>
                </c:pt>
                <c:pt idx="8">
                  <c:v>0.33</c:v>
                </c:pt>
                <c:pt idx="9">
                  <c:v>0.33</c:v>
                </c:pt>
                <c:pt idx="10">
                  <c:v>0.33</c:v>
                </c:pt>
                <c:pt idx="11">
                  <c:v>0.33</c:v>
                </c:pt>
                <c:pt idx="1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DA-496C-B0AD-1FB7BCC514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Kolom4</c:v>
                </c:pt>
              </c:strCache>
            </c:strRef>
          </c:tx>
          <c:spPr>
            <a:solidFill>
              <a:srgbClr val="5497BE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2022</c:v>
                </c:pt>
                <c:pt idx="2">
                  <c:v>France</c:v>
                </c:pt>
                <c:pt idx="3">
                  <c:v>Belgium</c:v>
                </c:pt>
                <c:pt idx="4">
                  <c:v>Austria</c:v>
                </c:pt>
                <c:pt idx="5">
                  <c:v>Italy</c:v>
                </c:pt>
                <c:pt idx="6">
                  <c:v>Spain</c:v>
                </c:pt>
                <c:pt idx="7">
                  <c:v>United Kingdom</c:v>
                </c:pt>
                <c:pt idx="8">
                  <c:v>Germany</c:v>
                </c:pt>
                <c:pt idx="9">
                  <c:v>Netherlands</c:v>
                </c:pt>
                <c:pt idx="10">
                  <c:v>Sweden</c:v>
                </c:pt>
                <c:pt idx="11">
                  <c:v>Denmark</c:v>
                </c:pt>
                <c:pt idx="12">
                  <c:v>Poland</c:v>
                </c:pt>
              </c:strCache>
            </c:strRef>
          </c:cat>
          <c:val>
            <c:numRef>
              <c:f>Sheet1!$D$2:$D$14</c:f>
              <c:numCache>
                <c:formatCode>0%</c:formatCode>
                <c:ptCount val="13"/>
                <c:pt idx="0">
                  <c:v>0.33</c:v>
                </c:pt>
                <c:pt idx="2">
                  <c:v>0.33</c:v>
                </c:pt>
                <c:pt idx="3">
                  <c:v>0.33</c:v>
                </c:pt>
                <c:pt idx="4">
                  <c:v>0.33</c:v>
                </c:pt>
                <c:pt idx="5">
                  <c:v>0.33</c:v>
                </c:pt>
                <c:pt idx="6">
                  <c:v>0.33</c:v>
                </c:pt>
                <c:pt idx="7">
                  <c:v>0.33</c:v>
                </c:pt>
                <c:pt idx="8">
                  <c:v>0.33</c:v>
                </c:pt>
                <c:pt idx="9">
                  <c:v>0.33</c:v>
                </c:pt>
                <c:pt idx="10">
                  <c:v>0.33</c:v>
                </c:pt>
                <c:pt idx="11">
                  <c:v>0.33</c:v>
                </c:pt>
                <c:pt idx="1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DA-496C-B0AD-1FB7BCC51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819429584712453E-3"/>
          <c:y val="9.7922576043658546E-3"/>
          <c:w val="0.99891805704152881"/>
          <c:h val="0.99020774239563414"/>
        </c:manualLayout>
      </c:layout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X</c:v>
                </c:pt>
              </c:strCache>
            </c:strRef>
          </c:tx>
          <c:spPr>
            <a:ln w="28575" cap="rnd">
              <a:solidFill>
                <a:srgbClr val="A6A6A6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A6A6A6"/>
              </a:solidFill>
              <a:ln w="19050">
                <a:solidFill>
                  <a:srgbClr val="A6A6A6"/>
                </a:solidFill>
              </a:ln>
              <a:effectLst/>
            </c:spPr>
          </c:marker>
          <c:dPt>
            <c:idx val="0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090D-46D4-9143-322AAF7A0D89}"/>
              </c:ext>
            </c:extLst>
          </c:dPt>
          <c:dPt>
            <c:idx val="1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90D-46D4-9143-322AAF7A0D89}"/>
              </c:ext>
            </c:extLst>
          </c:dPt>
          <c:dPt>
            <c:idx val="2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D62E-44EC-A2BC-66A3DE23FF61}"/>
              </c:ext>
            </c:extLst>
          </c:dPt>
          <c:dPt>
            <c:idx val="3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62E-44EC-A2BC-66A3DE23FF61}"/>
              </c:ext>
            </c:extLst>
          </c:dPt>
          <c:dPt>
            <c:idx val="4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D62E-44EC-A2BC-66A3DE23FF61}"/>
              </c:ext>
            </c:extLst>
          </c:dPt>
          <c:dPt>
            <c:idx val="5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D62E-44EC-A2BC-66A3DE23FF61}"/>
              </c:ext>
            </c:extLst>
          </c:dPt>
          <c:dPt>
            <c:idx val="6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D62E-44EC-A2BC-66A3DE23FF61}"/>
              </c:ext>
            </c:extLst>
          </c:dPt>
          <c:dPt>
            <c:idx val="7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D62E-44EC-A2BC-66A3DE23FF61}"/>
              </c:ext>
            </c:extLst>
          </c:dPt>
          <c:dPt>
            <c:idx val="8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D62E-44EC-A2BC-66A3DE23FF61}"/>
              </c:ext>
            </c:extLst>
          </c:dPt>
          <c:dPt>
            <c:idx val="9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D62E-44EC-A2BC-66A3DE23FF61}"/>
              </c:ext>
            </c:extLst>
          </c:dPt>
          <c:dPt>
            <c:idx val="10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D62E-44EC-A2BC-66A3DE23FF61}"/>
              </c:ext>
            </c:extLst>
          </c:dPt>
          <c:dPt>
            <c:idx val="11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D62E-44EC-A2BC-66A3DE23FF61}"/>
              </c:ext>
            </c:extLst>
          </c:dPt>
          <c:dPt>
            <c:idx val="12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D62E-44EC-A2BC-66A3DE23FF61}"/>
              </c:ext>
            </c:extLst>
          </c:dPt>
          <c:dPt>
            <c:idx val="13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D62E-44EC-A2BC-66A3DE23FF61}"/>
              </c:ext>
            </c:extLst>
          </c:dPt>
          <c:dPt>
            <c:idx val="14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D62E-44EC-A2BC-66A3DE23FF61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D62E-44EC-A2BC-66A3DE23FF61}"/>
              </c:ext>
            </c:extLst>
          </c:dPt>
          <c:dPt>
            <c:idx val="16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62E-44EC-A2BC-66A3DE23FF61}"/>
              </c:ext>
            </c:extLst>
          </c:dPt>
          <c:dPt>
            <c:idx val="17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D62E-44EC-A2BC-66A3DE23FF61}"/>
              </c:ext>
            </c:extLst>
          </c:dPt>
          <c:dPt>
            <c:idx val="18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D62E-44EC-A2BC-66A3DE23FF61}"/>
              </c:ext>
            </c:extLst>
          </c:dPt>
          <c:dPt>
            <c:idx val="19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D62E-44EC-A2BC-66A3DE23FF61}"/>
              </c:ext>
            </c:extLst>
          </c:dPt>
          <c:dPt>
            <c:idx val="20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D62E-44EC-A2BC-66A3DE23FF61}"/>
              </c:ext>
            </c:extLst>
          </c:dPt>
          <c:dPt>
            <c:idx val="21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D62E-44EC-A2BC-66A3DE23FF61}"/>
              </c:ext>
            </c:extLst>
          </c:dPt>
          <c:dPt>
            <c:idx val="22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D62E-44EC-A2BC-66A3DE23FF61}"/>
              </c:ext>
            </c:extLst>
          </c:dPt>
          <c:dPt>
            <c:idx val="23"/>
            <c:marker>
              <c:symbol val="circle"/>
              <c:size val="7"/>
              <c:spPr>
                <a:solidFill>
                  <a:srgbClr val="A6A6A6"/>
                </a:solidFill>
                <a:ln w="19050">
                  <a:solidFill>
                    <a:srgbClr val="A6A6A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D62E-44EC-A2BC-66A3DE23FF61}"/>
              </c:ext>
            </c:extLst>
          </c:dPt>
          <c:dPt>
            <c:idx val="24"/>
            <c:marker>
              <c:symbol val="circle"/>
              <c:size val="10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D62E-44EC-A2BC-66A3DE23FF61}"/>
              </c:ext>
            </c:extLst>
          </c:dPt>
          <c:dLbls>
            <c:delete val="1"/>
          </c:dLbls>
          <c:cat>
            <c:numRef>
              <c:f>Blad1!$A$2:$A$10</c:f>
              <c:numCache>
                <c:formatCode>General</c:formatCode>
                <c:ptCount val="9"/>
                <c:pt idx="0">
                  <c:v>2021</c:v>
                </c:pt>
                <c:pt idx="1">
                  <c:v>2021</c:v>
                </c:pt>
                <c:pt idx="2">
                  <c:v>2021</c:v>
                </c:pt>
                <c:pt idx="3">
                  <c:v>2022</c:v>
                </c:pt>
                <c:pt idx="4">
                  <c:v>2022</c:v>
                </c:pt>
                <c:pt idx="5">
                  <c:v>2022</c:v>
                </c:pt>
                <c:pt idx="6">
                  <c:v>2022</c:v>
                </c:pt>
                <c:pt idx="7">
                  <c:v>2023</c:v>
                </c:pt>
                <c:pt idx="8">
                  <c:v>2023</c:v>
                </c:pt>
              </c:numCache>
            </c:numRef>
          </c:cat>
          <c:val>
            <c:numRef>
              <c:f>Blad1!$B$2:$B$10</c:f>
              <c:numCache>
                <c:formatCode>"£"#,##0</c:formatCode>
                <c:ptCount val="9"/>
                <c:pt idx="0">
                  <c:v>120</c:v>
                </c:pt>
                <c:pt idx="1">
                  <c:v>120</c:v>
                </c:pt>
                <c:pt idx="2">
                  <c:v>120</c:v>
                </c:pt>
                <c:pt idx="3">
                  <c:v>120</c:v>
                </c:pt>
                <c:pt idx="4">
                  <c:v>120</c:v>
                </c:pt>
                <c:pt idx="5">
                  <c:v>120</c:v>
                </c:pt>
                <c:pt idx="6">
                  <c:v>120</c:v>
                </c:pt>
                <c:pt idx="7">
                  <c:v>120</c:v>
                </c:pt>
                <c:pt idx="8">
                  <c:v>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0D-46D4-9143-322AAF7A0D8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37728736"/>
        <c:axId val="637732672"/>
      </c:lineChart>
      <c:catAx>
        <c:axId val="637728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37732672"/>
        <c:crosses val="autoZero"/>
        <c:auto val="1"/>
        <c:lblAlgn val="ctr"/>
        <c:lblOffset val="100"/>
        <c:noMultiLvlLbl val="0"/>
      </c:catAx>
      <c:valAx>
        <c:axId val="637732672"/>
        <c:scaling>
          <c:orientation val="minMax"/>
          <c:max val="200"/>
          <c:min val="0"/>
        </c:scaling>
        <c:delete val="0"/>
        <c:axPos val="l"/>
        <c:numFmt formatCode="[$€-2]\ 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728736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3935581302979566E-5"/>
          <c:w val="1"/>
          <c:h val="0.999946064418696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BDD-4A76-8082-3FDC57CBCBE8}"/>
              </c:ext>
            </c:extLst>
          </c:dPt>
          <c:dPt>
            <c:idx val="1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BDD-4A76-8082-3FDC57CBCBE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BDD-4A76-8082-3FDC57CBCBE8}"/>
              </c:ext>
            </c:extLst>
          </c:dPt>
          <c:dPt>
            <c:idx val="3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DD-4A76-8082-3FDC57CBCBE8}"/>
              </c:ext>
            </c:extLst>
          </c:dPt>
          <c:dPt>
            <c:idx val="4"/>
            <c:invertIfNegative val="0"/>
            <c:bubble3D val="0"/>
            <c:spPr>
              <a:solidFill>
                <a:srgbClr val="0A5D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BDD-4A76-8082-3FDC57CBCBE8}"/>
              </c:ext>
            </c:extLst>
          </c:dPt>
          <c:dPt>
            <c:idx val="5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BDD-4A76-8082-3FDC57CBCBE8}"/>
              </c:ext>
            </c:extLst>
          </c:dPt>
          <c:dPt>
            <c:idx val="6"/>
            <c:invertIfNegative val="0"/>
            <c:bubble3D val="0"/>
            <c:spPr>
              <a:solidFill>
                <a:srgbClr val="0A5D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BDD-4A76-8082-3FDC57CBCBE8}"/>
              </c:ext>
            </c:extLst>
          </c:dPt>
          <c:dPt>
            <c:idx val="7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BDD-4A76-8082-3FDC57CBCBE8}"/>
              </c:ext>
            </c:extLst>
          </c:dPt>
          <c:dPt>
            <c:idx val="9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0794-422B-BBAE-13B3A68CEFC1}"/>
              </c:ext>
            </c:extLst>
          </c:dPt>
          <c:dPt>
            <c:idx val="11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794-422B-BBAE-13B3A68CEFC1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Austria</c:v>
                </c:pt>
                <c:pt idx="3">
                  <c:v>Belgium</c:v>
                </c:pt>
                <c:pt idx="4">
                  <c:v>Denmark</c:v>
                </c:pt>
                <c:pt idx="5">
                  <c:v>France</c:v>
                </c:pt>
                <c:pt idx="6">
                  <c:v>Germany</c:v>
                </c:pt>
                <c:pt idx="7">
                  <c:v>Netherlands</c:v>
                </c:pt>
                <c:pt idx="8">
                  <c:v>Spain</c:v>
                </c:pt>
                <c:pt idx="9">
                  <c:v>Sweden</c:v>
                </c:pt>
                <c:pt idx="10">
                  <c:v>Poland</c:v>
                </c:pt>
                <c:pt idx="11">
                  <c:v>United Kingdom</c:v>
                </c:pt>
                <c:pt idx="12">
                  <c:v>Italy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0.5</c:v>
                </c:pt>
                <c:pt idx="2">
                  <c:v>0.5</c:v>
                </c:pt>
                <c:pt idx="3">
                  <c:v>-0.5</c:v>
                </c:pt>
                <c:pt idx="4">
                  <c:v>0.5</c:v>
                </c:pt>
                <c:pt idx="5">
                  <c:v>-0.5</c:v>
                </c:pt>
                <c:pt idx="6">
                  <c:v>0.5</c:v>
                </c:pt>
                <c:pt idx="7">
                  <c:v>-0.5</c:v>
                </c:pt>
                <c:pt idx="8">
                  <c:v>0.5</c:v>
                </c:pt>
                <c:pt idx="9">
                  <c:v>-0.5</c:v>
                </c:pt>
                <c:pt idx="10">
                  <c:v>0.5</c:v>
                </c:pt>
                <c:pt idx="11">
                  <c:v>-0.5</c:v>
                </c:pt>
                <c:pt idx="1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DD-4A76-8082-3FDC57CBC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965672032"/>
        <c:axId val="965667440"/>
      </c:barChart>
      <c:catAx>
        <c:axId val="96567203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low"/>
        <c:crossAx val="965667440"/>
        <c:crosses val="autoZero"/>
        <c:auto val="1"/>
        <c:lblAlgn val="ctr"/>
        <c:lblOffset val="100"/>
        <c:noMultiLvlLbl val="0"/>
      </c:catAx>
      <c:valAx>
        <c:axId val="965667440"/>
        <c:scaling>
          <c:orientation val="minMax"/>
          <c:max val="1"/>
          <c:min val="-1"/>
        </c:scaling>
        <c:delete val="1"/>
        <c:axPos val="t"/>
        <c:numFmt formatCode="0%" sourceLinked="1"/>
        <c:majorTickMark val="out"/>
        <c:minorTickMark val="none"/>
        <c:tickLblPos val="nextTo"/>
        <c:crossAx val="96567203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3935581302979566E-5"/>
          <c:w val="1"/>
          <c:h val="0.999946064418696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BDD-4A76-8082-3FDC57CBCBE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BDD-4A76-8082-3FDC57CBCBE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BDD-4A76-8082-3FDC57CBCBE8}"/>
              </c:ext>
            </c:extLst>
          </c:dPt>
          <c:dPt>
            <c:idx val="3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DD-4A76-8082-3FDC57CBCBE8}"/>
              </c:ext>
            </c:extLst>
          </c:dPt>
          <c:dPt>
            <c:idx val="4"/>
            <c:invertIfNegative val="0"/>
            <c:bubble3D val="0"/>
            <c:spPr>
              <a:solidFill>
                <a:srgbClr val="0A5D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BDD-4A76-8082-3FDC57CBCBE8}"/>
              </c:ext>
            </c:extLst>
          </c:dPt>
          <c:dPt>
            <c:idx val="5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BDD-4A76-8082-3FDC57CBCBE8}"/>
              </c:ext>
            </c:extLst>
          </c:dPt>
          <c:dPt>
            <c:idx val="6"/>
            <c:invertIfNegative val="0"/>
            <c:bubble3D val="0"/>
            <c:spPr>
              <a:solidFill>
                <a:srgbClr val="0A5D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BDD-4A76-8082-3FDC57CBCBE8}"/>
              </c:ext>
            </c:extLst>
          </c:dPt>
          <c:dPt>
            <c:idx val="7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BDD-4A76-8082-3FDC57CBCBE8}"/>
              </c:ext>
            </c:extLst>
          </c:dPt>
          <c:dPt>
            <c:idx val="9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A69-4361-8908-E2345C3C88B1}"/>
              </c:ext>
            </c:extLst>
          </c:dPt>
          <c:dPt>
            <c:idx val="11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A69-4361-8908-E2345C3C88B1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Sweden</c:v>
                </c:pt>
                <c:pt idx="3">
                  <c:v>Denmark</c:v>
                </c:pt>
                <c:pt idx="4">
                  <c:v>Austria</c:v>
                </c:pt>
                <c:pt idx="5">
                  <c:v>France</c:v>
                </c:pt>
                <c:pt idx="6">
                  <c:v>Germany</c:v>
                </c:pt>
                <c:pt idx="7">
                  <c:v>Netherlands</c:v>
                </c:pt>
                <c:pt idx="8">
                  <c:v>Italy</c:v>
                </c:pt>
                <c:pt idx="9">
                  <c:v>United Kingdom</c:v>
                </c:pt>
                <c:pt idx="10">
                  <c:v>Spain</c:v>
                </c:pt>
                <c:pt idx="11">
                  <c:v>Poland</c:v>
                </c:pt>
                <c:pt idx="12">
                  <c:v>Belgium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0.5</c:v>
                </c:pt>
                <c:pt idx="2">
                  <c:v>0.5</c:v>
                </c:pt>
                <c:pt idx="3">
                  <c:v>-0.5</c:v>
                </c:pt>
                <c:pt idx="4">
                  <c:v>0.5</c:v>
                </c:pt>
                <c:pt idx="5">
                  <c:v>-0.5</c:v>
                </c:pt>
                <c:pt idx="6">
                  <c:v>0.5</c:v>
                </c:pt>
                <c:pt idx="7">
                  <c:v>-0.5</c:v>
                </c:pt>
                <c:pt idx="8">
                  <c:v>0.5</c:v>
                </c:pt>
                <c:pt idx="9">
                  <c:v>-0.5</c:v>
                </c:pt>
                <c:pt idx="10">
                  <c:v>0.5</c:v>
                </c:pt>
                <c:pt idx="11">
                  <c:v>-0.5</c:v>
                </c:pt>
                <c:pt idx="1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DD-4A76-8082-3FDC57CBC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965672032"/>
        <c:axId val="965667440"/>
      </c:barChart>
      <c:catAx>
        <c:axId val="96567203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low"/>
        <c:crossAx val="965667440"/>
        <c:crosses val="autoZero"/>
        <c:auto val="1"/>
        <c:lblAlgn val="ctr"/>
        <c:lblOffset val="100"/>
        <c:noMultiLvlLbl val="0"/>
      </c:catAx>
      <c:valAx>
        <c:axId val="965667440"/>
        <c:scaling>
          <c:orientation val="minMax"/>
          <c:max val="1"/>
          <c:min val="-1"/>
        </c:scaling>
        <c:delete val="1"/>
        <c:axPos val="t"/>
        <c:numFmt formatCode="0%" sourceLinked="1"/>
        <c:majorTickMark val="out"/>
        <c:minorTickMark val="none"/>
        <c:tickLblPos val="nextTo"/>
        <c:crossAx val="96567203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3935581302979566E-5"/>
          <c:w val="1"/>
          <c:h val="0.999946064418696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BDD-4A76-8082-3FDC57CBCBE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BDD-4A76-8082-3FDC57CBCBE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BDD-4A76-8082-3FDC57CBCBE8}"/>
              </c:ext>
            </c:extLst>
          </c:dPt>
          <c:dPt>
            <c:idx val="3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DD-4A76-8082-3FDC57CBCBE8}"/>
              </c:ext>
            </c:extLst>
          </c:dPt>
          <c:dPt>
            <c:idx val="4"/>
            <c:invertIfNegative val="0"/>
            <c:bubble3D val="0"/>
            <c:spPr>
              <a:solidFill>
                <a:srgbClr val="0A5D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BDD-4A76-8082-3FDC57CBCBE8}"/>
              </c:ext>
            </c:extLst>
          </c:dPt>
          <c:dPt>
            <c:idx val="5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BDD-4A76-8082-3FDC57CBCBE8}"/>
              </c:ext>
            </c:extLst>
          </c:dPt>
          <c:dPt>
            <c:idx val="6"/>
            <c:invertIfNegative val="0"/>
            <c:bubble3D val="0"/>
            <c:spPr>
              <a:solidFill>
                <a:srgbClr val="0A5D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BDD-4A76-8082-3FDC57CBCBE8}"/>
              </c:ext>
            </c:extLst>
          </c:dPt>
          <c:dPt>
            <c:idx val="7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BDD-4A76-8082-3FDC57CBCBE8}"/>
              </c:ext>
            </c:extLst>
          </c:dPt>
          <c:dPt>
            <c:idx val="9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98E-471B-A370-F003D7EF4681}"/>
              </c:ext>
            </c:extLst>
          </c:dPt>
          <c:dPt>
            <c:idx val="11"/>
            <c:invertIfNegative val="0"/>
            <c:bubble3D val="0"/>
            <c:spPr>
              <a:solidFill>
                <a:srgbClr val="E58F3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98E-471B-A370-F003D7EF4681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Sweden</c:v>
                </c:pt>
                <c:pt idx="4">
                  <c:v>Austria</c:v>
                </c:pt>
                <c:pt idx="5">
                  <c:v>Netherlands</c:v>
                </c:pt>
                <c:pt idx="6">
                  <c:v>United Kingdom</c:v>
                </c:pt>
                <c:pt idx="7">
                  <c:v>Italy</c:v>
                </c:pt>
                <c:pt idx="8">
                  <c:v>France</c:v>
                </c:pt>
                <c:pt idx="9">
                  <c:v>Spain</c:v>
                </c:pt>
                <c:pt idx="10">
                  <c:v>Germany</c:v>
                </c:pt>
                <c:pt idx="11">
                  <c:v>Poland</c:v>
                </c:pt>
                <c:pt idx="12">
                  <c:v>Belgium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0.5</c:v>
                </c:pt>
                <c:pt idx="2">
                  <c:v>0.5</c:v>
                </c:pt>
                <c:pt idx="3">
                  <c:v>-0.5</c:v>
                </c:pt>
                <c:pt idx="4">
                  <c:v>0.5</c:v>
                </c:pt>
                <c:pt idx="5">
                  <c:v>-0.5</c:v>
                </c:pt>
                <c:pt idx="6">
                  <c:v>0.5</c:v>
                </c:pt>
                <c:pt idx="7">
                  <c:v>-0.5</c:v>
                </c:pt>
                <c:pt idx="8">
                  <c:v>0.5</c:v>
                </c:pt>
                <c:pt idx="9">
                  <c:v>-0.5</c:v>
                </c:pt>
                <c:pt idx="10">
                  <c:v>0.5</c:v>
                </c:pt>
                <c:pt idx="11">
                  <c:v>-0.5</c:v>
                </c:pt>
                <c:pt idx="1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DD-4A76-8082-3FDC57CBC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965672032"/>
        <c:axId val="965667440"/>
      </c:barChart>
      <c:catAx>
        <c:axId val="96567203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low"/>
        <c:crossAx val="965667440"/>
        <c:crosses val="autoZero"/>
        <c:auto val="1"/>
        <c:lblAlgn val="ctr"/>
        <c:lblOffset val="100"/>
        <c:noMultiLvlLbl val="0"/>
      </c:catAx>
      <c:valAx>
        <c:axId val="965667440"/>
        <c:scaling>
          <c:orientation val="minMax"/>
          <c:max val="1"/>
          <c:min val="-1"/>
        </c:scaling>
        <c:delete val="1"/>
        <c:axPos val="t"/>
        <c:numFmt formatCode="0%" sourceLinked="1"/>
        <c:majorTickMark val="out"/>
        <c:minorTickMark val="none"/>
        <c:tickLblPos val="nextTo"/>
        <c:crossAx val="96567203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More jobs than same period last year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B3B-4FE9-808B-8B3AE34D9623}"/>
              </c:ext>
            </c:extLst>
          </c:dPt>
          <c:cat>
            <c:strRef>
              <c:f>Sheet1!$A$2:$A$5</c:f>
              <c:strCache>
                <c:ptCount val="4"/>
                <c:pt idx="0">
                  <c:v>Small decorative jobs (f.e., painting, wallpapering)</c:v>
                </c:pt>
                <c:pt idx="1">
                  <c:v>Large decorative projects (f.e., redecorating a complete living room/ bedroom, new floor)</c:v>
                </c:pt>
                <c:pt idx="2">
                  <c:v>Small constructive jobs (f.e., small timber work, hanging shelves or lamps)</c:v>
                </c:pt>
                <c:pt idx="3">
                  <c:v>Large constructive projects (f.e., new bathroom/ kitchen, house extension, loft conversions)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3B-4FE9-808B-8B3AE34D96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Same</c:v>
                </c:pt>
              </c:strCache>
            </c:strRef>
          </c:tx>
          <c:spPr>
            <a:solidFill>
              <a:sysClr val="windowText" lastClr="000000">
                <a:lumMod val="50000"/>
                <a:lumOff val="50000"/>
              </a:sysClr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B3B-4FE9-808B-8B3AE34D9623}"/>
              </c:ext>
            </c:extLst>
          </c:dPt>
          <c:cat>
            <c:strRef>
              <c:f>Sheet1!$A$2:$A$5</c:f>
              <c:strCache>
                <c:ptCount val="4"/>
                <c:pt idx="0">
                  <c:v>Small decorative jobs (f.e., painting, wallpapering)</c:v>
                </c:pt>
                <c:pt idx="1">
                  <c:v>Large decorative projects (f.e., redecorating a complete living room/ bedroom, new floor)</c:v>
                </c:pt>
                <c:pt idx="2">
                  <c:v>Small constructive jobs (f.e., small timber work, hanging shelves or lamps)</c:v>
                </c:pt>
                <c:pt idx="3">
                  <c:v>Large constructive projects (f.e., new bathroom/ kitchen, house extension, loft conversions)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3B-4FE9-808B-8B3AE34D96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Less jobs than same period last year</c:v>
                </c:pt>
              </c:strCache>
            </c:strRef>
          </c:tx>
          <c:spPr>
            <a:solidFill>
              <a:srgbClr val="EF7D00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B3B-4FE9-808B-8B3AE34D9623}"/>
              </c:ext>
            </c:extLst>
          </c:dPt>
          <c:cat>
            <c:strRef>
              <c:f>Sheet1!$A$2:$A$5</c:f>
              <c:strCache>
                <c:ptCount val="4"/>
                <c:pt idx="0">
                  <c:v>Small decorative jobs (f.e., painting, wallpapering)</c:v>
                </c:pt>
                <c:pt idx="1">
                  <c:v>Large decorative projects (f.e., redecorating a complete living room/ bedroom, new floor)</c:v>
                </c:pt>
                <c:pt idx="2">
                  <c:v>Small constructive jobs (f.e., small timber work, hanging shelves or lamps)</c:v>
                </c:pt>
                <c:pt idx="3">
                  <c:v>Large constructive projects (f.e., new bathroom/ kitchen, house extension, loft conversions)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B3B-4FE9-808B-8B3AE34D962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D9D9D9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Small decorative jobs (f.e., painting, wallpapering)</c:v>
                </c:pt>
                <c:pt idx="1">
                  <c:v>Large decorative projects (f.e., redecorating a complete living room/ bedroom, new floor)</c:v>
                </c:pt>
                <c:pt idx="2">
                  <c:v>Small constructive jobs (f.e., small timber work, hanging shelves or lamps)</c:v>
                </c:pt>
                <c:pt idx="3">
                  <c:v>Large constructive projects (f.e., new bathroom/ kitchen, house extension, loft conversions)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B3B-4FE9-808B-8B3AE34D9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11777429678004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A5D7A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A5D7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0.13</c:v>
                </c:pt>
                <c:pt idx="1">
                  <c:v>0.12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98-4A60-ACAB-9A9FBB61CB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A6A6A6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A6A6A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0.49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98-4A60-ACAB-9A9FBB61CBE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E58F3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E58F3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0.19</c:v>
                </c:pt>
                <c:pt idx="1">
                  <c:v>0.27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E98-4A60-ACAB-9A9FBB61CBE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rgbClr val="D9D9D9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D9D9D9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0.2</c:v>
                </c:pt>
                <c:pt idx="1">
                  <c:v>0.21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E98-4A60-ACAB-9A9FBB61CB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021544"/>
        <c:axId val="632017584"/>
      </c:lineChart>
      <c:catAx>
        <c:axId val="63202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632017584"/>
        <c:crosses val="autoZero"/>
        <c:auto val="1"/>
        <c:lblAlgn val="ctr"/>
        <c:lblOffset val="100"/>
        <c:noMultiLvlLbl val="0"/>
      </c:catAx>
      <c:valAx>
        <c:axId val="63201758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63202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11777429678004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A5D7A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A5D7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0.09</c:v>
                </c:pt>
                <c:pt idx="1">
                  <c:v>0.08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2A-46CC-AD87-D2A5A80911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A6A6A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A6A6A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0.4</c:v>
                </c:pt>
                <c:pt idx="1">
                  <c:v>0.36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2A-46CC-AD87-D2A5A80911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E58F3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2A-46CC-AD87-D2A5A8091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E58F3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0.27</c:v>
                </c:pt>
                <c:pt idx="1">
                  <c:v>0.33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2A-46CC-AD87-D2A5A80911B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rgbClr val="D9D9D9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D9D9D9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0.24</c:v>
                </c:pt>
                <c:pt idx="1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12A-46CC-AD87-D2A5A80911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021544"/>
        <c:axId val="632017584"/>
      </c:lineChart>
      <c:catAx>
        <c:axId val="63202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632017584"/>
        <c:crosses val="autoZero"/>
        <c:auto val="1"/>
        <c:lblAlgn val="ctr"/>
        <c:lblOffset val="100"/>
        <c:noMultiLvlLbl val="0"/>
      </c:catAx>
      <c:valAx>
        <c:axId val="63201758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63202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11777429678004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A5D7A"/>
              </a:solidFill>
              <a:round/>
            </a:ln>
            <a:effectLst/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2A-46CC-AD87-D2A5A80911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A6A6A6"/>
              </a:solidFill>
              <a:round/>
            </a:ln>
            <a:effectLst/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0.4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2A-46CC-AD87-D2A5A80911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E58F30"/>
              </a:solidFill>
              <a:round/>
            </a:ln>
            <a:effectLst/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0.3</c:v>
                </c:pt>
                <c:pt idx="1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2A-46CC-AD87-D2A5A80911B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rgbClr val="D9D9D9"/>
              </a:solidFill>
              <a:round/>
            </a:ln>
            <a:effectLst/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0.2</c:v>
                </c:pt>
                <c:pt idx="1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12A-46CC-AD87-D2A5A80911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021544"/>
        <c:axId val="632017584"/>
      </c:lineChart>
      <c:catAx>
        <c:axId val="63202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632017584"/>
        <c:crosses val="autoZero"/>
        <c:auto val="1"/>
        <c:lblAlgn val="ctr"/>
        <c:lblOffset val="100"/>
        <c:noMultiLvlLbl val="0"/>
      </c:catAx>
      <c:valAx>
        <c:axId val="63201758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63202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11777429678004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A5D7A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98-4A60-ACAB-9A9FBB61CB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A6A6A6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0.4</c:v>
                </c:pt>
                <c:pt idx="1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98-4A60-ACAB-9A9FBB61CBE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E58F3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0.3</c:v>
                </c:pt>
                <c:pt idx="1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E98-4A60-ACAB-9A9FBB61CBE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rgbClr val="D9D9D9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Sheet1!$A$2:$A$3</c:f>
              <c:strCache>
                <c:ptCount val="2"/>
                <c:pt idx="0">
                  <c:v>Q1 2023</c:v>
                </c:pt>
                <c:pt idx="1">
                  <c:v>Q2 2023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0.2</c:v>
                </c:pt>
                <c:pt idx="1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E98-4A60-ACAB-9A9FBB61CB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021544"/>
        <c:axId val="632017584"/>
      </c:lineChart>
      <c:catAx>
        <c:axId val="63202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632017584"/>
        <c:crosses val="autoZero"/>
        <c:auto val="1"/>
        <c:lblAlgn val="ctr"/>
        <c:lblOffset val="100"/>
        <c:noMultiLvlLbl val="0"/>
      </c:catAx>
      <c:valAx>
        <c:axId val="63201758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63202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&gt;10% higher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BEA-4C55-9159-BE4AA78FEC44}"/>
              </c:ext>
            </c:extLst>
          </c:dPt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Belgium</c:v>
                </c:pt>
                <c:pt idx="6">
                  <c:v>UK</c:v>
                </c:pt>
                <c:pt idx="7">
                  <c:v>Denmark</c:v>
                </c:pt>
                <c:pt idx="8">
                  <c:v>France</c:v>
                </c:pt>
                <c:pt idx="9">
                  <c:v>Sweden</c:v>
                </c:pt>
                <c:pt idx="10">
                  <c:v>Germany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EA-4C55-9159-BE4AA78FEC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6%-10% higher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BEA-4C55-9159-BE4AA78FEC44}"/>
              </c:ext>
            </c:extLst>
          </c:dPt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Belgium</c:v>
                </c:pt>
                <c:pt idx="6">
                  <c:v>UK</c:v>
                </c:pt>
                <c:pt idx="7">
                  <c:v>Denmark</c:v>
                </c:pt>
                <c:pt idx="8">
                  <c:v>France</c:v>
                </c:pt>
                <c:pt idx="9">
                  <c:v>Sweden</c:v>
                </c:pt>
                <c:pt idx="10">
                  <c:v>Germany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Sheet1!$C$2:$C$14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EA-4C55-9159-BE4AA78FEC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1%-5% higher</c:v>
                </c:pt>
              </c:strCache>
            </c:strRef>
          </c:tx>
          <c:spPr>
            <a:solidFill>
              <a:srgbClr val="5497BE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BEA-4C55-9159-BE4AA78FEC44}"/>
              </c:ext>
            </c:extLst>
          </c:dPt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Belgium</c:v>
                </c:pt>
                <c:pt idx="6">
                  <c:v>UK</c:v>
                </c:pt>
                <c:pt idx="7">
                  <c:v>Denmark</c:v>
                </c:pt>
                <c:pt idx="8">
                  <c:v>France</c:v>
                </c:pt>
                <c:pt idx="9">
                  <c:v>Sweden</c:v>
                </c:pt>
                <c:pt idx="10">
                  <c:v>Germany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Sheet1!$D$2:$D$14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EA-4C55-9159-BE4AA78FEC4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More or less the same</c:v>
                </c:pt>
              </c:strCache>
            </c:strRef>
          </c:tx>
          <c:spPr>
            <a:solidFill>
              <a:srgbClr val="D9D9D9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Belgium</c:v>
                </c:pt>
                <c:pt idx="6">
                  <c:v>UK</c:v>
                </c:pt>
                <c:pt idx="7">
                  <c:v>Denmark</c:v>
                </c:pt>
                <c:pt idx="8">
                  <c:v>France</c:v>
                </c:pt>
                <c:pt idx="9">
                  <c:v>Sweden</c:v>
                </c:pt>
                <c:pt idx="10">
                  <c:v>Germany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Sheet1!$E$2:$E$14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EA-4C55-9159-BE4AA78FEC4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1%-5% lower</c:v>
                </c:pt>
              </c:strCache>
            </c:strRef>
          </c:tx>
          <c:spPr>
            <a:solidFill>
              <a:srgbClr val="FFC38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Belgium</c:v>
                </c:pt>
                <c:pt idx="6">
                  <c:v>UK</c:v>
                </c:pt>
                <c:pt idx="7">
                  <c:v>Denmark</c:v>
                </c:pt>
                <c:pt idx="8">
                  <c:v>France</c:v>
                </c:pt>
                <c:pt idx="9">
                  <c:v>Sweden</c:v>
                </c:pt>
                <c:pt idx="10">
                  <c:v>Germany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Sheet1!$F$2:$F$14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C-4AFF-92E3-338209D8B0B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6%-10% lower</c:v>
                </c:pt>
              </c:strCache>
            </c:strRef>
          </c:tx>
          <c:spPr>
            <a:solidFill>
              <a:srgbClr val="FFA54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Belgium</c:v>
                </c:pt>
                <c:pt idx="6">
                  <c:v>UK</c:v>
                </c:pt>
                <c:pt idx="7">
                  <c:v>Denmark</c:v>
                </c:pt>
                <c:pt idx="8">
                  <c:v>France</c:v>
                </c:pt>
                <c:pt idx="9">
                  <c:v>Sweden</c:v>
                </c:pt>
                <c:pt idx="10">
                  <c:v>Germany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Sheet1!$G$2:$G$14</c:f>
              <c:numCache>
                <c:formatCode>###0.0</c:formatCode>
                <c:ptCount val="13"/>
                <c:pt idx="0" formatCode="0%">
                  <c:v>0.17</c:v>
                </c:pt>
                <c:pt idx="2" formatCode="0%">
                  <c:v>0.17</c:v>
                </c:pt>
                <c:pt idx="3" formatCode="0%">
                  <c:v>0.17</c:v>
                </c:pt>
                <c:pt idx="4" formatCode="0%">
                  <c:v>0.17</c:v>
                </c:pt>
                <c:pt idx="5" formatCode="0%">
                  <c:v>0.17</c:v>
                </c:pt>
                <c:pt idx="6" formatCode="0%">
                  <c:v>0.17</c:v>
                </c:pt>
                <c:pt idx="7" formatCode="0%">
                  <c:v>0.17</c:v>
                </c:pt>
                <c:pt idx="8" formatCode="0%">
                  <c:v>0.17</c:v>
                </c:pt>
                <c:pt idx="9" formatCode="0%">
                  <c:v>0.17</c:v>
                </c:pt>
                <c:pt idx="10" formatCode="0%">
                  <c:v>0.17</c:v>
                </c:pt>
                <c:pt idx="11" formatCode="0%">
                  <c:v>0.17</c:v>
                </c:pt>
                <c:pt idx="12" formatCode="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3C-4AFF-92E3-338209D8B0BF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&gt;10% lower</c:v>
                </c:pt>
              </c:strCache>
            </c:strRef>
          </c:tx>
          <c:spPr>
            <a:solidFill>
              <a:srgbClr val="EF7D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Sheet1!$A$2:$A$14</c:f>
              <c:strCache>
                <c:ptCount val="13"/>
                <c:pt idx="0">
                  <c:v>2023</c:v>
                </c:pt>
                <c:pt idx="2">
                  <c:v>Italy</c:v>
                </c:pt>
                <c:pt idx="3">
                  <c:v>Poland</c:v>
                </c:pt>
                <c:pt idx="4">
                  <c:v>Spain</c:v>
                </c:pt>
                <c:pt idx="5">
                  <c:v>Belgium</c:v>
                </c:pt>
                <c:pt idx="6">
                  <c:v>UK</c:v>
                </c:pt>
                <c:pt idx="7">
                  <c:v>Denmark</c:v>
                </c:pt>
                <c:pt idx="8">
                  <c:v>France</c:v>
                </c:pt>
                <c:pt idx="9">
                  <c:v>Sweden</c:v>
                </c:pt>
                <c:pt idx="10">
                  <c:v>Germany</c:v>
                </c:pt>
                <c:pt idx="11">
                  <c:v>Netherlands</c:v>
                </c:pt>
                <c:pt idx="12">
                  <c:v>Austria</c:v>
                </c:pt>
              </c:strCache>
            </c:strRef>
          </c:cat>
          <c:val>
            <c:numRef>
              <c:f>Sheet1!$H$2:$H$14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3C-4AFF-92E3-338209D8B0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Denmark</c:v>
                </c:pt>
                <c:pt idx="4">
                  <c:v>United kingdom</c:v>
                </c:pt>
                <c:pt idx="5">
                  <c:v>Sweden</c:v>
                </c:pt>
                <c:pt idx="6">
                  <c:v>Italy</c:v>
                </c:pt>
                <c:pt idx="7">
                  <c:v>Spain</c:v>
                </c:pt>
                <c:pt idx="8">
                  <c:v>Belgium</c:v>
                </c:pt>
                <c:pt idx="9">
                  <c:v>Netherlands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 formatCode="0%">
                  <c:v>0.17</c:v>
                </c:pt>
                <c:pt idx="2" formatCode="0%">
                  <c:v>0.17</c:v>
                </c:pt>
                <c:pt idx="3" formatCode="0%">
                  <c:v>0.17</c:v>
                </c:pt>
                <c:pt idx="4" formatCode="0%">
                  <c:v>0.17</c:v>
                </c:pt>
                <c:pt idx="5" formatCode="0%">
                  <c:v>0.17</c:v>
                </c:pt>
                <c:pt idx="6" formatCode="0%">
                  <c:v>0.17</c:v>
                </c:pt>
                <c:pt idx="7" formatCode="0%">
                  <c:v>0.17</c:v>
                </c:pt>
                <c:pt idx="8" formatCode="0%">
                  <c:v>0.17</c:v>
                </c:pt>
                <c:pt idx="9" formatCode="0%">
                  <c:v>0.17</c:v>
                </c:pt>
                <c:pt idx="10" formatCode="0%">
                  <c:v>0.17</c:v>
                </c:pt>
                <c:pt idx="11" formatCode="0%">
                  <c:v>0.17</c:v>
                </c:pt>
                <c:pt idx="12" formatCode="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Denmark</c:v>
                </c:pt>
                <c:pt idx="4">
                  <c:v>United kingdom</c:v>
                </c:pt>
                <c:pt idx="5">
                  <c:v>Sweden</c:v>
                </c:pt>
                <c:pt idx="6">
                  <c:v>Italy</c:v>
                </c:pt>
                <c:pt idx="7">
                  <c:v>Spain</c:v>
                </c:pt>
                <c:pt idx="8">
                  <c:v>Belgium</c:v>
                </c:pt>
                <c:pt idx="9">
                  <c:v>Netherlands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Sheet1!$C$2:$C$14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Denmark</c:v>
                </c:pt>
                <c:pt idx="4">
                  <c:v>United kingdom</c:v>
                </c:pt>
                <c:pt idx="5">
                  <c:v>Sweden</c:v>
                </c:pt>
                <c:pt idx="6">
                  <c:v>Italy</c:v>
                </c:pt>
                <c:pt idx="7">
                  <c:v>Spain</c:v>
                </c:pt>
                <c:pt idx="8">
                  <c:v>Belgium</c:v>
                </c:pt>
                <c:pt idx="9">
                  <c:v>Netherlands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Sheet1!$D$2:$D$14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Denmark</c:v>
                </c:pt>
                <c:pt idx="4">
                  <c:v>United kingdom</c:v>
                </c:pt>
                <c:pt idx="5">
                  <c:v>Sweden</c:v>
                </c:pt>
                <c:pt idx="6">
                  <c:v>Italy</c:v>
                </c:pt>
                <c:pt idx="7">
                  <c:v>Spain</c:v>
                </c:pt>
                <c:pt idx="8">
                  <c:v>Belgium</c:v>
                </c:pt>
                <c:pt idx="9">
                  <c:v>Netherlands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Sheet1!$E$2:$E$14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Denmark</c:v>
                </c:pt>
                <c:pt idx="4">
                  <c:v>United kingdom</c:v>
                </c:pt>
                <c:pt idx="5">
                  <c:v>Sweden</c:v>
                </c:pt>
                <c:pt idx="6">
                  <c:v>Italy</c:v>
                </c:pt>
                <c:pt idx="7">
                  <c:v>Spain</c:v>
                </c:pt>
                <c:pt idx="8">
                  <c:v>Belgium</c:v>
                </c:pt>
                <c:pt idx="9">
                  <c:v>Netherlands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Sheet1!$F$2:$F$14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Denmark</c:v>
                </c:pt>
                <c:pt idx="4">
                  <c:v>United kingdom</c:v>
                </c:pt>
                <c:pt idx="5">
                  <c:v>Sweden</c:v>
                </c:pt>
                <c:pt idx="6">
                  <c:v>Italy</c:v>
                </c:pt>
                <c:pt idx="7">
                  <c:v>Spain</c:v>
                </c:pt>
                <c:pt idx="8">
                  <c:v>Belgium</c:v>
                </c:pt>
                <c:pt idx="9">
                  <c:v>Netherlands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Sheet1!$G$2:$G$14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818965137912285E-3"/>
          <c:y val="0"/>
          <c:w val="0.89139683957441984"/>
          <c:h val="0.99020774239563414"/>
        </c:manualLayout>
      </c:layout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PC_DIYshop</c:v>
                </c:pt>
              </c:strCache>
            </c:strRef>
          </c:tx>
          <c:spPr>
            <a:ln w="28575" cap="rnd">
              <a:solidFill>
                <a:srgbClr val="0A5D7A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A5D7A"/>
              </a:solidFill>
              <a:ln w="19050">
                <a:solidFill>
                  <a:srgbClr val="0A5D7A"/>
                </a:solidFill>
              </a:ln>
              <a:effectLst/>
            </c:spPr>
          </c:marker>
          <c:dPt>
            <c:idx val="7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D62E-44EC-A2BC-66A3DE23FF61}"/>
              </c:ext>
            </c:extLst>
          </c:dPt>
          <c:dPt>
            <c:idx val="9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D62E-44EC-A2BC-66A3DE23FF61}"/>
              </c:ext>
            </c:extLst>
          </c:dPt>
          <c:dPt>
            <c:idx val="10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D62E-44EC-A2BC-66A3DE23FF61}"/>
              </c:ext>
            </c:extLst>
          </c:dPt>
          <c:dPt>
            <c:idx val="11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D62E-44EC-A2BC-66A3DE23FF61}"/>
              </c:ext>
            </c:extLst>
          </c:dPt>
          <c:dPt>
            <c:idx val="13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D62E-44EC-A2BC-66A3DE23FF61}"/>
              </c:ext>
            </c:extLst>
          </c:dPt>
          <c:dPt>
            <c:idx val="14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D62E-44EC-A2BC-66A3DE23FF61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D62E-44EC-A2BC-66A3DE23FF61}"/>
              </c:ext>
            </c:extLst>
          </c:dPt>
          <c:dPt>
            <c:idx val="17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D62E-44EC-A2BC-66A3DE23FF61}"/>
              </c:ext>
            </c:extLst>
          </c:dPt>
          <c:dPt>
            <c:idx val="18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D62E-44EC-A2BC-66A3DE23FF61}"/>
              </c:ext>
            </c:extLst>
          </c:dPt>
          <c:dPt>
            <c:idx val="19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D62E-44EC-A2BC-66A3DE23FF61}"/>
              </c:ext>
            </c:extLst>
          </c:dPt>
          <c:dPt>
            <c:idx val="21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D62E-44EC-A2BC-66A3DE23FF61}"/>
              </c:ext>
            </c:extLst>
          </c:dPt>
          <c:dPt>
            <c:idx val="22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D62E-44EC-A2BC-66A3DE23FF61}"/>
              </c:ext>
            </c:extLst>
          </c:dPt>
          <c:dPt>
            <c:idx val="23"/>
            <c:marker>
              <c:symbol val="circle"/>
              <c:size val="7"/>
              <c:spPr>
                <a:solidFill>
                  <a:srgbClr val="0A5D7A"/>
                </a:solidFill>
                <a:ln w="19050">
                  <a:solidFill>
                    <a:srgbClr val="0A5D7A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D62E-44EC-A2BC-66A3DE23FF61}"/>
              </c:ext>
            </c:extLst>
          </c:dPt>
          <c:cat>
            <c:strRef>
              <c:f>Blad1!$A$2:$A$7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 H1</c:v>
                </c:pt>
              </c:strCache>
            </c:strRef>
          </c:cat>
          <c:val>
            <c:numRef>
              <c:f>Blad1!$B$2:$B$7</c:f>
              <c:numCache>
                <c:formatCode>0%</c:formatCode>
                <c:ptCount val="6"/>
                <c:pt idx="0">
                  <c:v>0.45</c:v>
                </c:pt>
                <c:pt idx="1">
                  <c:v>0.45</c:v>
                </c:pt>
                <c:pt idx="2">
                  <c:v>0.45</c:v>
                </c:pt>
                <c:pt idx="3">
                  <c:v>0.45</c:v>
                </c:pt>
                <c:pt idx="4">
                  <c:v>0.45</c:v>
                </c:pt>
                <c:pt idx="5">
                  <c:v>0.45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0D-46D4-9143-322AAF7A0D89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PC_Onlineshop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Blad1!$A$2:$A$7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 H1</c:v>
                </c:pt>
              </c:strCache>
            </c:strRef>
          </c:cat>
          <c:val>
            <c:numRef>
              <c:f>Blad1!$C$2:$C$7</c:f>
              <c:numCache>
                <c:formatCode>0%</c:formatCode>
                <c:ptCount val="6"/>
                <c:pt idx="0">
                  <c:v>0.13</c:v>
                </c:pt>
                <c:pt idx="1">
                  <c:v>0.13</c:v>
                </c:pt>
                <c:pt idx="2">
                  <c:v>0.13</c:v>
                </c:pt>
                <c:pt idx="3">
                  <c:v>0.13</c:v>
                </c:pt>
                <c:pt idx="4">
                  <c:v>0.13</c:v>
                </c:pt>
                <c:pt idx="5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F2B-4962-8E47-9B8FF29D46BF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PC_Specialityshop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Blad1!$A$2:$A$7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 H1</c:v>
                </c:pt>
              </c:strCache>
            </c:strRef>
          </c:cat>
          <c:val>
            <c:numRef>
              <c:f>Blad1!$D$2:$D$7</c:f>
              <c:numCache>
                <c:formatCode>0%</c:formatCode>
                <c:ptCount val="6"/>
                <c:pt idx="0">
                  <c:v>0.05</c:v>
                </c:pt>
                <c:pt idx="1">
                  <c:v>0.05</c:v>
                </c:pt>
                <c:pt idx="2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EF2B-4962-8E47-9B8FF29D46BF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PC_Other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Blad1!$A$2:$A$7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 H1</c:v>
                </c:pt>
              </c:strCache>
            </c:strRef>
          </c:cat>
          <c:val>
            <c:numRef>
              <c:f>Blad1!$E$2:$E$7</c:f>
              <c:numCache>
                <c:formatCode>0%</c:formatCode>
                <c:ptCount val="6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F2B-4962-8E47-9B8FF29D46BF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PC_BBP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Blad1!$A$2:$A$7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 H1</c:v>
                </c:pt>
              </c:strCache>
            </c:strRef>
          </c:cat>
          <c:val>
            <c:numRef>
              <c:f>Blad1!$F$2:$F$7</c:f>
              <c:numCache>
                <c:formatCode>0%</c:formatCode>
                <c:ptCount val="6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EF2B-4962-8E47-9B8FF29D46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7728736"/>
        <c:axId val="637732672"/>
      </c:lineChart>
      <c:catAx>
        <c:axId val="637728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en-US"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732672"/>
        <c:crosses val="autoZero"/>
        <c:auto val="1"/>
        <c:lblAlgn val="ctr"/>
        <c:lblOffset val="100"/>
        <c:noMultiLvlLbl val="0"/>
      </c:catAx>
      <c:valAx>
        <c:axId val="637732672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637728736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 formatCode="0%">
                  <c:v>0.17</c:v>
                </c:pt>
                <c:pt idx="2" formatCode="0%">
                  <c:v>0.17</c:v>
                </c:pt>
                <c:pt idx="3" formatCode="0%">
                  <c:v>0.17</c:v>
                </c:pt>
                <c:pt idx="4" formatCode="0%">
                  <c:v>0.17</c:v>
                </c:pt>
                <c:pt idx="5" formatCode="0%">
                  <c:v>0.17</c:v>
                </c:pt>
                <c:pt idx="7" formatCode="0%">
                  <c:v>0.17</c:v>
                </c:pt>
                <c:pt idx="8" formatCode="0%">
                  <c:v>0.17</c:v>
                </c:pt>
                <c:pt idx="9" formatCode="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Sheet1!$E$2:$E$11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Sheet1!$F$2:$F$11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Sheet1!$G$2:$G$11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Sweden</c:v>
                </c:pt>
                <c:pt idx="4">
                  <c:v>Belgium</c:v>
                </c:pt>
                <c:pt idx="5">
                  <c:v>Netherlands</c:v>
                </c:pt>
                <c:pt idx="6">
                  <c:v>United kingdom</c:v>
                </c:pt>
                <c:pt idx="7">
                  <c:v>France</c:v>
                </c:pt>
                <c:pt idx="8">
                  <c:v>Germany</c:v>
                </c:pt>
                <c:pt idx="9">
                  <c:v>Poland</c:v>
                </c:pt>
                <c:pt idx="10">
                  <c:v>Austria</c:v>
                </c:pt>
                <c:pt idx="11">
                  <c:v>Italy</c:v>
                </c:pt>
                <c:pt idx="12">
                  <c:v>Spain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 formatCode="0%">
                  <c:v>0.17</c:v>
                </c:pt>
                <c:pt idx="2" formatCode="0%">
                  <c:v>0.17</c:v>
                </c:pt>
                <c:pt idx="3" formatCode="0%">
                  <c:v>0.17</c:v>
                </c:pt>
                <c:pt idx="4" formatCode="0%">
                  <c:v>0.17</c:v>
                </c:pt>
                <c:pt idx="5" formatCode="0%">
                  <c:v>0.17</c:v>
                </c:pt>
                <c:pt idx="6" formatCode="0%">
                  <c:v>0.17</c:v>
                </c:pt>
                <c:pt idx="7" formatCode="0%">
                  <c:v>0.17</c:v>
                </c:pt>
                <c:pt idx="8" formatCode="0%">
                  <c:v>0.17</c:v>
                </c:pt>
                <c:pt idx="9" formatCode="0%">
                  <c:v>0.17</c:v>
                </c:pt>
                <c:pt idx="10" formatCode="0%">
                  <c:v>0.17</c:v>
                </c:pt>
                <c:pt idx="11" formatCode="0%">
                  <c:v>0.17</c:v>
                </c:pt>
                <c:pt idx="12" formatCode="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Sweden</c:v>
                </c:pt>
                <c:pt idx="4">
                  <c:v>Belgium</c:v>
                </c:pt>
                <c:pt idx="5">
                  <c:v>Netherlands</c:v>
                </c:pt>
                <c:pt idx="6">
                  <c:v>United kingdom</c:v>
                </c:pt>
                <c:pt idx="7">
                  <c:v>France</c:v>
                </c:pt>
                <c:pt idx="8">
                  <c:v>Germany</c:v>
                </c:pt>
                <c:pt idx="9">
                  <c:v>Poland</c:v>
                </c:pt>
                <c:pt idx="10">
                  <c:v>Austria</c:v>
                </c:pt>
                <c:pt idx="11">
                  <c:v>Italy</c:v>
                </c:pt>
                <c:pt idx="12">
                  <c:v>Spain</c:v>
                </c:pt>
              </c:strCache>
            </c:strRef>
          </c:cat>
          <c:val>
            <c:numRef>
              <c:f>Sheet1!$C$2:$C$14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Sweden</c:v>
                </c:pt>
                <c:pt idx="4">
                  <c:v>Belgium</c:v>
                </c:pt>
                <c:pt idx="5">
                  <c:v>Netherlands</c:v>
                </c:pt>
                <c:pt idx="6">
                  <c:v>United kingdom</c:v>
                </c:pt>
                <c:pt idx="7">
                  <c:v>France</c:v>
                </c:pt>
                <c:pt idx="8">
                  <c:v>Germany</c:v>
                </c:pt>
                <c:pt idx="9">
                  <c:v>Poland</c:v>
                </c:pt>
                <c:pt idx="10">
                  <c:v>Austria</c:v>
                </c:pt>
                <c:pt idx="11">
                  <c:v>Italy</c:v>
                </c:pt>
                <c:pt idx="12">
                  <c:v>Spain</c:v>
                </c:pt>
              </c:strCache>
            </c:strRef>
          </c:cat>
          <c:val>
            <c:numRef>
              <c:f>Sheet1!$D$2:$D$14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Sweden</c:v>
                </c:pt>
                <c:pt idx="4">
                  <c:v>Belgium</c:v>
                </c:pt>
                <c:pt idx="5">
                  <c:v>Netherlands</c:v>
                </c:pt>
                <c:pt idx="6">
                  <c:v>United kingdom</c:v>
                </c:pt>
                <c:pt idx="7">
                  <c:v>France</c:v>
                </c:pt>
                <c:pt idx="8">
                  <c:v>Germany</c:v>
                </c:pt>
                <c:pt idx="9">
                  <c:v>Poland</c:v>
                </c:pt>
                <c:pt idx="10">
                  <c:v>Austria</c:v>
                </c:pt>
                <c:pt idx="11">
                  <c:v>Italy</c:v>
                </c:pt>
                <c:pt idx="12">
                  <c:v>Spain</c:v>
                </c:pt>
              </c:strCache>
            </c:strRef>
          </c:cat>
          <c:val>
            <c:numRef>
              <c:f>Sheet1!$E$2:$E$14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Sweden</c:v>
                </c:pt>
                <c:pt idx="4">
                  <c:v>Belgium</c:v>
                </c:pt>
                <c:pt idx="5">
                  <c:v>Netherlands</c:v>
                </c:pt>
                <c:pt idx="6">
                  <c:v>United kingdom</c:v>
                </c:pt>
                <c:pt idx="7">
                  <c:v>France</c:v>
                </c:pt>
                <c:pt idx="8">
                  <c:v>Germany</c:v>
                </c:pt>
                <c:pt idx="9">
                  <c:v>Poland</c:v>
                </c:pt>
                <c:pt idx="10">
                  <c:v>Austria</c:v>
                </c:pt>
                <c:pt idx="11">
                  <c:v>Italy</c:v>
                </c:pt>
                <c:pt idx="12">
                  <c:v>Spain</c:v>
                </c:pt>
              </c:strCache>
            </c:strRef>
          </c:cat>
          <c:val>
            <c:numRef>
              <c:f>Sheet1!$F$2:$F$14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Sweden</c:v>
                </c:pt>
                <c:pt idx="4">
                  <c:v>Belgium</c:v>
                </c:pt>
                <c:pt idx="5">
                  <c:v>Netherlands</c:v>
                </c:pt>
                <c:pt idx="6">
                  <c:v>United kingdom</c:v>
                </c:pt>
                <c:pt idx="7">
                  <c:v>France</c:v>
                </c:pt>
                <c:pt idx="8">
                  <c:v>Germany</c:v>
                </c:pt>
                <c:pt idx="9">
                  <c:v>Poland</c:v>
                </c:pt>
                <c:pt idx="10">
                  <c:v>Austria</c:v>
                </c:pt>
                <c:pt idx="11">
                  <c:v>Italy</c:v>
                </c:pt>
                <c:pt idx="12">
                  <c:v>Spain</c:v>
                </c:pt>
              </c:strCache>
            </c:strRef>
          </c:cat>
          <c:val>
            <c:numRef>
              <c:f>Sheet1!$G$2:$G$14</c:f>
              <c:numCache>
                <c:formatCode>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 formatCode="0%">
                  <c:v>0.17</c:v>
                </c:pt>
                <c:pt idx="2" formatCode="0%">
                  <c:v>0.17</c:v>
                </c:pt>
                <c:pt idx="3" formatCode="0%">
                  <c:v>0.17</c:v>
                </c:pt>
                <c:pt idx="4" formatCode="0%">
                  <c:v>0.17</c:v>
                </c:pt>
                <c:pt idx="5" formatCode="0%">
                  <c:v>0.17</c:v>
                </c:pt>
                <c:pt idx="7" formatCode="0%">
                  <c:v>0.17</c:v>
                </c:pt>
                <c:pt idx="8" formatCode="0%">
                  <c:v>0.17</c:v>
                </c:pt>
                <c:pt idx="9" formatCode="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Sheet1!$E$2:$E$11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Sheet1!$F$2:$F$11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Sheet1!$G$2:$G$11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United kingdom</c:v>
                </c:pt>
                <c:pt idx="3">
                  <c:v>Poland</c:v>
                </c:pt>
                <c:pt idx="4">
                  <c:v>Denmark</c:v>
                </c:pt>
                <c:pt idx="5">
                  <c:v>Belgium</c:v>
                </c:pt>
                <c:pt idx="6">
                  <c:v>Netherlands</c:v>
                </c:pt>
                <c:pt idx="7">
                  <c:v>Spain</c:v>
                </c:pt>
                <c:pt idx="8">
                  <c:v>Italy</c:v>
                </c:pt>
                <c:pt idx="9">
                  <c:v>Sweden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 formatCode="###0%">
                  <c:v>0.17</c:v>
                </c:pt>
                <c:pt idx="2" formatCode="###0%">
                  <c:v>0.17</c:v>
                </c:pt>
                <c:pt idx="3" formatCode="###0%">
                  <c:v>0.17</c:v>
                </c:pt>
                <c:pt idx="4" formatCode="###0%">
                  <c:v>0.17</c:v>
                </c:pt>
                <c:pt idx="5" formatCode="###0%">
                  <c:v>0.17</c:v>
                </c:pt>
                <c:pt idx="6" formatCode="###0%">
                  <c:v>0.17</c:v>
                </c:pt>
                <c:pt idx="7" formatCode="###0%">
                  <c:v>0.17</c:v>
                </c:pt>
                <c:pt idx="8" formatCode="###0%">
                  <c:v>0.17</c:v>
                </c:pt>
                <c:pt idx="9" formatCode="###0%">
                  <c:v>0.17</c:v>
                </c:pt>
                <c:pt idx="10" formatCode="###0%">
                  <c:v>0.17</c:v>
                </c:pt>
                <c:pt idx="11" formatCode="###0%">
                  <c:v>0.17</c:v>
                </c:pt>
                <c:pt idx="12" formatCode="###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United kingdom</c:v>
                </c:pt>
                <c:pt idx="3">
                  <c:v>Poland</c:v>
                </c:pt>
                <c:pt idx="4">
                  <c:v>Denmark</c:v>
                </c:pt>
                <c:pt idx="5">
                  <c:v>Belgium</c:v>
                </c:pt>
                <c:pt idx="6">
                  <c:v>Netherlands</c:v>
                </c:pt>
                <c:pt idx="7">
                  <c:v>Spain</c:v>
                </c:pt>
                <c:pt idx="8">
                  <c:v>Italy</c:v>
                </c:pt>
                <c:pt idx="9">
                  <c:v>Sweden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Sheet1!$C$2:$C$14</c:f>
              <c:numCache>
                <c:formatCode>0%</c:formatCode>
                <c:ptCount val="13"/>
                <c:pt idx="0" formatCode="###0%">
                  <c:v>0.17</c:v>
                </c:pt>
                <c:pt idx="2" formatCode="###0%">
                  <c:v>0.17</c:v>
                </c:pt>
                <c:pt idx="3" formatCode="###0%">
                  <c:v>0.17</c:v>
                </c:pt>
                <c:pt idx="4" formatCode="###0%">
                  <c:v>0.17</c:v>
                </c:pt>
                <c:pt idx="5" formatCode="###0%">
                  <c:v>0.17</c:v>
                </c:pt>
                <c:pt idx="6" formatCode="###0%">
                  <c:v>0.17</c:v>
                </c:pt>
                <c:pt idx="7" formatCode="###0%">
                  <c:v>0.17</c:v>
                </c:pt>
                <c:pt idx="8" formatCode="###0%">
                  <c:v>0.17</c:v>
                </c:pt>
                <c:pt idx="9" formatCode="###0%">
                  <c:v>0.17</c:v>
                </c:pt>
                <c:pt idx="10" formatCode="###0%">
                  <c:v>0.17</c:v>
                </c:pt>
                <c:pt idx="11" formatCode="###0%">
                  <c:v>0.17</c:v>
                </c:pt>
                <c:pt idx="12" formatCode="###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United kingdom</c:v>
                </c:pt>
                <c:pt idx="3">
                  <c:v>Poland</c:v>
                </c:pt>
                <c:pt idx="4">
                  <c:v>Denmark</c:v>
                </c:pt>
                <c:pt idx="5">
                  <c:v>Belgium</c:v>
                </c:pt>
                <c:pt idx="6">
                  <c:v>Netherlands</c:v>
                </c:pt>
                <c:pt idx="7">
                  <c:v>Spain</c:v>
                </c:pt>
                <c:pt idx="8">
                  <c:v>Italy</c:v>
                </c:pt>
                <c:pt idx="9">
                  <c:v>Sweden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Sheet1!$D$2:$D$14</c:f>
              <c:numCache>
                <c:formatCode>0%</c:formatCode>
                <c:ptCount val="13"/>
                <c:pt idx="0" formatCode="###0%">
                  <c:v>0.17</c:v>
                </c:pt>
                <c:pt idx="2" formatCode="###0%">
                  <c:v>0.17</c:v>
                </c:pt>
                <c:pt idx="3" formatCode="###0%">
                  <c:v>0.17</c:v>
                </c:pt>
                <c:pt idx="4" formatCode="###0%">
                  <c:v>0.17</c:v>
                </c:pt>
                <c:pt idx="5" formatCode="###0%">
                  <c:v>0.17</c:v>
                </c:pt>
                <c:pt idx="6" formatCode="###0%">
                  <c:v>0.17</c:v>
                </c:pt>
                <c:pt idx="7" formatCode="###0%">
                  <c:v>0.17</c:v>
                </c:pt>
                <c:pt idx="8" formatCode="###0%">
                  <c:v>0.17</c:v>
                </c:pt>
                <c:pt idx="9" formatCode="###0%">
                  <c:v>0.17</c:v>
                </c:pt>
                <c:pt idx="10" formatCode="###0%">
                  <c:v>0.17</c:v>
                </c:pt>
                <c:pt idx="11" formatCode="###0%">
                  <c:v>0.17</c:v>
                </c:pt>
                <c:pt idx="12" formatCode="###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United kingdom</c:v>
                </c:pt>
                <c:pt idx="3">
                  <c:v>Poland</c:v>
                </c:pt>
                <c:pt idx="4">
                  <c:v>Denmark</c:v>
                </c:pt>
                <c:pt idx="5">
                  <c:v>Belgium</c:v>
                </c:pt>
                <c:pt idx="6">
                  <c:v>Netherlands</c:v>
                </c:pt>
                <c:pt idx="7">
                  <c:v>Spain</c:v>
                </c:pt>
                <c:pt idx="8">
                  <c:v>Italy</c:v>
                </c:pt>
                <c:pt idx="9">
                  <c:v>Sweden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Sheet1!$E$2:$E$14</c:f>
              <c:numCache>
                <c:formatCode>0%</c:formatCode>
                <c:ptCount val="13"/>
                <c:pt idx="0" formatCode="###0%">
                  <c:v>0.17</c:v>
                </c:pt>
                <c:pt idx="2" formatCode="###0%">
                  <c:v>0.17</c:v>
                </c:pt>
                <c:pt idx="3" formatCode="###0%">
                  <c:v>0.17</c:v>
                </c:pt>
                <c:pt idx="4" formatCode="###0%">
                  <c:v>0.17</c:v>
                </c:pt>
                <c:pt idx="5" formatCode="###0%">
                  <c:v>0.17</c:v>
                </c:pt>
                <c:pt idx="6" formatCode="###0%">
                  <c:v>0.17</c:v>
                </c:pt>
                <c:pt idx="7" formatCode="###0%">
                  <c:v>0.17</c:v>
                </c:pt>
                <c:pt idx="8" formatCode="###0%">
                  <c:v>0.17</c:v>
                </c:pt>
                <c:pt idx="9" formatCode="###0%">
                  <c:v>0.17</c:v>
                </c:pt>
                <c:pt idx="10" formatCode="###0%">
                  <c:v>0.17</c:v>
                </c:pt>
                <c:pt idx="11" formatCode="###0%">
                  <c:v>0.17</c:v>
                </c:pt>
                <c:pt idx="12" formatCode="###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United kingdom</c:v>
                </c:pt>
                <c:pt idx="3">
                  <c:v>Poland</c:v>
                </c:pt>
                <c:pt idx="4">
                  <c:v>Denmark</c:v>
                </c:pt>
                <c:pt idx="5">
                  <c:v>Belgium</c:v>
                </c:pt>
                <c:pt idx="6">
                  <c:v>Netherlands</c:v>
                </c:pt>
                <c:pt idx="7">
                  <c:v>Spain</c:v>
                </c:pt>
                <c:pt idx="8">
                  <c:v>Italy</c:v>
                </c:pt>
                <c:pt idx="9">
                  <c:v>Sweden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Sheet1!$F$2:$F$14</c:f>
              <c:numCache>
                <c:formatCode>0%</c:formatCode>
                <c:ptCount val="13"/>
                <c:pt idx="0" formatCode="###0%">
                  <c:v>0.17</c:v>
                </c:pt>
                <c:pt idx="2" formatCode="###0%">
                  <c:v>0.17</c:v>
                </c:pt>
                <c:pt idx="3" formatCode="###0%">
                  <c:v>0.17</c:v>
                </c:pt>
                <c:pt idx="4" formatCode="###0%">
                  <c:v>0.17</c:v>
                </c:pt>
                <c:pt idx="5" formatCode="###0%">
                  <c:v>0.17</c:v>
                </c:pt>
                <c:pt idx="6" formatCode="###0%">
                  <c:v>0.17</c:v>
                </c:pt>
                <c:pt idx="7" formatCode="###0%">
                  <c:v>0.17</c:v>
                </c:pt>
                <c:pt idx="8" formatCode="###0%">
                  <c:v>0.17</c:v>
                </c:pt>
                <c:pt idx="9" formatCode="###0%">
                  <c:v>0.17</c:v>
                </c:pt>
                <c:pt idx="10" formatCode="###0%">
                  <c:v>0.17</c:v>
                </c:pt>
                <c:pt idx="11" formatCode="###0%">
                  <c:v>0.17</c:v>
                </c:pt>
                <c:pt idx="12" formatCode="###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United kingdom</c:v>
                </c:pt>
                <c:pt idx="3">
                  <c:v>Poland</c:v>
                </c:pt>
                <c:pt idx="4">
                  <c:v>Denmark</c:v>
                </c:pt>
                <c:pt idx="5">
                  <c:v>Belgium</c:v>
                </c:pt>
                <c:pt idx="6">
                  <c:v>Netherlands</c:v>
                </c:pt>
                <c:pt idx="7">
                  <c:v>Spain</c:v>
                </c:pt>
                <c:pt idx="8">
                  <c:v>Italy</c:v>
                </c:pt>
                <c:pt idx="9">
                  <c:v>Sweden</c:v>
                </c:pt>
                <c:pt idx="10">
                  <c:v>France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Sheet1!$G$2:$G$14</c:f>
              <c:numCache>
                <c:formatCode>0%</c:formatCode>
                <c:ptCount val="13"/>
                <c:pt idx="0" formatCode="###0%">
                  <c:v>0.17</c:v>
                </c:pt>
                <c:pt idx="2" formatCode="###0%">
                  <c:v>0.17</c:v>
                </c:pt>
                <c:pt idx="3" formatCode="###0%">
                  <c:v>0.17</c:v>
                </c:pt>
                <c:pt idx="4" formatCode="###0%">
                  <c:v>0.17</c:v>
                </c:pt>
                <c:pt idx="5" formatCode="###0%">
                  <c:v>0.17</c:v>
                </c:pt>
                <c:pt idx="6" formatCode="###0%">
                  <c:v>0.17</c:v>
                </c:pt>
                <c:pt idx="7" formatCode="###0%">
                  <c:v>0.17</c:v>
                </c:pt>
                <c:pt idx="8" formatCode="###0%">
                  <c:v>0.17</c:v>
                </c:pt>
                <c:pt idx="9" formatCode="###0%">
                  <c:v>0.17</c:v>
                </c:pt>
                <c:pt idx="10" formatCode="###0%">
                  <c:v>0.17</c:v>
                </c:pt>
                <c:pt idx="11" formatCode="###0%">
                  <c:v>0.17</c:v>
                </c:pt>
                <c:pt idx="12" formatCode="###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 formatCode="0%">
                  <c:v>0.17</c:v>
                </c:pt>
                <c:pt idx="2" formatCode="0%">
                  <c:v>0.17</c:v>
                </c:pt>
                <c:pt idx="3" formatCode="0%">
                  <c:v>0.17</c:v>
                </c:pt>
                <c:pt idx="4" formatCode="0%">
                  <c:v>0.17</c:v>
                </c:pt>
                <c:pt idx="5" formatCode="0%">
                  <c:v>0.17</c:v>
                </c:pt>
                <c:pt idx="7" formatCode="0%">
                  <c:v>0.17</c:v>
                </c:pt>
                <c:pt idx="8" formatCode="0%">
                  <c:v>0.17</c:v>
                </c:pt>
                <c:pt idx="9" formatCode="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Sheet1!$E$2:$E$11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Sheet1!$F$2:$F$11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Sheet1!$G$2:$G$11</c:f>
              <c:numCache>
                <c:formatCode>0%</c:formatCode>
                <c:ptCount val="10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Yes, postponed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90B-4602-B544-625E466203C3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Italy</c:v>
                </c:pt>
                <c:pt idx="4">
                  <c:v>Denmark</c:v>
                </c:pt>
                <c:pt idx="5">
                  <c:v>Sweden</c:v>
                </c:pt>
                <c:pt idx="6">
                  <c:v>France</c:v>
                </c:pt>
                <c:pt idx="7">
                  <c:v>Spain</c:v>
                </c:pt>
                <c:pt idx="8">
                  <c:v>Belgium</c:v>
                </c:pt>
                <c:pt idx="9">
                  <c:v>Netherlands</c:v>
                </c:pt>
                <c:pt idx="10">
                  <c:v>United kingdom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Sheet1!$B$2:$B$14</c:f>
              <c:numCache>
                <c:formatCode>###0%</c:formatCode>
                <c:ptCount val="13"/>
                <c:pt idx="0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0B-4602-B544-625E466203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Yes, cancelled</c:v>
                </c:pt>
              </c:strCache>
            </c:strRef>
          </c:tx>
          <c:spPr>
            <a:solidFill>
              <a:srgbClr val="5497BE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90B-4602-B544-625E466203C3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Italy</c:v>
                </c:pt>
                <c:pt idx="4">
                  <c:v>Denmark</c:v>
                </c:pt>
                <c:pt idx="5">
                  <c:v>Sweden</c:v>
                </c:pt>
                <c:pt idx="6">
                  <c:v>France</c:v>
                </c:pt>
                <c:pt idx="7">
                  <c:v>Spain</c:v>
                </c:pt>
                <c:pt idx="8">
                  <c:v>Belgium</c:v>
                </c:pt>
                <c:pt idx="9">
                  <c:v>Netherlands</c:v>
                </c:pt>
                <c:pt idx="10">
                  <c:v>United kingdom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Sheet1!$C$2:$C$14</c:f>
              <c:numCache>
                <c:formatCode>###0%</c:formatCode>
                <c:ptCount val="13"/>
                <c:pt idx="0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0B-4602-B544-625E466203C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29733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90B-4602-B544-625E466203C3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Italy</c:v>
                </c:pt>
                <c:pt idx="4">
                  <c:v>Denmark</c:v>
                </c:pt>
                <c:pt idx="5">
                  <c:v>Sweden</c:v>
                </c:pt>
                <c:pt idx="6">
                  <c:v>France</c:v>
                </c:pt>
                <c:pt idx="7">
                  <c:v>Spain</c:v>
                </c:pt>
                <c:pt idx="8">
                  <c:v>Belgium</c:v>
                </c:pt>
                <c:pt idx="9">
                  <c:v>Netherlands</c:v>
                </c:pt>
                <c:pt idx="10">
                  <c:v>United kingdom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Sheet1!$D$2:$D$14</c:f>
              <c:numCache>
                <c:formatCode>###0%</c:formatCode>
                <c:ptCount val="13"/>
                <c:pt idx="0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0B-4602-B544-625E466203C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Poland</c:v>
                </c:pt>
                <c:pt idx="3">
                  <c:v>Italy</c:v>
                </c:pt>
                <c:pt idx="4">
                  <c:v>Denmark</c:v>
                </c:pt>
                <c:pt idx="5">
                  <c:v>Sweden</c:v>
                </c:pt>
                <c:pt idx="6">
                  <c:v>France</c:v>
                </c:pt>
                <c:pt idx="7">
                  <c:v>Spain</c:v>
                </c:pt>
                <c:pt idx="8">
                  <c:v>Belgium</c:v>
                </c:pt>
                <c:pt idx="9">
                  <c:v>Netherlands</c:v>
                </c:pt>
                <c:pt idx="10">
                  <c:v>United kingdom</c:v>
                </c:pt>
                <c:pt idx="11">
                  <c:v>Germany</c:v>
                </c:pt>
                <c:pt idx="12">
                  <c:v>Austria</c:v>
                </c:pt>
              </c:strCache>
            </c:strRef>
          </c:cat>
          <c:val>
            <c:numRef>
              <c:f>Sheet1!$E$2:$E$14</c:f>
              <c:numCache>
                <c:formatCode>###0%</c:formatCode>
                <c:ptCount val="13"/>
                <c:pt idx="0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  <c:pt idx="10">
                  <c:v>0.25</c:v>
                </c:pt>
                <c:pt idx="11">
                  <c:v>0.25</c:v>
                </c:pt>
                <c:pt idx="1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0B-4602-B544-625E46620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Yes, postponed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90B-4602-B544-625E466203C3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Sheet1!$B$2:$B$11</c:f>
              <c:numCache>
                <c:formatCode>###0%</c:formatCode>
                <c:ptCount val="10"/>
                <c:pt idx="0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0B-4602-B544-625E466203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Yes, cancelled</c:v>
                </c:pt>
              </c:strCache>
            </c:strRef>
          </c:tx>
          <c:spPr>
            <a:solidFill>
              <a:srgbClr val="5497BE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90B-4602-B544-625E466203C3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Sheet1!$C$2:$C$11</c:f>
              <c:numCache>
                <c:formatCode>###0%</c:formatCode>
                <c:ptCount val="10"/>
                <c:pt idx="0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0B-4602-B544-625E466203C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29733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90B-4602-B544-625E466203C3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Sheet1!$D$2:$D$11</c:f>
              <c:numCache>
                <c:formatCode>###0%</c:formatCode>
                <c:ptCount val="10"/>
                <c:pt idx="0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0B-4602-B544-625E466203C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Sheet1!$E$2:$E$11</c:f>
              <c:numCache>
                <c:formatCode>###0%</c:formatCode>
                <c:ptCount val="10"/>
                <c:pt idx="0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7">
                  <c:v>0.25</c:v>
                </c:pt>
                <c:pt idx="8">
                  <c:v>0.25</c:v>
                </c:pt>
                <c:pt idx="9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0B-4602-B544-625E46620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769779660024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959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45-402A-8C2A-0B81D02CDAED}"/>
              </c:ext>
            </c:extLst>
          </c:dPt>
          <c:dPt>
            <c:idx val="1"/>
            <c:invertIfNegative val="0"/>
            <c:bubble3D val="0"/>
            <c:spPr>
              <a:solidFill>
                <a:srgbClr val="5959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45-402A-8C2A-0B81D02CDAE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D45-402A-8C2A-0B81D02CDAE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D45-402A-8C2A-0B81D02CDAED}"/>
              </c:ext>
            </c:extLst>
          </c:dPt>
          <c:dPt>
            <c:idx val="5"/>
            <c:invertIfNegative val="0"/>
            <c:bubble3D val="0"/>
            <c:spPr>
              <a:solidFill>
                <a:srgbClr val="59595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D45-402A-8C2A-0B81D02CDAED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5D45-402A-8C2A-0B81D02CDAED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D45-402A-8C2A-0B81D02CD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23164112"/>
        <c:axId val="770045800"/>
      </c:barChart>
      <c:catAx>
        <c:axId val="82316411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770045800"/>
        <c:crosses val="autoZero"/>
        <c:auto val="1"/>
        <c:lblAlgn val="ctr"/>
        <c:lblOffset val="100"/>
        <c:noMultiLvlLbl val="0"/>
      </c:catAx>
      <c:valAx>
        <c:axId val="770045800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823164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Yes, definitely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Belgium</c:v>
                </c:pt>
                <c:pt idx="4">
                  <c:v>Italy</c:v>
                </c:pt>
                <c:pt idx="5">
                  <c:v>Spain</c:v>
                </c:pt>
                <c:pt idx="6">
                  <c:v>United kingdom</c:v>
                </c:pt>
                <c:pt idx="7">
                  <c:v>Netherlands</c:v>
                </c:pt>
                <c:pt idx="8">
                  <c:v>Poland</c:v>
                </c:pt>
                <c:pt idx="9">
                  <c:v>Sweden</c:v>
                </c:pt>
                <c:pt idx="10">
                  <c:v>Germany</c:v>
                </c:pt>
                <c:pt idx="11">
                  <c:v>Austria</c:v>
                </c:pt>
                <c:pt idx="12">
                  <c:v>France</c:v>
                </c:pt>
              </c:strCache>
            </c:strRef>
          </c:cat>
          <c:val>
            <c:numRef>
              <c:f>Sheet1!$B$2:$B$14</c:f>
              <c:numCache>
                <c:formatCode>###0%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Yes, probably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Belgium</c:v>
                </c:pt>
                <c:pt idx="4">
                  <c:v>Italy</c:v>
                </c:pt>
                <c:pt idx="5">
                  <c:v>Spain</c:v>
                </c:pt>
                <c:pt idx="6">
                  <c:v>United kingdom</c:v>
                </c:pt>
                <c:pt idx="7">
                  <c:v>Netherlands</c:v>
                </c:pt>
                <c:pt idx="8">
                  <c:v>Poland</c:v>
                </c:pt>
                <c:pt idx="9">
                  <c:v>Sweden</c:v>
                </c:pt>
                <c:pt idx="10">
                  <c:v>Germany</c:v>
                </c:pt>
                <c:pt idx="11">
                  <c:v>Austria</c:v>
                </c:pt>
                <c:pt idx="12">
                  <c:v>France</c:v>
                </c:pt>
              </c:strCache>
            </c:strRef>
          </c:cat>
          <c:val>
            <c:numRef>
              <c:f>Sheet1!$C$2:$C$14</c:f>
              <c:numCache>
                <c:formatCode>###0%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Belgium</c:v>
                </c:pt>
                <c:pt idx="4">
                  <c:v>Italy</c:v>
                </c:pt>
                <c:pt idx="5">
                  <c:v>Spain</c:v>
                </c:pt>
                <c:pt idx="6">
                  <c:v>United kingdom</c:v>
                </c:pt>
                <c:pt idx="7">
                  <c:v>Netherlands</c:v>
                </c:pt>
                <c:pt idx="8">
                  <c:v>Poland</c:v>
                </c:pt>
                <c:pt idx="9">
                  <c:v>Sweden</c:v>
                </c:pt>
                <c:pt idx="10">
                  <c:v>Germany</c:v>
                </c:pt>
                <c:pt idx="11">
                  <c:v>Austria</c:v>
                </c:pt>
                <c:pt idx="12">
                  <c:v>France</c:v>
                </c:pt>
              </c:strCache>
            </c:strRef>
          </c:cat>
          <c:val>
            <c:numRef>
              <c:f>Sheet1!$D$2:$D$14</c:f>
              <c:numCache>
                <c:formatCode>###0%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 probably not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Belgium</c:v>
                </c:pt>
                <c:pt idx="4">
                  <c:v>Italy</c:v>
                </c:pt>
                <c:pt idx="5">
                  <c:v>Spain</c:v>
                </c:pt>
                <c:pt idx="6">
                  <c:v>United kingdom</c:v>
                </c:pt>
                <c:pt idx="7">
                  <c:v>Netherlands</c:v>
                </c:pt>
                <c:pt idx="8">
                  <c:v>Poland</c:v>
                </c:pt>
                <c:pt idx="9">
                  <c:v>Sweden</c:v>
                </c:pt>
                <c:pt idx="10">
                  <c:v>Germany</c:v>
                </c:pt>
                <c:pt idx="11">
                  <c:v>Austria</c:v>
                </c:pt>
                <c:pt idx="12">
                  <c:v>France</c:v>
                </c:pt>
              </c:strCache>
            </c:strRef>
          </c:cat>
          <c:val>
            <c:numRef>
              <c:f>Sheet1!$E$2:$E$14</c:f>
              <c:numCache>
                <c:formatCode>###0%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No, definitely not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Belgium</c:v>
                </c:pt>
                <c:pt idx="4">
                  <c:v>Italy</c:v>
                </c:pt>
                <c:pt idx="5">
                  <c:v>Spain</c:v>
                </c:pt>
                <c:pt idx="6">
                  <c:v>United kingdom</c:v>
                </c:pt>
                <c:pt idx="7">
                  <c:v>Netherlands</c:v>
                </c:pt>
                <c:pt idx="8">
                  <c:v>Poland</c:v>
                </c:pt>
                <c:pt idx="9">
                  <c:v>Sweden</c:v>
                </c:pt>
                <c:pt idx="10">
                  <c:v>Germany</c:v>
                </c:pt>
                <c:pt idx="11">
                  <c:v>Austria</c:v>
                </c:pt>
                <c:pt idx="12">
                  <c:v>France</c:v>
                </c:pt>
              </c:strCache>
            </c:strRef>
          </c:cat>
          <c:val>
            <c:numRef>
              <c:f>Sheet1!$F$2:$F$14</c:f>
              <c:numCache>
                <c:formatCode>###0%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Don't know/no opinion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Total</c:v>
                </c:pt>
                <c:pt idx="2">
                  <c:v>Denmark</c:v>
                </c:pt>
                <c:pt idx="3">
                  <c:v>Belgium</c:v>
                </c:pt>
                <c:pt idx="4">
                  <c:v>Italy</c:v>
                </c:pt>
                <c:pt idx="5">
                  <c:v>Spain</c:v>
                </c:pt>
                <c:pt idx="6">
                  <c:v>United kingdom</c:v>
                </c:pt>
                <c:pt idx="7">
                  <c:v>Netherlands</c:v>
                </c:pt>
                <c:pt idx="8">
                  <c:v>Poland</c:v>
                </c:pt>
                <c:pt idx="9">
                  <c:v>Sweden</c:v>
                </c:pt>
                <c:pt idx="10">
                  <c:v>Germany</c:v>
                </c:pt>
                <c:pt idx="11">
                  <c:v>Austria</c:v>
                </c:pt>
                <c:pt idx="12">
                  <c:v>France</c:v>
                </c:pt>
              </c:strCache>
            </c:strRef>
          </c:cat>
          <c:val>
            <c:numRef>
              <c:f>Sheet1!$G$2:$G$14</c:f>
              <c:numCache>
                <c:formatCode>###0%</c:formatCode>
                <c:ptCount val="13"/>
                <c:pt idx="0">
                  <c:v>0.17</c:v>
                </c:pt>
                <c:pt idx="2">
                  <c:v>0.17</c:v>
                </c:pt>
                <c:pt idx="3">
                  <c:v>0.17</c:v>
                </c:pt>
                <c:pt idx="4">
                  <c:v>0.17</c:v>
                </c:pt>
                <c:pt idx="5">
                  <c:v>0.17</c:v>
                </c:pt>
                <c:pt idx="6">
                  <c:v>0.17</c:v>
                </c:pt>
                <c:pt idx="7">
                  <c:v>0.17</c:v>
                </c:pt>
                <c:pt idx="8">
                  <c:v>0.17</c:v>
                </c:pt>
                <c:pt idx="9">
                  <c:v>0.17</c:v>
                </c:pt>
                <c:pt idx="10">
                  <c:v>0.17</c:v>
                </c:pt>
                <c:pt idx="11">
                  <c:v>0.17</c:v>
                </c:pt>
                <c:pt idx="1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good time</c:v>
                </c:pt>
              </c:strCache>
            </c:strRef>
          </c:tx>
          <c:spPr>
            <a:solidFill>
              <a:srgbClr val="0A5D7A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 formatCode="###0%">
                  <c:v>0.17</c:v>
                </c:pt>
                <c:pt idx="2" formatCode="###0%">
                  <c:v>0.17</c:v>
                </c:pt>
                <c:pt idx="3" formatCode="###0%">
                  <c:v>0.17</c:v>
                </c:pt>
                <c:pt idx="4" formatCode="###0%">
                  <c:v>0.17</c:v>
                </c:pt>
                <c:pt idx="5" formatCode="###0%">
                  <c:v>0.17</c:v>
                </c:pt>
                <c:pt idx="7" formatCode="###0%">
                  <c:v>0.17</c:v>
                </c:pt>
                <c:pt idx="8" formatCode="###0%">
                  <c:v>0.17</c:v>
                </c:pt>
                <c:pt idx="9" formatCode="###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6-401B-B073-406065B23E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time</c:v>
                </c:pt>
              </c:strCache>
            </c:strRef>
          </c:tx>
          <c:spPr>
            <a:solidFill>
              <a:srgbClr val="497C9B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 formatCode="###0%">
                  <c:v>0.17</c:v>
                </c:pt>
                <c:pt idx="2" formatCode="###0%">
                  <c:v>0.17</c:v>
                </c:pt>
                <c:pt idx="3" formatCode="###0%">
                  <c:v>0.17</c:v>
                </c:pt>
                <c:pt idx="4" formatCode="###0%">
                  <c:v>0.17</c:v>
                </c:pt>
                <c:pt idx="5" formatCode="###0%">
                  <c:v>0.17</c:v>
                </c:pt>
                <c:pt idx="7" formatCode="###0%">
                  <c:v>0.17</c:v>
                </c:pt>
                <c:pt idx="8" formatCode="###0%">
                  <c:v>0.17</c:v>
                </c:pt>
                <c:pt idx="9" formatCode="###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36-401B-B073-406065B23E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B9C6CF"/>
            </a:solidFill>
            <a:ln w="9525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436-401B-B073-406065B23E1A}"/>
              </c:ext>
            </c:extLst>
          </c:dPt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 formatCode="###0%">
                  <c:v>0.17</c:v>
                </c:pt>
                <c:pt idx="2" formatCode="###0%">
                  <c:v>0.17</c:v>
                </c:pt>
                <c:pt idx="3" formatCode="###0%">
                  <c:v>0.17</c:v>
                </c:pt>
                <c:pt idx="4" formatCode="###0%">
                  <c:v>0.17</c:v>
                </c:pt>
                <c:pt idx="5" formatCode="###0%">
                  <c:v>0.17</c:v>
                </c:pt>
                <c:pt idx="7" formatCode="###0%">
                  <c:v>0.17</c:v>
                </c:pt>
                <c:pt idx="8" formatCode="###0%">
                  <c:v>0.17</c:v>
                </c:pt>
                <c:pt idx="9" formatCode="###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436-401B-B073-406065B23E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Bad time</c:v>
                </c:pt>
              </c:strCache>
            </c:strRef>
          </c:tx>
          <c:spPr>
            <a:solidFill>
              <a:srgbClr val="FFA543"/>
            </a:solidFill>
            <a:ln w="3175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Sheet1!$E$2:$E$11</c:f>
              <c:numCache>
                <c:formatCode>0%</c:formatCode>
                <c:ptCount val="10"/>
                <c:pt idx="0" formatCode="###0%">
                  <c:v>0.17</c:v>
                </c:pt>
                <c:pt idx="2" formatCode="###0%">
                  <c:v>0.17</c:v>
                </c:pt>
                <c:pt idx="3" formatCode="###0%">
                  <c:v>0.17</c:v>
                </c:pt>
                <c:pt idx="4" formatCode="###0%">
                  <c:v>0.17</c:v>
                </c:pt>
                <c:pt idx="5" formatCode="###0%">
                  <c:v>0.17</c:v>
                </c:pt>
                <c:pt idx="7" formatCode="###0%">
                  <c:v>0.17</c:v>
                </c:pt>
                <c:pt idx="8" formatCode="###0%">
                  <c:v>0.17</c:v>
                </c:pt>
                <c:pt idx="9" formatCode="###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36-401B-B073-406065B23E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bad time</c:v>
                </c:pt>
              </c:strCache>
            </c:strRef>
          </c:tx>
          <c:spPr>
            <a:solidFill>
              <a:srgbClr val="EF7D00"/>
            </a:solidFill>
            <a:ln w="12700"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Sheet1!$F$2:$F$11</c:f>
              <c:numCache>
                <c:formatCode>0%</c:formatCode>
                <c:ptCount val="10"/>
                <c:pt idx="0" formatCode="###0%">
                  <c:v>0.17</c:v>
                </c:pt>
                <c:pt idx="2" formatCode="###0%">
                  <c:v>0.17</c:v>
                </c:pt>
                <c:pt idx="3" formatCode="###0%">
                  <c:v>0.17</c:v>
                </c:pt>
                <c:pt idx="4" formatCode="###0%">
                  <c:v>0.17</c:v>
                </c:pt>
                <c:pt idx="5" formatCode="###0%">
                  <c:v>0.17</c:v>
                </c:pt>
                <c:pt idx="7" formatCode="###0%">
                  <c:v>0.17</c:v>
                </c:pt>
                <c:pt idx="8" formatCode="###0%">
                  <c:v>0.17</c:v>
                </c:pt>
                <c:pt idx="9" formatCode="###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36-401B-B073-406065B23E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Don’t know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FFFFFF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Total</c:v>
                </c:pt>
                <c:pt idx="2">
                  <c:v>No experience</c:v>
                </c:pt>
                <c:pt idx="3">
                  <c:v>Decorator</c:v>
                </c:pt>
                <c:pt idx="4">
                  <c:v>Light DIY-er</c:v>
                </c:pt>
                <c:pt idx="5">
                  <c:v>Renovator</c:v>
                </c:pt>
                <c:pt idx="7">
                  <c:v>18 till 34</c:v>
                </c:pt>
                <c:pt idx="8">
                  <c:v>35 till 54</c:v>
                </c:pt>
                <c:pt idx="9">
                  <c:v>55+</c:v>
                </c:pt>
              </c:strCache>
            </c:strRef>
          </c:cat>
          <c:val>
            <c:numRef>
              <c:f>Sheet1!$G$2:$G$11</c:f>
              <c:numCache>
                <c:formatCode>0%</c:formatCode>
                <c:ptCount val="10"/>
                <c:pt idx="0" formatCode="###0%">
                  <c:v>0.17</c:v>
                </c:pt>
                <c:pt idx="2" formatCode="###0%">
                  <c:v>0.17</c:v>
                </c:pt>
                <c:pt idx="3" formatCode="###0%">
                  <c:v>0.17</c:v>
                </c:pt>
                <c:pt idx="4" formatCode="###0%">
                  <c:v>0.17</c:v>
                </c:pt>
                <c:pt idx="5" formatCode="###0%">
                  <c:v>0.17</c:v>
                </c:pt>
                <c:pt idx="7" formatCode="###0%">
                  <c:v>0.17</c:v>
                </c:pt>
                <c:pt idx="8" formatCode="###0%">
                  <c:v>0.17</c:v>
                </c:pt>
                <c:pt idx="9" formatCode="###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436-401B-B073-406065B23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12700"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>
      <a:solidFill>
        <a:sysClr val="window" lastClr="FFFFFF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720922925143885E-2"/>
          <c:y val="2.3332362274032934E-2"/>
          <c:w val="0.98051812781403691"/>
          <c:h val="0.910917900263152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Sheet1!$B$1:$B$67</c:f>
              <c:strCache>
                <c:ptCount val="67"/>
                <c:pt idx="0">
                  <c:v>Column1</c:v>
                </c:pt>
                <c:pt idx="1">
                  <c:v>18</c:v>
                </c:pt>
                <c:pt idx="2">
                  <c:v>19</c:v>
                </c:pt>
                <c:pt idx="3">
                  <c:v>20</c:v>
                </c:pt>
                <c:pt idx="4">
                  <c:v>21</c:v>
                </c:pt>
                <c:pt idx="5">
                  <c:v>22</c:v>
                </c:pt>
                <c:pt idx="6">
                  <c:v>23</c:v>
                </c:pt>
                <c:pt idx="7">
                  <c:v>18</c:v>
                </c:pt>
                <c:pt idx="8">
                  <c:v>19</c:v>
                </c:pt>
                <c:pt idx="9">
                  <c:v>20</c:v>
                </c:pt>
                <c:pt idx="10">
                  <c:v>21</c:v>
                </c:pt>
                <c:pt idx="11">
                  <c:v>22</c:v>
                </c:pt>
                <c:pt idx="12">
                  <c:v>23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</c:v>
                </c:pt>
                <c:pt idx="18">
                  <c:v>23</c:v>
                </c:pt>
                <c:pt idx="19">
                  <c:v>18</c:v>
                </c:pt>
                <c:pt idx="20">
                  <c:v>19</c:v>
                </c:pt>
                <c:pt idx="21">
                  <c:v>20</c:v>
                </c:pt>
                <c:pt idx="22">
                  <c:v>21</c:v>
                </c:pt>
                <c:pt idx="23">
                  <c:v>22</c:v>
                </c:pt>
                <c:pt idx="24">
                  <c:v>23</c:v>
                </c:pt>
                <c:pt idx="25">
                  <c:v>18</c:v>
                </c:pt>
                <c:pt idx="26">
                  <c:v>19</c:v>
                </c:pt>
                <c:pt idx="27">
                  <c:v>20</c:v>
                </c:pt>
                <c:pt idx="28">
                  <c:v>21</c:v>
                </c:pt>
                <c:pt idx="29">
                  <c:v>22</c:v>
                </c:pt>
                <c:pt idx="30">
                  <c:v>23</c:v>
                </c:pt>
                <c:pt idx="31">
                  <c:v>18</c:v>
                </c:pt>
                <c:pt idx="32">
                  <c:v>19</c:v>
                </c:pt>
                <c:pt idx="33">
                  <c:v>20</c:v>
                </c:pt>
                <c:pt idx="34">
                  <c:v>21</c:v>
                </c:pt>
                <c:pt idx="35">
                  <c:v>22</c:v>
                </c:pt>
                <c:pt idx="36">
                  <c:v>23</c:v>
                </c:pt>
                <c:pt idx="37">
                  <c:v>18</c:v>
                </c:pt>
                <c:pt idx="38">
                  <c:v>19</c:v>
                </c:pt>
                <c:pt idx="39">
                  <c:v>20</c:v>
                </c:pt>
                <c:pt idx="40">
                  <c:v>21</c:v>
                </c:pt>
                <c:pt idx="41">
                  <c:v>22</c:v>
                </c:pt>
                <c:pt idx="42">
                  <c:v>23</c:v>
                </c:pt>
                <c:pt idx="43">
                  <c:v>18</c:v>
                </c:pt>
                <c:pt idx="44">
                  <c:v>19</c:v>
                </c:pt>
                <c:pt idx="45">
                  <c:v>20</c:v>
                </c:pt>
                <c:pt idx="46">
                  <c:v>21</c:v>
                </c:pt>
                <c:pt idx="47">
                  <c:v>22</c:v>
                </c:pt>
                <c:pt idx="48">
                  <c:v>23</c:v>
                </c:pt>
                <c:pt idx="49">
                  <c:v>18</c:v>
                </c:pt>
                <c:pt idx="50">
                  <c:v>19</c:v>
                </c:pt>
                <c:pt idx="51">
                  <c:v>20</c:v>
                </c:pt>
                <c:pt idx="52">
                  <c:v>21</c:v>
                </c:pt>
                <c:pt idx="53">
                  <c:v>22</c:v>
                </c:pt>
                <c:pt idx="54">
                  <c:v>23</c:v>
                </c:pt>
                <c:pt idx="55">
                  <c:v>18</c:v>
                </c:pt>
                <c:pt idx="56">
                  <c:v>19</c:v>
                </c:pt>
                <c:pt idx="57">
                  <c:v>20</c:v>
                </c:pt>
                <c:pt idx="58">
                  <c:v>21</c:v>
                </c:pt>
                <c:pt idx="59">
                  <c:v>22</c:v>
                </c:pt>
                <c:pt idx="60">
                  <c:v>23</c:v>
                </c:pt>
                <c:pt idx="61">
                  <c:v>18</c:v>
                </c:pt>
                <c:pt idx="62">
                  <c:v>19</c:v>
                </c:pt>
                <c:pt idx="63">
                  <c:v>20</c:v>
                </c:pt>
                <c:pt idx="64">
                  <c:v>21</c:v>
                </c:pt>
                <c:pt idx="65">
                  <c:v>22</c:v>
                </c:pt>
                <c:pt idx="66">
                  <c:v>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Sheet1!$A$2:$B$67</c:f>
              <c:multiLvlStrCache>
                <c:ptCount val="66"/>
                <c:lvl>
                  <c:pt idx="0">
                    <c:v>18</c:v>
                  </c:pt>
                  <c:pt idx="1">
                    <c:v>19</c:v>
                  </c:pt>
                  <c:pt idx="2">
                    <c:v>20</c:v>
                  </c:pt>
                  <c:pt idx="3">
                    <c:v>21</c:v>
                  </c:pt>
                  <c:pt idx="4">
                    <c:v>22</c:v>
                  </c:pt>
                  <c:pt idx="5">
                    <c:v>23</c:v>
                  </c:pt>
                  <c:pt idx="6">
                    <c:v>18</c:v>
                  </c:pt>
                  <c:pt idx="7">
                    <c:v>19</c:v>
                  </c:pt>
                  <c:pt idx="8">
                    <c:v>20</c:v>
                  </c:pt>
                  <c:pt idx="9">
                    <c:v>21</c:v>
                  </c:pt>
                  <c:pt idx="10">
                    <c:v>22</c:v>
                  </c:pt>
                  <c:pt idx="11">
                    <c:v>23</c:v>
                  </c:pt>
                  <c:pt idx="12">
                    <c:v>18</c:v>
                  </c:pt>
                  <c:pt idx="13">
                    <c:v>19</c:v>
                  </c:pt>
                  <c:pt idx="14">
                    <c:v>20</c:v>
                  </c:pt>
                  <c:pt idx="15">
                    <c:v>21</c:v>
                  </c:pt>
                  <c:pt idx="16">
                    <c:v>22</c:v>
                  </c:pt>
                  <c:pt idx="17">
                    <c:v>23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18</c:v>
                  </c:pt>
                  <c:pt idx="25">
                    <c:v>19</c:v>
                  </c:pt>
                  <c:pt idx="26">
                    <c:v>20</c:v>
                  </c:pt>
                  <c:pt idx="27">
                    <c:v>21</c:v>
                  </c:pt>
                  <c:pt idx="28">
                    <c:v>22</c:v>
                  </c:pt>
                  <c:pt idx="29">
                    <c:v>23</c:v>
                  </c:pt>
                  <c:pt idx="30">
                    <c:v>18</c:v>
                  </c:pt>
                  <c:pt idx="31">
                    <c:v>19</c:v>
                  </c:pt>
                  <c:pt idx="32">
                    <c:v>20</c:v>
                  </c:pt>
                  <c:pt idx="33">
                    <c:v>21</c:v>
                  </c:pt>
                  <c:pt idx="34">
                    <c:v>22</c:v>
                  </c:pt>
                  <c:pt idx="35">
                    <c:v>23</c:v>
                  </c:pt>
                  <c:pt idx="36">
                    <c:v>18</c:v>
                  </c:pt>
                  <c:pt idx="37">
                    <c:v>19</c:v>
                  </c:pt>
                  <c:pt idx="38">
                    <c:v>20</c:v>
                  </c:pt>
                  <c:pt idx="39">
                    <c:v>21</c:v>
                  </c:pt>
                  <c:pt idx="40">
                    <c:v>22</c:v>
                  </c:pt>
                  <c:pt idx="41">
                    <c:v>23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18</c:v>
                  </c:pt>
                  <c:pt idx="55">
                    <c:v>19</c:v>
                  </c:pt>
                  <c:pt idx="56">
                    <c:v>20</c:v>
                  </c:pt>
                  <c:pt idx="57">
                    <c:v>21</c:v>
                  </c:pt>
                  <c:pt idx="58">
                    <c:v>22</c:v>
                  </c:pt>
                  <c:pt idx="59">
                    <c:v>23</c:v>
                  </c:pt>
                  <c:pt idx="60">
                    <c:v>18</c:v>
                  </c:pt>
                  <c:pt idx="61">
                    <c:v>19</c:v>
                  </c:pt>
                  <c:pt idx="62">
                    <c:v>20</c:v>
                  </c:pt>
                  <c:pt idx="63">
                    <c:v>21</c:v>
                  </c:pt>
                  <c:pt idx="64">
                    <c:v>22</c:v>
                  </c:pt>
                  <c:pt idx="65">
                    <c:v>23</c:v>
                  </c:pt>
                </c:lvl>
                <c:lvl>
                  <c:pt idx="0">
                    <c:v>AUSTRIA</c:v>
                  </c:pt>
                  <c:pt idx="6">
                    <c:v>BELGIUM</c:v>
                  </c:pt>
                  <c:pt idx="12">
                    <c:v>DENMARK</c:v>
                  </c:pt>
                  <c:pt idx="18">
                    <c:v>FRANCE</c:v>
                  </c:pt>
                  <c:pt idx="24">
                    <c:v>GERMANY</c:v>
                  </c:pt>
                  <c:pt idx="30">
                    <c:v>ITALY</c:v>
                  </c:pt>
                  <c:pt idx="36">
                    <c:v>NETHERLANDS</c:v>
                  </c:pt>
                  <c:pt idx="42">
                    <c:v>POLAND</c:v>
                  </c:pt>
                  <c:pt idx="48">
                    <c:v>SPAIN</c:v>
                  </c:pt>
                  <c:pt idx="54">
                    <c:v>SWEDEN</c:v>
                  </c:pt>
                  <c:pt idx="60">
                    <c:v>UK</c:v>
                  </c:pt>
                </c:lvl>
              </c:multiLvlStrCache>
            </c:multiLvlStrRef>
          </c:cat>
          <c:val>
            <c:numRef>
              <c:f>Sheet1!$B$2:$B$67</c:f>
              <c:numCache>
                <c:formatCode>General</c:formatCode>
                <c:ptCount val="66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21</c:v>
                </c:pt>
                <c:pt idx="4">
                  <c:v>22</c:v>
                </c:pt>
                <c:pt idx="5">
                  <c:v>23</c:v>
                </c:pt>
                <c:pt idx="6">
                  <c:v>18</c:v>
                </c:pt>
                <c:pt idx="7">
                  <c:v>19</c:v>
                </c:pt>
                <c:pt idx="8">
                  <c:v>20</c:v>
                </c:pt>
                <c:pt idx="9">
                  <c:v>21</c:v>
                </c:pt>
                <c:pt idx="10">
                  <c:v>22</c:v>
                </c:pt>
                <c:pt idx="11">
                  <c:v>23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18</c:v>
                </c:pt>
                <c:pt idx="25">
                  <c:v>19</c:v>
                </c:pt>
                <c:pt idx="26">
                  <c:v>20</c:v>
                </c:pt>
                <c:pt idx="27">
                  <c:v>21</c:v>
                </c:pt>
                <c:pt idx="28">
                  <c:v>22</c:v>
                </c:pt>
                <c:pt idx="29">
                  <c:v>23</c:v>
                </c:pt>
                <c:pt idx="30">
                  <c:v>18</c:v>
                </c:pt>
                <c:pt idx="31">
                  <c:v>19</c:v>
                </c:pt>
                <c:pt idx="32">
                  <c:v>20</c:v>
                </c:pt>
                <c:pt idx="33">
                  <c:v>21</c:v>
                </c:pt>
                <c:pt idx="34">
                  <c:v>22</c:v>
                </c:pt>
                <c:pt idx="35">
                  <c:v>23</c:v>
                </c:pt>
                <c:pt idx="36">
                  <c:v>18</c:v>
                </c:pt>
                <c:pt idx="37">
                  <c:v>19</c:v>
                </c:pt>
                <c:pt idx="38">
                  <c:v>20</c:v>
                </c:pt>
                <c:pt idx="39">
                  <c:v>21</c:v>
                </c:pt>
                <c:pt idx="40">
                  <c:v>22</c:v>
                </c:pt>
                <c:pt idx="41">
                  <c:v>23</c:v>
                </c:pt>
                <c:pt idx="42">
                  <c:v>18</c:v>
                </c:pt>
                <c:pt idx="43">
                  <c:v>19</c:v>
                </c:pt>
                <c:pt idx="44">
                  <c:v>20</c:v>
                </c:pt>
                <c:pt idx="45">
                  <c:v>21</c:v>
                </c:pt>
                <c:pt idx="46">
                  <c:v>22</c:v>
                </c:pt>
                <c:pt idx="47">
                  <c:v>23</c:v>
                </c:pt>
                <c:pt idx="48">
                  <c:v>18</c:v>
                </c:pt>
                <c:pt idx="49">
                  <c:v>19</c:v>
                </c:pt>
                <c:pt idx="50">
                  <c:v>20</c:v>
                </c:pt>
                <c:pt idx="51">
                  <c:v>21</c:v>
                </c:pt>
                <c:pt idx="52">
                  <c:v>22</c:v>
                </c:pt>
                <c:pt idx="53">
                  <c:v>23</c:v>
                </c:pt>
                <c:pt idx="54">
                  <c:v>18</c:v>
                </c:pt>
                <c:pt idx="55">
                  <c:v>19</c:v>
                </c:pt>
                <c:pt idx="56">
                  <c:v>20</c:v>
                </c:pt>
                <c:pt idx="57">
                  <c:v>21</c:v>
                </c:pt>
                <c:pt idx="58">
                  <c:v>22</c:v>
                </c:pt>
                <c:pt idx="59">
                  <c:v>23</c:v>
                </c:pt>
                <c:pt idx="60">
                  <c:v>18</c:v>
                </c:pt>
                <c:pt idx="61">
                  <c:v>19</c:v>
                </c:pt>
                <c:pt idx="62">
                  <c:v>20</c:v>
                </c:pt>
                <c:pt idx="63">
                  <c:v>21</c:v>
                </c:pt>
                <c:pt idx="64">
                  <c:v>22</c:v>
                </c:pt>
                <c:pt idx="65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6E-4F52-AE9F-8CD279644B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Austria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6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486E-4F52-AE9F-8CD279644B76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28575" cap="rnd">
                <a:solidFill>
                  <a:schemeClr val="bg1">
                    <a:lumMod val="6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86E-4F52-AE9F-8CD279644B76}"/>
              </c:ext>
            </c:extLst>
          </c:dPt>
          <c:cat>
            <c:multiLvlStrRef>
              <c:f>Sheet1!$A$2:$B$67</c:f>
              <c:multiLvlStrCache>
                <c:ptCount val="66"/>
                <c:lvl>
                  <c:pt idx="0">
                    <c:v>18</c:v>
                  </c:pt>
                  <c:pt idx="1">
                    <c:v>19</c:v>
                  </c:pt>
                  <c:pt idx="2">
                    <c:v>20</c:v>
                  </c:pt>
                  <c:pt idx="3">
                    <c:v>21</c:v>
                  </c:pt>
                  <c:pt idx="4">
                    <c:v>22</c:v>
                  </c:pt>
                  <c:pt idx="5">
                    <c:v>23</c:v>
                  </c:pt>
                  <c:pt idx="6">
                    <c:v>18</c:v>
                  </c:pt>
                  <c:pt idx="7">
                    <c:v>19</c:v>
                  </c:pt>
                  <c:pt idx="8">
                    <c:v>20</c:v>
                  </c:pt>
                  <c:pt idx="9">
                    <c:v>21</c:v>
                  </c:pt>
                  <c:pt idx="10">
                    <c:v>22</c:v>
                  </c:pt>
                  <c:pt idx="11">
                    <c:v>23</c:v>
                  </c:pt>
                  <c:pt idx="12">
                    <c:v>18</c:v>
                  </c:pt>
                  <c:pt idx="13">
                    <c:v>19</c:v>
                  </c:pt>
                  <c:pt idx="14">
                    <c:v>20</c:v>
                  </c:pt>
                  <c:pt idx="15">
                    <c:v>21</c:v>
                  </c:pt>
                  <c:pt idx="16">
                    <c:v>22</c:v>
                  </c:pt>
                  <c:pt idx="17">
                    <c:v>23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18</c:v>
                  </c:pt>
                  <c:pt idx="25">
                    <c:v>19</c:v>
                  </c:pt>
                  <c:pt idx="26">
                    <c:v>20</c:v>
                  </c:pt>
                  <c:pt idx="27">
                    <c:v>21</c:v>
                  </c:pt>
                  <c:pt idx="28">
                    <c:v>22</c:v>
                  </c:pt>
                  <c:pt idx="29">
                    <c:v>23</c:v>
                  </c:pt>
                  <c:pt idx="30">
                    <c:v>18</c:v>
                  </c:pt>
                  <c:pt idx="31">
                    <c:v>19</c:v>
                  </c:pt>
                  <c:pt idx="32">
                    <c:v>20</c:v>
                  </c:pt>
                  <c:pt idx="33">
                    <c:v>21</c:v>
                  </c:pt>
                  <c:pt idx="34">
                    <c:v>22</c:v>
                  </c:pt>
                  <c:pt idx="35">
                    <c:v>23</c:v>
                  </c:pt>
                  <c:pt idx="36">
                    <c:v>18</c:v>
                  </c:pt>
                  <c:pt idx="37">
                    <c:v>19</c:v>
                  </c:pt>
                  <c:pt idx="38">
                    <c:v>20</c:v>
                  </c:pt>
                  <c:pt idx="39">
                    <c:v>21</c:v>
                  </c:pt>
                  <c:pt idx="40">
                    <c:v>22</c:v>
                  </c:pt>
                  <c:pt idx="41">
                    <c:v>23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18</c:v>
                  </c:pt>
                  <c:pt idx="55">
                    <c:v>19</c:v>
                  </c:pt>
                  <c:pt idx="56">
                    <c:v>20</c:v>
                  </c:pt>
                  <c:pt idx="57">
                    <c:v>21</c:v>
                  </c:pt>
                  <c:pt idx="58">
                    <c:v>22</c:v>
                  </c:pt>
                  <c:pt idx="59">
                    <c:v>23</c:v>
                  </c:pt>
                  <c:pt idx="60">
                    <c:v>18</c:v>
                  </c:pt>
                  <c:pt idx="61">
                    <c:v>19</c:v>
                  </c:pt>
                  <c:pt idx="62">
                    <c:v>20</c:v>
                  </c:pt>
                  <c:pt idx="63">
                    <c:v>21</c:v>
                  </c:pt>
                  <c:pt idx="64">
                    <c:v>22</c:v>
                  </c:pt>
                  <c:pt idx="65">
                    <c:v>23</c:v>
                  </c:pt>
                </c:lvl>
                <c:lvl>
                  <c:pt idx="0">
                    <c:v>AUSTRIA</c:v>
                  </c:pt>
                  <c:pt idx="6">
                    <c:v>BELGIUM</c:v>
                  </c:pt>
                  <c:pt idx="12">
                    <c:v>DENMARK</c:v>
                  </c:pt>
                  <c:pt idx="18">
                    <c:v>FRANCE</c:v>
                  </c:pt>
                  <c:pt idx="24">
                    <c:v>GERMANY</c:v>
                  </c:pt>
                  <c:pt idx="30">
                    <c:v>ITALY</c:v>
                  </c:pt>
                  <c:pt idx="36">
                    <c:v>NETHERLANDS</c:v>
                  </c:pt>
                  <c:pt idx="42">
                    <c:v>POLAND</c:v>
                  </c:pt>
                  <c:pt idx="48">
                    <c:v>SPAIN</c:v>
                  </c:pt>
                  <c:pt idx="54">
                    <c:v>SWEDEN</c:v>
                  </c:pt>
                  <c:pt idx="60">
                    <c:v>UK</c:v>
                  </c:pt>
                </c:lvl>
              </c:multiLvlStrCache>
            </c:multiLvlStrRef>
          </c:cat>
          <c:val>
            <c:numRef>
              <c:f>Sheet1!$C$2:$C$67</c:f>
              <c:numCache>
                <c:formatCode>0%</c:formatCode>
                <c:ptCount val="66"/>
                <c:pt idx="0">
                  <c:v>0.05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0.08</c:v>
                </c:pt>
                <c:pt idx="4">
                  <c:v>0.09</c:v>
                </c:pt>
                <c:pt idx="5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86E-4F52-AE9F-8CD279644B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Belgium</c:v>
                </c:pt>
              </c:strCache>
            </c:strRef>
          </c:tx>
          <c:spPr>
            <a:ln w="28575" cap="rnd">
              <a:solidFill>
                <a:srgbClr val="009970"/>
              </a:solidFill>
              <a:round/>
            </a:ln>
            <a:effectLst/>
          </c:spPr>
          <c:marker>
            <c:symbol val="none"/>
          </c:marker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rgbClr val="00997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486E-4F52-AE9F-8CD279644B76}"/>
              </c:ext>
            </c:extLst>
          </c:dPt>
          <c:dPt>
            <c:idx val="9"/>
            <c:marker>
              <c:symbol val="circle"/>
              <c:size val="6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486E-4F52-AE9F-8CD279644B76}"/>
              </c:ext>
            </c:extLst>
          </c:dPt>
          <c:cat>
            <c:multiLvlStrRef>
              <c:f>Sheet1!$A$2:$B$67</c:f>
              <c:multiLvlStrCache>
                <c:ptCount val="66"/>
                <c:lvl>
                  <c:pt idx="0">
                    <c:v>18</c:v>
                  </c:pt>
                  <c:pt idx="1">
                    <c:v>19</c:v>
                  </c:pt>
                  <c:pt idx="2">
                    <c:v>20</c:v>
                  </c:pt>
                  <c:pt idx="3">
                    <c:v>21</c:v>
                  </c:pt>
                  <c:pt idx="4">
                    <c:v>22</c:v>
                  </c:pt>
                  <c:pt idx="5">
                    <c:v>23</c:v>
                  </c:pt>
                  <c:pt idx="6">
                    <c:v>18</c:v>
                  </c:pt>
                  <c:pt idx="7">
                    <c:v>19</c:v>
                  </c:pt>
                  <c:pt idx="8">
                    <c:v>20</c:v>
                  </c:pt>
                  <c:pt idx="9">
                    <c:v>21</c:v>
                  </c:pt>
                  <c:pt idx="10">
                    <c:v>22</c:v>
                  </c:pt>
                  <c:pt idx="11">
                    <c:v>23</c:v>
                  </c:pt>
                  <c:pt idx="12">
                    <c:v>18</c:v>
                  </c:pt>
                  <c:pt idx="13">
                    <c:v>19</c:v>
                  </c:pt>
                  <c:pt idx="14">
                    <c:v>20</c:v>
                  </c:pt>
                  <c:pt idx="15">
                    <c:v>21</c:v>
                  </c:pt>
                  <c:pt idx="16">
                    <c:v>22</c:v>
                  </c:pt>
                  <c:pt idx="17">
                    <c:v>23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18</c:v>
                  </c:pt>
                  <c:pt idx="25">
                    <c:v>19</c:v>
                  </c:pt>
                  <c:pt idx="26">
                    <c:v>20</c:v>
                  </c:pt>
                  <c:pt idx="27">
                    <c:v>21</c:v>
                  </c:pt>
                  <c:pt idx="28">
                    <c:v>22</c:v>
                  </c:pt>
                  <c:pt idx="29">
                    <c:v>23</c:v>
                  </c:pt>
                  <c:pt idx="30">
                    <c:v>18</c:v>
                  </c:pt>
                  <c:pt idx="31">
                    <c:v>19</c:v>
                  </c:pt>
                  <c:pt idx="32">
                    <c:v>20</c:v>
                  </c:pt>
                  <c:pt idx="33">
                    <c:v>21</c:v>
                  </c:pt>
                  <c:pt idx="34">
                    <c:v>22</c:v>
                  </c:pt>
                  <c:pt idx="35">
                    <c:v>23</c:v>
                  </c:pt>
                  <c:pt idx="36">
                    <c:v>18</c:v>
                  </c:pt>
                  <c:pt idx="37">
                    <c:v>19</c:v>
                  </c:pt>
                  <c:pt idx="38">
                    <c:v>20</c:v>
                  </c:pt>
                  <c:pt idx="39">
                    <c:v>21</c:v>
                  </c:pt>
                  <c:pt idx="40">
                    <c:v>22</c:v>
                  </c:pt>
                  <c:pt idx="41">
                    <c:v>23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18</c:v>
                  </c:pt>
                  <c:pt idx="55">
                    <c:v>19</c:v>
                  </c:pt>
                  <c:pt idx="56">
                    <c:v>20</c:v>
                  </c:pt>
                  <c:pt idx="57">
                    <c:v>21</c:v>
                  </c:pt>
                  <c:pt idx="58">
                    <c:v>22</c:v>
                  </c:pt>
                  <c:pt idx="59">
                    <c:v>23</c:v>
                  </c:pt>
                  <c:pt idx="60">
                    <c:v>18</c:v>
                  </c:pt>
                  <c:pt idx="61">
                    <c:v>19</c:v>
                  </c:pt>
                  <c:pt idx="62">
                    <c:v>20</c:v>
                  </c:pt>
                  <c:pt idx="63">
                    <c:v>21</c:v>
                  </c:pt>
                  <c:pt idx="64">
                    <c:v>22</c:v>
                  </c:pt>
                  <c:pt idx="65">
                    <c:v>23</c:v>
                  </c:pt>
                </c:lvl>
                <c:lvl>
                  <c:pt idx="0">
                    <c:v>AUSTRIA</c:v>
                  </c:pt>
                  <c:pt idx="6">
                    <c:v>BELGIUM</c:v>
                  </c:pt>
                  <c:pt idx="12">
                    <c:v>DENMARK</c:v>
                  </c:pt>
                  <c:pt idx="18">
                    <c:v>FRANCE</c:v>
                  </c:pt>
                  <c:pt idx="24">
                    <c:v>GERMANY</c:v>
                  </c:pt>
                  <c:pt idx="30">
                    <c:v>ITALY</c:v>
                  </c:pt>
                  <c:pt idx="36">
                    <c:v>NETHERLANDS</c:v>
                  </c:pt>
                  <c:pt idx="42">
                    <c:v>POLAND</c:v>
                  </c:pt>
                  <c:pt idx="48">
                    <c:v>SPAIN</c:v>
                  </c:pt>
                  <c:pt idx="54">
                    <c:v>SWEDEN</c:v>
                  </c:pt>
                  <c:pt idx="60">
                    <c:v>UK</c:v>
                  </c:pt>
                </c:lvl>
              </c:multiLvlStrCache>
            </c:multiLvlStrRef>
          </c:cat>
          <c:val>
            <c:numRef>
              <c:f>Sheet1!$D$2:$D$67</c:f>
              <c:numCache>
                <c:formatCode>General</c:formatCode>
                <c:ptCount val="66"/>
                <c:pt idx="6" formatCode="0%">
                  <c:v>0.05</c:v>
                </c:pt>
                <c:pt idx="7" formatCode="0%">
                  <c:v>0.06</c:v>
                </c:pt>
                <c:pt idx="8" formatCode="0%">
                  <c:v>7.0000000000000007E-2</c:v>
                </c:pt>
                <c:pt idx="9" formatCode="0%">
                  <c:v>0.08</c:v>
                </c:pt>
                <c:pt idx="10" formatCode="0%">
                  <c:v>0.09</c:v>
                </c:pt>
                <c:pt idx="11" formatCode="0%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86E-4F52-AE9F-8CD279644B7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Denmark</c:v>
                </c:pt>
              </c:strCache>
            </c:strRef>
          </c:tx>
          <c:spPr>
            <a:ln w="28575" cap="rnd">
              <a:solidFill>
                <a:srgbClr val="009970"/>
              </a:solidFill>
              <a:round/>
            </a:ln>
            <a:effectLst/>
          </c:spPr>
          <c:marker>
            <c:symbol val="none"/>
          </c:marker>
          <c:dPt>
            <c:idx val="14"/>
            <c:marker>
              <c:symbol val="circle"/>
              <c:size val="6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486E-4F52-AE9F-8CD279644B76}"/>
              </c:ext>
            </c:extLst>
          </c:dPt>
          <c:dPt>
            <c:idx val="17"/>
            <c:marker>
              <c:symbol val="none"/>
            </c:marker>
            <c:bubble3D val="0"/>
            <c:spPr>
              <a:ln w="28575" cap="rnd">
                <a:solidFill>
                  <a:srgbClr val="00997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486E-4F52-AE9F-8CD279644B76}"/>
              </c:ext>
            </c:extLst>
          </c:dPt>
          <c:cat>
            <c:multiLvlStrRef>
              <c:f>Sheet1!$A$2:$B$67</c:f>
              <c:multiLvlStrCache>
                <c:ptCount val="66"/>
                <c:lvl>
                  <c:pt idx="0">
                    <c:v>18</c:v>
                  </c:pt>
                  <c:pt idx="1">
                    <c:v>19</c:v>
                  </c:pt>
                  <c:pt idx="2">
                    <c:v>20</c:v>
                  </c:pt>
                  <c:pt idx="3">
                    <c:v>21</c:v>
                  </c:pt>
                  <c:pt idx="4">
                    <c:v>22</c:v>
                  </c:pt>
                  <c:pt idx="5">
                    <c:v>23</c:v>
                  </c:pt>
                  <c:pt idx="6">
                    <c:v>18</c:v>
                  </c:pt>
                  <c:pt idx="7">
                    <c:v>19</c:v>
                  </c:pt>
                  <c:pt idx="8">
                    <c:v>20</c:v>
                  </c:pt>
                  <c:pt idx="9">
                    <c:v>21</c:v>
                  </c:pt>
                  <c:pt idx="10">
                    <c:v>22</c:v>
                  </c:pt>
                  <c:pt idx="11">
                    <c:v>23</c:v>
                  </c:pt>
                  <c:pt idx="12">
                    <c:v>18</c:v>
                  </c:pt>
                  <c:pt idx="13">
                    <c:v>19</c:v>
                  </c:pt>
                  <c:pt idx="14">
                    <c:v>20</c:v>
                  </c:pt>
                  <c:pt idx="15">
                    <c:v>21</c:v>
                  </c:pt>
                  <c:pt idx="16">
                    <c:v>22</c:v>
                  </c:pt>
                  <c:pt idx="17">
                    <c:v>23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18</c:v>
                  </c:pt>
                  <c:pt idx="25">
                    <c:v>19</c:v>
                  </c:pt>
                  <c:pt idx="26">
                    <c:v>20</c:v>
                  </c:pt>
                  <c:pt idx="27">
                    <c:v>21</c:v>
                  </c:pt>
                  <c:pt idx="28">
                    <c:v>22</c:v>
                  </c:pt>
                  <c:pt idx="29">
                    <c:v>23</c:v>
                  </c:pt>
                  <c:pt idx="30">
                    <c:v>18</c:v>
                  </c:pt>
                  <c:pt idx="31">
                    <c:v>19</c:v>
                  </c:pt>
                  <c:pt idx="32">
                    <c:v>20</c:v>
                  </c:pt>
                  <c:pt idx="33">
                    <c:v>21</c:v>
                  </c:pt>
                  <c:pt idx="34">
                    <c:v>22</c:v>
                  </c:pt>
                  <c:pt idx="35">
                    <c:v>23</c:v>
                  </c:pt>
                  <c:pt idx="36">
                    <c:v>18</c:v>
                  </c:pt>
                  <c:pt idx="37">
                    <c:v>19</c:v>
                  </c:pt>
                  <c:pt idx="38">
                    <c:v>20</c:v>
                  </c:pt>
                  <c:pt idx="39">
                    <c:v>21</c:v>
                  </c:pt>
                  <c:pt idx="40">
                    <c:v>22</c:v>
                  </c:pt>
                  <c:pt idx="41">
                    <c:v>23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18</c:v>
                  </c:pt>
                  <c:pt idx="55">
                    <c:v>19</c:v>
                  </c:pt>
                  <c:pt idx="56">
                    <c:v>20</c:v>
                  </c:pt>
                  <c:pt idx="57">
                    <c:v>21</c:v>
                  </c:pt>
                  <c:pt idx="58">
                    <c:v>22</c:v>
                  </c:pt>
                  <c:pt idx="59">
                    <c:v>23</c:v>
                  </c:pt>
                  <c:pt idx="60">
                    <c:v>18</c:v>
                  </c:pt>
                  <c:pt idx="61">
                    <c:v>19</c:v>
                  </c:pt>
                  <c:pt idx="62">
                    <c:v>20</c:v>
                  </c:pt>
                  <c:pt idx="63">
                    <c:v>21</c:v>
                  </c:pt>
                  <c:pt idx="64">
                    <c:v>22</c:v>
                  </c:pt>
                  <c:pt idx="65">
                    <c:v>23</c:v>
                  </c:pt>
                </c:lvl>
                <c:lvl>
                  <c:pt idx="0">
                    <c:v>AUSTRIA</c:v>
                  </c:pt>
                  <c:pt idx="6">
                    <c:v>BELGIUM</c:v>
                  </c:pt>
                  <c:pt idx="12">
                    <c:v>DENMARK</c:v>
                  </c:pt>
                  <c:pt idx="18">
                    <c:v>FRANCE</c:v>
                  </c:pt>
                  <c:pt idx="24">
                    <c:v>GERMANY</c:v>
                  </c:pt>
                  <c:pt idx="30">
                    <c:v>ITALY</c:v>
                  </c:pt>
                  <c:pt idx="36">
                    <c:v>NETHERLANDS</c:v>
                  </c:pt>
                  <c:pt idx="42">
                    <c:v>POLAND</c:v>
                  </c:pt>
                  <c:pt idx="48">
                    <c:v>SPAIN</c:v>
                  </c:pt>
                  <c:pt idx="54">
                    <c:v>SWEDEN</c:v>
                  </c:pt>
                  <c:pt idx="60">
                    <c:v>UK</c:v>
                  </c:pt>
                </c:lvl>
              </c:multiLvlStrCache>
            </c:multiLvlStrRef>
          </c:cat>
          <c:val>
            <c:numRef>
              <c:f>Sheet1!$E$2:$E$67</c:f>
              <c:numCache>
                <c:formatCode>General</c:formatCode>
                <c:ptCount val="66"/>
                <c:pt idx="12" formatCode="0%">
                  <c:v>0.05</c:v>
                </c:pt>
                <c:pt idx="13" formatCode="0%">
                  <c:v>0.06</c:v>
                </c:pt>
                <c:pt idx="14" formatCode="0%">
                  <c:v>7.0000000000000007E-2</c:v>
                </c:pt>
                <c:pt idx="15" formatCode="0%">
                  <c:v>0.08</c:v>
                </c:pt>
                <c:pt idx="16" formatCode="0%">
                  <c:v>0.09</c:v>
                </c:pt>
                <c:pt idx="17" formatCode="0%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86E-4F52-AE9F-8CD279644B7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France</c:v>
                </c:pt>
              </c:strCache>
            </c:strRef>
          </c:tx>
          <c:spPr>
            <a:ln w="28575" cap="rnd">
              <a:solidFill>
                <a:srgbClr val="EF7D00"/>
              </a:solidFill>
              <a:round/>
            </a:ln>
            <a:effectLst/>
          </c:spPr>
          <c:marker>
            <c:symbol val="none"/>
          </c:marker>
          <c:dPt>
            <c:idx val="19"/>
            <c:marker>
              <c:symbol val="circle"/>
              <c:size val="6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486E-4F52-AE9F-8CD279644B76}"/>
              </c:ext>
            </c:extLst>
          </c:dPt>
          <c:dPt>
            <c:idx val="23"/>
            <c:marker>
              <c:symbol val="none"/>
            </c:marker>
            <c:bubble3D val="0"/>
            <c:spPr>
              <a:ln w="28575" cap="rnd">
                <a:solidFill>
                  <a:srgbClr val="EF7D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486E-4F52-AE9F-8CD279644B76}"/>
              </c:ext>
            </c:extLst>
          </c:dPt>
          <c:cat>
            <c:multiLvlStrRef>
              <c:f>Sheet1!$A$2:$B$67</c:f>
              <c:multiLvlStrCache>
                <c:ptCount val="66"/>
                <c:lvl>
                  <c:pt idx="0">
                    <c:v>18</c:v>
                  </c:pt>
                  <c:pt idx="1">
                    <c:v>19</c:v>
                  </c:pt>
                  <c:pt idx="2">
                    <c:v>20</c:v>
                  </c:pt>
                  <c:pt idx="3">
                    <c:v>21</c:v>
                  </c:pt>
                  <c:pt idx="4">
                    <c:v>22</c:v>
                  </c:pt>
                  <c:pt idx="5">
                    <c:v>23</c:v>
                  </c:pt>
                  <c:pt idx="6">
                    <c:v>18</c:v>
                  </c:pt>
                  <c:pt idx="7">
                    <c:v>19</c:v>
                  </c:pt>
                  <c:pt idx="8">
                    <c:v>20</c:v>
                  </c:pt>
                  <c:pt idx="9">
                    <c:v>21</c:v>
                  </c:pt>
                  <c:pt idx="10">
                    <c:v>22</c:v>
                  </c:pt>
                  <c:pt idx="11">
                    <c:v>23</c:v>
                  </c:pt>
                  <c:pt idx="12">
                    <c:v>18</c:v>
                  </c:pt>
                  <c:pt idx="13">
                    <c:v>19</c:v>
                  </c:pt>
                  <c:pt idx="14">
                    <c:v>20</c:v>
                  </c:pt>
                  <c:pt idx="15">
                    <c:v>21</c:v>
                  </c:pt>
                  <c:pt idx="16">
                    <c:v>22</c:v>
                  </c:pt>
                  <c:pt idx="17">
                    <c:v>23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18</c:v>
                  </c:pt>
                  <c:pt idx="25">
                    <c:v>19</c:v>
                  </c:pt>
                  <c:pt idx="26">
                    <c:v>20</c:v>
                  </c:pt>
                  <c:pt idx="27">
                    <c:v>21</c:v>
                  </c:pt>
                  <c:pt idx="28">
                    <c:v>22</c:v>
                  </c:pt>
                  <c:pt idx="29">
                    <c:v>23</c:v>
                  </c:pt>
                  <c:pt idx="30">
                    <c:v>18</c:v>
                  </c:pt>
                  <c:pt idx="31">
                    <c:v>19</c:v>
                  </c:pt>
                  <c:pt idx="32">
                    <c:v>20</c:v>
                  </c:pt>
                  <c:pt idx="33">
                    <c:v>21</c:v>
                  </c:pt>
                  <c:pt idx="34">
                    <c:v>22</c:v>
                  </c:pt>
                  <c:pt idx="35">
                    <c:v>23</c:v>
                  </c:pt>
                  <c:pt idx="36">
                    <c:v>18</c:v>
                  </c:pt>
                  <c:pt idx="37">
                    <c:v>19</c:v>
                  </c:pt>
                  <c:pt idx="38">
                    <c:v>20</c:v>
                  </c:pt>
                  <c:pt idx="39">
                    <c:v>21</c:v>
                  </c:pt>
                  <c:pt idx="40">
                    <c:v>22</c:v>
                  </c:pt>
                  <c:pt idx="41">
                    <c:v>23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18</c:v>
                  </c:pt>
                  <c:pt idx="55">
                    <c:v>19</c:v>
                  </c:pt>
                  <c:pt idx="56">
                    <c:v>20</c:v>
                  </c:pt>
                  <c:pt idx="57">
                    <c:v>21</c:v>
                  </c:pt>
                  <c:pt idx="58">
                    <c:v>22</c:v>
                  </c:pt>
                  <c:pt idx="59">
                    <c:v>23</c:v>
                  </c:pt>
                  <c:pt idx="60">
                    <c:v>18</c:v>
                  </c:pt>
                  <c:pt idx="61">
                    <c:v>19</c:v>
                  </c:pt>
                  <c:pt idx="62">
                    <c:v>20</c:v>
                  </c:pt>
                  <c:pt idx="63">
                    <c:v>21</c:v>
                  </c:pt>
                  <c:pt idx="64">
                    <c:v>22</c:v>
                  </c:pt>
                  <c:pt idx="65">
                    <c:v>23</c:v>
                  </c:pt>
                </c:lvl>
                <c:lvl>
                  <c:pt idx="0">
                    <c:v>AUSTRIA</c:v>
                  </c:pt>
                  <c:pt idx="6">
                    <c:v>BELGIUM</c:v>
                  </c:pt>
                  <c:pt idx="12">
                    <c:v>DENMARK</c:v>
                  </c:pt>
                  <c:pt idx="18">
                    <c:v>FRANCE</c:v>
                  </c:pt>
                  <c:pt idx="24">
                    <c:v>GERMANY</c:v>
                  </c:pt>
                  <c:pt idx="30">
                    <c:v>ITALY</c:v>
                  </c:pt>
                  <c:pt idx="36">
                    <c:v>NETHERLANDS</c:v>
                  </c:pt>
                  <c:pt idx="42">
                    <c:v>POLAND</c:v>
                  </c:pt>
                  <c:pt idx="48">
                    <c:v>SPAIN</c:v>
                  </c:pt>
                  <c:pt idx="54">
                    <c:v>SWEDEN</c:v>
                  </c:pt>
                  <c:pt idx="60">
                    <c:v>UK</c:v>
                  </c:pt>
                </c:lvl>
              </c:multiLvlStrCache>
            </c:multiLvlStrRef>
          </c:cat>
          <c:val>
            <c:numRef>
              <c:f>Sheet1!$F$2:$F$67</c:f>
              <c:numCache>
                <c:formatCode>General</c:formatCode>
                <c:ptCount val="66"/>
                <c:pt idx="18" formatCode="0%">
                  <c:v>0.05</c:v>
                </c:pt>
                <c:pt idx="19" formatCode="0%">
                  <c:v>0.06</c:v>
                </c:pt>
                <c:pt idx="20" formatCode="0%">
                  <c:v>7.0000000000000007E-2</c:v>
                </c:pt>
                <c:pt idx="21" formatCode="0%">
                  <c:v>0.08</c:v>
                </c:pt>
                <c:pt idx="22" formatCode="0%">
                  <c:v>0.09</c:v>
                </c:pt>
                <c:pt idx="23" formatCode="0%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486E-4F52-AE9F-8CD279644B7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Germany</c:v>
                </c:pt>
              </c:strCache>
            </c:strRef>
          </c:tx>
          <c:spPr>
            <a:ln w="28575" cap="rnd">
              <a:solidFill>
                <a:srgbClr val="A6A6A6"/>
              </a:solidFill>
              <a:round/>
            </a:ln>
            <a:effectLst/>
          </c:spPr>
          <c:marker>
            <c:symbol val="none"/>
          </c:marker>
          <c:dPt>
            <c:idx val="24"/>
            <c:marker>
              <c:symbol val="circle"/>
              <c:size val="6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486E-4F52-AE9F-8CD279644B76}"/>
              </c:ext>
            </c:extLst>
          </c:dPt>
          <c:cat>
            <c:multiLvlStrRef>
              <c:f>Sheet1!$A$2:$B$67</c:f>
              <c:multiLvlStrCache>
                <c:ptCount val="66"/>
                <c:lvl>
                  <c:pt idx="0">
                    <c:v>18</c:v>
                  </c:pt>
                  <c:pt idx="1">
                    <c:v>19</c:v>
                  </c:pt>
                  <c:pt idx="2">
                    <c:v>20</c:v>
                  </c:pt>
                  <c:pt idx="3">
                    <c:v>21</c:v>
                  </c:pt>
                  <c:pt idx="4">
                    <c:v>22</c:v>
                  </c:pt>
                  <c:pt idx="5">
                    <c:v>23</c:v>
                  </c:pt>
                  <c:pt idx="6">
                    <c:v>18</c:v>
                  </c:pt>
                  <c:pt idx="7">
                    <c:v>19</c:v>
                  </c:pt>
                  <c:pt idx="8">
                    <c:v>20</c:v>
                  </c:pt>
                  <c:pt idx="9">
                    <c:v>21</c:v>
                  </c:pt>
                  <c:pt idx="10">
                    <c:v>22</c:v>
                  </c:pt>
                  <c:pt idx="11">
                    <c:v>23</c:v>
                  </c:pt>
                  <c:pt idx="12">
                    <c:v>18</c:v>
                  </c:pt>
                  <c:pt idx="13">
                    <c:v>19</c:v>
                  </c:pt>
                  <c:pt idx="14">
                    <c:v>20</c:v>
                  </c:pt>
                  <c:pt idx="15">
                    <c:v>21</c:v>
                  </c:pt>
                  <c:pt idx="16">
                    <c:v>22</c:v>
                  </c:pt>
                  <c:pt idx="17">
                    <c:v>23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18</c:v>
                  </c:pt>
                  <c:pt idx="25">
                    <c:v>19</c:v>
                  </c:pt>
                  <c:pt idx="26">
                    <c:v>20</c:v>
                  </c:pt>
                  <c:pt idx="27">
                    <c:v>21</c:v>
                  </c:pt>
                  <c:pt idx="28">
                    <c:v>22</c:v>
                  </c:pt>
                  <c:pt idx="29">
                    <c:v>23</c:v>
                  </c:pt>
                  <c:pt idx="30">
                    <c:v>18</c:v>
                  </c:pt>
                  <c:pt idx="31">
                    <c:v>19</c:v>
                  </c:pt>
                  <c:pt idx="32">
                    <c:v>20</c:v>
                  </c:pt>
                  <c:pt idx="33">
                    <c:v>21</c:v>
                  </c:pt>
                  <c:pt idx="34">
                    <c:v>22</c:v>
                  </c:pt>
                  <c:pt idx="35">
                    <c:v>23</c:v>
                  </c:pt>
                  <c:pt idx="36">
                    <c:v>18</c:v>
                  </c:pt>
                  <c:pt idx="37">
                    <c:v>19</c:v>
                  </c:pt>
                  <c:pt idx="38">
                    <c:v>20</c:v>
                  </c:pt>
                  <c:pt idx="39">
                    <c:v>21</c:v>
                  </c:pt>
                  <c:pt idx="40">
                    <c:v>22</c:v>
                  </c:pt>
                  <c:pt idx="41">
                    <c:v>23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18</c:v>
                  </c:pt>
                  <c:pt idx="55">
                    <c:v>19</c:v>
                  </c:pt>
                  <c:pt idx="56">
                    <c:v>20</c:v>
                  </c:pt>
                  <c:pt idx="57">
                    <c:v>21</c:v>
                  </c:pt>
                  <c:pt idx="58">
                    <c:v>22</c:v>
                  </c:pt>
                  <c:pt idx="59">
                    <c:v>23</c:v>
                  </c:pt>
                  <c:pt idx="60">
                    <c:v>18</c:v>
                  </c:pt>
                  <c:pt idx="61">
                    <c:v>19</c:v>
                  </c:pt>
                  <c:pt idx="62">
                    <c:v>20</c:v>
                  </c:pt>
                  <c:pt idx="63">
                    <c:v>21</c:v>
                  </c:pt>
                  <c:pt idx="64">
                    <c:v>22</c:v>
                  </c:pt>
                  <c:pt idx="65">
                    <c:v>23</c:v>
                  </c:pt>
                </c:lvl>
                <c:lvl>
                  <c:pt idx="0">
                    <c:v>AUSTRIA</c:v>
                  </c:pt>
                  <c:pt idx="6">
                    <c:v>BELGIUM</c:v>
                  </c:pt>
                  <c:pt idx="12">
                    <c:v>DENMARK</c:v>
                  </c:pt>
                  <c:pt idx="18">
                    <c:v>FRANCE</c:v>
                  </c:pt>
                  <c:pt idx="24">
                    <c:v>GERMANY</c:v>
                  </c:pt>
                  <c:pt idx="30">
                    <c:v>ITALY</c:v>
                  </c:pt>
                  <c:pt idx="36">
                    <c:v>NETHERLANDS</c:v>
                  </c:pt>
                  <c:pt idx="42">
                    <c:v>POLAND</c:v>
                  </c:pt>
                  <c:pt idx="48">
                    <c:v>SPAIN</c:v>
                  </c:pt>
                  <c:pt idx="54">
                    <c:v>SWEDEN</c:v>
                  </c:pt>
                  <c:pt idx="60">
                    <c:v>UK</c:v>
                  </c:pt>
                </c:lvl>
              </c:multiLvlStrCache>
            </c:multiLvlStrRef>
          </c:cat>
          <c:val>
            <c:numRef>
              <c:f>Sheet1!$G$2:$G$67</c:f>
              <c:numCache>
                <c:formatCode>General</c:formatCode>
                <c:ptCount val="66"/>
                <c:pt idx="24" formatCode="0%">
                  <c:v>0.05</c:v>
                </c:pt>
                <c:pt idx="25" formatCode="0%">
                  <c:v>0.06</c:v>
                </c:pt>
                <c:pt idx="26" formatCode="0%">
                  <c:v>7.0000000000000007E-2</c:v>
                </c:pt>
                <c:pt idx="27" formatCode="0%">
                  <c:v>0.08</c:v>
                </c:pt>
                <c:pt idx="28" formatCode="0%">
                  <c:v>0.09</c:v>
                </c:pt>
                <c:pt idx="29" formatCode="0%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486E-4F52-AE9F-8CD279644B7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Italy</c:v>
                </c:pt>
              </c:strCache>
            </c:strRef>
          </c:tx>
          <c:spPr>
            <a:ln w="28575" cap="rnd">
              <a:solidFill>
                <a:srgbClr val="EF7D00"/>
              </a:solidFill>
              <a:round/>
            </a:ln>
            <a:effectLst/>
          </c:spPr>
          <c:marker>
            <c:symbol val="none"/>
          </c:marker>
          <c:dPt>
            <c:idx val="29"/>
            <c:marker>
              <c:symbol val="circle"/>
              <c:size val="6"/>
              <c:spPr>
                <a:solidFill>
                  <a:srgbClr val="BFBFBF"/>
                </a:solidFill>
                <a:ln w="9525">
                  <a:solidFill>
                    <a:srgbClr val="EF7D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486E-4F52-AE9F-8CD279644B76}"/>
              </c:ext>
            </c:extLst>
          </c:dPt>
          <c:cat>
            <c:multiLvlStrRef>
              <c:f>Sheet1!$A$2:$B$67</c:f>
              <c:multiLvlStrCache>
                <c:ptCount val="66"/>
                <c:lvl>
                  <c:pt idx="0">
                    <c:v>18</c:v>
                  </c:pt>
                  <c:pt idx="1">
                    <c:v>19</c:v>
                  </c:pt>
                  <c:pt idx="2">
                    <c:v>20</c:v>
                  </c:pt>
                  <c:pt idx="3">
                    <c:v>21</c:v>
                  </c:pt>
                  <c:pt idx="4">
                    <c:v>22</c:v>
                  </c:pt>
                  <c:pt idx="5">
                    <c:v>23</c:v>
                  </c:pt>
                  <c:pt idx="6">
                    <c:v>18</c:v>
                  </c:pt>
                  <c:pt idx="7">
                    <c:v>19</c:v>
                  </c:pt>
                  <c:pt idx="8">
                    <c:v>20</c:v>
                  </c:pt>
                  <c:pt idx="9">
                    <c:v>21</c:v>
                  </c:pt>
                  <c:pt idx="10">
                    <c:v>22</c:v>
                  </c:pt>
                  <c:pt idx="11">
                    <c:v>23</c:v>
                  </c:pt>
                  <c:pt idx="12">
                    <c:v>18</c:v>
                  </c:pt>
                  <c:pt idx="13">
                    <c:v>19</c:v>
                  </c:pt>
                  <c:pt idx="14">
                    <c:v>20</c:v>
                  </c:pt>
                  <c:pt idx="15">
                    <c:v>21</c:v>
                  </c:pt>
                  <c:pt idx="16">
                    <c:v>22</c:v>
                  </c:pt>
                  <c:pt idx="17">
                    <c:v>23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18</c:v>
                  </c:pt>
                  <c:pt idx="25">
                    <c:v>19</c:v>
                  </c:pt>
                  <c:pt idx="26">
                    <c:v>20</c:v>
                  </c:pt>
                  <c:pt idx="27">
                    <c:v>21</c:v>
                  </c:pt>
                  <c:pt idx="28">
                    <c:v>22</c:v>
                  </c:pt>
                  <c:pt idx="29">
                    <c:v>23</c:v>
                  </c:pt>
                  <c:pt idx="30">
                    <c:v>18</c:v>
                  </c:pt>
                  <c:pt idx="31">
                    <c:v>19</c:v>
                  </c:pt>
                  <c:pt idx="32">
                    <c:v>20</c:v>
                  </c:pt>
                  <c:pt idx="33">
                    <c:v>21</c:v>
                  </c:pt>
                  <c:pt idx="34">
                    <c:v>22</c:v>
                  </c:pt>
                  <c:pt idx="35">
                    <c:v>23</c:v>
                  </c:pt>
                  <c:pt idx="36">
                    <c:v>18</c:v>
                  </c:pt>
                  <c:pt idx="37">
                    <c:v>19</c:v>
                  </c:pt>
                  <c:pt idx="38">
                    <c:v>20</c:v>
                  </c:pt>
                  <c:pt idx="39">
                    <c:v>21</c:v>
                  </c:pt>
                  <c:pt idx="40">
                    <c:v>22</c:v>
                  </c:pt>
                  <c:pt idx="41">
                    <c:v>23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18</c:v>
                  </c:pt>
                  <c:pt idx="55">
                    <c:v>19</c:v>
                  </c:pt>
                  <c:pt idx="56">
                    <c:v>20</c:v>
                  </c:pt>
                  <c:pt idx="57">
                    <c:v>21</c:v>
                  </c:pt>
                  <c:pt idx="58">
                    <c:v>22</c:v>
                  </c:pt>
                  <c:pt idx="59">
                    <c:v>23</c:v>
                  </c:pt>
                  <c:pt idx="60">
                    <c:v>18</c:v>
                  </c:pt>
                  <c:pt idx="61">
                    <c:v>19</c:v>
                  </c:pt>
                  <c:pt idx="62">
                    <c:v>20</c:v>
                  </c:pt>
                  <c:pt idx="63">
                    <c:v>21</c:v>
                  </c:pt>
                  <c:pt idx="64">
                    <c:v>22</c:v>
                  </c:pt>
                  <c:pt idx="65">
                    <c:v>23</c:v>
                  </c:pt>
                </c:lvl>
                <c:lvl>
                  <c:pt idx="0">
                    <c:v>AUSTRIA</c:v>
                  </c:pt>
                  <c:pt idx="6">
                    <c:v>BELGIUM</c:v>
                  </c:pt>
                  <c:pt idx="12">
                    <c:v>DENMARK</c:v>
                  </c:pt>
                  <c:pt idx="18">
                    <c:v>FRANCE</c:v>
                  </c:pt>
                  <c:pt idx="24">
                    <c:v>GERMANY</c:v>
                  </c:pt>
                  <c:pt idx="30">
                    <c:v>ITALY</c:v>
                  </c:pt>
                  <c:pt idx="36">
                    <c:v>NETHERLANDS</c:v>
                  </c:pt>
                  <c:pt idx="42">
                    <c:v>POLAND</c:v>
                  </c:pt>
                  <c:pt idx="48">
                    <c:v>SPAIN</c:v>
                  </c:pt>
                  <c:pt idx="54">
                    <c:v>SWEDEN</c:v>
                  </c:pt>
                  <c:pt idx="60">
                    <c:v>UK</c:v>
                  </c:pt>
                </c:lvl>
              </c:multiLvlStrCache>
            </c:multiLvlStrRef>
          </c:cat>
          <c:val>
            <c:numRef>
              <c:f>Sheet1!$H$2:$H$67</c:f>
              <c:numCache>
                <c:formatCode>General</c:formatCode>
                <c:ptCount val="66"/>
                <c:pt idx="30" formatCode="0%">
                  <c:v>0.05</c:v>
                </c:pt>
                <c:pt idx="31" formatCode="0%">
                  <c:v>0.06</c:v>
                </c:pt>
                <c:pt idx="32" formatCode="0%">
                  <c:v>7.0000000000000007E-2</c:v>
                </c:pt>
                <c:pt idx="33" formatCode="0%">
                  <c:v>0.08</c:v>
                </c:pt>
                <c:pt idx="34" formatCode="0%">
                  <c:v>0.09</c:v>
                </c:pt>
                <c:pt idx="35" formatCode="0%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486E-4F52-AE9F-8CD279644B76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Netherlands</c:v>
                </c:pt>
              </c:strCache>
            </c:strRef>
          </c:tx>
          <c:spPr>
            <a:ln w="28575" cap="rnd">
              <a:solidFill>
                <a:srgbClr val="009970"/>
              </a:solidFill>
              <a:round/>
            </a:ln>
            <a:effectLst/>
          </c:spPr>
          <c:marker>
            <c:symbol val="none"/>
          </c:marker>
          <c:dPt>
            <c:idx val="34"/>
            <c:marker>
              <c:symbol val="circle"/>
              <c:size val="6"/>
              <c:spPr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00997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486E-4F52-AE9F-8CD279644B76}"/>
              </c:ext>
            </c:extLst>
          </c:dPt>
          <c:dPt>
            <c:idx val="41"/>
            <c:marker>
              <c:symbol val="none"/>
            </c:marker>
            <c:bubble3D val="0"/>
            <c:spPr>
              <a:ln w="28575" cap="rnd">
                <a:solidFill>
                  <a:srgbClr val="00997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486E-4F52-AE9F-8CD279644B76}"/>
              </c:ext>
            </c:extLst>
          </c:dPt>
          <c:cat>
            <c:multiLvlStrRef>
              <c:f>Sheet1!$A$2:$B$67</c:f>
              <c:multiLvlStrCache>
                <c:ptCount val="66"/>
                <c:lvl>
                  <c:pt idx="0">
                    <c:v>18</c:v>
                  </c:pt>
                  <c:pt idx="1">
                    <c:v>19</c:v>
                  </c:pt>
                  <c:pt idx="2">
                    <c:v>20</c:v>
                  </c:pt>
                  <c:pt idx="3">
                    <c:v>21</c:v>
                  </c:pt>
                  <c:pt idx="4">
                    <c:v>22</c:v>
                  </c:pt>
                  <c:pt idx="5">
                    <c:v>23</c:v>
                  </c:pt>
                  <c:pt idx="6">
                    <c:v>18</c:v>
                  </c:pt>
                  <c:pt idx="7">
                    <c:v>19</c:v>
                  </c:pt>
                  <c:pt idx="8">
                    <c:v>20</c:v>
                  </c:pt>
                  <c:pt idx="9">
                    <c:v>21</c:v>
                  </c:pt>
                  <c:pt idx="10">
                    <c:v>22</c:v>
                  </c:pt>
                  <c:pt idx="11">
                    <c:v>23</c:v>
                  </c:pt>
                  <c:pt idx="12">
                    <c:v>18</c:v>
                  </c:pt>
                  <c:pt idx="13">
                    <c:v>19</c:v>
                  </c:pt>
                  <c:pt idx="14">
                    <c:v>20</c:v>
                  </c:pt>
                  <c:pt idx="15">
                    <c:v>21</c:v>
                  </c:pt>
                  <c:pt idx="16">
                    <c:v>22</c:v>
                  </c:pt>
                  <c:pt idx="17">
                    <c:v>23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18</c:v>
                  </c:pt>
                  <c:pt idx="25">
                    <c:v>19</c:v>
                  </c:pt>
                  <c:pt idx="26">
                    <c:v>20</c:v>
                  </c:pt>
                  <c:pt idx="27">
                    <c:v>21</c:v>
                  </c:pt>
                  <c:pt idx="28">
                    <c:v>22</c:v>
                  </c:pt>
                  <c:pt idx="29">
                    <c:v>23</c:v>
                  </c:pt>
                  <c:pt idx="30">
                    <c:v>18</c:v>
                  </c:pt>
                  <c:pt idx="31">
                    <c:v>19</c:v>
                  </c:pt>
                  <c:pt idx="32">
                    <c:v>20</c:v>
                  </c:pt>
                  <c:pt idx="33">
                    <c:v>21</c:v>
                  </c:pt>
                  <c:pt idx="34">
                    <c:v>22</c:v>
                  </c:pt>
                  <c:pt idx="35">
                    <c:v>23</c:v>
                  </c:pt>
                  <c:pt idx="36">
                    <c:v>18</c:v>
                  </c:pt>
                  <c:pt idx="37">
                    <c:v>19</c:v>
                  </c:pt>
                  <c:pt idx="38">
                    <c:v>20</c:v>
                  </c:pt>
                  <c:pt idx="39">
                    <c:v>21</c:v>
                  </c:pt>
                  <c:pt idx="40">
                    <c:v>22</c:v>
                  </c:pt>
                  <c:pt idx="41">
                    <c:v>23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18</c:v>
                  </c:pt>
                  <c:pt idx="55">
                    <c:v>19</c:v>
                  </c:pt>
                  <c:pt idx="56">
                    <c:v>20</c:v>
                  </c:pt>
                  <c:pt idx="57">
                    <c:v>21</c:v>
                  </c:pt>
                  <c:pt idx="58">
                    <c:v>22</c:v>
                  </c:pt>
                  <c:pt idx="59">
                    <c:v>23</c:v>
                  </c:pt>
                  <c:pt idx="60">
                    <c:v>18</c:v>
                  </c:pt>
                  <c:pt idx="61">
                    <c:v>19</c:v>
                  </c:pt>
                  <c:pt idx="62">
                    <c:v>20</c:v>
                  </c:pt>
                  <c:pt idx="63">
                    <c:v>21</c:v>
                  </c:pt>
                  <c:pt idx="64">
                    <c:v>22</c:v>
                  </c:pt>
                  <c:pt idx="65">
                    <c:v>23</c:v>
                  </c:pt>
                </c:lvl>
                <c:lvl>
                  <c:pt idx="0">
                    <c:v>AUSTRIA</c:v>
                  </c:pt>
                  <c:pt idx="6">
                    <c:v>BELGIUM</c:v>
                  </c:pt>
                  <c:pt idx="12">
                    <c:v>DENMARK</c:v>
                  </c:pt>
                  <c:pt idx="18">
                    <c:v>FRANCE</c:v>
                  </c:pt>
                  <c:pt idx="24">
                    <c:v>GERMANY</c:v>
                  </c:pt>
                  <c:pt idx="30">
                    <c:v>ITALY</c:v>
                  </c:pt>
                  <c:pt idx="36">
                    <c:v>NETHERLANDS</c:v>
                  </c:pt>
                  <c:pt idx="42">
                    <c:v>POLAND</c:v>
                  </c:pt>
                  <c:pt idx="48">
                    <c:v>SPAIN</c:v>
                  </c:pt>
                  <c:pt idx="54">
                    <c:v>SWEDEN</c:v>
                  </c:pt>
                  <c:pt idx="60">
                    <c:v>UK</c:v>
                  </c:pt>
                </c:lvl>
              </c:multiLvlStrCache>
            </c:multiLvlStrRef>
          </c:cat>
          <c:val>
            <c:numRef>
              <c:f>Sheet1!$I$2:$I$67</c:f>
              <c:numCache>
                <c:formatCode>General</c:formatCode>
                <c:ptCount val="66"/>
                <c:pt idx="36" formatCode="0%">
                  <c:v>0.05</c:v>
                </c:pt>
                <c:pt idx="37" formatCode="0%">
                  <c:v>0.06</c:v>
                </c:pt>
                <c:pt idx="38" formatCode="0%">
                  <c:v>7.0000000000000007E-2</c:v>
                </c:pt>
                <c:pt idx="39" formatCode="0%">
                  <c:v>0.08</c:v>
                </c:pt>
                <c:pt idx="40" formatCode="0%">
                  <c:v>0.09</c:v>
                </c:pt>
                <c:pt idx="41" formatCode="0%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486E-4F52-AE9F-8CD279644B76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009970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spPr>
              <a:ln w="28575" cap="rnd">
                <a:solidFill>
                  <a:srgbClr val="00997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486E-4F52-AE9F-8CD279644B76}"/>
              </c:ext>
            </c:extLst>
          </c:dPt>
          <c:dPt>
            <c:idx val="39"/>
            <c:marker>
              <c:symbol val="circle"/>
              <c:size val="6"/>
              <c:spPr>
                <a:solidFill>
                  <a:srgbClr val="009970"/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486E-4F52-AE9F-8CD279644B76}"/>
              </c:ext>
            </c:extLst>
          </c:dPt>
          <c:dPt>
            <c:idx val="43"/>
            <c:marker>
              <c:symbol val="none"/>
            </c:marker>
            <c:bubble3D val="0"/>
            <c:spPr>
              <a:ln w="28575" cap="rnd">
                <a:solidFill>
                  <a:srgbClr val="00997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C-486E-4F52-AE9F-8CD279644B76}"/>
              </c:ext>
            </c:extLst>
          </c:dPt>
          <c:dPt>
            <c:idx val="44"/>
            <c:marker>
              <c:symbol val="none"/>
            </c:marker>
            <c:bubble3D val="0"/>
            <c:spPr>
              <a:ln w="28575" cap="rnd">
                <a:solidFill>
                  <a:srgbClr val="00997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486E-4F52-AE9F-8CD279644B76}"/>
              </c:ext>
            </c:extLst>
          </c:dPt>
          <c:dPt>
            <c:idx val="45"/>
            <c:marker>
              <c:symbol val="none"/>
            </c:marker>
            <c:bubble3D val="0"/>
            <c:spPr>
              <a:ln w="28575" cap="rnd">
                <a:solidFill>
                  <a:srgbClr val="00997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0-486E-4F52-AE9F-8CD279644B76}"/>
              </c:ext>
            </c:extLst>
          </c:dPt>
          <c:dPt>
            <c:idx val="46"/>
            <c:marker>
              <c:symbol val="none"/>
            </c:marker>
            <c:bubble3D val="0"/>
            <c:spPr>
              <a:ln w="28575" cap="rnd">
                <a:solidFill>
                  <a:srgbClr val="00997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2-486E-4F52-AE9F-8CD279644B76}"/>
              </c:ext>
            </c:extLst>
          </c:dPt>
          <c:dPt>
            <c:idx val="47"/>
            <c:marker>
              <c:symbol val="none"/>
            </c:marker>
            <c:bubble3D val="0"/>
            <c:spPr>
              <a:ln w="28575" cap="rnd">
                <a:solidFill>
                  <a:srgbClr val="00997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4-486E-4F52-AE9F-8CD279644B76}"/>
              </c:ext>
            </c:extLst>
          </c:dPt>
          <c:cat>
            <c:multiLvlStrRef>
              <c:f>Sheet1!$A$2:$B$67</c:f>
              <c:multiLvlStrCache>
                <c:ptCount val="66"/>
                <c:lvl>
                  <c:pt idx="0">
                    <c:v>18</c:v>
                  </c:pt>
                  <c:pt idx="1">
                    <c:v>19</c:v>
                  </c:pt>
                  <c:pt idx="2">
                    <c:v>20</c:v>
                  </c:pt>
                  <c:pt idx="3">
                    <c:v>21</c:v>
                  </c:pt>
                  <c:pt idx="4">
                    <c:v>22</c:v>
                  </c:pt>
                  <c:pt idx="5">
                    <c:v>23</c:v>
                  </c:pt>
                  <c:pt idx="6">
                    <c:v>18</c:v>
                  </c:pt>
                  <c:pt idx="7">
                    <c:v>19</c:v>
                  </c:pt>
                  <c:pt idx="8">
                    <c:v>20</c:v>
                  </c:pt>
                  <c:pt idx="9">
                    <c:v>21</c:v>
                  </c:pt>
                  <c:pt idx="10">
                    <c:v>22</c:v>
                  </c:pt>
                  <c:pt idx="11">
                    <c:v>23</c:v>
                  </c:pt>
                  <c:pt idx="12">
                    <c:v>18</c:v>
                  </c:pt>
                  <c:pt idx="13">
                    <c:v>19</c:v>
                  </c:pt>
                  <c:pt idx="14">
                    <c:v>20</c:v>
                  </c:pt>
                  <c:pt idx="15">
                    <c:v>21</c:v>
                  </c:pt>
                  <c:pt idx="16">
                    <c:v>22</c:v>
                  </c:pt>
                  <c:pt idx="17">
                    <c:v>23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18</c:v>
                  </c:pt>
                  <c:pt idx="25">
                    <c:v>19</c:v>
                  </c:pt>
                  <c:pt idx="26">
                    <c:v>20</c:v>
                  </c:pt>
                  <c:pt idx="27">
                    <c:v>21</c:v>
                  </c:pt>
                  <c:pt idx="28">
                    <c:v>22</c:v>
                  </c:pt>
                  <c:pt idx="29">
                    <c:v>23</c:v>
                  </c:pt>
                  <c:pt idx="30">
                    <c:v>18</c:v>
                  </c:pt>
                  <c:pt idx="31">
                    <c:v>19</c:v>
                  </c:pt>
                  <c:pt idx="32">
                    <c:v>20</c:v>
                  </c:pt>
                  <c:pt idx="33">
                    <c:v>21</c:v>
                  </c:pt>
                  <c:pt idx="34">
                    <c:v>22</c:v>
                  </c:pt>
                  <c:pt idx="35">
                    <c:v>23</c:v>
                  </c:pt>
                  <c:pt idx="36">
                    <c:v>18</c:v>
                  </c:pt>
                  <c:pt idx="37">
                    <c:v>19</c:v>
                  </c:pt>
                  <c:pt idx="38">
                    <c:v>20</c:v>
                  </c:pt>
                  <c:pt idx="39">
                    <c:v>21</c:v>
                  </c:pt>
                  <c:pt idx="40">
                    <c:v>22</c:v>
                  </c:pt>
                  <c:pt idx="41">
                    <c:v>23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18</c:v>
                  </c:pt>
                  <c:pt idx="55">
                    <c:v>19</c:v>
                  </c:pt>
                  <c:pt idx="56">
                    <c:v>20</c:v>
                  </c:pt>
                  <c:pt idx="57">
                    <c:v>21</c:v>
                  </c:pt>
                  <c:pt idx="58">
                    <c:v>22</c:v>
                  </c:pt>
                  <c:pt idx="59">
                    <c:v>23</c:v>
                  </c:pt>
                  <c:pt idx="60">
                    <c:v>18</c:v>
                  </c:pt>
                  <c:pt idx="61">
                    <c:v>19</c:v>
                  </c:pt>
                  <c:pt idx="62">
                    <c:v>20</c:v>
                  </c:pt>
                  <c:pt idx="63">
                    <c:v>21</c:v>
                  </c:pt>
                  <c:pt idx="64">
                    <c:v>22</c:v>
                  </c:pt>
                  <c:pt idx="65">
                    <c:v>23</c:v>
                  </c:pt>
                </c:lvl>
                <c:lvl>
                  <c:pt idx="0">
                    <c:v>AUSTRIA</c:v>
                  </c:pt>
                  <c:pt idx="6">
                    <c:v>BELGIUM</c:v>
                  </c:pt>
                  <c:pt idx="12">
                    <c:v>DENMARK</c:v>
                  </c:pt>
                  <c:pt idx="18">
                    <c:v>FRANCE</c:v>
                  </c:pt>
                  <c:pt idx="24">
                    <c:v>GERMANY</c:v>
                  </c:pt>
                  <c:pt idx="30">
                    <c:v>ITALY</c:v>
                  </c:pt>
                  <c:pt idx="36">
                    <c:v>NETHERLANDS</c:v>
                  </c:pt>
                  <c:pt idx="42">
                    <c:v>POLAND</c:v>
                  </c:pt>
                  <c:pt idx="48">
                    <c:v>SPAIN</c:v>
                  </c:pt>
                  <c:pt idx="54">
                    <c:v>SWEDEN</c:v>
                  </c:pt>
                  <c:pt idx="60">
                    <c:v>UK</c:v>
                  </c:pt>
                </c:lvl>
              </c:multiLvlStrCache>
            </c:multiLvlStrRef>
          </c:cat>
          <c:val>
            <c:numRef>
              <c:f>Sheet1!$J$2:$J$67</c:f>
              <c:numCache>
                <c:formatCode>General</c:formatCode>
                <c:ptCount val="66"/>
                <c:pt idx="42" formatCode="0%">
                  <c:v>0.05</c:v>
                </c:pt>
                <c:pt idx="43" formatCode="0%">
                  <c:v>0.06</c:v>
                </c:pt>
                <c:pt idx="44" formatCode="0%">
                  <c:v>7.0000000000000007E-2</c:v>
                </c:pt>
                <c:pt idx="45" formatCode="0%">
                  <c:v>0.08</c:v>
                </c:pt>
                <c:pt idx="46" formatCode="0%">
                  <c:v>0.09</c:v>
                </c:pt>
                <c:pt idx="47" formatCode="0%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486E-4F52-AE9F-8CD279644B76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Spain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Pt>
            <c:idx val="41"/>
            <c:marker>
              <c:symbol val="none"/>
            </c:marker>
            <c:bubble3D val="0"/>
            <c:spPr>
              <a:ln w="28575" cap="rnd">
                <a:solidFill>
                  <a:schemeClr val="bg1">
                    <a:lumMod val="6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486E-4F52-AE9F-8CD279644B76}"/>
              </c:ext>
            </c:extLst>
          </c:dPt>
          <c:dPt>
            <c:idx val="4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8-486E-4F52-AE9F-8CD279644B76}"/>
              </c:ext>
            </c:extLst>
          </c:dPt>
          <c:dPt>
            <c:idx val="44"/>
            <c:marker>
              <c:symbol val="circle"/>
              <c:size val="6"/>
              <c:spPr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9-486E-4F52-AE9F-8CD279644B76}"/>
              </c:ext>
            </c:extLst>
          </c:dPt>
          <c:cat>
            <c:multiLvlStrRef>
              <c:f>Sheet1!$A$2:$B$67</c:f>
              <c:multiLvlStrCache>
                <c:ptCount val="66"/>
                <c:lvl>
                  <c:pt idx="0">
                    <c:v>18</c:v>
                  </c:pt>
                  <c:pt idx="1">
                    <c:v>19</c:v>
                  </c:pt>
                  <c:pt idx="2">
                    <c:v>20</c:v>
                  </c:pt>
                  <c:pt idx="3">
                    <c:v>21</c:v>
                  </c:pt>
                  <c:pt idx="4">
                    <c:v>22</c:v>
                  </c:pt>
                  <c:pt idx="5">
                    <c:v>23</c:v>
                  </c:pt>
                  <c:pt idx="6">
                    <c:v>18</c:v>
                  </c:pt>
                  <c:pt idx="7">
                    <c:v>19</c:v>
                  </c:pt>
                  <c:pt idx="8">
                    <c:v>20</c:v>
                  </c:pt>
                  <c:pt idx="9">
                    <c:v>21</c:v>
                  </c:pt>
                  <c:pt idx="10">
                    <c:v>22</c:v>
                  </c:pt>
                  <c:pt idx="11">
                    <c:v>23</c:v>
                  </c:pt>
                  <c:pt idx="12">
                    <c:v>18</c:v>
                  </c:pt>
                  <c:pt idx="13">
                    <c:v>19</c:v>
                  </c:pt>
                  <c:pt idx="14">
                    <c:v>20</c:v>
                  </c:pt>
                  <c:pt idx="15">
                    <c:v>21</c:v>
                  </c:pt>
                  <c:pt idx="16">
                    <c:v>22</c:v>
                  </c:pt>
                  <c:pt idx="17">
                    <c:v>23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18</c:v>
                  </c:pt>
                  <c:pt idx="25">
                    <c:v>19</c:v>
                  </c:pt>
                  <c:pt idx="26">
                    <c:v>20</c:v>
                  </c:pt>
                  <c:pt idx="27">
                    <c:v>21</c:v>
                  </c:pt>
                  <c:pt idx="28">
                    <c:v>22</c:v>
                  </c:pt>
                  <c:pt idx="29">
                    <c:v>23</c:v>
                  </c:pt>
                  <c:pt idx="30">
                    <c:v>18</c:v>
                  </c:pt>
                  <c:pt idx="31">
                    <c:v>19</c:v>
                  </c:pt>
                  <c:pt idx="32">
                    <c:v>20</c:v>
                  </c:pt>
                  <c:pt idx="33">
                    <c:v>21</c:v>
                  </c:pt>
                  <c:pt idx="34">
                    <c:v>22</c:v>
                  </c:pt>
                  <c:pt idx="35">
                    <c:v>23</c:v>
                  </c:pt>
                  <c:pt idx="36">
                    <c:v>18</c:v>
                  </c:pt>
                  <c:pt idx="37">
                    <c:v>19</c:v>
                  </c:pt>
                  <c:pt idx="38">
                    <c:v>20</c:v>
                  </c:pt>
                  <c:pt idx="39">
                    <c:v>21</c:v>
                  </c:pt>
                  <c:pt idx="40">
                    <c:v>22</c:v>
                  </c:pt>
                  <c:pt idx="41">
                    <c:v>23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18</c:v>
                  </c:pt>
                  <c:pt idx="55">
                    <c:v>19</c:v>
                  </c:pt>
                  <c:pt idx="56">
                    <c:v>20</c:v>
                  </c:pt>
                  <c:pt idx="57">
                    <c:v>21</c:v>
                  </c:pt>
                  <c:pt idx="58">
                    <c:v>22</c:v>
                  </c:pt>
                  <c:pt idx="59">
                    <c:v>23</c:v>
                  </c:pt>
                  <c:pt idx="60">
                    <c:v>18</c:v>
                  </c:pt>
                  <c:pt idx="61">
                    <c:v>19</c:v>
                  </c:pt>
                  <c:pt idx="62">
                    <c:v>20</c:v>
                  </c:pt>
                  <c:pt idx="63">
                    <c:v>21</c:v>
                  </c:pt>
                  <c:pt idx="64">
                    <c:v>22</c:v>
                  </c:pt>
                  <c:pt idx="65">
                    <c:v>23</c:v>
                  </c:pt>
                </c:lvl>
                <c:lvl>
                  <c:pt idx="0">
                    <c:v>AUSTRIA</c:v>
                  </c:pt>
                  <c:pt idx="6">
                    <c:v>BELGIUM</c:v>
                  </c:pt>
                  <c:pt idx="12">
                    <c:v>DENMARK</c:v>
                  </c:pt>
                  <c:pt idx="18">
                    <c:v>FRANCE</c:v>
                  </c:pt>
                  <c:pt idx="24">
                    <c:v>GERMANY</c:v>
                  </c:pt>
                  <c:pt idx="30">
                    <c:v>ITALY</c:v>
                  </c:pt>
                  <c:pt idx="36">
                    <c:v>NETHERLANDS</c:v>
                  </c:pt>
                  <c:pt idx="42">
                    <c:v>POLAND</c:v>
                  </c:pt>
                  <c:pt idx="48">
                    <c:v>SPAIN</c:v>
                  </c:pt>
                  <c:pt idx="54">
                    <c:v>SWEDEN</c:v>
                  </c:pt>
                  <c:pt idx="60">
                    <c:v>UK</c:v>
                  </c:pt>
                </c:lvl>
              </c:multiLvlStrCache>
            </c:multiLvlStrRef>
          </c:cat>
          <c:val>
            <c:numRef>
              <c:f>Sheet1!$K$2:$K$67</c:f>
              <c:numCache>
                <c:formatCode>General</c:formatCode>
                <c:ptCount val="66"/>
                <c:pt idx="48" formatCode="0%">
                  <c:v>0.05</c:v>
                </c:pt>
                <c:pt idx="49" formatCode="0%">
                  <c:v>0.06</c:v>
                </c:pt>
                <c:pt idx="50" formatCode="0%">
                  <c:v>7.0000000000000007E-2</c:v>
                </c:pt>
                <c:pt idx="51" formatCode="0%">
                  <c:v>0.08</c:v>
                </c:pt>
                <c:pt idx="52" formatCode="0%">
                  <c:v>0.09</c:v>
                </c:pt>
                <c:pt idx="53" formatCode="0%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486E-4F52-AE9F-8CD279644B76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Sweden</c:v>
                </c:pt>
              </c:strCache>
            </c:strRef>
          </c:tx>
          <c:spPr>
            <a:ln w="28575" cap="rnd">
              <a:solidFill>
                <a:srgbClr val="EF7D00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none"/>
            </c:marker>
            <c:bubble3D val="0"/>
            <c:spPr>
              <a:ln w="28575" cap="rnd">
                <a:solidFill>
                  <a:srgbClr val="EF7D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D-486E-4F52-AE9F-8CD279644B76}"/>
              </c:ext>
            </c:extLst>
          </c:dPt>
          <c:dPt>
            <c:idx val="49"/>
            <c:marker>
              <c:symbol val="circle"/>
              <c:size val="6"/>
              <c:spPr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E-486E-4F52-AE9F-8CD279644B76}"/>
              </c:ext>
            </c:extLst>
          </c:dPt>
          <c:dPt>
            <c:idx val="59"/>
            <c:marker>
              <c:symbol val="none"/>
            </c:marker>
            <c:bubble3D val="0"/>
            <c:spPr>
              <a:ln w="28575" cap="rnd">
                <a:solidFill>
                  <a:srgbClr val="EF7D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F-486E-4F52-AE9F-8CD279644B76}"/>
              </c:ext>
            </c:extLst>
          </c:dPt>
          <c:cat>
            <c:multiLvlStrRef>
              <c:f>Sheet1!$A$2:$B$67</c:f>
              <c:multiLvlStrCache>
                <c:ptCount val="66"/>
                <c:lvl>
                  <c:pt idx="0">
                    <c:v>18</c:v>
                  </c:pt>
                  <c:pt idx="1">
                    <c:v>19</c:v>
                  </c:pt>
                  <c:pt idx="2">
                    <c:v>20</c:v>
                  </c:pt>
                  <c:pt idx="3">
                    <c:v>21</c:v>
                  </c:pt>
                  <c:pt idx="4">
                    <c:v>22</c:v>
                  </c:pt>
                  <c:pt idx="5">
                    <c:v>23</c:v>
                  </c:pt>
                  <c:pt idx="6">
                    <c:v>18</c:v>
                  </c:pt>
                  <c:pt idx="7">
                    <c:v>19</c:v>
                  </c:pt>
                  <c:pt idx="8">
                    <c:v>20</c:v>
                  </c:pt>
                  <c:pt idx="9">
                    <c:v>21</c:v>
                  </c:pt>
                  <c:pt idx="10">
                    <c:v>22</c:v>
                  </c:pt>
                  <c:pt idx="11">
                    <c:v>23</c:v>
                  </c:pt>
                  <c:pt idx="12">
                    <c:v>18</c:v>
                  </c:pt>
                  <c:pt idx="13">
                    <c:v>19</c:v>
                  </c:pt>
                  <c:pt idx="14">
                    <c:v>20</c:v>
                  </c:pt>
                  <c:pt idx="15">
                    <c:v>21</c:v>
                  </c:pt>
                  <c:pt idx="16">
                    <c:v>22</c:v>
                  </c:pt>
                  <c:pt idx="17">
                    <c:v>23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18</c:v>
                  </c:pt>
                  <c:pt idx="25">
                    <c:v>19</c:v>
                  </c:pt>
                  <c:pt idx="26">
                    <c:v>20</c:v>
                  </c:pt>
                  <c:pt idx="27">
                    <c:v>21</c:v>
                  </c:pt>
                  <c:pt idx="28">
                    <c:v>22</c:v>
                  </c:pt>
                  <c:pt idx="29">
                    <c:v>23</c:v>
                  </c:pt>
                  <c:pt idx="30">
                    <c:v>18</c:v>
                  </c:pt>
                  <c:pt idx="31">
                    <c:v>19</c:v>
                  </c:pt>
                  <c:pt idx="32">
                    <c:v>20</c:v>
                  </c:pt>
                  <c:pt idx="33">
                    <c:v>21</c:v>
                  </c:pt>
                  <c:pt idx="34">
                    <c:v>22</c:v>
                  </c:pt>
                  <c:pt idx="35">
                    <c:v>23</c:v>
                  </c:pt>
                  <c:pt idx="36">
                    <c:v>18</c:v>
                  </c:pt>
                  <c:pt idx="37">
                    <c:v>19</c:v>
                  </c:pt>
                  <c:pt idx="38">
                    <c:v>20</c:v>
                  </c:pt>
                  <c:pt idx="39">
                    <c:v>21</c:v>
                  </c:pt>
                  <c:pt idx="40">
                    <c:v>22</c:v>
                  </c:pt>
                  <c:pt idx="41">
                    <c:v>23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18</c:v>
                  </c:pt>
                  <c:pt idx="55">
                    <c:v>19</c:v>
                  </c:pt>
                  <c:pt idx="56">
                    <c:v>20</c:v>
                  </c:pt>
                  <c:pt idx="57">
                    <c:v>21</c:v>
                  </c:pt>
                  <c:pt idx="58">
                    <c:v>22</c:v>
                  </c:pt>
                  <c:pt idx="59">
                    <c:v>23</c:v>
                  </c:pt>
                  <c:pt idx="60">
                    <c:v>18</c:v>
                  </c:pt>
                  <c:pt idx="61">
                    <c:v>19</c:v>
                  </c:pt>
                  <c:pt idx="62">
                    <c:v>20</c:v>
                  </c:pt>
                  <c:pt idx="63">
                    <c:v>21</c:v>
                  </c:pt>
                  <c:pt idx="64">
                    <c:v>22</c:v>
                  </c:pt>
                  <c:pt idx="65">
                    <c:v>23</c:v>
                  </c:pt>
                </c:lvl>
                <c:lvl>
                  <c:pt idx="0">
                    <c:v>AUSTRIA</c:v>
                  </c:pt>
                  <c:pt idx="6">
                    <c:v>BELGIUM</c:v>
                  </c:pt>
                  <c:pt idx="12">
                    <c:v>DENMARK</c:v>
                  </c:pt>
                  <c:pt idx="18">
                    <c:v>FRANCE</c:v>
                  </c:pt>
                  <c:pt idx="24">
                    <c:v>GERMANY</c:v>
                  </c:pt>
                  <c:pt idx="30">
                    <c:v>ITALY</c:v>
                  </c:pt>
                  <c:pt idx="36">
                    <c:v>NETHERLANDS</c:v>
                  </c:pt>
                  <c:pt idx="42">
                    <c:v>POLAND</c:v>
                  </c:pt>
                  <c:pt idx="48">
                    <c:v>SPAIN</c:v>
                  </c:pt>
                  <c:pt idx="54">
                    <c:v>SWEDEN</c:v>
                  </c:pt>
                  <c:pt idx="60">
                    <c:v>UK</c:v>
                  </c:pt>
                </c:lvl>
              </c:multiLvlStrCache>
            </c:multiLvlStrRef>
          </c:cat>
          <c:val>
            <c:numRef>
              <c:f>Sheet1!$L$2:$L$67</c:f>
              <c:numCache>
                <c:formatCode>General</c:formatCode>
                <c:ptCount val="66"/>
                <c:pt idx="54" formatCode="0%">
                  <c:v>0.05</c:v>
                </c:pt>
                <c:pt idx="55" formatCode="0%">
                  <c:v>0.06</c:v>
                </c:pt>
                <c:pt idx="56" formatCode="0%">
                  <c:v>7.0000000000000007E-2</c:v>
                </c:pt>
                <c:pt idx="57" formatCode="0%">
                  <c:v>0.08</c:v>
                </c:pt>
                <c:pt idx="58" formatCode="0%">
                  <c:v>0.09</c:v>
                </c:pt>
                <c:pt idx="59" formatCode="0%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486E-4F52-AE9F-8CD279644B76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United Kingdom</c:v>
                </c:pt>
              </c:strCache>
            </c:strRef>
          </c:tx>
          <c:spPr>
            <a:ln w="28575" cap="rnd">
              <a:solidFill>
                <a:srgbClr val="EF7D00"/>
              </a:solidFill>
              <a:round/>
            </a:ln>
            <a:effectLst/>
          </c:spPr>
          <c:marker>
            <c:symbol val="none"/>
          </c:marker>
          <c:dPt>
            <c:idx val="54"/>
            <c:marker>
              <c:symbol val="circle"/>
              <c:size val="6"/>
              <c:spPr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EF7D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1-486E-4F52-AE9F-8CD279644B76}"/>
              </c:ext>
            </c:extLst>
          </c:dPt>
          <c:dPt>
            <c:idx val="61"/>
            <c:marker>
              <c:symbol val="none"/>
            </c:marker>
            <c:bubble3D val="0"/>
            <c:spPr>
              <a:ln w="28575" cap="rnd">
                <a:solidFill>
                  <a:srgbClr val="EF7D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3-486E-4F52-AE9F-8CD279644B76}"/>
              </c:ext>
            </c:extLst>
          </c:dPt>
          <c:dPt>
            <c:idx val="62"/>
            <c:marker>
              <c:symbol val="none"/>
            </c:marker>
            <c:bubble3D val="0"/>
            <c:spPr>
              <a:ln w="28575" cap="rnd">
                <a:solidFill>
                  <a:srgbClr val="EF7D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5-486E-4F52-AE9F-8CD279644B76}"/>
              </c:ext>
            </c:extLst>
          </c:dPt>
          <c:dPt>
            <c:idx val="63"/>
            <c:marker>
              <c:symbol val="none"/>
            </c:marker>
            <c:bubble3D val="0"/>
            <c:spPr>
              <a:ln w="28575" cap="rnd">
                <a:solidFill>
                  <a:srgbClr val="EF7D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7-486E-4F52-AE9F-8CD279644B76}"/>
              </c:ext>
            </c:extLst>
          </c:dPt>
          <c:dPt>
            <c:idx val="64"/>
            <c:marker>
              <c:symbol val="none"/>
            </c:marker>
            <c:bubble3D val="0"/>
            <c:spPr>
              <a:ln w="28575" cap="rnd">
                <a:solidFill>
                  <a:srgbClr val="EF7D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9-486E-4F52-AE9F-8CD279644B76}"/>
              </c:ext>
            </c:extLst>
          </c:dPt>
          <c:dPt>
            <c:idx val="65"/>
            <c:marker>
              <c:symbol val="none"/>
            </c:marker>
            <c:bubble3D val="0"/>
            <c:spPr>
              <a:ln w="28575" cap="rnd">
                <a:solidFill>
                  <a:srgbClr val="EF7D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B-486E-4F52-AE9F-8CD279644B76}"/>
              </c:ext>
            </c:extLst>
          </c:dPt>
          <c:cat>
            <c:multiLvlStrRef>
              <c:f>Sheet1!$A$2:$B$67</c:f>
              <c:multiLvlStrCache>
                <c:ptCount val="66"/>
                <c:lvl>
                  <c:pt idx="0">
                    <c:v>18</c:v>
                  </c:pt>
                  <c:pt idx="1">
                    <c:v>19</c:v>
                  </c:pt>
                  <c:pt idx="2">
                    <c:v>20</c:v>
                  </c:pt>
                  <c:pt idx="3">
                    <c:v>21</c:v>
                  </c:pt>
                  <c:pt idx="4">
                    <c:v>22</c:v>
                  </c:pt>
                  <c:pt idx="5">
                    <c:v>23</c:v>
                  </c:pt>
                  <c:pt idx="6">
                    <c:v>18</c:v>
                  </c:pt>
                  <c:pt idx="7">
                    <c:v>19</c:v>
                  </c:pt>
                  <c:pt idx="8">
                    <c:v>20</c:v>
                  </c:pt>
                  <c:pt idx="9">
                    <c:v>21</c:v>
                  </c:pt>
                  <c:pt idx="10">
                    <c:v>22</c:v>
                  </c:pt>
                  <c:pt idx="11">
                    <c:v>23</c:v>
                  </c:pt>
                  <c:pt idx="12">
                    <c:v>18</c:v>
                  </c:pt>
                  <c:pt idx="13">
                    <c:v>19</c:v>
                  </c:pt>
                  <c:pt idx="14">
                    <c:v>20</c:v>
                  </c:pt>
                  <c:pt idx="15">
                    <c:v>21</c:v>
                  </c:pt>
                  <c:pt idx="16">
                    <c:v>22</c:v>
                  </c:pt>
                  <c:pt idx="17">
                    <c:v>23</c:v>
                  </c:pt>
                  <c:pt idx="18">
                    <c:v>18</c:v>
                  </c:pt>
                  <c:pt idx="19">
                    <c:v>19</c:v>
                  </c:pt>
                  <c:pt idx="20">
                    <c:v>20</c:v>
                  </c:pt>
                  <c:pt idx="21">
                    <c:v>21</c:v>
                  </c:pt>
                  <c:pt idx="22">
                    <c:v>22</c:v>
                  </c:pt>
                  <c:pt idx="23">
                    <c:v>23</c:v>
                  </c:pt>
                  <c:pt idx="24">
                    <c:v>18</c:v>
                  </c:pt>
                  <c:pt idx="25">
                    <c:v>19</c:v>
                  </c:pt>
                  <c:pt idx="26">
                    <c:v>20</c:v>
                  </c:pt>
                  <c:pt idx="27">
                    <c:v>21</c:v>
                  </c:pt>
                  <c:pt idx="28">
                    <c:v>22</c:v>
                  </c:pt>
                  <c:pt idx="29">
                    <c:v>23</c:v>
                  </c:pt>
                  <c:pt idx="30">
                    <c:v>18</c:v>
                  </c:pt>
                  <c:pt idx="31">
                    <c:v>19</c:v>
                  </c:pt>
                  <c:pt idx="32">
                    <c:v>20</c:v>
                  </c:pt>
                  <c:pt idx="33">
                    <c:v>21</c:v>
                  </c:pt>
                  <c:pt idx="34">
                    <c:v>22</c:v>
                  </c:pt>
                  <c:pt idx="35">
                    <c:v>23</c:v>
                  </c:pt>
                  <c:pt idx="36">
                    <c:v>18</c:v>
                  </c:pt>
                  <c:pt idx="37">
                    <c:v>19</c:v>
                  </c:pt>
                  <c:pt idx="38">
                    <c:v>20</c:v>
                  </c:pt>
                  <c:pt idx="39">
                    <c:v>21</c:v>
                  </c:pt>
                  <c:pt idx="40">
                    <c:v>22</c:v>
                  </c:pt>
                  <c:pt idx="41">
                    <c:v>23</c:v>
                  </c:pt>
                  <c:pt idx="42">
                    <c:v>18</c:v>
                  </c:pt>
                  <c:pt idx="43">
                    <c:v>19</c:v>
                  </c:pt>
                  <c:pt idx="44">
                    <c:v>20</c:v>
                  </c:pt>
                  <c:pt idx="45">
                    <c:v>21</c:v>
                  </c:pt>
                  <c:pt idx="46">
                    <c:v>22</c:v>
                  </c:pt>
                  <c:pt idx="47">
                    <c:v>23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18</c:v>
                  </c:pt>
                  <c:pt idx="55">
                    <c:v>19</c:v>
                  </c:pt>
                  <c:pt idx="56">
                    <c:v>20</c:v>
                  </c:pt>
                  <c:pt idx="57">
                    <c:v>21</c:v>
                  </c:pt>
                  <c:pt idx="58">
                    <c:v>22</c:v>
                  </c:pt>
                  <c:pt idx="59">
                    <c:v>23</c:v>
                  </c:pt>
                  <c:pt idx="60">
                    <c:v>18</c:v>
                  </c:pt>
                  <c:pt idx="61">
                    <c:v>19</c:v>
                  </c:pt>
                  <c:pt idx="62">
                    <c:v>20</c:v>
                  </c:pt>
                  <c:pt idx="63">
                    <c:v>21</c:v>
                  </c:pt>
                  <c:pt idx="64">
                    <c:v>22</c:v>
                  </c:pt>
                  <c:pt idx="65">
                    <c:v>23</c:v>
                  </c:pt>
                </c:lvl>
                <c:lvl>
                  <c:pt idx="0">
                    <c:v>AUSTRIA</c:v>
                  </c:pt>
                  <c:pt idx="6">
                    <c:v>BELGIUM</c:v>
                  </c:pt>
                  <c:pt idx="12">
                    <c:v>DENMARK</c:v>
                  </c:pt>
                  <c:pt idx="18">
                    <c:v>FRANCE</c:v>
                  </c:pt>
                  <c:pt idx="24">
                    <c:v>GERMANY</c:v>
                  </c:pt>
                  <c:pt idx="30">
                    <c:v>ITALY</c:v>
                  </c:pt>
                  <c:pt idx="36">
                    <c:v>NETHERLANDS</c:v>
                  </c:pt>
                  <c:pt idx="42">
                    <c:v>POLAND</c:v>
                  </c:pt>
                  <c:pt idx="48">
                    <c:v>SPAIN</c:v>
                  </c:pt>
                  <c:pt idx="54">
                    <c:v>SWEDEN</c:v>
                  </c:pt>
                  <c:pt idx="60">
                    <c:v>UK</c:v>
                  </c:pt>
                </c:lvl>
              </c:multiLvlStrCache>
            </c:multiLvlStrRef>
          </c:cat>
          <c:val>
            <c:numRef>
              <c:f>Sheet1!$M$2:$M$67</c:f>
              <c:numCache>
                <c:formatCode>General</c:formatCode>
                <c:ptCount val="66"/>
                <c:pt idx="60" formatCode="0%">
                  <c:v>0.05</c:v>
                </c:pt>
                <c:pt idx="61" formatCode="0%">
                  <c:v>0.06</c:v>
                </c:pt>
                <c:pt idx="62" formatCode="0%">
                  <c:v>7.0000000000000007E-2</c:v>
                </c:pt>
                <c:pt idx="63" formatCode="0%">
                  <c:v>0.08</c:v>
                </c:pt>
                <c:pt idx="64" formatCode="0%">
                  <c:v>0.09</c:v>
                </c:pt>
                <c:pt idx="65" formatCode="0%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486E-4F52-AE9F-8CD279644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0690352"/>
        <c:axId val="810682152"/>
      </c:lineChart>
      <c:catAx>
        <c:axId val="810690352"/>
        <c:scaling>
          <c:orientation val="minMax"/>
        </c:scaling>
        <c:delete val="0"/>
        <c:axPos val="b"/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682152"/>
        <c:crosses val="autoZero"/>
        <c:auto val="1"/>
        <c:lblAlgn val="ctr"/>
        <c:lblOffset val="100"/>
        <c:noMultiLvlLbl val="0"/>
      </c:catAx>
      <c:valAx>
        <c:axId val="810682152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690352"/>
        <c:crosses val="autoZero"/>
        <c:crossBetween val="between"/>
        <c:majorUnit val="1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F6-4B07-B04E-52C66A5FF825}"/>
              </c:ext>
            </c:extLst>
          </c:dPt>
          <c:dPt>
            <c:idx val="1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6F6-4B07-B04E-52C66A5FF825}"/>
              </c:ext>
            </c:extLst>
          </c:dPt>
          <c:dPt>
            <c:idx val="2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F6-4B07-B04E-52C66A5FF825}"/>
              </c:ext>
            </c:extLst>
          </c:dPt>
          <c:dPt>
            <c:idx val="3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6F6-4B07-B04E-52C66A5FF825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A4-4CE1-B676-6C5A568DAC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EF7D00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A4-4CE1-B676-6C5A568DAC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11-4626-BC0E-48E81575A1C4}"/>
              </c:ext>
            </c:extLst>
          </c:dPt>
          <c:dPt>
            <c:idx val="1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11-4626-BC0E-48E81575A1C4}"/>
              </c:ext>
            </c:extLst>
          </c:dPt>
          <c:dPt>
            <c:idx val="2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11-4626-BC0E-48E81575A1C4}"/>
              </c:ext>
            </c:extLst>
          </c:dPt>
          <c:dPt>
            <c:idx val="3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11-4626-BC0E-48E81575A1C4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11-4626-BC0E-48E81575A1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73AAC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A11-4626-BC0E-48E81575A1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41-48FA-8354-94A00F1EC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E0-4DF0-AD47-8B076F70FCEC}"/>
              </c:ext>
            </c:extLst>
          </c:dPt>
          <c:dPt>
            <c:idx val="1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E0-4DF0-AD47-8B076F70FCEC}"/>
              </c:ext>
            </c:extLst>
          </c:dPt>
          <c:dPt>
            <c:idx val="2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E0-4DF0-AD47-8B076F70FCEC}"/>
              </c:ext>
            </c:extLst>
          </c:dPt>
          <c:dPt>
            <c:idx val="3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E0-4DF0-AD47-8B076F70FCEC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E0-4DF0-AD47-8B076F70FC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EF7D00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3E0-4DF0-AD47-8B076F70FC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E8-4196-A071-332C5D9B534D}"/>
              </c:ext>
            </c:extLst>
          </c:dPt>
          <c:dPt>
            <c:idx val="1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E8-4196-A071-332C5D9B534D}"/>
              </c:ext>
            </c:extLst>
          </c:dPt>
          <c:dPt>
            <c:idx val="2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AE8-4196-A071-332C5D9B534D}"/>
              </c:ext>
            </c:extLst>
          </c:dPt>
          <c:dPt>
            <c:idx val="3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AE8-4196-A071-332C5D9B534D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E8-4196-A071-332C5D9B53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73AAC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AE8-4196-A071-332C5D9B534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AE8-4196-A071-332C5D9B53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29-494B-A15F-8BA095D31F4A}"/>
              </c:ext>
            </c:extLst>
          </c:dPt>
          <c:dPt>
            <c:idx val="1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29-494B-A15F-8BA095D31F4A}"/>
              </c:ext>
            </c:extLst>
          </c:dPt>
          <c:dPt>
            <c:idx val="2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29-494B-A15F-8BA095D31F4A}"/>
              </c:ext>
            </c:extLst>
          </c:dPt>
          <c:dPt>
            <c:idx val="3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29-494B-A15F-8BA095D31F4A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29-494B-A15F-8BA095D31F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EF7D00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529-494B-A15F-8BA095D31F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2D-4995-9E4D-6220E8924144}"/>
              </c:ext>
            </c:extLst>
          </c:dPt>
          <c:dPt>
            <c:idx val="1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2D-4995-9E4D-6220E8924144}"/>
              </c:ext>
            </c:extLst>
          </c:dPt>
          <c:dPt>
            <c:idx val="2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2D-4995-9E4D-6220E8924144}"/>
              </c:ext>
            </c:extLst>
          </c:dPt>
          <c:dPt>
            <c:idx val="3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2D-4995-9E4D-6220E8924144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2D-4995-9E4D-6220E89241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73AAC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72D-4995-9E4D-6220E89241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72D-4995-9E4D-6220E8924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A8-4AA9-A58C-78F35013796D}"/>
              </c:ext>
            </c:extLst>
          </c:dPt>
          <c:dPt>
            <c:idx val="1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A8-4AA9-A58C-78F35013796D}"/>
              </c:ext>
            </c:extLst>
          </c:dPt>
          <c:dPt>
            <c:idx val="2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A8-4AA9-A58C-78F35013796D}"/>
              </c:ext>
            </c:extLst>
          </c:dPt>
          <c:dPt>
            <c:idx val="3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A8-4AA9-A58C-78F35013796D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BA8-4AA9-A58C-78F3501379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EF7D00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BA8-4AA9-A58C-78F3501379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DC-48D0-BBF0-A3E2CBB7004B}"/>
              </c:ext>
            </c:extLst>
          </c:dPt>
          <c:dPt>
            <c:idx val="1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DC-48D0-BBF0-A3E2CBB7004B}"/>
              </c:ext>
            </c:extLst>
          </c:dPt>
          <c:dPt>
            <c:idx val="2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DC-48D0-BBF0-A3E2CBB7004B}"/>
              </c:ext>
            </c:extLst>
          </c:dPt>
          <c:dPt>
            <c:idx val="3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DC-48D0-BBF0-A3E2CBB7004B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DC-48D0-BBF0-A3E2CBB700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73AAC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6DC-48D0-BBF0-A3E2CBB7004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6DC-48D0-BBF0-A3E2CBB70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42-4645-9B78-143FD35D73CD}"/>
              </c:ext>
            </c:extLst>
          </c:dPt>
          <c:dPt>
            <c:idx val="1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2-4645-9B78-143FD35D73CD}"/>
              </c:ext>
            </c:extLst>
          </c:dPt>
          <c:dPt>
            <c:idx val="2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42-4645-9B78-143FD35D73CD}"/>
              </c:ext>
            </c:extLst>
          </c:dPt>
          <c:dPt>
            <c:idx val="3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542-4645-9B78-143FD35D73CD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42-4645-9B78-143FD35D73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EF7D00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542-4645-9B78-143FD35D73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03-4EB6-B797-022D10A46B24}"/>
              </c:ext>
            </c:extLst>
          </c:dPt>
          <c:dPt>
            <c:idx val="1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03-4EB6-B797-022D10A46B24}"/>
              </c:ext>
            </c:extLst>
          </c:dPt>
          <c:dPt>
            <c:idx val="2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03-4EB6-B797-022D10A46B24}"/>
              </c:ext>
            </c:extLst>
          </c:dPt>
          <c:dPt>
            <c:idx val="3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03-4EB6-B797-022D10A46B24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03-4EB6-B797-022D10A46B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73AAC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F03-4EB6-B797-022D10A46B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F03-4EB6-B797-022D10A46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4512636446747467"/>
          <c:y val="1.5929878724970946E-2"/>
          <c:w val="0.54605608896911317"/>
          <c:h val="0.968140242550058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bought</c:v>
                </c:pt>
              </c:strCache>
            </c:strRef>
          </c:tx>
          <c:spPr>
            <a:solidFill>
              <a:srgbClr val="0A5D7A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18 till 34</c:v>
                </c:pt>
                <c:pt idx="1">
                  <c:v>35 till 54</c:v>
                </c:pt>
                <c:pt idx="2">
                  <c:v>55+</c:v>
                </c:pt>
                <c:pt idx="4">
                  <c:v>No DIY experience</c:v>
                </c:pt>
                <c:pt idx="5">
                  <c:v>Decorator</c:v>
                </c:pt>
                <c:pt idx="6">
                  <c:v>Small DIY-er</c:v>
                </c:pt>
                <c:pt idx="7">
                  <c:v>Renovator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0.45</c:v>
                </c:pt>
                <c:pt idx="1">
                  <c:v>0.45</c:v>
                </c:pt>
                <c:pt idx="2">
                  <c:v>0.45</c:v>
                </c:pt>
                <c:pt idx="4">
                  <c:v>0.45</c:v>
                </c:pt>
                <c:pt idx="5">
                  <c:v>0.45</c:v>
                </c:pt>
                <c:pt idx="6">
                  <c:v>0.45</c:v>
                </c:pt>
                <c:pt idx="7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3E-4496-AEC4-15C8F23A5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79489248"/>
        <c:axId val="579484984"/>
      </c:barChart>
      <c:catAx>
        <c:axId val="57948924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484984"/>
        <c:crosses val="autoZero"/>
        <c:auto val="1"/>
        <c:lblAlgn val="ctr"/>
        <c:lblOffset val="100"/>
        <c:noMultiLvlLbl val="0"/>
      </c:catAx>
      <c:valAx>
        <c:axId val="579484984"/>
        <c:scaling>
          <c:orientation val="minMax"/>
          <c:max val="0.70000000000000007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57948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28-4501-A3DF-E5161B6D7F00}"/>
              </c:ext>
            </c:extLst>
          </c:dPt>
          <c:dPt>
            <c:idx val="1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28-4501-A3DF-E5161B6D7F00}"/>
              </c:ext>
            </c:extLst>
          </c:dPt>
          <c:dPt>
            <c:idx val="2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E28-4501-A3DF-E5161B6D7F00}"/>
              </c:ext>
            </c:extLst>
          </c:dPt>
          <c:dPt>
            <c:idx val="3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E28-4501-A3DF-E5161B6D7F00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28-4501-A3DF-E5161B6D7F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EF7D00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E28-4501-A3DF-E5161B6D7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BB-4285-A9DE-C3A1677BA366}"/>
              </c:ext>
            </c:extLst>
          </c:dPt>
          <c:dPt>
            <c:idx val="1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BB-4285-A9DE-C3A1677BA366}"/>
              </c:ext>
            </c:extLst>
          </c:dPt>
          <c:dPt>
            <c:idx val="2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BB-4285-A9DE-C3A1677BA366}"/>
              </c:ext>
            </c:extLst>
          </c:dPt>
          <c:dPt>
            <c:idx val="3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BB-4285-A9DE-C3A1677BA366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BB-4285-A9DE-C3A1677BA3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73AAC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FBB-4285-A9DE-C3A1677BA3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BB-4285-A9DE-C3A1677BA3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43-431E-8D45-1A965CFECB71}"/>
              </c:ext>
            </c:extLst>
          </c:dPt>
          <c:dPt>
            <c:idx val="1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43-431E-8D45-1A965CFECB71}"/>
              </c:ext>
            </c:extLst>
          </c:dPt>
          <c:dPt>
            <c:idx val="2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43-431E-8D45-1A965CFECB71}"/>
              </c:ext>
            </c:extLst>
          </c:dPt>
          <c:dPt>
            <c:idx val="3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43-431E-8D45-1A965CFECB71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A43-431E-8D45-1A965CFECB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EF7D00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A43-431E-8D45-1A965CFEC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36-40BB-803C-D4ABA2D6EB74}"/>
              </c:ext>
            </c:extLst>
          </c:dPt>
          <c:dPt>
            <c:idx val="1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D36-40BB-803C-D4ABA2D6EB74}"/>
              </c:ext>
            </c:extLst>
          </c:dPt>
          <c:dPt>
            <c:idx val="2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D36-40BB-803C-D4ABA2D6EB74}"/>
              </c:ext>
            </c:extLst>
          </c:dPt>
          <c:dPt>
            <c:idx val="3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D36-40BB-803C-D4ABA2D6EB74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36-40BB-803C-D4ABA2D6EB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73AAC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D36-40BB-803C-D4ABA2D6EB7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D36-40BB-803C-D4ABA2D6E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D4-4FCE-B3A6-E4C423863286}"/>
              </c:ext>
            </c:extLst>
          </c:dPt>
          <c:dPt>
            <c:idx val="1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D4-4FCE-B3A6-E4C423863286}"/>
              </c:ext>
            </c:extLst>
          </c:dPt>
          <c:dPt>
            <c:idx val="2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D4-4FCE-B3A6-E4C423863286}"/>
              </c:ext>
            </c:extLst>
          </c:dPt>
          <c:dPt>
            <c:idx val="3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D4-4FCE-B3A6-E4C423863286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D4-4FCE-B3A6-E4C42386328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EF7D00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6D4-4FCE-B3A6-E4C423863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52-47A7-94AB-DE4544D3FB22}"/>
              </c:ext>
            </c:extLst>
          </c:dPt>
          <c:dPt>
            <c:idx val="1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52-47A7-94AB-DE4544D3FB22}"/>
              </c:ext>
            </c:extLst>
          </c:dPt>
          <c:dPt>
            <c:idx val="2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52-47A7-94AB-DE4544D3FB22}"/>
              </c:ext>
            </c:extLst>
          </c:dPt>
          <c:dPt>
            <c:idx val="3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52-47A7-94AB-DE4544D3FB22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52-47A7-94AB-DE4544D3FB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73AAC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F52-47A7-94AB-DE4544D3FB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F52-47A7-94AB-DE4544D3FB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66-4F78-BA20-D0F609246663}"/>
              </c:ext>
            </c:extLst>
          </c:dPt>
          <c:dPt>
            <c:idx val="1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66-4F78-BA20-D0F609246663}"/>
              </c:ext>
            </c:extLst>
          </c:dPt>
          <c:dPt>
            <c:idx val="2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D66-4F78-BA20-D0F609246663}"/>
              </c:ext>
            </c:extLst>
          </c:dPt>
          <c:dPt>
            <c:idx val="3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D66-4F78-BA20-D0F609246663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66-4F78-BA20-D0F6092466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EF7D00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D66-4F78-BA20-D0F6092466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4A-4463-9D0C-9B3A2F4984C5}"/>
              </c:ext>
            </c:extLst>
          </c:dPt>
          <c:dPt>
            <c:idx val="1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4A-4463-9D0C-9B3A2F4984C5}"/>
              </c:ext>
            </c:extLst>
          </c:dPt>
          <c:dPt>
            <c:idx val="2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4A-4463-9D0C-9B3A2F4984C5}"/>
              </c:ext>
            </c:extLst>
          </c:dPt>
          <c:dPt>
            <c:idx val="3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4A-4463-9D0C-9B3A2F4984C5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4A-4463-9D0C-9B3A2F4984C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73AAC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14A-4463-9D0C-9B3A2F4984C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14A-4463-9D0C-9B3A2F498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C8-4194-8B5E-0879931DD5E9}"/>
              </c:ext>
            </c:extLst>
          </c:dPt>
          <c:dPt>
            <c:idx val="1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C8-4194-8B5E-0879931DD5E9}"/>
              </c:ext>
            </c:extLst>
          </c:dPt>
          <c:dPt>
            <c:idx val="2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C8-4194-8B5E-0879931DD5E9}"/>
              </c:ext>
            </c:extLst>
          </c:dPt>
          <c:dPt>
            <c:idx val="3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C8-4194-8B5E-0879931DD5E9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C8-4194-8B5E-0879931DD5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EF7D00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CC8-4194-8B5E-0879931DD5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35-47BB-BBDB-6902DE0AF2CB}"/>
              </c:ext>
            </c:extLst>
          </c:dPt>
          <c:dPt>
            <c:idx val="1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35-47BB-BBDB-6902DE0AF2CB}"/>
              </c:ext>
            </c:extLst>
          </c:dPt>
          <c:dPt>
            <c:idx val="2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35-47BB-BBDB-6902DE0AF2CB}"/>
              </c:ext>
            </c:extLst>
          </c:dPt>
          <c:dPt>
            <c:idx val="3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35-47BB-BBDB-6902DE0AF2CB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35-47BB-BBDB-6902DE0AF2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73AAC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335-47BB-BBDB-6902DE0AF2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35-47BB-BBDB-6902DE0AF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bought</c:v>
                </c:pt>
              </c:strCache>
            </c:strRef>
          </c:tx>
          <c:spPr>
            <a:solidFill>
              <a:srgbClr val="EF7D00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18 till 34</c:v>
                </c:pt>
                <c:pt idx="1">
                  <c:v>35 till 54</c:v>
                </c:pt>
                <c:pt idx="2">
                  <c:v>55+</c:v>
                </c:pt>
                <c:pt idx="4">
                  <c:v>No DIY experience</c:v>
                </c:pt>
                <c:pt idx="5">
                  <c:v>Decorator</c:v>
                </c:pt>
                <c:pt idx="6">
                  <c:v>Small DIY-er</c:v>
                </c:pt>
                <c:pt idx="7">
                  <c:v>Renovator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0.15</c:v>
                </c:pt>
                <c:pt idx="1">
                  <c:v>0.15</c:v>
                </c:pt>
                <c:pt idx="2">
                  <c:v>0.15</c:v>
                </c:pt>
                <c:pt idx="4">
                  <c:v>0.15</c:v>
                </c:pt>
                <c:pt idx="5">
                  <c:v>0.15</c:v>
                </c:pt>
                <c:pt idx="6">
                  <c:v>0.15</c:v>
                </c:pt>
                <c:pt idx="7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4A-4FE2-836A-54FF9AADC7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79489248"/>
        <c:axId val="579484984"/>
      </c:barChart>
      <c:catAx>
        <c:axId val="57948924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579484984"/>
        <c:crosses val="autoZero"/>
        <c:auto val="1"/>
        <c:lblAlgn val="ctr"/>
        <c:lblOffset val="100"/>
        <c:noMultiLvlLbl val="0"/>
      </c:catAx>
      <c:valAx>
        <c:axId val="579484984"/>
        <c:scaling>
          <c:orientation val="minMax"/>
          <c:max val="0.70000000000000007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57948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0A5D7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79-4489-96DF-C6BF2CCF5CFA}"/>
              </c:ext>
            </c:extLst>
          </c:dPt>
          <c:dPt>
            <c:idx val="1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79-4489-96DF-C6BF2CCF5CFA}"/>
              </c:ext>
            </c:extLst>
          </c:dPt>
          <c:dPt>
            <c:idx val="2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79-4489-96DF-C6BF2CCF5CFA}"/>
              </c:ext>
            </c:extLst>
          </c:dPt>
          <c:dPt>
            <c:idx val="3"/>
            <c:invertIfNegative val="0"/>
            <c:bubble3D val="0"/>
            <c:spPr>
              <a:solidFill>
                <a:srgbClr val="0A5D7A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79-4489-96DF-C6BF2CCF5CFA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79-4489-96DF-C6BF2CCF5C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EF7D00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5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779-4489-96DF-C6BF2CCF5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rgbClr val="3B7D95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33-4E4D-BEBF-C9DC7C6F0AEF}"/>
              </c:ext>
            </c:extLst>
          </c:dPt>
          <c:dPt>
            <c:idx val="1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33-4E4D-BEBF-C9DC7C6F0AEF}"/>
              </c:ext>
            </c:extLst>
          </c:dPt>
          <c:dPt>
            <c:idx val="2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33-4E4D-BEBF-C9DC7C6F0AEF}"/>
              </c:ext>
            </c:extLst>
          </c:dPt>
          <c:dPt>
            <c:idx val="3"/>
            <c:invertIfNegative val="0"/>
            <c:bubble3D val="0"/>
            <c:spPr>
              <a:solidFill>
                <a:srgbClr val="3B7D95"/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33-4E4D-BEBF-C9DC7C6F0AEF}"/>
              </c:ext>
            </c:extLst>
          </c:dPt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B33-4E4D-BEBF-C9DC7C6F0A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Kolom3</c:v>
                </c:pt>
              </c:strCache>
            </c:strRef>
          </c:tx>
          <c:spPr>
            <a:solidFill>
              <a:srgbClr val="73AACA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B33-4E4D-BEBF-C9DC7C6F0A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ysClr val="window" lastClr="FFFFFF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DIY1</c:v>
                </c:pt>
                <c:pt idx="1">
                  <c:v>DIY2</c:v>
                </c:pt>
                <c:pt idx="2">
                  <c:v>DIY3</c:v>
                </c:pt>
                <c:pt idx="3">
                  <c:v>DIY4</c:v>
                </c:pt>
                <c:pt idx="5">
                  <c:v>Amazon</c:v>
                </c:pt>
                <c:pt idx="7">
                  <c:v>nr1 nat retailer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B33-4E4D-BEBF-C9DC7C6F0A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101485080"/>
        <c:axId val="1101488032"/>
      </c:barChart>
      <c:catAx>
        <c:axId val="11014850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101488032"/>
        <c:crosses val="autoZero"/>
        <c:auto val="1"/>
        <c:lblAlgn val="ctr"/>
        <c:lblOffset val="100"/>
        <c:noMultiLvlLbl val="0"/>
      </c:catAx>
      <c:valAx>
        <c:axId val="11014880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101485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710194608739934E-2"/>
          <c:y val="8.2113201561400846E-3"/>
          <c:w val="0.83457961078252019"/>
          <c:h val="0.9917886798438598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Sheet1!$B$2:$B$12</c:f>
              <c:numCache>
                <c:formatCode>###0%</c:formatCode>
                <c:ptCount val="11"/>
                <c:pt idx="0">
                  <c:v>0.48441798262062491</c:v>
                </c:pt>
                <c:pt idx="1">
                  <c:v>0.48493150533562501</c:v>
                </c:pt>
                <c:pt idx="2">
                  <c:v>0.49233201572457619</c:v>
                </c:pt>
                <c:pt idx="3">
                  <c:v>0.47742223501223252</c:v>
                </c:pt>
                <c:pt idx="4">
                  <c:v>0.48684489658992769</c:v>
                </c:pt>
                <c:pt idx="5">
                  <c:v>0.48022759242356178</c:v>
                </c:pt>
                <c:pt idx="6">
                  <c:v>0.48735693185495615</c:v>
                </c:pt>
                <c:pt idx="7">
                  <c:v>0.47503886610611212</c:v>
                </c:pt>
                <c:pt idx="8">
                  <c:v>0.49118629616800796</c:v>
                </c:pt>
                <c:pt idx="9">
                  <c:v>0.50090835920001298</c:v>
                </c:pt>
                <c:pt idx="10">
                  <c:v>0.48672994074317072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77-4774-B5A8-FE0C432BC2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Woman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Sheet1!$C$2:$C$12</c:f>
              <c:numCache>
                <c:formatCode>###0%</c:formatCode>
                <c:ptCount val="11"/>
                <c:pt idx="0">
                  <c:v>0.51515685971085523</c:v>
                </c:pt>
                <c:pt idx="1">
                  <c:v>0.51465546571562448</c:v>
                </c:pt>
                <c:pt idx="2">
                  <c:v>0.50766798427543491</c:v>
                </c:pt>
                <c:pt idx="3">
                  <c:v>0.52175865066403992</c:v>
                </c:pt>
                <c:pt idx="4">
                  <c:v>0.51111160873831152</c:v>
                </c:pt>
                <c:pt idx="5">
                  <c:v>0.51977240757645304</c:v>
                </c:pt>
                <c:pt idx="6">
                  <c:v>0.51181310697587112</c:v>
                </c:pt>
                <c:pt idx="7">
                  <c:v>0.52496113389389809</c:v>
                </c:pt>
                <c:pt idx="8">
                  <c:v>0.50840224178456961</c:v>
                </c:pt>
                <c:pt idx="9">
                  <c:v>0.49784976224356858</c:v>
                </c:pt>
                <c:pt idx="10">
                  <c:v>0.51078657004188477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77-4774-B5A8-FE0C432BC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750300560"/>
        <c:axId val="750302856"/>
      </c:barChart>
      <c:catAx>
        <c:axId val="75030056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750302856"/>
        <c:crosses val="autoZero"/>
        <c:auto val="1"/>
        <c:lblAlgn val="ctr"/>
        <c:lblOffset val="100"/>
        <c:noMultiLvlLbl val="0"/>
      </c:catAx>
      <c:valAx>
        <c:axId val="75030285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5030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710194608739934E-2"/>
          <c:y val="8.2113201561400846E-3"/>
          <c:w val="0.83457961078252019"/>
          <c:h val="0.9917886798438598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18 till 34</c:v>
                </c:pt>
              </c:strCache>
            </c:strRef>
          </c:tx>
          <c:spPr>
            <a:solidFill>
              <a:srgbClr val="0A5D7A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Sheet1!$B$2:$B$12</c:f>
              <c:numCache>
                <c:formatCode>###0%</c:formatCode>
                <c:ptCount val="11"/>
                <c:pt idx="0">
                  <c:v>0.26148103207804885</c:v>
                </c:pt>
                <c:pt idx="1">
                  <c:v>0.27026746357701559</c:v>
                </c:pt>
                <c:pt idx="2">
                  <c:v>0.26001276364618037</c:v>
                </c:pt>
                <c:pt idx="3">
                  <c:v>0.25883122760015492</c:v>
                </c:pt>
                <c:pt idx="4">
                  <c:v>0.2419763565194179</c:v>
                </c:pt>
                <c:pt idx="5">
                  <c:v>0.22977825200677279</c:v>
                </c:pt>
                <c:pt idx="6">
                  <c:v>0.26210086411288613</c:v>
                </c:pt>
                <c:pt idx="7">
                  <c:v>0.33129860818173784</c:v>
                </c:pt>
                <c:pt idx="8">
                  <c:v>0.25870544579766097</c:v>
                </c:pt>
                <c:pt idx="9">
                  <c:v>0.26511318795000577</c:v>
                </c:pt>
                <c:pt idx="10">
                  <c:v>0.29361012160470051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2D-41F9-A9A5-6E0E71DD92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35 till 54</c:v>
                </c:pt>
              </c:strCache>
            </c:strRef>
          </c:tx>
          <c:spPr>
            <a:solidFill>
              <a:srgbClr val="497C9B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Sheet1!$C$2:$C$12</c:f>
              <c:numCache>
                <c:formatCode>###0%</c:formatCode>
                <c:ptCount val="11"/>
                <c:pt idx="0">
                  <c:v>0.37223500112710967</c:v>
                </c:pt>
                <c:pt idx="1">
                  <c:v>0.35544663986587233</c:v>
                </c:pt>
                <c:pt idx="2">
                  <c:v>0.35371969322176133</c:v>
                </c:pt>
                <c:pt idx="3">
                  <c:v>0.35109297641938769</c:v>
                </c:pt>
                <c:pt idx="4">
                  <c:v>0.36129861430741556</c:v>
                </c:pt>
                <c:pt idx="5">
                  <c:v>0.37184379921851407</c:v>
                </c:pt>
                <c:pt idx="6">
                  <c:v>0.36813239861922609</c:v>
                </c:pt>
                <c:pt idx="7">
                  <c:v>0.3302242994181544</c:v>
                </c:pt>
                <c:pt idx="8">
                  <c:v>0.38829787665615401</c:v>
                </c:pt>
                <c:pt idx="9">
                  <c:v>0.3283310407266527</c:v>
                </c:pt>
                <c:pt idx="10">
                  <c:v>0.34828902445949966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2D-41F9-A9A5-6E0E71DD92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55+</c:v>
                </c:pt>
              </c:strCache>
            </c:strRef>
          </c:tx>
          <c:spPr>
            <a:solidFill>
              <a:srgbClr val="5497BE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Austria</c:v>
                </c:pt>
                <c:pt idx="1">
                  <c:v>Belgium</c:v>
                </c:pt>
                <c:pt idx="2">
                  <c:v>Denmark</c:v>
                </c:pt>
                <c:pt idx="3">
                  <c:v>France</c:v>
                </c:pt>
                <c:pt idx="4">
                  <c:v>Germany</c:v>
                </c:pt>
                <c:pt idx="5">
                  <c:v>Italy</c:v>
                </c:pt>
                <c:pt idx="6">
                  <c:v>Netherlands</c:v>
                </c:pt>
                <c:pt idx="7">
                  <c:v>Poland</c:v>
                </c:pt>
                <c:pt idx="8">
                  <c:v>Spain</c:v>
                </c:pt>
                <c:pt idx="9">
                  <c:v>Sweden</c:v>
                </c:pt>
                <c:pt idx="10">
                  <c:v>United kingdom</c:v>
                </c:pt>
              </c:strCache>
            </c:strRef>
          </c:cat>
          <c:val>
            <c:numRef>
              <c:f>Sheet1!$D$2:$D$12</c:f>
              <c:numCache>
                <c:formatCode>###0%</c:formatCode>
                <c:ptCount val="11"/>
                <c:pt idx="0">
                  <c:v>0.36628396679484498</c:v>
                </c:pt>
                <c:pt idx="1">
                  <c:v>0.37428589655709532</c:v>
                </c:pt>
                <c:pt idx="2">
                  <c:v>0.38626754313207362</c:v>
                </c:pt>
                <c:pt idx="3">
                  <c:v>0.39007579598045433</c:v>
                </c:pt>
                <c:pt idx="4">
                  <c:v>0.39672502917315666</c:v>
                </c:pt>
                <c:pt idx="5">
                  <c:v>0.39837794877473054</c:v>
                </c:pt>
                <c:pt idx="6">
                  <c:v>0.3697667372678935</c:v>
                </c:pt>
                <c:pt idx="7">
                  <c:v>0.33847709240011947</c:v>
                </c:pt>
                <c:pt idx="8">
                  <c:v>0.35299667754618097</c:v>
                </c:pt>
                <c:pt idx="9">
                  <c:v>0.40655577132333115</c:v>
                </c:pt>
                <c:pt idx="10">
                  <c:v>0.35810085393580487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2D-41F9-A9A5-6E0E71DD92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750300560"/>
        <c:axId val="750302856"/>
      </c:barChart>
      <c:catAx>
        <c:axId val="75030056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750302856"/>
        <c:crosses val="autoZero"/>
        <c:auto val="1"/>
        <c:lblAlgn val="ctr"/>
        <c:lblOffset val="100"/>
        <c:noMultiLvlLbl val="0"/>
      </c:catAx>
      <c:valAx>
        <c:axId val="750302856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5030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bought</c:v>
                </c:pt>
              </c:strCache>
            </c:strRef>
          </c:tx>
          <c:spPr>
            <a:solidFill>
              <a:srgbClr val="4A4A49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18 till 34</c:v>
                </c:pt>
                <c:pt idx="1">
                  <c:v>35 till 54</c:v>
                </c:pt>
                <c:pt idx="2">
                  <c:v>55+</c:v>
                </c:pt>
                <c:pt idx="4">
                  <c:v>No DIY experience</c:v>
                </c:pt>
                <c:pt idx="5">
                  <c:v>Decorator</c:v>
                </c:pt>
                <c:pt idx="6">
                  <c:v>Small DIY-er</c:v>
                </c:pt>
                <c:pt idx="7">
                  <c:v>Renovator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0.15</c:v>
                </c:pt>
                <c:pt idx="1">
                  <c:v>0.15</c:v>
                </c:pt>
                <c:pt idx="2">
                  <c:v>0.15</c:v>
                </c:pt>
                <c:pt idx="4">
                  <c:v>0.15</c:v>
                </c:pt>
                <c:pt idx="5">
                  <c:v>0.15</c:v>
                </c:pt>
                <c:pt idx="6">
                  <c:v>0.15</c:v>
                </c:pt>
                <c:pt idx="7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60-45D6-AC7F-DAD11728C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79489248"/>
        <c:axId val="579484984"/>
      </c:barChart>
      <c:catAx>
        <c:axId val="57948924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579484984"/>
        <c:crosses val="autoZero"/>
        <c:auto val="1"/>
        <c:lblAlgn val="ctr"/>
        <c:lblOffset val="100"/>
        <c:noMultiLvlLbl val="0"/>
      </c:catAx>
      <c:valAx>
        <c:axId val="579484984"/>
        <c:scaling>
          <c:orientation val="minMax"/>
          <c:max val="0.70000000000000007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57948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bought</c:v>
                </c:pt>
              </c:strCache>
            </c:strRef>
          </c:tx>
          <c:spPr>
            <a:solidFill>
              <a:srgbClr val="8DBDCB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18 till 34</c:v>
                </c:pt>
                <c:pt idx="1">
                  <c:v>35 till 54</c:v>
                </c:pt>
                <c:pt idx="2">
                  <c:v>55+</c:v>
                </c:pt>
                <c:pt idx="4">
                  <c:v>No DIY experience</c:v>
                </c:pt>
                <c:pt idx="5">
                  <c:v>Decorator</c:v>
                </c:pt>
                <c:pt idx="6">
                  <c:v>Small DIY-er</c:v>
                </c:pt>
                <c:pt idx="7">
                  <c:v>Renovator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0.14580976416325814</c:v>
                </c:pt>
                <c:pt idx="1">
                  <c:v>0.14580976416325814</c:v>
                </c:pt>
                <c:pt idx="2">
                  <c:v>0.14580976416325814</c:v>
                </c:pt>
                <c:pt idx="4">
                  <c:v>0.14580976416325814</c:v>
                </c:pt>
                <c:pt idx="5">
                  <c:v>0.14580976416325814</c:v>
                </c:pt>
                <c:pt idx="6">
                  <c:v>0.14580976416325814</c:v>
                </c:pt>
                <c:pt idx="7">
                  <c:v>0.14580976416325814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89-4109-B685-FED1580A7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79489248"/>
        <c:axId val="579484984"/>
      </c:barChart>
      <c:catAx>
        <c:axId val="57948924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579484984"/>
        <c:crosses val="autoZero"/>
        <c:auto val="1"/>
        <c:lblAlgn val="ctr"/>
        <c:lblOffset val="100"/>
        <c:noMultiLvlLbl val="0"/>
      </c:catAx>
      <c:valAx>
        <c:axId val="579484984"/>
        <c:scaling>
          <c:orientation val="minMax"/>
          <c:max val="0.70000000000000007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57948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bought</c:v>
                </c:pt>
              </c:strCache>
            </c:strRef>
          </c:tx>
          <c:spPr>
            <a:solidFill>
              <a:srgbClr val="B9C6CF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18 till 34</c:v>
                </c:pt>
                <c:pt idx="1">
                  <c:v>35 till 54</c:v>
                </c:pt>
                <c:pt idx="2">
                  <c:v>55+</c:v>
                </c:pt>
                <c:pt idx="4">
                  <c:v>No DIY experience</c:v>
                </c:pt>
                <c:pt idx="5">
                  <c:v>Decorator</c:v>
                </c:pt>
                <c:pt idx="6">
                  <c:v>Small DIY-er</c:v>
                </c:pt>
                <c:pt idx="7">
                  <c:v>Renovator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0.15</c:v>
                </c:pt>
                <c:pt idx="1">
                  <c:v>0.15</c:v>
                </c:pt>
                <c:pt idx="2">
                  <c:v>0.15</c:v>
                </c:pt>
                <c:pt idx="4">
                  <c:v>0.14000000000000001</c:v>
                </c:pt>
                <c:pt idx="5">
                  <c:v>0.15</c:v>
                </c:pt>
                <c:pt idx="6">
                  <c:v>0.15</c:v>
                </c:pt>
                <c:pt idx="7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BC-4749-AE3B-FEA73169D2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79489248"/>
        <c:axId val="579484984"/>
      </c:barChart>
      <c:catAx>
        <c:axId val="57948924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579484984"/>
        <c:crosses val="autoZero"/>
        <c:auto val="1"/>
        <c:lblAlgn val="ctr"/>
        <c:lblOffset val="100"/>
        <c:noMultiLvlLbl val="0"/>
      </c:catAx>
      <c:valAx>
        <c:axId val="579484984"/>
        <c:scaling>
          <c:orientation val="minMax"/>
          <c:max val="0.70000000000000007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57948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601BCB9-5DE8-F24D-983A-E922C05AAA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2" cy="498852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100465A-6E8F-DB38-1B03-A7812FE996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7637" y="1"/>
            <a:ext cx="2951162" cy="498852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3C6856C4-1E93-463A-AD6D-104B7506C9FA}" type="datetimeFigureOut">
              <a:rPr lang="nl-NL" smtClean="0"/>
              <a:t>4-10-2023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62A8485-4B69-6D0D-3195-804C9AC624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3662"/>
            <a:ext cx="2951162" cy="49885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6A0C22D-F703-AD53-B691-7ED22E6F96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7637" y="9443662"/>
            <a:ext cx="2951162" cy="49885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9D496E0D-CB28-485E-AC8D-35F7FC6A551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0393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2" cy="498852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7637" y="1"/>
            <a:ext cx="2951162" cy="498852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0469908D-1067-43F9-ACC8-C00FF879B5A5}" type="datetimeFigureOut">
              <a:rPr lang="nl-NL" smtClean="0"/>
              <a:t>4-10-2023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69000" cy="3357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84834"/>
            <a:ext cx="5448300" cy="3914865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43662"/>
            <a:ext cx="2951162" cy="49885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7637" y="9443662"/>
            <a:ext cx="2951162" cy="49885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3700D667-2756-4819-A805-A9A12FAEE12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3013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396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571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169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829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883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555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808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54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Colors to match on the line graph/next slide (also less is in line with the usual USP colors for less/negative end)</a:t>
            </a:r>
          </a:p>
        </p:txBody>
      </p:sp>
    </p:spTree>
    <p:extLst>
      <p:ext uri="{BB962C8B-B14F-4D97-AF65-F5344CB8AC3E}">
        <p14:creationId xmlns:p14="http://schemas.microsoft.com/office/powerpoint/2010/main" val="138184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7620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4504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497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7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694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30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189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509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972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5301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7815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028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365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68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374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8302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28441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6580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07647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80401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1929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3996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51669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263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4242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06107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58348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4054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74014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82630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20186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82360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11923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98627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7126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2319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85514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Per country?</a:t>
            </a:r>
          </a:p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4009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40979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141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522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347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44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3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5">
            <a:extLst>
              <a:ext uri="{FF2B5EF4-FFF2-40B4-BE49-F238E27FC236}">
                <a16:creationId xmlns:a16="http://schemas.microsoft.com/office/drawing/2014/main" id="{C820E6B2-CC7C-3A23-BFF5-513BC5AB2C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61988" y="0"/>
            <a:ext cx="4230012" cy="685800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595959"/>
                </a:solidFill>
              </a:defRPr>
            </a:lvl1pPr>
          </a:lstStyle>
          <a:p>
            <a:r>
              <a:rPr lang="en-GB"/>
              <a:t>Click the icon to add an image</a:t>
            </a:r>
          </a:p>
        </p:txBody>
      </p:sp>
      <p:cxnSp>
        <p:nvCxnSpPr>
          <p:cNvPr id="3" name="Straight Connector 25">
            <a:extLst>
              <a:ext uri="{FF2B5EF4-FFF2-40B4-BE49-F238E27FC236}">
                <a16:creationId xmlns:a16="http://schemas.microsoft.com/office/drawing/2014/main" id="{EAF10DD4-3F04-5ACA-A2C2-2A161F8DC581}"/>
              </a:ext>
            </a:extLst>
          </p:cNvPr>
          <p:cNvCxnSpPr>
            <a:cxnSpLocks/>
          </p:cNvCxnSpPr>
          <p:nvPr userDrawn="1"/>
        </p:nvCxnSpPr>
        <p:spPr>
          <a:xfrm>
            <a:off x="7961989" y="2134"/>
            <a:ext cx="0" cy="685621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3AFCDB8B-4786-C774-874A-AD43CC997C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738" y="368300"/>
            <a:ext cx="5439237" cy="546100"/>
          </a:xfrm>
          <a:noFill/>
        </p:spPr>
        <p:txBody>
          <a:bodyPr/>
          <a:lstStyle>
            <a:lvl1pPr>
              <a:lnSpc>
                <a:spcPct val="100000"/>
              </a:lnSpc>
              <a:defRPr sz="2800">
                <a:ln>
                  <a:noFill/>
                </a:ln>
              </a:defRPr>
            </a:lvl1pPr>
          </a:lstStyle>
          <a:p>
            <a:pPr lvl="0"/>
            <a:r>
              <a:rPr lang="en-GB"/>
              <a:t>Main conclusion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795F2F59-E898-3BAB-AAC9-9E63F15BEC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913" y="914399"/>
            <a:ext cx="5437698" cy="354013"/>
          </a:xfrm>
          <a:noFill/>
        </p:spPr>
        <p:txBody>
          <a:bodyPr/>
          <a:lstStyle>
            <a:lvl1pPr>
              <a:lnSpc>
                <a:spcPct val="100000"/>
              </a:lnSpc>
              <a:defRPr sz="1400">
                <a:ln>
                  <a:noFill/>
                </a:ln>
              </a:defRPr>
            </a:lvl1pPr>
          </a:lstStyle>
          <a:p>
            <a:pPr lvl="0"/>
            <a:r>
              <a:rPr lang="en-GB"/>
              <a:t>What does the data say to support this conclusion?</a:t>
            </a:r>
          </a:p>
        </p:txBody>
      </p:sp>
    </p:spTree>
    <p:extLst>
      <p:ext uri="{BB962C8B-B14F-4D97-AF65-F5344CB8AC3E}">
        <p14:creationId xmlns:p14="http://schemas.microsoft.com/office/powerpoint/2010/main" val="1578184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15B13D04-5F85-4E84-8D68-35489BD2B743}"/>
              </a:ext>
            </a:extLst>
          </p:cNvPr>
          <p:cNvSpPr/>
          <p:nvPr userDrawn="1"/>
        </p:nvSpPr>
        <p:spPr>
          <a:xfrm>
            <a:off x="0" y="5689238"/>
            <a:ext cx="12192000" cy="1164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chemeClr val="bg1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4E26FAA-ED72-4463-AB3F-FB70CE313C3E}"/>
              </a:ext>
            </a:extLst>
          </p:cNvPr>
          <p:cNvSpPr/>
          <p:nvPr userDrawn="1"/>
        </p:nvSpPr>
        <p:spPr>
          <a:xfrm>
            <a:off x="0" y="0"/>
            <a:ext cx="12192000" cy="5716037"/>
          </a:xfrm>
          <a:prstGeom prst="rect">
            <a:avLst/>
          </a:prstGeom>
          <a:solidFill>
            <a:srgbClr val="0A5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200">
              <a:solidFill>
                <a:schemeClr val="bg1"/>
              </a:solidFill>
            </a:endParaRPr>
          </a:p>
        </p:txBody>
      </p:sp>
      <p:sp>
        <p:nvSpPr>
          <p:cNvPr id="87" name="Tijdelijke aanduiding voor afbeelding 12">
            <a:extLst>
              <a:ext uri="{FF2B5EF4-FFF2-40B4-BE49-F238E27FC236}">
                <a16:creationId xmlns:a16="http://schemas.microsoft.com/office/drawing/2014/main" id="{93EE9F20-F9B5-42AF-9F9C-BB704AB0F4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1" y="-4254"/>
            <a:ext cx="12191779" cy="5693492"/>
          </a:xfrm>
          <a:prstGeom prst="rect">
            <a:avLst/>
          </a:prstGeom>
          <a:noFill/>
          <a:ln>
            <a:solidFill>
              <a:srgbClr val="0A5D7A"/>
            </a:solidFill>
          </a:ln>
        </p:spPr>
        <p:txBody>
          <a:bodyPr lIns="0" tIns="2700000" anchor="t" anchorCtr="0">
            <a:normAutofit/>
          </a:bodyPr>
          <a:lstStyle>
            <a:lvl1pPr marL="0" indent="0" algn="ctr">
              <a:buNone/>
              <a:defRPr sz="1200" b="1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85" name="Tijdelijke aanduiding voor tekst 412">
            <a:extLst>
              <a:ext uri="{FF2B5EF4-FFF2-40B4-BE49-F238E27FC236}">
                <a16:creationId xmlns:a16="http://schemas.microsoft.com/office/drawing/2014/main" id="{95A718C5-CD62-4FFD-88E7-36654B19194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4501" y="6351282"/>
            <a:ext cx="5651499" cy="26927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rgbClr val="4A4A49"/>
                </a:solidFill>
                <a:latin typeface="+mj-lt"/>
              </a:defRPr>
            </a:lvl1pPr>
          </a:lstStyle>
          <a:p>
            <a:pPr lvl="0"/>
            <a:r>
              <a:rPr lang="nl-NL"/>
              <a:t>Projectteam</a:t>
            </a:r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0" y="5934622"/>
            <a:ext cx="7870825" cy="388904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4A4A49"/>
                </a:solidFill>
              </a:defRPr>
            </a:lvl1pPr>
          </a:lstStyle>
          <a:p>
            <a:r>
              <a:rPr lang="en-GB" noProof="0"/>
              <a:t>Report &lt;</a:t>
            </a:r>
            <a:r>
              <a:rPr lang="en-GB" noProof="0" err="1"/>
              <a:t>projectnaam</a:t>
            </a:r>
            <a:r>
              <a:rPr lang="en-GB" noProof="0"/>
              <a:t>&gt;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334DE3EB-8788-4F1F-BD00-8E698912AB7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268255" y="6148716"/>
            <a:ext cx="1554118" cy="2685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1" name="Tijdelijke aanduiding voor afbeelding 12">
            <a:extLst>
              <a:ext uri="{FF2B5EF4-FFF2-40B4-BE49-F238E27FC236}">
                <a16:creationId xmlns:a16="http://schemas.microsoft.com/office/drawing/2014/main" id="{7246EC51-80C4-4B3E-92A2-B0A8751208CF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8549170" y="6143276"/>
            <a:ext cx="1554118" cy="283228"/>
          </a:xfrm>
          <a:prstGeom prst="rect">
            <a:avLst/>
          </a:prstGeom>
          <a:solidFill>
            <a:schemeClr val="bg1"/>
          </a:solidFill>
        </p:spPr>
        <p:txBody>
          <a:bodyPr tIns="0" anchor="ctr">
            <a:normAutofit/>
          </a:bodyPr>
          <a:lstStyle>
            <a:lvl1pPr marL="0" indent="0" algn="ctr">
              <a:buNone/>
              <a:defRPr sz="700" b="0" i="1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klantlogo in te voegen</a:t>
            </a:r>
          </a:p>
        </p:txBody>
      </p:sp>
    </p:spTree>
    <p:extLst>
      <p:ext uri="{BB962C8B-B14F-4D97-AF65-F5344CB8AC3E}">
        <p14:creationId xmlns:p14="http://schemas.microsoft.com/office/powerpoint/2010/main" val="583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nu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hoek 44">
            <a:extLst>
              <a:ext uri="{FF2B5EF4-FFF2-40B4-BE49-F238E27FC236}">
                <a16:creationId xmlns:a16="http://schemas.microsoft.com/office/drawing/2014/main" id="{8C0B9DC9-0920-45D2-AFFA-FFC2DCB29A5F}"/>
              </a:ext>
            </a:extLst>
          </p:cNvPr>
          <p:cNvSpPr/>
          <p:nvPr userDrawn="1"/>
        </p:nvSpPr>
        <p:spPr>
          <a:xfrm>
            <a:off x="-4764" y="6293558"/>
            <a:ext cx="770477" cy="562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200" err="1">
              <a:solidFill>
                <a:schemeClr val="bg1"/>
              </a:solidFill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973B934-1B4D-433F-A8B1-BE883480D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D966-9BA8-4786-BFD3-2560D63E1F5E}" type="datetime1">
              <a:rPr lang="nl-NL" smtClean="0"/>
              <a:t>4-10-2023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F1C4248-D1DB-4CFC-B474-B2B213D81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7B08BC7-64A1-4E35-8745-BDF79946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2749" y="6465336"/>
            <a:ext cx="612910" cy="388353"/>
          </a:xfrm>
          <a:prstGeom prst="rect">
            <a:avLst/>
          </a:prstGeom>
        </p:spPr>
        <p:txBody>
          <a:bodyPr/>
          <a:lstStyle/>
          <a:p>
            <a:fld id="{0E7476D2-0896-4839-9387-ABF8745D58E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6AF9462F-FE82-442C-8B70-5F21821F75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500" y="1569863"/>
            <a:ext cx="2189398" cy="1987250"/>
          </a:xfrm>
          <a:solidFill>
            <a:schemeClr val="accent1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F435F6-DEAB-458B-BE01-980E9F4011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19147" y="1569863"/>
            <a:ext cx="2189398" cy="1987250"/>
          </a:xfrm>
          <a:solidFill>
            <a:schemeClr val="accent2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ijdelijke aanduiding voor tekst 27">
            <a:extLst>
              <a:ext uri="{FF2B5EF4-FFF2-40B4-BE49-F238E27FC236}">
                <a16:creationId xmlns:a16="http://schemas.microsoft.com/office/drawing/2014/main" id="{E8CC30A2-F9A7-499E-9142-7A578503A6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93573" y="1569863"/>
            <a:ext cx="2189398" cy="1987250"/>
          </a:xfrm>
          <a:solidFill>
            <a:schemeClr val="accent3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ijdelijke aanduiding voor tekst 27">
            <a:extLst>
              <a:ext uri="{FF2B5EF4-FFF2-40B4-BE49-F238E27FC236}">
                <a16:creationId xmlns:a16="http://schemas.microsoft.com/office/drawing/2014/main" id="{5A9FE6C7-634B-461E-9A18-5827E3DB72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68011" y="1569863"/>
            <a:ext cx="2189398" cy="1987250"/>
          </a:xfrm>
          <a:solidFill>
            <a:schemeClr val="accent5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ijdelijke aanduiding voor tekst 27">
            <a:extLst>
              <a:ext uri="{FF2B5EF4-FFF2-40B4-BE49-F238E27FC236}">
                <a16:creationId xmlns:a16="http://schemas.microsoft.com/office/drawing/2014/main" id="{881D62F4-A6D4-430A-A004-BD241F3D72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4499" y="3638082"/>
            <a:ext cx="2189399" cy="1984771"/>
          </a:xfrm>
          <a:solidFill>
            <a:schemeClr val="accent5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ijdelijke aanduiding voor tekst 27">
            <a:extLst>
              <a:ext uri="{FF2B5EF4-FFF2-40B4-BE49-F238E27FC236}">
                <a16:creationId xmlns:a16="http://schemas.microsoft.com/office/drawing/2014/main" id="{E794726C-774B-4E7A-9467-E1935769E3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18930" y="3638082"/>
            <a:ext cx="2195974" cy="1984771"/>
          </a:xfrm>
          <a:solidFill>
            <a:schemeClr val="tx2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ijdelijke aanduiding voor tekst 27">
            <a:extLst>
              <a:ext uri="{FF2B5EF4-FFF2-40B4-BE49-F238E27FC236}">
                <a16:creationId xmlns:a16="http://schemas.microsoft.com/office/drawing/2014/main" id="{52DA638E-458E-40F0-A9F1-6C9077CB32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93140" y="3638082"/>
            <a:ext cx="2189831" cy="1984771"/>
          </a:xfrm>
          <a:solidFill>
            <a:schemeClr val="accent1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ijdelijke aanduiding voor tekst 27">
            <a:extLst>
              <a:ext uri="{FF2B5EF4-FFF2-40B4-BE49-F238E27FC236}">
                <a16:creationId xmlns:a16="http://schemas.microsoft.com/office/drawing/2014/main" id="{932375B4-57A3-448E-83AE-13690E5ACB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74365" y="3638082"/>
            <a:ext cx="2189398" cy="1984771"/>
          </a:xfrm>
          <a:solidFill>
            <a:schemeClr val="accent2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6" name="Tijdelijke aanduiding voor tekst 27">
            <a:extLst>
              <a:ext uri="{FF2B5EF4-FFF2-40B4-BE49-F238E27FC236}">
                <a16:creationId xmlns:a16="http://schemas.microsoft.com/office/drawing/2014/main" id="{7A057755-14A2-40A8-A3D4-7E8786CDE7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43452" y="1569863"/>
            <a:ext cx="2189398" cy="1987250"/>
          </a:xfrm>
          <a:solidFill>
            <a:schemeClr val="tx2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7" name="Tijdelijke aanduiding voor tekst 27">
            <a:extLst>
              <a:ext uri="{FF2B5EF4-FFF2-40B4-BE49-F238E27FC236}">
                <a16:creationId xmlns:a16="http://schemas.microsoft.com/office/drawing/2014/main" id="{46909E68-05D1-443F-BA63-D1F2450A90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49806" y="3638082"/>
            <a:ext cx="2189398" cy="1984771"/>
          </a:xfrm>
          <a:solidFill>
            <a:schemeClr val="accent3"/>
          </a:solidFill>
        </p:spPr>
        <p:txBody>
          <a:bodyPr lIns="180000" tIns="1080000" rIns="180000" bIns="180000" anchor="t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jdelijke aanduiding voor tekst 2">
            <a:extLst>
              <a:ext uri="{FF2B5EF4-FFF2-40B4-BE49-F238E27FC236}">
                <a16:creationId xmlns:a16="http://schemas.microsoft.com/office/drawing/2014/main" id="{F0F88F74-FA95-433D-AEC0-D21E80864D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552450"/>
            <a:ext cx="6794496" cy="488950"/>
          </a:xfrm>
        </p:spPr>
        <p:txBody>
          <a:bodyPr>
            <a:normAutofit/>
          </a:bodyPr>
          <a:lstStyle>
            <a:lvl1pPr marL="0" indent="0">
              <a:buNone/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Index</a:t>
            </a:r>
          </a:p>
        </p:txBody>
      </p:sp>
    </p:spTree>
    <p:extLst>
      <p:ext uri="{BB962C8B-B14F-4D97-AF65-F5344CB8AC3E}">
        <p14:creationId xmlns:p14="http://schemas.microsoft.com/office/powerpoint/2010/main" val="377649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 -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0" y="257717"/>
            <a:ext cx="10437345" cy="1925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de hoofdtitel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numCol="1" spcCol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 </a:t>
            </a:r>
            <a:r>
              <a:rPr lang="nl-NL" noProof="0" err="1"/>
              <a:t>Bold</a:t>
            </a:r>
            <a:endParaRPr lang="nl-NL" noProof="0"/>
          </a:p>
          <a:p>
            <a:pPr lvl="5"/>
            <a:r>
              <a:rPr lang="nl-NL" noProof="0"/>
              <a:t>Kop normaal</a:t>
            </a:r>
          </a:p>
          <a:p>
            <a:pPr lvl="6"/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8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2496-49B0-4D84-A44B-FA9DAFF2A551}" type="datetime1">
              <a:rPr lang="nl-NL" smtClean="0"/>
              <a:t>4-10-2023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90" name="Tijdelijke aanduiding voor tekst 100">
            <a:extLst>
              <a:ext uri="{FF2B5EF4-FFF2-40B4-BE49-F238E27FC236}">
                <a16:creationId xmlns:a16="http://schemas.microsoft.com/office/drawing/2014/main" id="{1B8583D9-875A-4BEA-A259-15FBBE465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499" y="483206"/>
            <a:ext cx="10437345" cy="151094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nl-NL"/>
              <a:t>Plaats hier de subtitel</a:t>
            </a:r>
          </a:p>
        </p:txBody>
      </p:sp>
    </p:spTree>
    <p:extLst>
      <p:ext uri="{BB962C8B-B14F-4D97-AF65-F5344CB8AC3E}">
        <p14:creationId xmlns:p14="http://schemas.microsoft.com/office/powerpoint/2010/main" val="425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66C3D3E-BF7E-1FEF-E1AE-E18CB8DFC8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738" y="368300"/>
            <a:ext cx="11224837" cy="540000"/>
          </a:xfrm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pPr lvl="0"/>
            <a:r>
              <a:rPr lang="en-GB"/>
              <a:t>Main conclusion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D0E3E90-650C-536C-D146-0F4E1FEFC0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913" y="914398"/>
            <a:ext cx="11221662" cy="360000"/>
          </a:xfrm>
          <a:ln>
            <a:noFill/>
          </a:ln>
        </p:spPr>
        <p:txBody>
          <a:bodyPr/>
          <a:lstStyle>
            <a:lvl1pPr>
              <a:lnSpc>
                <a:spcPct val="100000"/>
              </a:lnSpc>
              <a:defRPr sz="1400"/>
            </a:lvl1pPr>
          </a:lstStyle>
          <a:p>
            <a:pPr lvl="0"/>
            <a:r>
              <a:rPr lang="en-GB"/>
              <a:t>What does the data say to support this conclusion?</a:t>
            </a:r>
          </a:p>
        </p:txBody>
      </p:sp>
      <p:sp>
        <p:nvSpPr>
          <p:cNvPr id="2" name="Tijdelijke aanduiding voor dianummer 4">
            <a:extLst>
              <a:ext uri="{FF2B5EF4-FFF2-40B4-BE49-F238E27FC236}">
                <a16:creationId xmlns:a16="http://schemas.microsoft.com/office/drawing/2014/main" id="{06995CCA-7CE1-88E5-D9ED-570997A00A9B}"/>
              </a:ext>
            </a:extLst>
          </p:cNvPr>
          <p:cNvSpPr txBox="1">
            <a:spLocks/>
          </p:cNvSpPr>
          <p:nvPr userDrawn="1"/>
        </p:nvSpPr>
        <p:spPr>
          <a:xfrm>
            <a:off x="360275" y="6512081"/>
            <a:ext cx="5969814" cy="38835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/>
              <a:t>European Home Improvement Monitor Q</a:t>
            </a:r>
            <a:r>
              <a:rPr lang="hr-HR" sz="800"/>
              <a:t>2</a:t>
            </a:r>
            <a:r>
              <a:rPr lang="en-GB" sz="800"/>
              <a:t> 2023 | Page </a:t>
            </a:r>
            <a:fld id="{0E7476D2-0896-4839-9387-ABF8745D58E4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883044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279AA09-4E4D-06A9-DFD6-A7A498BC09FA}"/>
              </a:ext>
            </a:extLst>
          </p:cNvPr>
          <p:cNvSpPr>
            <a:spLocks/>
          </p:cNvSpPr>
          <p:nvPr userDrawn="1"/>
        </p:nvSpPr>
        <p:spPr bwMode="auto">
          <a:xfrm>
            <a:off x="1989138" y="2046288"/>
            <a:ext cx="884238" cy="1519238"/>
          </a:xfrm>
          <a:custGeom>
            <a:avLst/>
            <a:gdLst>
              <a:gd name="T0" fmla="*/ 38 w 266"/>
              <a:gd name="T1" fmla="*/ 0 h 454"/>
              <a:gd name="T2" fmla="*/ 38 w 266"/>
              <a:gd name="T3" fmla="*/ 297 h 454"/>
              <a:gd name="T4" fmla="*/ 46 w 266"/>
              <a:gd name="T5" fmla="*/ 345 h 454"/>
              <a:gd name="T6" fmla="*/ 67 w 266"/>
              <a:gd name="T7" fmla="*/ 382 h 454"/>
              <a:gd name="T8" fmla="*/ 96 w 266"/>
              <a:gd name="T9" fmla="*/ 405 h 454"/>
              <a:gd name="T10" fmla="*/ 129 w 266"/>
              <a:gd name="T11" fmla="*/ 412 h 454"/>
              <a:gd name="T12" fmla="*/ 164 w 266"/>
              <a:gd name="T13" fmla="*/ 405 h 454"/>
              <a:gd name="T14" fmla="*/ 196 w 266"/>
              <a:gd name="T15" fmla="*/ 384 h 454"/>
              <a:gd name="T16" fmla="*/ 218 w 266"/>
              <a:gd name="T17" fmla="*/ 348 h 454"/>
              <a:gd name="T18" fmla="*/ 227 w 266"/>
              <a:gd name="T19" fmla="*/ 298 h 454"/>
              <a:gd name="T20" fmla="*/ 227 w 266"/>
              <a:gd name="T21" fmla="*/ 0 h 454"/>
              <a:gd name="T22" fmla="*/ 266 w 266"/>
              <a:gd name="T23" fmla="*/ 0 h 454"/>
              <a:gd name="T24" fmla="*/ 266 w 266"/>
              <a:gd name="T25" fmla="*/ 295 h 454"/>
              <a:gd name="T26" fmla="*/ 254 w 266"/>
              <a:gd name="T27" fmla="*/ 363 h 454"/>
              <a:gd name="T28" fmla="*/ 222 w 266"/>
              <a:gd name="T29" fmla="*/ 413 h 454"/>
              <a:gd name="T30" fmla="*/ 178 w 266"/>
              <a:gd name="T31" fmla="*/ 444 h 454"/>
              <a:gd name="T32" fmla="*/ 130 w 266"/>
              <a:gd name="T33" fmla="*/ 454 h 454"/>
              <a:gd name="T34" fmla="*/ 83 w 266"/>
              <a:gd name="T35" fmla="*/ 444 h 454"/>
              <a:gd name="T36" fmla="*/ 42 w 266"/>
              <a:gd name="T37" fmla="*/ 414 h 454"/>
              <a:gd name="T38" fmla="*/ 11 w 266"/>
              <a:gd name="T39" fmla="*/ 363 h 454"/>
              <a:gd name="T40" fmla="*/ 0 w 266"/>
              <a:gd name="T41" fmla="*/ 294 h 454"/>
              <a:gd name="T42" fmla="*/ 0 w 266"/>
              <a:gd name="T43" fmla="*/ 0 h 454"/>
              <a:gd name="T44" fmla="*/ 38 w 266"/>
              <a:gd name="T4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6" h="454">
                <a:moveTo>
                  <a:pt x="38" y="0"/>
                </a:moveTo>
                <a:cubicBezTo>
                  <a:pt x="38" y="297"/>
                  <a:pt x="38" y="297"/>
                  <a:pt x="38" y="297"/>
                </a:cubicBezTo>
                <a:cubicBezTo>
                  <a:pt x="38" y="315"/>
                  <a:pt x="41" y="331"/>
                  <a:pt x="46" y="345"/>
                </a:cubicBezTo>
                <a:cubicBezTo>
                  <a:pt x="51" y="360"/>
                  <a:pt x="58" y="372"/>
                  <a:pt x="67" y="382"/>
                </a:cubicBezTo>
                <a:cubicBezTo>
                  <a:pt x="76" y="392"/>
                  <a:pt x="85" y="399"/>
                  <a:pt x="96" y="405"/>
                </a:cubicBezTo>
                <a:cubicBezTo>
                  <a:pt x="107" y="410"/>
                  <a:pt x="118" y="412"/>
                  <a:pt x="129" y="412"/>
                </a:cubicBezTo>
                <a:cubicBezTo>
                  <a:pt x="141" y="412"/>
                  <a:pt x="153" y="410"/>
                  <a:pt x="164" y="405"/>
                </a:cubicBezTo>
                <a:cubicBezTo>
                  <a:pt x="176" y="400"/>
                  <a:pt x="187" y="393"/>
                  <a:pt x="196" y="384"/>
                </a:cubicBezTo>
                <a:cubicBezTo>
                  <a:pt x="205" y="374"/>
                  <a:pt x="213" y="362"/>
                  <a:pt x="218" y="348"/>
                </a:cubicBezTo>
                <a:cubicBezTo>
                  <a:pt x="224" y="334"/>
                  <a:pt x="227" y="317"/>
                  <a:pt x="227" y="298"/>
                </a:cubicBezTo>
                <a:cubicBezTo>
                  <a:pt x="227" y="0"/>
                  <a:pt x="227" y="0"/>
                  <a:pt x="227" y="0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295"/>
                  <a:pt x="266" y="295"/>
                  <a:pt x="266" y="295"/>
                </a:cubicBezTo>
                <a:cubicBezTo>
                  <a:pt x="266" y="321"/>
                  <a:pt x="262" y="344"/>
                  <a:pt x="254" y="363"/>
                </a:cubicBezTo>
                <a:cubicBezTo>
                  <a:pt x="245" y="383"/>
                  <a:pt x="235" y="400"/>
                  <a:pt x="222" y="413"/>
                </a:cubicBezTo>
                <a:cubicBezTo>
                  <a:pt x="209" y="427"/>
                  <a:pt x="194" y="437"/>
                  <a:pt x="178" y="444"/>
                </a:cubicBezTo>
                <a:cubicBezTo>
                  <a:pt x="162" y="451"/>
                  <a:pt x="146" y="454"/>
                  <a:pt x="130" y="454"/>
                </a:cubicBezTo>
                <a:cubicBezTo>
                  <a:pt x="114" y="454"/>
                  <a:pt x="99" y="451"/>
                  <a:pt x="83" y="444"/>
                </a:cubicBezTo>
                <a:cubicBezTo>
                  <a:pt x="68" y="437"/>
                  <a:pt x="54" y="427"/>
                  <a:pt x="42" y="414"/>
                </a:cubicBezTo>
                <a:cubicBezTo>
                  <a:pt x="29" y="400"/>
                  <a:pt x="19" y="383"/>
                  <a:pt x="11" y="363"/>
                </a:cubicBezTo>
                <a:cubicBezTo>
                  <a:pt x="3" y="343"/>
                  <a:pt x="0" y="320"/>
                  <a:pt x="0" y="294"/>
                </a:cubicBezTo>
                <a:cubicBezTo>
                  <a:pt x="0" y="0"/>
                  <a:pt x="0" y="0"/>
                  <a:pt x="0" y="0"/>
                </a:cubicBezTo>
                <a:lnTo>
                  <a:pt x="38" y="0"/>
                </a:lnTo>
                <a:close/>
              </a:path>
            </a:pathLst>
          </a:custGeom>
          <a:solidFill>
            <a:srgbClr val="4A4A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CCBCB4E-CB14-F500-7833-E4BFDBD592FD}"/>
              </a:ext>
            </a:extLst>
          </p:cNvPr>
          <p:cNvSpPr>
            <a:spLocks/>
          </p:cNvSpPr>
          <p:nvPr userDrawn="1"/>
        </p:nvSpPr>
        <p:spPr bwMode="auto">
          <a:xfrm>
            <a:off x="3009901" y="2006600"/>
            <a:ext cx="876300" cy="1558925"/>
          </a:xfrm>
          <a:custGeom>
            <a:avLst/>
            <a:gdLst>
              <a:gd name="T0" fmla="*/ 40 w 264"/>
              <a:gd name="T1" fmla="*/ 315 h 466"/>
              <a:gd name="T2" fmla="*/ 49 w 264"/>
              <a:gd name="T3" fmla="*/ 359 h 466"/>
              <a:gd name="T4" fmla="*/ 68 w 264"/>
              <a:gd name="T5" fmla="*/ 393 h 466"/>
              <a:gd name="T6" fmla="*/ 98 w 264"/>
              <a:gd name="T7" fmla="*/ 416 h 466"/>
              <a:gd name="T8" fmla="*/ 135 w 264"/>
              <a:gd name="T9" fmla="*/ 424 h 466"/>
              <a:gd name="T10" fmla="*/ 169 w 264"/>
              <a:gd name="T11" fmla="*/ 419 h 466"/>
              <a:gd name="T12" fmla="*/ 198 w 264"/>
              <a:gd name="T13" fmla="*/ 404 h 466"/>
              <a:gd name="T14" fmla="*/ 218 w 264"/>
              <a:gd name="T15" fmla="*/ 376 h 466"/>
              <a:gd name="T16" fmla="*/ 225 w 264"/>
              <a:gd name="T17" fmla="*/ 335 h 466"/>
              <a:gd name="T18" fmla="*/ 217 w 264"/>
              <a:gd name="T19" fmla="*/ 302 h 466"/>
              <a:gd name="T20" fmla="*/ 196 w 264"/>
              <a:gd name="T21" fmla="*/ 278 h 466"/>
              <a:gd name="T22" fmla="*/ 166 w 264"/>
              <a:gd name="T23" fmla="*/ 261 h 466"/>
              <a:gd name="T24" fmla="*/ 132 w 264"/>
              <a:gd name="T25" fmla="*/ 247 h 466"/>
              <a:gd name="T26" fmla="*/ 89 w 264"/>
              <a:gd name="T27" fmla="*/ 230 h 466"/>
              <a:gd name="T28" fmla="*/ 50 w 264"/>
              <a:gd name="T29" fmla="*/ 205 h 466"/>
              <a:gd name="T30" fmla="*/ 22 w 264"/>
              <a:gd name="T31" fmla="*/ 168 h 466"/>
              <a:gd name="T32" fmla="*/ 11 w 264"/>
              <a:gd name="T33" fmla="*/ 113 h 466"/>
              <a:gd name="T34" fmla="*/ 20 w 264"/>
              <a:gd name="T35" fmla="*/ 64 h 466"/>
              <a:gd name="T36" fmla="*/ 44 w 264"/>
              <a:gd name="T37" fmla="*/ 29 h 466"/>
              <a:gd name="T38" fmla="*/ 82 w 264"/>
              <a:gd name="T39" fmla="*/ 7 h 466"/>
              <a:gd name="T40" fmla="*/ 130 w 264"/>
              <a:gd name="T41" fmla="*/ 0 h 466"/>
              <a:gd name="T42" fmla="*/ 188 w 264"/>
              <a:gd name="T43" fmla="*/ 12 h 466"/>
              <a:gd name="T44" fmla="*/ 226 w 264"/>
              <a:gd name="T45" fmla="*/ 44 h 466"/>
              <a:gd name="T46" fmla="*/ 246 w 264"/>
              <a:gd name="T47" fmla="*/ 86 h 466"/>
              <a:gd name="T48" fmla="*/ 253 w 264"/>
              <a:gd name="T49" fmla="*/ 131 h 466"/>
              <a:gd name="T50" fmla="*/ 214 w 264"/>
              <a:gd name="T51" fmla="*/ 131 h 466"/>
              <a:gd name="T52" fmla="*/ 206 w 264"/>
              <a:gd name="T53" fmla="*/ 92 h 466"/>
              <a:gd name="T54" fmla="*/ 187 w 264"/>
              <a:gd name="T55" fmla="*/ 64 h 466"/>
              <a:gd name="T56" fmla="*/ 161 w 264"/>
              <a:gd name="T57" fmla="*/ 47 h 466"/>
              <a:gd name="T58" fmla="*/ 130 w 264"/>
              <a:gd name="T59" fmla="*/ 41 h 466"/>
              <a:gd name="T60" fmla="*/ 100 w 264"/>
              <a:gd name="T61" fmla="*/ 45 h 466"/>
              <a:gd name="T62" fmla="*/ 74 w 264"/>
              <a:gd name="T63" fmla="*/ 57 h 466"/>
              <a:gd name="T64" fmla="*/ 56 w 264"/>
              <a:gd name="T65" fmla="*/ 79 h 466"/>
              <a:gd name="T66" fmla="*/ 49 w 264"/>
              <a:gd name="T67" fmla="*/ 113 h 466"/>
              <a:gd name="T68" fmla="*/ 57 w 264"/>
              <a:gd name="T69" fmla="*/ 147 h 466"/>
              <a:gd name="T70" fmla="*/ 78 w 264"/>
              <a:gd name="T71" fmla="*/ 171 h 466"/>
              <a:gd name="T72" fmla="*/ 109 w 264"/>
              <a:gd name="T73" fmla="*/ 189 h 466"/>
              <a:gd name="T74" fmla="*/ 144 w 264"/>
              <a:gd name="T75" fmla="*/ 203 h 466"/>
              <a:gd name="T76" fmla="*/ 187 w 264"/>
              <a:gd name="T77" fmla="*/ 221 h 466"/>
              <a:gd name="T78" fmla="*/ 226 w 264"/>
              <a:gd name="T79" fmla="*/ 245 h 466"/>
              <a:gd name="T80" fmla="*/ 253 w 264"/>
              <a:gd name="T81" fmla="*/ 281 h 466"/>
              <a:gd name="T82" fmla="*/ 264 w 264"/>
              <a:gd name="T83" fmla="*/ 335 h 466"/>
              <a:gd name="T84" fmla="*/ 254 w 264"/>
              <a:gd name="T85" fmla="*/ 392 h 466"/>
              <a:gd name="T86" fmla="*/ 227 w 264"/>
              <a:gd name="T87" fmla="*/ 433 h 466"/>
              <a:gd name="T88" fmla="*/ 186 w 264"/>
              <a:gd name="T89" fmla="*/ 458 h 466"/>
              <a:gd name="T90" fmla="*/ 135 w 264"/>
              <a:gd name="T91" fmla="*/ 466 h 466"/>
              <a:gd name="T92" fmla="*/ 85 w 264"/>
              <a:gd name="T93" fmla="*/ 456 h 466"/>
              <a:gd name="T94" fmla="*/ 43 w 264"/>
              <a:gd name="T95" fmla="*/ 426 h 466"/>
              <a:gd name="T96" fmla="*/ 13 w 264"/>
              <a:gd name="T97" fmla="*/ 378 h 466"/>
              <a:gd name="T98" fmla="*/ 0 w 264"/>
              <a:gd name="T99" fmla="*/ 315 h 466"/>
              <a:gd name="T100" fmla="*/ 40 w 264"/>
              <a:gd name="T101" fmla="*/ 315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64" h="466">
                <a:moveTo>
                  <a:pt x="40" y="315"/>
                </a:moveTo>
                <a:cubicBezTo>
                  <a:pt x="41" y="331"/>
                  <a:pt x="44" y="346"/>
                  <a:pt x="49" y="359"/>
                </a:cubicBezTo>
                <a:cubicBezTo>
                  <a:pt x="54" y="372"/>
                  <a:pt x="60" y="384"/>
                  <a:pt x="68" y="393"/>
                </a:cubicBezTo>
                <a:cubicBezTo>
                  <a:pt x="77" y="403"/>
                  <a:pt x="86" y="410"/>
                  <a:pt x="98" y="416"/>
                </a:cubicBezTo>
                <a:cubicBezTo>
                  <a:pt x="109" y="421"/>
                  <a:pt x="121" y="424"/>
                  <a:pt x="135" y="424"/>
                </a:cubicBezTo>
                <a:cubicBezTo>
                  <a:pt x="147" y="424"/>
                  <a:pt x="158" y="422"/>
                  <a:pt x="169" y="419"/>
                </a:cubicBezTo>
                <a:cubicBezTo>
                  <a:pt x="180" y="416"/>
                  <a:pt x="189" y="411"/>
                  <a:pt x="198" y="404"/>
                </a:cubicBezTo>
                <a:cubicBezTo>
                  <a:pt x="206" y="397"/>
                  <a:pt x="213" y="388"/>
                  <a:pt x="218" y="376"/>
                </a:cubicBezTo>
                <a:cubicBezTo>
                  <a:pt x="223" y="365"/>
                  <a:pt x="225" y="351"/>
                  <a:pt x="225" y="335"/>
                </a:cubicBezTo>
                <a:cubicBezTo>
                  <a:pt x="225" y="322"/>
                  <a:pt x="223" y="311"/>
                  <a:pt x="217" y="302"/>
                </a:cubicBezTo>
                <a:cubicBezTo>
                  <a:pt x="212" y="292"/>
                  <a:pt x="205" y="284"/>
                  <a:pt x="196" y="278"/>
                </a:cubicBezTo>
                <a:cubicBezTo>
                  <a:pt x="187" y="271"/>
                  <a:pt x="177" y="266"/>
                  <a:pt x="166" y="261"/>
                </a:cubicBezTo>
                <a:cubicBezTo>
                  <a:pt x="155" y="256"/>
                  <a:pt x="144" y="251"/>
                  <a:pt x="132" y="247"/>
                </a:cubicBezTo>
                <a:cubicBezTo>
                  <a:pt x="118" y="242"/>
                  <a:pt x="103" y="236"/>
                  <a:pt x="89" y="230"/>
                </a:cubicBezTo>
                <a:cubicBezTo>
                  <a:pt x="74" y="223"/>
                  <a:pt x="61" y="215"/>
                  <a:pt x="50" y="205"/>
                </a:cubicBezTo>
                <a:cubicBezTo>
                  <a:pt x="38" y="195"/>
                  <a:pt x="29" y="183"/>
                  <a:pt x="22" y="168"/>
                </a:cubicBezTo>
                <a:cubicBezTo>
                  <a:pt x="14" y="153"/>
                  <a:pt x="11" y="135"/>
                  <a:pt x="11" y="113"/>
                </a:cubicBezTo>
                <a:cubicBezTo>
                  <a:pt x="11" y="94"/>
                  <a:pt x="14" y="78"/>
                  <a:pt x="20" y="64"/>
                </a:cubicBezTo>
                <a:cubicBezTo>
                  <a:pt x="25" y="50"/>
                  <a:pt x="34" y="38"/>
                  <a:pt x="44" y="29"/>
                </a:cubicBezTo>
                <a:cubicBezTo>
                  <a:pt x="55" y="19"/>
                  <a:pt x="67" y="12"/>
                  <a:pt x="82" y="7"/>
                </a:cubicBezTo>
                <a:cubicBezTo>
                  <a:pt x="97" y="2"/>
                  <a:pt x="113" y="0"/>
                  <a:pt x="130" y="0"/>
                </a:cubicBezTo>
                <a:cubicBezTo>
                  <a:pt x="154" y="0"/>
                  <a:pt x="173" y="4"/>
                  <a:pt x="188" y="12"/>
                </a:cubicBezTo>
                <a:cubicBezTo>
                  <a:pt x="204" y="20"/>
                  <a:pt x="216" y="31"/>
                  <a:pt x="226" y="44"/>
                </a:cubicBezTo>
                <a:cubicBezTo>
                  <a:pt x="235" y="57"/>
                  <a:pt x="242" y="71"/>
                  <a:pt x="246" y="86"/>
                </a:cubicBezTo>
                <a:cubicBezTo>
                  <a:pt x="250" y="102"/>
                  <a:pt x="253" y="117"/>
                  <a:pt x="253" y="131"/>
                </a:cubicBezTo>
                <a:cubicBezTo>
                  <a:pt x="214" y="131"/>
                  <a:pt x="214" y="131"/>
                  <a:pt x="214" y="131"/>
                </a:cubicBezTo>
                <a:cubicBezTo>
                  <a:pt x="213" y="116"/>
                  <a:pt x="210" y="103"/>
                  <a:pt x="206" y="92"/>
                </a:cubicBezTo>
                <a:cubicBezTo>
                  <a:pt x="201" y="81"/>
                  <a:pt x="195" y="72"/>
                  <a:pt x="187" y="64"/>
                </a:cubicBezTo>
                <a:cubicBezTo>
                  <a:pt x="180" y="57"/>
                  <a:pt x="171" y="51"/>
                  <a:pt x="161" y="47"/>
                </a:cubicBezTo>
                <a:cubicBezTo>
                  <a:pt x="152" y="43"/>
                  <a:pt x="141" y="41"/>
                  <a:pt x="130" y="41"/>
                </a:cubicBezTo>
                <a:cubicBezTo>
                  <a:pt x="120" y="41"/>
                  <a:pt x="110" y="43"/>
                  <a:pt x="100" y="45"/>
                </a:cubicBezTo>
                <a:cubicBezTo>
                  <a:pt x="91" y="47"/>
                  <a:pt x="82" y="52"/>
                  <a:pt x="74" y="57"/>
                </a:cubicBezTo>
                <a:cubicBezTo>
                  <a:pt x="67" y="63"/>
                  <a:pt x="61" y="70"/>
                  <a:pt x="56" y="79"/>
                </a:cubicBezTo>
                <a:cubicBezTo>
                  <a:pt x="51" y="88"/>
                  <a:pt x="49" y="99"/>
                  <a:pt x="49" y="113"/>
                </a:cubicBezTo>
                <a:cubicBezTo>
                  <a:pt x="49" y="126"/>
                  <a:pt x="52" y="137"/>
                  <a:pt x="57" y="147"/>
                </a:cubicBezTo>
                <a:cubicBezTo>
                  <a:pt x="62" y="156"/>
                  <a:pt x="69" y="164"/>
                  <a:pt x="78" y="171"/>
                </a:cubicBezTo>
                <a:cubicBezTo>
                  <a:pt x="87" y="178"/>
                  <a:pt x="97" y="184"/>
                  <a:pt x="109" y="189"/>
                </a:cubicBezTo>
                <a:cubicBezTo>
                  <a:pt x="120" y="194"/>
                  <a:pt x="132" y="199"/>
                  <a:pt x="144" y="203"/>
                </a:cubicBezTo>
                <a:cubicBezTo>
                  <a:pt x="159" y="209"/>
                  <a:pt x="173" y="215"/>
                  <a:pt x="187" y="221"/>
                </a:cubicBezTo>
                <a:cubicBezTo>
                  <a:pt x="202" y="227"/>
                  <a:pt x="214" y="235"/>
                  <a:pt x="226" y="245"/>
                </a:cubicBezTo>
                <a:cubicBezTo>
                  <a:pt x="237" y="255"/>
                  <a:pt x="246" y="267"/>
                  <a:pt x="253" y="281"/>
                </a:cubicBezTo>
                <a:cubicBezTo>
                  <a:pt x="260" y="296"/>
                  <a:pt x="264" y="314"/>
                  <a:pt x="264" y="335"/>
                </a:cubicBezTo>
                <a:cubicBezTo>
                  <a:pt x="264" y="357"/>
                  <a:pt x="261" y="376"/>
                  <a:pt x="254" y="392"/>
                </a:cubicBezTo>
                <a:cubicBezTo>
                  <a:pt x="248" y="408"/>
                  <a:pt x="239" y="422"/>
                  <a:pt x="227" y="433"/>
                </a:cubicBezTo>
                <a:cubicBezTo>
                  <a:pt x="216" y="444"/>
                  <a:pt x="202" y="452"/>
                  <a:pt x="186" y="458"/>
                </a:cubicBezTo>
                <a:cubicBezTo>
                  <a:pt x="170" y="463"/>
                  <a:pt x="153" y="466"/>
                  <a:pt x="135" y="466"/>
                </a:cubicBezTo>
                <a:cubicBezTo>
                  <a:pt x="118" y="466"/>
                  <a:pt x="101" y="463"/>
                  <a:pt x="85" y="456"/>
                </a:cubicBezTo>
                <a:cubicBezTo>
                  <a:pt x="69" y="449"/>
                  <a:pt x="55" y="439"/>
                  <a:pt x="43" y="426"/>
                </a:cubicBezTo>
                <a:cubicBezTo>
                  <a:pt x="30" y="413"/>
                  <a:pt x="20" y="397"/>
                  <a:pt x="13" y="378"/>
                </a:cubicBezTo>
                <a:cubicBezTo>
                  <a:pt x="5" y="359"/>
                  <a:pt x="1" y="339"/>
                  <a:pt x="0" y="315"/>
                </a:cubicBezTo>
                <a:lnTo>
                  <a:pt x="40" y="315"/>
                </a:lnTo>
                <a:close/>
              </a:path>
            </a:pathLst>
          </a:custGeom>
          <a:solidFill>
            <a:srgbClr val="4A4A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05C1836A-B7CE-10D5-28FE-2C48B4FE9FB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59238" y="2046288"/>
            <a:ext cx="811213" cy="1476375"/>
          </a:xfrm>
          <a:custGeom>
            <a:avLst/>
            <a:gdLst>
              <a:gd name="T0" fmla="*/ 38 w 244"/>
              <a:gd name="T1" fmla="*/ 210 h 441"/>
              <a:gd name="T2" fmla="*/ 136 w 244"/>
              <a:gd name="T3" fmla="*/ 210 h 441"/>
              <a:gd name="T4" fmla="*/ 162 w 244"/>
              <a:gd name="T5" fmla="*/ 204 h 441"/>
              <a:gd name="T6" fmla="*/ 185 w 244"/>
              <a:gd name="T7" fmla="*/ 185 h 441"/>
              <a:gd name="T8" fmla="*/ 200 w 244"/>
              <a:gd name="T9" fmla="*/ 158 h 441"/>
              <a:gd name="T10" fmla="*/ 205 w 244"/>
              <a:gd name="T11" fmla="*/ 125 h 441"/>
              <a:gd name="T12" fmla="*/ 200 w 244"/>
              <a:gd name="T13" fmla="*/ 92 h 441"/>
              <a:gd name="T14" fmla="*/ 185 w 244"/>
              <a:gd name="T15" fmla="*/ 66 h 441"/>
              <a:gd name="T16" fmla="*/ 163 w 244"/>
              <a:gd name="T17" fmla="*/ 49 h 441"/>
              <a:gd name="T18" fmla="*/ 136 w 244"/>
              <a:gd name="T19" fmla="*/ 43 h 441"/>
              <a:gd name="T20" fmla="*/ 38 w 244"/>
              <a:gd name="T21" fmla="*/ 43 h 441"/>
              <a:gd name="T22" fmla="*/ 38 w 244"/>
              <a:gd name="T23" fmla="*/ 210 h 441"/>
              <a:gd name="T24" fmla="*/ 0 w 244"/>
              <a:gd name="T25" fmla="*/ 0 h 441"/>
              <a:gd name="T26" fmla="*/ 136 w 244"/>
              <a:gd name="T27" fmla="*/ 0 h 441"/>
              <a:gd name="T28" fmla="*/ 182 w 244"/>
              <a:gd name="T29" fmla="*/ 11 h 441"/>
              <a:gd name="T30" fmla="*/ 216 w 244"/>
              <a:gd name="T31" fmla="*/ 40 h 441"/>
              <a:gd name="T32" fmla="*/ 237 w 244"/>
              <a:gd name="T33" fmla="*/ 80 h 441"/>
              <a:gd name="T34" fmla="*/ 244 w 244"/>
              <a:gd name="T35" fmla="*/ 125 h 441"/>
              <a:gd name="T36" fmla="*/ 237 w 244"/>
              <a:gd name="T37" fmla="*/ 172 h 441"/>
              <a:gd name="T38" fmla="*/ 216 w 244"/>
              <a:gd name="T39" fmla="*/ 213 h 441"/>
              <a:gd name="T40" fmla="*/ 182 w 244"/>
              <a:gd name="T41" fmla="*/ 241 h 441"/>
              <a:gd name="T42" fmla="*/ 136 w 244"/>
              <a:gd name="T43" fmla="*/ 252 h 441"/>
              <a:gd name="T44" fmla="*/ 38 w 244"/>
              <a:gd name="T45" fmla="*/ 252 h 441"/>
              <a:gd name="T46" fmla="*/ 38 w 244"/>
              <a:gd name="T47" fmla="*/ 441 h 441"/>
              <a:gd name="T48" fmla="*/ 0 w 244"/>
              <a:gd name="T49" fmla="*/ 441 h 441"/>
              <a:gd name="T50" fmla="*/ 0 w 244"/>
              <a:gd name="T51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4" h="441">
                <a:moveTo>
                  <a:pt x="38" y="210"/>
                </a:moveTo>
                <a:cubicBezTo>
                  <a:pt x="136" y="210"/>
                  <a:pt x="136" y="210"/>
                  <a:pt x="136" y="210"/>
                </a:cubicBezTo>
                <a:cubicBezTo>
                  <a:pt x="145" y="210"/>
                  <a:pt x="154" y="208"/>
                  <a:pt x="162" y="204"/>
                </a:cubicBezTo>
                <a:cubicBezTo>
                  <a:pt x="171" y="199"/>
                  <a:pt x="178" y="193"/>
                  <a:pt x="185" y="185"/>
                </a:cubicBezTo>
                <a:cubicBezTo>
                  <a:pt x="191" y="178"/>
                  <a:pt x="196" y="169"/>
                  <a:pt x="200" y="158"/>
                </a:cubicBezTo>
                <a:cubicBezTo>
                  <a:pt x="204" y="148"/>
                  <a:pt x="205" y="137"/>
                  <a:pt x="205" y="125"/>
                </a:cubicBezTo>
                <a:cubicBezTo>
                  <a:pt x="205" y="113"/>
                  <a:pt x="204" y="102"/>
                  <a:pt x="200" y="92"/>
                </a:cubicBezTo>
                <a:cubicBezTo>
                  <a:pt x="196" y="82"/>
                  <a:pt x="192" y="73"/>
                  <a:pt x="185" y="66"/>
                </a:cubicBezTo>
                <a:cubicBezTo>
                  <a:pt x="179" y="59"/>
                  <a:pt x="172" y="53"/>
                  <a:pt x="163" y="49"/>
                </a:cubicBezTo>
                <a:cubicBezTo>
                  <a:pt x="155" y="45"/>
                  <a:pt x="146" y="43"/>
                  <a:pt x="136" y="43"/>
                </a:cubicBezTo>
                <a:cubicBezTo>
                  <a:pt x="38" y="43"/>
                  <a:pt x="38" y="43"/>
                  <a:pt x="38" y="43"/>
                </a:cubicBezTo>
                <a:lnTo>
                  <a:pt x="38" y="210"/>
                </a:lnTo>
                <a:close/>
                <a:moveTo>
                  <a:pt x="0" y="0"/>
                </a:moveTo>
                <a:cubicBezTo>
                  <a:pt x="136" y="0"/>
                  <a:pt x="136" y="0"/>
                  <a:pt x="136" y="0"/>
                </a:cubicBezTo>
                <a:cubicBezTo>
                  <a:pt x="153" y="0"/>
                  <a:pt x="168" y="3"/>
                  <a:pt x="182" y="11"/>
                </a:cubicBezTo>
                <a:cubicBezTo>
                  <a:pt x="195" y="19"/>
                  <a:pt x="207" y="28"/>
                  <a:pt x="216" y="40"/>
                </a:cubicBezTo>
                <a:cubicBezTo>
                  <a:pt x="225" y="52"/>
                  <a:pt x="232" y="66"/>
                  <a:pt x="237" y="80"/>
                </a:cubicBezTo>
                <a:cubicBezTo>
                  <a:pt x="242" y="95"/>
                  <a:pt x="244" y="110"/>
                  <a:pt x="244" y="125"/>
                </a:cubicBezTo>
                <a:cubicBezTo>
                  <a:pt x="244" y="142"/>
                  <a:pt x="242" y="157"/>
                  <a:pt x="237" y="172"/>
                </a:cubicBezTo>
                <a:cubicBezTo>
                  <a:pt x="232" y="188"/>
                  <a:pt x="225" y="201"/>
                  <a:pt x="216" y="213"/>
                </a:cubicBezTo>
                <a:cubicBezTo>
                  <a:pt x="207" y="225"/>
                  <a:pt x="195" y="234"/>
                  <a:pt x="182" y="241"/>
                </a:cubicBezTo>
                <a:cubicBezTo>
                  <a:pt x="168" y="248"/>
                  <a:pt x="153" y="252"/>
                  <a:pt x="136" y="252"/>
                </a:cubicBezTo>
                <a:cubicBezTo>
                  <a:pt x="38" y="252"/>
                  <a:pt x="38" y="252"/>
                  <a:pt x="38" y="252"/>
                </a:cubicBezTo>
                <a:cubicBezTo>
                  <a:pt x="38" y="441"/>
                  <a:pt x="38" y="441"/>
                  <a:pt x="38" y="441"/>
                </a:cubicBezTo>
                <a:cubicBezTo>
                  <a:pt x="0" y="441"/>
                  <a:pt x="0" y="441"/>
                  <a:pt x="0" y="441"/>
                </a:cubicBezTo>
                <a:lnTo>
                  <a:pt x="0" y="0"/>
                </a:lnTo>
                <a:close/>
              </a:path>
            </a:pathLst>
          </a:custGeom>
          <a:solidFill>
            <a:srgbClr val="4A4A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0252B045-FE27-1E19-959F-D6A639D53E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89301" y="2963863"/>
            <a:ext cx="328613" cy="330200"/>
          </a:xfrm>
          <a:prstGeom prst="ellipse">
            <a:avLst/>
          </a:prstGeom>
          <a:solidFill>
            <a:srgbClr val="0A5D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A5D7A"/>
              </a:solidFill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7B5B72D8-C670-0F3D-0593-58859E9294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253038" y="2571750"/>
            <a:ext cx="4927600" cy="428625"/>
          </a:xfrm>
          <a:custGeom>
            <a:avLst/>
            <a:gdLst>
              <a:gd name="T0" fmla="*/ 1472 w 1483"/>
              <a:gd name="T1" fmla="*/ 79 h 128"/>
              <a:gd name="T2" fmla="*/ 1425 w 1483"/>
              <a:gd name="T3" fmla="*/ 77 h 128"/>
              <a:gd name="T4" fmla="*/ 1429 w 1483"/>
              <a:gd name="T5" fmla="*/ 109 h 128"/>
              <a:gd name="T6" fmla="*/ 1402 w 1483"/>
              <a:gd name="T7" fmla="*/ 82 h 128"/>
              <a:gd name="T8" fmla="*/ 1409 w 1483"/>
              <a:gd name="T9" fmla="*/ 39 h 128"/>
              <a:gd name="T10" fmla="*/ 1329 w 1483"/>
              <a:gd name="T11" fmla="*/ 49 h 128"/>
              <a:gd name="T12" fmla="*/ 1271 w 1483"/>
              <a:gd name="T13" fmla="*/ 99 h 128"/>
              <a:gd name="T14" fmla="*/ 1319 w 1483"/>
              <a:gd name="T15" fmla="*/ 99 h 128"/>
              <a:gd name="T16" fmla="*/ 1238 w 1483"/>
              <a:gd name="T17" fmla="*/ 48 h 128"/>
              <a:gd name="T18" fmla="*/ 1238 w 1483"/>
              <a:gd name="T19" fmla="*/ 28 h 128"/>
              <a:gd name="T20" fmla="*/ 1238 w 1483"/>
              <a:gd name="T21" fmla="*/ 89 h 128"/>
              <a:gd name="T22" fmla="*/ 1171 w 1483"/>
              <a:gd name="T23" fmla="*/ 88 h 128"/>
              <a:gd name="T24" fmla="*/ 1171 w 1483"/>
              <a:gd name="T25" fmla="*/ 28 h 128"/>
              <a:gd name="T26" fmla="*/ 1133 w 1483"/>
              <a:gd name="T27" fmla="*/ 28 h 128"/>
              <a:gd name="T28" fmla="*/ 1119 w 1483"/>
              <a:gd name="T29" fmla="*/ 101 h 128"/>
              <a:gd name="T30" fmla="*/ 1114 w 1483"/>
              <a:gd name="T31" fmla="*/ 1 h 128"/>
              <a:gd name="T32" fmla="*/ 1081 w 1483"/>
              <a:gd name="T33" fmla="*/ 28 h 128"/>
              <a:gd name="T34" fmla="*/ 1034 w 1483"/>
              <a:gd name="T35" fmla="*/ 28 h 128"/>
              <a:gd name="T36" fmla="*/ 1070 w 1483"/>
              <a:gd name="T37" fmla="*/ 99 h 128"/>
              <a:gd name="T38" fmla="*/ 976 w 1483"/>
              <a:gd name="T39" fmla="*/ 35 h 128"/>
              <a:gd name="T40" fmla="*/ 994 w 1483"/>
              <a:gd name="T41" fmla="*/ 80 h 128"/>
              <a:gd name="T42" fmla="*/ 932 w 1483"/>
              <a:gd name="T43" fmla="*/ 99 h 128"/>
              <a:gd name="T44" fmla="*/ 873 w 1483"/>
              <a:gd name="T45" fmla="*/ 28 h 128"/>
              <a:gd name="T46" fmla="*/ 921 w 1483"/>
              <a:gd name="T47" fmla="*/ 53 h 128"/>
              <a:gd name="T48" fmla="*/ 820 w 1483"/>
              <a:gd name="T49" fmla="*/ 36 h 128"/>
              <a:gd name="T50" fmla="*/ 820 w 1483"/>
              <a:gd name="T51" fmla="*/ 27 h 128"/>
              <a:gd name="T52" fmla="*/ 764 w 1483"/>
              <a:gd name="T53" fmla="*/ 76 h 128"/>
              <a:gd name="T54" fmla="*/ 774 w 1483"/>
              <a:gd name="T55" fmla="*/ 19 h 128"/>
              <a:gd name="T56" fmla="*/ 575 w 1483"/>
              <a:gd name="T57" fmla="*/ 63 h 128"/>
              <a:gd name="T58" fmla="*/ 596 w 1483"/>
              <a:gd name="T59" fmla="*/ 128 h 128"/>
              <a:gd name="T60" fmla="*/ 595 w 1483"/>
              <a:gd name="T61" fmla="*/ 27 h 128"/>
              <a:gd name="T62" fmla="*/ 596 w 1483"/>
              <a:gd name="T63" fmla="*/ 119 h 128"/>
              <a:gd name="T64" fmla="*/ 545 w 1483"/>
              <a:gd name="T65" fmla="*/ 49 h 128"/>
              <a:gd name="T66" fmla="*/ 486 w 1483"/>
              <a:gd name="T67" fmla="*/ 99 h 128"/>
              <a:gd name="T68" fmla="*/ 534 w 1483"/>
              <a:gd name="T69" fmla="*/ 99 h 128"/>
              <a:gd name="T70" fmla="*/ 464 w 1483"/>
              <a:gd name="T71" fmla="*/ 99 h 128"/>
              <a:gd name="T72" fmla="*/ 451 w 1483"/>
              <a:gd name="T73" fmla="*/ 11 h 128"/>
              <a:gd name="T74" fmla="*/ 430 w 1483"/>
              <a:gd name="T75" fmla="*/ 91 h 128"/>
              <a:gd name="T76" fmla="*/ 423 w 1483"/>
              <a:gd name="T77" fmla="*/ 28 h 128"/>
              <a:gd name="T78" fmla="*/ 400 w 1483"/>
              <a:gd name="T79" fmla="*/ 38 h 128"/>
              <a:gd name="T80" fmla="*/ 335 w 1483"/>
              <a:gd name="T81" fmla="*/ 59 h 128"/>
              <a:gd name="T82" fmla="*/ 382 w 1483"/>
              <a:gd name="T83" fmla="*/ 83 h 128"/>
              <a:gd name="T84" fmla="*/ 358 w 1483"/>
              <a:gd name="T85" fmla="*/ 27 h 128"/>
              <a:gd name="T86" fmla="*/ 314 w 1483"/>
              <a:gd name="T87" fmla="*/ 28 h 128"/>
              <a:gd name="T88" fmla="*/ 252 w 1483"/>
              <a:gd name="T89" fmla="*/ 99 h 128"/>
              <a:gd name="T90" fmla="*/ 314 w 1483"/>
              <a:gd name="T91" fmla="*/ 99 h 128"/>
              <a:gd name="T92" fmla="*/ 238 w 1483"/>
              <a:gd name="T93" fmla="*/ 27 h 128"/>
              <a:gd name="T94" fmla="*/ 214 w 1483"/>
              <a:gd name="T95" fmla="*/ 99 h 128"/>
              <a:gd name="T96" fmla="*/ 170 w 1483"/>
              <a:gd name="T97" fmla="*/ 80 h 128"/>
              <a:gd name="T98" fmla="*/ 170 w 1483"/>
              <a:gd name="T99" fmla="*/ 39 h 128"/>
              <a:gd name="T100" fmla="*/ 170 w 1483"/>
              <a:gd name="T101" fmla="*/ 99 h 128"/>
              <a:gd name="T102" fmla="*/ 48 w 1483"/>
              <a:gd name="T103" fmla="*/ 77 h 128"/>
              <a:gd name="T104" fmla="*/ 13 w 1483"/>
              <a:gd name="T105" fmla="*/ 17 h 128"/>
              <a:gd name="T106" fmla="*/ 96 w 1483"/>
              <a:gd name="T107" fmla="*/ 9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83" h="128">
                <a:moveTo>
                  <a:pt x="1451" y="128"/>
                </a:moveTo>
                <a:cubicBezTo>
                  <a:pt x="1468" y="128"/>
                  <a:pt x="1483" y="119"/>
                  <a:pt x="1483" y="98"/>
                </a:cubicBezTo>
                <a:cubicBezTo>
                  <a:pt x="1483" y="28"/>
                  <a:pt x="1483" y="28"/>
                  <a:pt x="1483" y="28"/>
                </a:cubicBezTo>
                <a:cubicBezTo>
                  <a:pt x="1472" y="28"/>
                  <a:pt x="1472" y="28"/>
                  <a:pt x="1472" y="28"/>
                </a:cubicBezTo>
                <a:cubicBezTo>
                  <a:pt x="1472" y="79"/>
                  <a:pt x="1472" y="79"/>
                  <a:pt x="1472" y="79"/>
                </a:cubicBezTo>
                <a:cubicBezTo>
                  <a:pt x="1468" y="85"/>
                  <a:pt x="1460" y="90"/>
                  <a:pt x="1452" y="90"/>
                </a:cubicBezTo>
                <a:cubicBezTo>
                  <a:pt x="1442" y="90"/>
                  <a:pt x="1436" y="86"/>
                  <a:pt x="1436" y="74"/>
                </a:cubicBezTo>
                <a:cubicBezTo>
                  <a:pt x="1436" y="28"/>
                  <a:pt x="1436" y="28"/>
                  <a:pt x="1436" y="28"/>
                </a:cubicBezTo>
                <a:cubicBezTo>
                  <a:pt x="1425" y="28"/>
                  <a:pt x="1425" y="28"/>
                  <a:pt x="1425" y="28"/>
                </a:cubicBezTo>
                <a:cubicBezTo>
                  <a:pt x="1425" y="77"/>
                  <a:pt x="1425" y="77"/>
                  <a:pt x="1425" y="77"/>
                </a:cubicBezTo>
                <a:cubicBezTo>
                  <a:pt x="1425" y="92"/>
                  <a:pt x="1432" y="100"/>
                  <a:pt x="1447" y="100"/>
                </a:cubicBezTo>
                <a:cubicBezTo>
                  <a:pt x="1458" y="100"/>
                  <a:pt x="1467" y="94"/>
                  <a:pt x="1472" y="88"/>
                </a:cubicBezTo>
                <a:cubicBezTo>
                  <a:pt x="1472" y="98"/>
                  <a:pt x="1472" y="98"/>
                  <a:pt x="1472" y="98"/>
                </a:cubicBezTo>
                <a:cubicBezTo>
                  <a:pt x="1472" y="111"/>
                  <a:pt x="1464" y="119"/>
                  <a:pt x="1451" y="119"/>
                </a:cubicBezTo>
                <a:cubicBezTo>
                  <a:pt x="1442" y="119"/>
                  <a:pt x="1435" y="116"/>
                  <a:pt x="1429" y="109"/>
                </a:cubicBezTo>
                <a:cubicBezTo>
                  <a:pt x="1424" y="117"/>
                  <a:pt x="1424" y="117"/>
                  <a:pt x="1424" y="117"/>
                </a:cubicBezTo>
                <a:cubicBezTo>
                  <a:pt x="1431" y="125"/>
                  <a:pt x="1439" y="128"/>
                  <a:pt x="1451" y="128"/>
                </a:cubicBezTo>
                <a:moveTo>
                  <a:pt x="1383" y="101"/>
                </a:moveTo>
                <a:cubicBezTo>
                  <a:pt x="1396" y="101"/>
                  <a:pt x="1404" y="96"/>
                  <a:pt x="1409" y="89"/>
                </a:cubicBezTo>
                <a:cubicBezTo>
                  <a:pt x="1402" y="82"/>
                  <a:pt x="1402" y="82"/>
                  <a:pt x="1402" y="82"/>
                </a:cubicBezTo>
                <a:cubicBezTo>
                  <a:pt x="1397" y="88"/>
                  <a:pt x="1391" y="91"/>
                  <a:pt x="1384" y="91"/>
                </a:cubicBezTo>
                <a:cubicBezTo>
                  <a:pt x="1369" y="91"/>
                  <a:pt x="1359" y="79"/>
                  <a:pt x="1359" y="64"/>
                </a:cubicBezTo>
                <a:cubicBezTo>
                  <a:pt x="1359" y="48"/>
                  <a:pt x="1369" y="36"/>
                  <a:pt x="1384" y="36"/>
                </a:cubicBezTo>
                <a:cubicBezTo>
                  <a:pt x="1391" y="36"/>
                  <a:pt x="1397" y="39"/>
                  <a:pt x="1402" y="45"/>
                </a:cubicBezTo>
                <a:cubicBezTo>
                  <a:pt x="1409" y="39"/>
                  <a:pt x="1409" y="39"/>
                  <a:pt x="1409" y="39"/>
                </a:cubicBezTo>
                <a:cubicBezTo>
                  <a:pt x="1404" y="32"/>
                  <a:pt x="1396" y="27"/>
                  <a:pt x="1383" y="27"/>
                </a:cubicBezTo>
                <a:cubicBezTo>
                  <a:pt x="1362" y="27"/>
                  <a:pt x="1348" y="43"/>
                  <a:pt x="1348" y="64"/>
                </a:cubicBezTo>
                <a:cubicBezTo>
                  <a:pt x="1348" y="85"/>
                  <a:pt x="1362" y="101"/>
                  <a:pt x="1383" y="101"/>
                </a:cubicBezTo>
                <a:moveTo>
                  <a:pt x="1329" y="99"/>
                </a:moveTo>
                <a:cubicBezTo>
                  <a:pt x="1329" y="49"/>
                  <a:pt x="1329" y="49"/>
                  <a:pt x="1329" y="49"/>
                </a:cubicBezTo>
                <a:cubicBezTo>
                  <a:pt x="1329" y="34"/>
                  <a:pt x="1322" y="27"/>
                  <a:pt x="1307" y="27"/>
                </a:cubicBezTo>
                <a:cubicBezTo>
                  <a:pt x="1296" y="27"/>
                  <a:pt x="1287" y="33"/>
                  <a:pt x="1282" y="39"/>
                </a:cubicBezTo>
                <a:cubicBezTo>
                  <a:pt x="1282" y="28"/>
                  <a:pt x="1282" y="28"/>
                  <a:pt x="1282" y="28"/>
                </a:cubicBezTo>
                <a:cubicBezTo>
                  <a:pt x="1271" y="28"/>
                  <a:pt x="1271" y="28"/>
                  <a:pt x="1271" y="28"/>
                </a:cubicBezTo>
                <a:cubicBezTo>
                  <a:pt x="1271" y="99"/>
                  <a:pt x="1271" y="99"/>
                  <a:pt x="1271" y="99"/>
                </a:cubicBezTo>
                <a:cubicBezTo>
                  <a:pt x="1282" y="99"/>
                  <a:pt x="1282" y="99"/>
                  <a:pt x="1282" y="99"/>
                </a:cubicBezTo>
                <a:cubicBezTo>
                  <a:pt x="1282" y="47"/>
                  <a:pt x="1282" y="47"/>
                  <a:pt x="1282" y="47"/>
                </a:cubicBezTo>
                <a:cubicBezTo>
                  <a:pt x="1286" y="42"/>
                  <a:pt x="1294" y="36"/>
                  <a:pt x="1303" y="36"/>
                </a:cubicBezTo>
                <a:cubicBezTo>
                  <a:pt x="1312" y="36"/>
                  <a:pt x="1319" y="40"/>
                  <a:pt x="1319" y="53"/>
                </a:cubicBezTo>
                <a:cubicBezTo>
                  <a:pt x="1319" y="99"/>
                  <a:pt x="1319" y="99"/>
                  <a:pt x="1319" y="99"/>
                </a:cubicBezTo>
                <a:lnTo>
                  <a:pt x="1329" y="99"/>
                </a:lnTo>
                <a:close/>
                <a:moveTo>
                  <a:pt x="1216" y="91"/>
                </a:moveTo>
                <a:cubicBezTo>
                  <a:pt x="1202" y="91"/>
                  <a:pt x="1193" y="80"/>
                  <a:pt x="1193" y="64"/>
                </a:cubicBezTo>
                <a:cubicBezTo>
                  <a:pt x="1193" y="48"/>
                  <a:pt x="1202" y="36"/>
                  <a:pt x="1216" y="36"/>
                </a:cubicBezTo>
                <a:cubicBezTo>
                  <a:pt x="1225" y="36"/>
                  <a:pt x="1234" y="42"/>
                  <a:pt x="1238" y="48"/>
                </a:cubicBezTo>
                <a:cubicBezTo>
                  <a:pt x="1238" y="80"/>
                  <a:pt x="1238" y="80"/>
                  <a:pt x="1238" y="80"/>
                </a:cubicBezTo>
                <a:cubicBezTo>
                  <a:pt x="1234" y="86"/>
                  <a:pt x="1225" y="91"/>
                  <a:pt x="1216" y="91"/>
                </a:cubicBezTo>
                <a:moveTo>
                  <a:pt x="1249" y="99"/>
                </a:moveTo>
                <a:cubicBezTo>
                  <a:pt x="1249" y="28"/>
                  <a:pt x="1249" y="28"/>
                  <a:pt x="1249" y="28"/>
                </a:cubicBezTo>
                <a:cubicBezTo>
                  <a:pt x="1238" y="28"/>
                  <a:pt x="1238" y="28"/>
                  <a:pt x="1238" y="28"/>
                </a:cubicBezTo>
                <a:cubicBezTo>
                  <a:pt x="1238" y="39"/>
                  <a:pt x="1238" y="39"/>
                  <a:pt x="1238" y="39"/>
                </a:cubicBezTo>
                <a:cubicBezTo>
                  <a:pt x="1232" y="31"/>
                  <a:pt x="1223" y="27"/>
                  <a:pt x="1214" y="27"/>
                </a:cubicBezTo>
                <a:cubicBezTo>
                  <a:pt x="1195" y="27"/>
                  <a:pt x="1182" y="41"/>
                  <a:pt x="1182" y="64"/>
                </a:cubicBezTo>
                <a:cubicBezTo>
                  <a:pt x="1182" y="87"/>
                  <a:pt x="1195" y="101"/>
                  <a:pt x="1214" y="101"/>
                </a:cubicBezTo>
                <a:cubicBezTo>
                  <a:pt x="1224" y="101"/>
                  <a:pt x="1232" y="96"/>
                  <a:pt x="1238" y="89"/>
                </a:cubicBezTo>
                <a:cubicBezTo>
                  <a:pt x="1238" y="99"/>
                  <a:pt x="1238" y="99"/>
                  <a:pt x="1238" y="99"/>
                </a:cubicBezTo>
                <a:lnTo>
                  <a:pt x="1249" y="99"/>
                </a:lnTo>
                <a:close/>
                <a:moveTo>
                  <a:pt x="1161" y="101"/>
                </a:moveTo>
                <a:cubicBezTo>
                  <a:pt x="1167" y="101"/>
                  <a:pt x="1171" y="99"/>
                  <a:pt x="1174" y="96"/>
                </a:cubicBezTo>
                <a:cubicBezTo>
                  <a:pt x="1171" y="88"/>
                  <a:pt x="1171" y="88"/>
                  <a:pt x="1171" y="88"/>
                </a:cubicBezTo>
                <a:cubicBezTo>
                  <a:pt x="1169" y="90"/>
                  <a:pt x="1167" y="91"/>
                  <a:pt x="1163" y="91"/>
                </a:cubicBezTo>
                <a:cubicBezTo>
                  <a:pt x="1159" y="91"/>
                  <a:pt x="1156" y="87"/>
                  <a:pt x="1156" y="82"/>
                </a:cubicBezTo>
                <a:cubicBezTo>
                  <a:pt x="1156" y="38"/>
                  <a:pt x="1156" y="38"/>
                  <a:pt x="1156" y="38"/>
                </a:cubicBezTo>
                <a:cubicBezTo>
                  <a:pt x="1171" y="38"/>
                  <a:pt x="1171" y="38"/>
                  <a:pt x="1171" y="38"/>
                </a:cubicBezTo>
                <a:cubicBezTo>
                  <a:pt x="1171" y="28"/>
                  <a:pt x="1171" y="28"/>
                  <a:pt x="1171" y="28"/>
                </a:cubicBezTo>
                <a:cubicBezTo>
                  <a:pt x="1156" y="28"/>
                  <a:pt x="1156" y="28"/>
                  <a:pt x="1156" y="28"/>
                </a:cubicBezTo>
                <a:cubicBezTo>
                  <a:pt x="1156" y="9"/>
                  <a:pt x="1156" y="9"/>
                  <a:pt x="1156" y="9"/>
                </a:cubicBezTo>
                <a:cubicBezTo>
                  <a:pt x="1145" y="9"/>
                  <a:pt x="1145" y="9"/>
                  <a:pt x="1145" y="9"/>
                </a:cubicBezTo>
                <a:cubicBezTo>
                  <a:pt x="1145" y="28"/>
                  <a:pt x="1145" y="28"/>
                  <a:pt x="1145" y="28"/>
                </a:cubicBezTo>
                <a:cubicBezTo>
                  <a:pt x="1133" y="28"/>
                  <a:pt x="1133" y="28"/>
                  <a:pt x="1133" y="28"/>
                </a:cubicBezTo>
                <a:cubicBezTo>
                  <a:pt x="1133" y="38"/>
                  <a:pt x="1133" y="38"/>
                  <a:pt x="1133" y="38"/>
                </a:cubicBezTo>
                <a:cubicBezTo>
                  <a:pt x="1145" y="38"/>
                  <a:pt x="1145" y="38"/>
                  <a:pt x="1145" y="38"/>
                </a:cubicBezTo>
                <a:cubicBezTo>
                  <a:pt x="1145" y="84"/>
                  <a:pt x="1145" y="84"/>
                  <a:pt x="1145" y="84"/>
                </a:cubicBezTo>
                <a:cubicBezTo>
                  <a:pt x="1145" y="95"/>
                  <a:pt x="1150" y="101"/>
                  <a:pt x="1161" y="101"/>
                </a:cubicBezTo>
                <a:moveTo>
                  <a:pt x="1119" y="101"/>
                </a:moveTo>
                <a:cubicBezTo>
                  <a:pt x="1126" y="101"/>
                  <a:pt x="1129" y="99"/>
                  <a:pt x="1132" y="96"/>
                </a:cubicBezTo>
                <a:cubicBezTo>
                  <a:pt x="1129" y="88"/>
                  <a:pt x="1129" y="88"/>
                  <a:pt x="1129" y="88"/>
                </a:cubicBezTo>
                <a:cubicBezTo>
                  <a:pt x="1128" y="90"/>
                  <a:pt x="1125" y="91"/>
                  <a:pt x="1122" y="91"/>
                </a:cubicBezTo>
                <a:cubicBezTo>
                  <a:pt x="1117" y="91"/>
                  <a:pt x="1114" y="87"/>
                  <a:pt x="1114" y="82"/>
                </a:cubicBezTo>
                <a:cubicBezTo>
                  <a:pt x="1114" y="1"/>
                  <a:pt x="1114" y="1"/>
                  <a:pt x="1114" y="1"/>
                </a:cubicBezTo>
                <a:cubicBezTo>
                  <a:pt x="1103" y="1"/>
                  <a:pt x="1103" y="1"/>
                  <a:pt x="1103" y="1"/>
                </a:cubicBezTo>
                <a:cubicBezTo>
                  <a:pt x="1103" y="84"/>
                  <a:pt x="1103" y="84"/>
                  <a:pt x="1103" y="84"/>
                </a:cubicBezTo>
                <a:cubicBezTo>
                  <a:pt x="1103" y="95"/>
                  <a:pt x="1109" y="101"/>
                  <a:pt x="1119" y="101"/>
                </a:cubicBezTo>
                <a:moveTo>
                  <a:pt x="1081" y="99"/>
                </a:moveTo>
                <a:cubicBezTo>
                  <a:pt x="1081" y="28"/>
                  <a:pt x="1081" y="28"/>
                  <a:pt x="1081" y="28"/>
                </a:cubicBezTo>
                <a:cubicBezTo>
                  <a:pt x="1070" y="28"/>
                  <a:pt x="1070" y="28"/>
                  <a:pt x="1070" y="28"/>
                </a:cubicBezTo>
                <a:cubicBezTo>
                  <a:pt x="1070" y="80"/>
                  <a:pt x="1070" y="80"/>
                  <a:pt x="1070" y="80"/>
                </a:cubicBezTo>
                <a:cubicBezTo>
                  <a:pt x="1066" y="86"/>
                  <a:pt x="1058" y="91"/>
                  <a:pt x="1050" y="91"/>
                </a:cubicBezTo>
                <a:cubicBezTo>
                  <a:pt x="1040" y="91"/>
                  <a:pt x="1034" y="88"/>
                  <a:pt x="1034" y="75"/>
                </a:cubicBezTo>
                <a:cubicBezTo>
                  <a:pt x="1034" y="28"/>
                  <a:pt x="1034" y="28"/>
                  <a:pt x="1034" y="28"/>
                </a:cubicBezTo>
                <a:cubicBezTo>
                  <a:pt x="1023" y="28"/>
                  <a:pt x="1023" y="28"/>
                  <a:pt x="1023" y="28"/>
                </a:cubicBezTo>
                <a:cubicBezTo>
                  <a:pt x="1023" y="78"/>
                  <a:pt x="1023" y="78"/>
                  <a:pt x="1023" y="78"/>
                </a:cubicBezTo>
                <a:cubicBezTo>
                  <a:pt x="1023" y="94"/>
                  <a:pt x="1030" y="101"/>
                  <a:pt x="1045" y="101"/>
                </a:cubicBezTo>
                <a:cubicBezTo>
                  <a:pt x="1056" y="101"/>
                  <a:pt x="1065" y="95"/>
                  <a:pt x="1070" y="89"/>
                </a:cubicBezTo>
                <a:cubicBezTo>
                  <a:pt x="1070" y="99"/>
                  <a:pt x="1070" y="99"/>
                  <a:pt x="1070" y="99"/>
                </a:cubicBezTo>
                <a:lnTo>
                  <a:pt x="1081" y="99"/>
                </a:lnTo>
                <a:close/>
                <a:moveTo>
                  <a:pt x="977" y="101"/>
                </a:moveTo>
                <a:cubicBezTo>
                  <a:pt x="995" y="101"/>
                  <a:pt x="1005" y="91"/>
                  <a:pt x="1005" y="80"/>
                </a:cubicBezTo>
                <a:cubicBezTo>
                  <a:pt x="1005" y="52"/>
                  <a:pt x="961" y="62"/>
                  <a:pt x="961" y="47"/>
                </a:cubicBezTo>
                <a:cubicBezTo>
                  <a:pt x="961" y="40"/>
                  <a:pt x="967" y="35"/>
                  <a:pt x="976" y="35"/>
                </a:cubicBezTo>
                <a:cubicBezTo>
                  <a:pt x="986" y="35"/>
                  <a:pt x="993" y="39"/>
                  <a:pt x="998" y="44"/>
                </a:cubicBezTo>
                <a:cubicBezTo>
                  <a:pt x="1003" y="37"/>
                  <a:pt x="1003" y="37"/>
                  <a:pt x="1003" y="37"/>
                </a:cubicBezTo>
                <a:cubicBezTo>
                  <a:pt x="997" y="31"/>
                  <a:pt x="989" y="27"/>
                  <a:pt x="976" y="27"/>
                </a:cubicBezTo>
                <a:cubicBezTo>
                  <a:pt x="959" y="27"/>
                  <a:pt x="950" y="36"/>
                  <a:pt x="950" y="47"/>
                </a:cubicBezTo>
                <a:cubicBezTo>
                  <a:pt x="950" y="73"/>
                  <a:pt x="994" y="63"/>
                  <a:pt x="994" y="80"/>
                </a:cubicBezTo>
                <a:cubicBezTo>
                  <a:pt x="994" y="87"/>
                  <a:pt x="988" y="92"/>
                  <a:pt x="977" y="92"/>
                </a:cubicBezTo>
                <a:cubicBezTo>
                  <a:pt x="967" y="92"/>
                  <a:pt x="958" y="87"/>
                  <a:pt x="954" y="82"/>
                </a:cubicBezTo>
                <a:cubicBezTo>
                  <a:pt x="948" y="90"/>
                  <a:pt x="948" y="90"/>
                  <a:pt x="948" y="90"/>
                </a:cubicBezTo>
                <a:cubicBezTo>
                  <a:pt x="955" y="97"/>
                  <a:pt x="965" y="101"/>
                  <a:pt x="977" y="101"/>
                </a:cubicBezTo>
                <a:moveTo>
                  <a:pt x="932" y="99"/>
                </a:moveTo>
                <a:cubicBezTo>
                  <a:pt x="932" y="49"/>
                  <a:pt x="932" y="49"/>
                  <a:pt x="932" y="49"/>
                </a:cubicBezTo>
                <a:cubicBezTo>
                  <a:pt x="932" y="34"/>
                  <a:pt x="924" y="27"/>
                  <a:pt x="910" y="27"/>
                </a:cubicBezTo>
                <a:cubicBezTo>
                  <a:pt x="899" y="27"/>
                  <a:pt x="889" y="33"/>
                  <a:pt x="884" y="39"/>
                </a:cubicBezTo>
                <a:cubicBezTo>
                  <a:pt x="884" y="28"/>
                  <a:pt x="884" y="28"/>
                  <a:pt x="884" y="28"/>
                </a:cubicBezTo>
                <a:cubicBezTo>
                  <a:pt x="873" y="28"/>
                  <a:pt x="873" y="28"/>
                  <a:pt x="873" y="28"/>
                </a:cubicBezTo>
                <a:cubicBezTo>
                  <a:pt x="873" y="99"/>
                  <a:pt x="873" y="99"/>
                  <a:pt x="873" y="99"/>
                </a:cubicBezTo>
                <a:cubicBezTo>
                  <a:pt x="884" y="99"/>
                  <a:pt x="884" y="99"/>
                  <a:pt x="884" y="99"/>
                </a:cubicBezTo>
                <a:cubicBezTo>
                  <a:pt x="884" y="47"/>
                  <a:pt x="884" y="47"/>
                  <a:pt x="884" y="47"/>
                </a:cubicBezTo>
                <a:cubicBezTo>
                  <a:pt x="888" y="42"/>
                  <a:pt x="896" y="36"/>
                  <a:pt x="905" y="36"/>
                </a:cubicBezTo>
                <a:cubicBezTo>
                  <a:pt x="915" y="36"/>
                  <a:pt x="921" y="40"/>
                  <a:pt x="921" y="53"/>
                </a:cubicBezTo>
                <a:cubicBezTo>
                  <a:pt x="921" y="99"/>
                  <a:pt x="921" y="99"/>
                  <a:pt x="921" y="99"/>
                </a:cubicBezTo>
                <a:lnTo>
                  <a:pt x="932" y="99"/>
                </a:lnTo>
                <a:close/>
                <a:moveTo>
                  <a:pt x="820" y="91"/>
                </a:moveTo>
                <a:cubicBezTo>
                  <a:pt x="805" y="91"/>
                  <a:pt x="797" y="78"/>
                  <a:pt x="797" y="64"/>
                </a:cubicBezTo>
                <a:cubicBezTo>
                  <a:pt x="797" y="49"/>
                  <a:pt x="805" y="36"/>
                  <a:pt x="820" y="36"/>
                </a:cubicBezTo>
                <a:cubicBezTo>
                  <a:pt x="835" y="36"/>
                  <a:pt x="844" y="49"/>
                  <a:pt x="844" y="64"/>
                </a:cubicBezTo>
                <a:cubicBezTo>
                  <a:pt x="844" y="78"/>
                  <a:pt x="835" y="91"/>
                  <a:pt x="820" y="91"/>
                </a:cubicBezTo>
                <a:moveTo>
                  <a:pt x="820" y="101"/>
                </a:moveTo>
                <a:cubicBezTo>
                  <a:pt x="842" y="101"/>
                  <a:pt x="855" y="84"/>
                  <a:pt x="855" y="64"/>
                </a:cubicBezTo>
                <a:cubicBezTo>
                  <a:pt x="855" y="43"/>
                  <a:pt x="842" y="27"/>
                  <a:pt x="820" y="27"/>
                </a:cubicBezTo>
                <a:cubicBezTo>
                  <a:pt x="798" y="27"/>
                  <a:pt x="785" y="43"/>
                  <a:pt x="785" y="64"/>
                </a:cubicBezTo>
                <a:cubicBezTo>
                  <a:pt x="785" y="84"/>
                  <a:pt x="798" y="101"/>
                  <a:pt x="820" y="101"/>
                </a:cubicBezTo>
                <a:moveTo>
                  <a:pt x="737" y="101"/>
                </a:moveTo>
                <a:cubicBezTo>
                  <a:pt x="754" y="101"/>
                  <a:pt x="766" y="93"/>
                  <a:pt x="774" y="81"/>
                </a:cubicBezTo>
                <a:cubicBezTo>
                  <a:pt x="764" y="76"/>
                  <a:pt x="764" y="76"/>
                  <a:pt x="764" y="76"/>
                </a:cubicBezTo>
                <a:cubicBezTo>
                  <a:pt x="758" y="84"/>
                  <a:pt x="748" y="90"/>
                  <a:pt x="737" y="90"/>
                </a:cubicBezTo>
                <a:cubicBezTo>
                  <a:pt x="715" y="90"/>
                  <a:pt x="699" y="74"/>
                  <a:pt x="699" y="50"/>
                </a:cubicBezTo>
                <a:cubicBezTo>
                  <a:pt x="699" y="27"/>
                  <a:pt x="715" y="11"/>
                  <a:pt x="737" y="11"/>
                </a:cubicBezTo>
                <a:cubicBezTo>
                  <a:pt x="748" y="11"/>
                  <a:pt x="758" y="16"/>
                  <a:pt x="764" y="25"/>
                </a:cubicBezTo>
                <a:cubicBezTo>
                  <a:pt x="774" y="19"/>
                  <a:pt x="774" y="19"/>
                  <a:pt x="774" y="19"/>
                </a:cubicBezTo>
                <a:cubicBezTo>
                  <a:pt x="766" y="8"/>
                  <a:pt x="754" y="0"/>
                  <a:pt x="737" y="0"/>
                </a:cubicBezTo>
                <a:cubicBezTo>
                  <a:pt x="708" y="0"/>
                  <a:pt x="686" y="20"/>
                  <a:pt x="686" y="50"/>
                </a:cubicBezTo>
                <a:cubicBezTo>
                  <a:pt x="686" y="80"/>
                  <a:pt x="708" y="101"/>
                  <a:pt x="737" y="101"/>
                </a:cubicBezTo>
                <a:moveTo>
                  <a:pt x="598" y="90"/>
                </a:moveTo>
                <a:cubicBezTo>
                  <a:pt x="583" y="90"/>
                  <a:pt x="575" y="79"/>
                  <a:pt x="575" y="63"/>
                </a:cubicBezTo>
                <a:cubicBezTo>
                  <a:pt x="575" y="48"/>
                  <a:pt x="583" y="36"/>
                  <a:pt x="598" y="36"/>
                </a:cubicBezTo>
                <a:cubicBezTo>
                  <a:pt x="606" y="36"/>
                  <a:pt x="615" y="42"/>
                  <a:pt x="619" y="48"/>
                </a:cubicBezTo>
                <a:cubicBezTo>
                  <a:pt x="619" y="79"/>
                  <a:pt x="619" y="79"/>
                  <a:pt x="619" y="79"/>
                </a:cubicBezTo>
                <a:cubicBezTo>
                  <a:pt x="615" y="85"/>
                  <a:pt x="606" y="90"/>
                  <a:pt x="598" y="90"/>
                </a:cubicBezTo>
                <a:moveTo>
                  <a:pt x="596" y="128"/>
                </a:moveTo>
                <a:cubicBezTo>
                  <a:pt x="613" y="128"/>
                  <a:pt x="630" y="121"/>
                  <a:pt x="630" y="98"/>
                </a:cubicBezTo>
                <a:cubicBezTo>
                  <a:pt x="630" y="28"/>
                  <a:pt x="630" y="28"/>
                  <a:pt x="630" y="28"/>
                </a:cubicBezTo>
                <a:cubicBezTo>
                  <a:pt x="619" y="28"/>
                  <a:pt x="619" y="28"/>
                  <a:pt x="619" y="28"/>
                </a:cubicBezTo>
                <a:cubicBezTo>
                  <a:pt x="619" y="39"/>
                  <a:pt x="619" y="39"/>
                  <a:pt x="619" y="39"/>
                </a:cubicBezTo>
                <a:cubicBezTo>
                  <a:pt x="613" y="31"/>
                  <a:pt x="604" y="27"/>
                  <a:pt x="595" y="27"/>
                </a:cubicBezTo>
                <a:cubicBezTo>
                  <a:pt x="576" y="27"/>
                  <a:pt x="563" y="41"/>
                  <a:pt x="563" y="63"/>
                </a:cubicBezTo>
                <a:cubicBezTo>
                  <a:pt x="563" y="86"/>
                  <a:pt x="576" y="100"/>
                  <a:pt x="595" y="100"/>
                </a:cubicBezTo>
                <a:cubicBezTo>
                  <a:pt x="605" y="100"/>
                  <a:pt x="613" y="95"/>
                  <a:pt x="619" y="88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9" y="113"/>
                  <a:pt x="608" y="119"/>
                  <a:pt x="596" y="119"/>
                </a:cubicBezTo>
                <a:cubicBezTo>
                  <a:pt x="586" y="119"/>
                  <a:pt x="579" y="116"/>
                  <a:pt x="573" y="109"/>
                </a:cubicBezTo>
                <a:cubicBezTo>
                  <a:pt x="567" y="117"/>
                  <a:pt x="567" y="117"/>
                  <a:pt x="567" y="117"/>
                </a:cubicBezTo>
                <a:cubicBezTo>
                  <a:pt x="576" y="126"/>
                  <a:pt x="584" y="128"/>
                  <a:pt x="596" y="128"/>
                </a:cubicBezTo>
                <a:moveTo>
                  <a:pt x="545" y="99"/>
                </a:moveTo>
                <a:cubicBezTo>
                  <a:pt x="545" y="49"/>
                  <a:pt x="545" y="49"/>
                  <a:pt x="545" y="49"/>
                </a:cubicBezTo>
                <a:cubicBezTo>
                  <a:pt x="545" y="34"/>
                  <a:pt x="537" y="27"/>
                  <a:pt x="523" y="27"/>
                </a:cubicBezTo>
                <a:cubicBezTo>
                  <a:pt x="512" y="27"/>
                  <a:pt x="502" y="33"/>
                  <a:pt x="497" y="39"/>
                </a:cubicBezTo>
                <a:cubicBezTo>
                  <a:pt x="497" y="28"/>
                  <a:pt x="497" y="28"/>
                  <a:pt x="497" y="28"/>
                </a:cubicBezTo>
                <a:cubicBezTo>
                  <a:pt x="486" y="28"/>
                  <a:pt x="486" y="28"/>
                  <a:pt x="486" y="28"/>
                </a:cubicBezTo>
                <a:cubicBezTo>
                  <a:pt x="486" y="99"/>
                  <a:pt x="486" y="99"/>
                  <a:pt x="486" y="99"/>
                </a:cubicBezTo>
                <a:cubicBezTo>
                  <a:pt x="497" y="99"/>
                  <a:pt x="497" y="99"/>
                  <a:pt x="497" y="99"/>
                </a:cubicBezTo>
                <a:cubicBezTo>
                  <a:pt x="497" y="47"/>
                  <a:pt x="497" y="47"/>
                  <a:pt x="497" y="47"/>
                </a:cubicBezTo>
                <a:cubicBezTo>
                  <a:pt x="501" y="42"/>
                  <a:pt x="510" y="36"/>
                  <a:pt x="518" y="36"/>
                </a:cubicBezTo>
                <a:cubicBezTo>
                  <a:pt x="528" y="36"/>
                  <a:pt x="534" y="40"/>
                  <a:pt x="534" y="53"/>
                </a:cubicBezTo>
                <a:cubicBezTo>
                  <a:pt x="534" y="99"/>
                  <a:pt x="534" y="99"/>
                  <a:pt x="534" y="99"/>
                </a:cubicBezTo>
                <a:lnTo>
                  <a:pt x="545" y="99"/>
                </a:lnTo>
                <a:close/>
                <a:moveTo>
                  <a:pt x="464" y="28"/>
                </a:moveTo>
                <a:cubicBezTo>
                  <a:pt x="453" y="28"/>
                  <a:pt x="453" y="28"/>
                  <a:pt x="453" y="28"/>
                </a:cubicBezTo>
                <a:cubicBezTo>
                  <a:pt x="453" y="99"/>
                  <a:pt x="453" y="99"/>
                  <a:pt x="453" y="99"/>
                </a:cubicBezTo>
                <a:cubicBezTo>
                  <a:pt x="464" y="99"/>
                  <a:pt x="464" y="99"/>
                  <a:pt x="464" y="99"/>
                </a:cubicBezTo>
                <a:lnTo>
                  <a:pt x="464" y="28"/>
                </a:lnTo>
                <a:close/>
                <a:moveTo>
                  <a:pt x="459" y="18"/>
                </a:moveTo>
                <a:cubicBezTo>
                  <a:pt x="463" y="18"/>
                  <a:pt x="466" y="15"/>
                  <a:pt x="466" y="11"/>
                </a:cubicBezTo>
                <a:cubicBezTo>
                  <a:pt x="466" y="7"/>
                  <a:pt x="463" y="3"/>
                  <a:pt x="459" y="3"/>
                </a:cubicBezTo>
                <a:cubicBezTo>
                  <a:pt x="455" y="3"/>
                  <a:pt x="451" y="7"/>
                  <a:pt x="451" y="11"/>
                </a:cubicBezTo>
                <a:cubicBezTo>
                  <a:pt x="451" y="15"/>
                  <a:pt x="455" y="18"/>
                  <a:pt x="459" y="18"/>
                </a:cubicBezTo>
                <a:moveTo>
                  <a:pt x="428" y="101"/>
                </a:moveTo>
                <a:cubicBezTo>
                  <a:pt x="434" y="101"/>
                  <a:pt x="438" y="99"/>
                  <a:pt x="441" y="96"/>
                </a:cubicBezTo>
                <a:cubicBezTo>
                  <a:pt x="438" y="88"/>
                  <a:pt x="438" y="88"/>
                  <a:pt x="438" y="88"/>
                </a:cubicBezTo>
                <a:cubicBezTo>
                  <a:pt x="436" y="90"/>
                  <a:pt x="434" y="91"/>
                  <a:pt x="430" y="91"/>
                </a:cubicBezTo>
                <a:cubicBezTo>
                  <a:pt x="426" y="91"/>
                  <a:pt x="423" y="87"/>
                  <a:pt x="423" y="82"/>
                </a:cubicBezTo>
                <a:cubicBezTo>
                  <a:pt x="423" y="38"/>
                  <a:pt x="423" y="38"/>
                  <a:pt x="423" y="38"/>
                </a:cubicBezTo>
                <a:cubicBezTo>
                  <a:pt x="438" y="38"/>
                  <a:pt x="438" y="38"/>
                  <a:pt x="438" y="38"/>
                </a:cubicBezTo>
                <a:cubicBezTo>
                  <a:pt x="438" y="28"/>
                  <a:pt x="438" y="28"/>
                  <a:pt x="438" y="28"/>
                </a:cubicBezTo>
                <a:cubicBezTo>
                  <a:pt x="423" y="28"/>
                  <a:pt x="423" y="28"/>
                  <a:pt x="423" y="28"/>
                </a:cubicBezTo>
                <a:cubicBezTo>
                  <a:pt x="423" y="9"/>
                  <a:pt x="423" y="9"/>
                  <a:pt x="423" y="9"/>
                </a:cubicBezTo>
                <a:cubicBezTo>
                  <a:pt x="412" y="9"/>
                  <a:pt x="412" y="9"/>
                  <a:pt x="412" y="9"/>
                </a:cubicBezTo>
                <a:cubicBezTo>
                  <a:pt x="412" y="28"/>
                  <a:pt x="412" y="28"/>
                  <a:pt x="412" y="28"/>
                </a:cubicBezTo>
                <a:cubicBezTo>
                  <a:pt x="400" y="28"/>
                  <a:pt x="400" y="28"/>
                  <a:pt x="400" y="28"/>
                </a:cubicBezTo>
                <a:cubicBezTo>
                  <a:pt x="400" y="38"/>
                  <a:pt x="400" y="38"/>
                  <a:pt x="400" y="38"/>
                </a:cubicBezTo>
                <a:cubicBezTo>
                  <a:pt x="412" y="38"/>
                  <a:pt x="412" y="38"/>
                  <a:pt x="412" y="3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12" y="95"/>
                  <a:pt x="417" y="101"/>
                  <a:pt x="428" y="101"/>
                </a:cubicBezTo>
                <a:moveTo>
                  <a:pt x="381" y="59"/>
                </a:moveTo>
                <a:cubicBezTo>
                  <a:pt x="335" y="59"/>
                  <a:pt x="335" y="59"/>
                  <a:pt x="335" y="59"/>
                </a:cubicBezTo>
                <a:cubicBezTo>
                  <a:pt x="335" y="48"/>
                  <a:pt x="343" y="36"/>
                  <a:pt x="358" y="36"/>
                </a:cubicBezTo>
                <a:cubicBezTo>
                  <a:pt x="374" y="36"/>
                  <a:pt x="381" y="49"/>
                  <a:pt x="381" y="59"/>
                </a:cubicBezTo>
                <a:moveTo>
                  <a:pt x="359" y="101"/>
                </a:moveTo>
                <a:cubicBezTo>
                  <a:pt x="371" y="101"/>
                  <a:pt x="380" y="97"/>
                  <a:pt x="388" y="90"/>
                </a:cubicBezTo>
                <a:cubicBezTo>
                  <a:pt x="382" y="83"/>
                  <a:pt x="382" y="83"/>
                  <a:pt x="382" y="83"/>
                </a:cubicBezTo>
                <a:cubicBezTo>
                  <a:pt x="377" y="89"/>
                  <a:pt x="369" y="92"/>
                  <a:pt x="360" y="92"/>
                </a:cubicBezTo>
                <a:cubicBezTo>
                  <a:pt x="345" y="92"/>
                  <a:pt x="336" y="81"/>
                  <a:pt x="335" y="67"/>
                </a:cubicBezTo>
                <a:cubicBezTo>
                  <a:pt x="392" y="67"/>
                  <a:pt x="392" y="67"/>
                  <a:pt x="392" y="67"/>
                </a:cubicBezTo>
                <a:cubicBezTo>
                  <a:pt x="392" y="65"/>
                  <a:pt x="392" y="65"/>
                  <a:pt x="392" y="65"/>
                </a:cubicBezTo>
                <a:cubicBezTo>
                  <a:pt x="392" y="43"/>
                  <a:pt x="380" y="27"/>
                  <a:pt x="358" y="27"/>
                </a:cubicBezTo>
                <a:cubicBezTo>
                  <a:pt x="338" y="27"/>
                  <a:pt x="323" y="43"/>
                  <a:pt x="323" y="64"/>
                </a:cubicBezTo>
                <a:cubicBezTo>
                  <a:pt x="323" y="86"/>
                  <a:pt x="338" y="101"/>
                  <a:pt x="359" y="101"/>
                </a:cubicBezTo>
                <a:moveTo>
                  <a:pt x="314" y="99"/>
                </a:moveTo>
                <a:cubicBezTo>
                  <a:pt x="283" y="60"/>
                  <a:pt x="283" y="60"/>
                  <a:pt x="283" y="60"/>
                </a:cubicBezTo>
                <a:cubicBezTo>
                  <a:pt x="314" y="28"/>
                  <a:pt x="314" y="28"/>
                  <a:pt x="314" y="28"/>
                </a:cubicBezTo>
                <a:cubicBezTo>
                  <a:pt x="300" y="28"/>
                  <a:pt x="300" y="28"/>
                  <a:pt x="300" y="28"/>
                </a:cubicBezTo>
                <a:cubicBezTo>
                  <a:pt x="263" y="66"/>
                  <a:pt x="263" y="66"/>
                  <a:pt x="263" y="66"/>
                </a:cubicBezTo>
                <a:cubicBezTo>
                  <a:pt x="263" y="1"/>
                  <a:pt x="263" y="1"/>
                  <a:pt x="263" y="1"/>
                </a:cubicBezTo>
                <a:cubicBezTo>
                  <a:pt x="252" y="1"/>
                  <a:pt x="252" y="1"/>
                  <a:pt x="252" y="1"/>
                </a:cubicBezTo>
                <a:cubicBezTo>
                  <a:pt x="252" y="99"/>
                  <a:pt x="252" y="99"/>
                  <a:pt x="252" y="99"/>
                </a:cubicBezTo>
                <a:cubicBezTo>
                  <a:pt x="263" y="99"/>
                  <a:pt x="263" y="99"/>
                  <a:pt x="263" y="99"/>
                </a:cubicBezTo>
                <a:cubicBezTo>
                  <a:pt x="263" y="79"/>
                  <a:pt x="263" y="79"/>
                  <a:pt x="263" y="79"/>
                </a:cubicBezTo>
                <a:cubicBezTo>
                  <a:pt x="275" y="67"/>
                  <a:pt x="275" y="67"/>
                  <a:pt x="275" y="67"/>
                </a:cubicBezTo>
                <a:cubicBezTo>
                  <a:pt x="300" y="99"/>
                  <a:pt x="300" y="99"/>
                  <a:pt x="300" y="99"/>
                </a:cubicBezTo>
                <a:lnTo>
                  <a:pt x="314" y="99"/>
                </a:lnTo>
                <a:close/>
                <a:moveTo>
                  <a:pt x="214" y="99"/>
                </a:moveTo>
                <a:cubicBezTo>
                  <a:pt x="214" y="49"/>
                  <a:pt x="214" y="49"/>
                  <a:pt x="214" y="49"/>
                </a:cubicBezTo>
                <a:cubicBezTo>
                  <a:pt x="218" y="43"/>
                  <a:pt x="227" y="38"/>
                  <a:pt x="234" y="38"/>
                </a:cubicBezTo>
                <a:cubicBezTo>
                  <a:pt x="235" y="38"/>
                  <a:pt x="237" y="38"/>
                  <a:pt x="238" y="38"/>
                </a:cubicBezTo>
                <a:cubicBezTo>
                  <a:pt x="238" y="27"/>
                  <a:pt x="238" y="27"/>
                  <a:pt x="238" y="27"/>
                </a:cubicBezTo>
                <a:cubicBezTo>
                  <a:pt x="228" y="27"/>
                  <a:pt x="220" y="32"/>
                  <a:pt x="214" y="40"/>
                </a:cubicBezTo>
                <a:cubicBezTo>
                  <a:pt x="214" y="28"/>
                  <a:pt x="214" y="28"/>
                  <a:pt x="214" y="28"/>
                </a:cubicBezTo>
                <a:cubicBezTo>
                  <a:pt x="203" y="28"/>
                  <a:pt x="203" y="28"/>
                  <a:pt x="203" y="28"/>
                </a:cubicBezTo>
                <a:cubicBezTo>
                  <a:pt x="203" y="99"/>
                  <a:pt x="203" y="99"/>
                  <a:pt x="203" y="99"/>
                </a:cubicBezTo>
                <a:lnTo>
                  <a:pt x="214" y="99"/>
                </a:lnTo>
                <a:close/>
                <a:moveTo>
                  <a:pt x="149" y="91"/>
                </a:moveTo>
                <a:cubicBezTo>
                  <a:pt x="135" y="91"/>
                  <a:pt x="126" y="80"/>
                  <a:pt x="126" y="64"/>
                </a:cubicBezTo>
                <a:cubicBezTo>
                  <a:pt x="126" y="48"/>
                  <a:pt x="135" y="36"/>
                  <a:pt x="149" y="36"/>
                </a:cubicBezTo>
                <a:cubicBezTo>
                  <a:pt x="158" y="36"/>
                  <a:pt x="166" y="42"/>
                  <a:pt x="170" y="48"/>
                </a:cubicBezTo>
                <a:cubicBezTo>
                  <a:pt x="170" y="80"/>
                  <a:pt x="170" y="80"/>
                  <a:pt x="170" y="80"/>
                </a:cubicBezTo>
                <a:cubicBezTo>
                  <a:pt x="166" y="86"/>
                  <a:pt x="158" y="91"/>
                  <a:pt x="149" y="91"/>
                </a:cubicBezTo>
                <a:moveTo>
                  <a:pt x="181" y="99"/>
                </a:moveTo>
                <a:cubicBezTo>
                  <a:pt x="181" y="28"/>
                  <a:pt x="181" y="28"/>
                  <a:pt x="181" y="28"/>
                </a:cubicBezTo>
                <a:cubicBezTo>
                  <a:pt x="170" y="28"/>
                  <a:pt x="170" y="28"/>
                  <a:pt x="170" y="28"/>
                </a:cubicBezTo>
                <a:cubicBezTo>
                  <a:pt x="170" y="39"/>
                  <a:pt x="170" y="39"/>
                  <a:pt x="170" y="39"/>
                </a:cubicBezTo>
                <a:cubicBezTo>
                  <a:pt x="165" y="31"/>
                  <a:pt x="156" y="27"/>
                  <a:pt x="146" y="27"/>
                </a:cubicBezTo>
                <a:cubicBezTo>
                  <a:pt x="128" y="27"/>
                  <a:pt x="115" y="41"/>
                  <a:pt x="115" y="64"/>
                </a:cubicBezTo>
                <a:cubicBezTo>
                  <a:pt x="115" y="87"/>
                  <a:pt x="128" y="101"/>
                  <a:pt x="146" y="101"/>
                </a:cubicBezTo>
                <a:cubicBezTo>
                  <a:pt x="156" y="101"/>
                  <a:pt x="165" y="96"/>
                  <a:pt x="170" y="89"/>
                </a:cubicBezTo>
                <a:cubicBezTo>
                  <a:pt x="170" y="99"/>
                  <a:pt x="170" y="99"/>
                  <a:pt x="170" y="99"/>
                </a:cubicBezTo>
                <a:lnTo>
                  <a:pt x="181" y="99"/>
                </a:lnTo>
                <a:close/>
                <a:moveTo>
                  <a:pt x="96" y="99"/>
                </a:moveTo>
                <a:cubicBezTo>
                  <a:pt x="96" y="1"/>
                  <a:pt x="96" y="1"/>
                  <a:pt x="96" y="1"/>
                </a:cubicBezTo>
                <a:cubicBezTo>
                  <a:pt x="79" y="1"/>
                  <a:pt x="79" y="1"/>
                  <a:pt x="79" y="1"/>
                </a:cubicBezTo>
                <a:cubicBezTo>
                  <a:pt x="48" y="77"/>
                  <a:pt x="48" y="77"/>
                  <a:pt x="48" y="77"/>
                </a:cubicBezTo>
                <a:cubicBezTo>
                  <a:pt x="18" y="1"/>
                  <a:pt x="18" y="1"/>
                  <a:pt x="18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99"/>
                  <a:pt x="0" y="99"/>
                  <a:pt x="0" y="99"/>
                </a:cubicBezTo>
                <a:cubicBezTo>
                  <a:pt x="13" y="99"/>
                  <a:pt x="13" y="99"/>
                  <a:pt x="13" y="99"/>
                </a:cubicBezTo>
                <a:cubicBezTo>
                  <a:pt x="13" y="17"/>
                  <a:pt x="13" y="17"/>
                  <a:pt x="13" y="17"/>
                </a:cubicBezTo>
                <a:cubicBezTo>
                  <a:pt x="46" y="99"/>
                  <a:pt x="46" y="99"/>
                  <a:pt x="46" y="99"/>
                </a:cubicBezTo>
                <a:cubicBezTo>
                  <a:pt x="51" y="99"/>
                  <a:pt x="51" y="99"/>
                  <a:pt x="51" y="99"/>
                </a:cubicBezTo>
                <a:cubicBezTo>
                  <a:pt x="84" y="17"/>
                  <a:pt x="84" y="17"/>
                  <a:pt x="84" y="17"/>
                </a:cubicBezTo>
                <a:cubicBezTo>
                  <a:pt x="84" y="99"/>
                  <a:pt x="84" y="99"/>
                  <a:pt x="84" y="99"/>
                </a:cubicBezTo>
                <a:lnTo>
                  <a:pt x="96" y="99"/>
                </a:lnTo>
                <a:close/>
              </a:path>
            </a:pathLst>
          </a:custGeom>
          <a:solidFill>
            <a:srgbClr val="0A5D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E71701D-642A-663B-1862-EDFF36DF6B4C}"/>
              </a:ext>
            </a:extLst>
          </p:cNvPr>
          <p:cNvSpPr/>
          <p:nvPr userDrawn="1"/>
        </p:nvSpPr>
        <p:spPr>
          <a:xfrm>
            <a:off x="11277600" y="123825"/>
            <a:ext cx="485775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3B18243-D763-9EF6-A363-F72089F765EA}"/>
              </a:ext>
            </a:extLst>
          </p:cNvPr>
          <p:cNvSpPr/>
          <p:nvPr userDrawn="1"/>
        </p:nvSpPr>
        <p:spPr>
          <a:xfrm>
            <a:off x="11430000" y="6257925"/>
            <a:ext cx="485775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42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64D28FFC-0CA2-92D2-59F3-5B679CE16FF7}"/>
              </a:ext>
            </a:extLst>
          </p:cNvPr>
          <p:cNvSpPr/>
          <p:nvPr userDrawn="1"/>
        </p:nvSpPr>
        <p:spPr>
          <a:xfrm>
            <a:off x="0" y="-1"/>
            <a:ext cx="12192000" cy="5768975"/>
          </a:xfrm>
          <a:prstGeom prst="rect">
            <a:avLst/>
          </a:prstGeom>
          <a:solidFill>
            <a:srgbClr val="0A5D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A5CD531B-F520-A0EA-B087-128F5A2EE8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1" y="-4254"/>
            <a:ext cx="12191779" cy="569349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here to add an image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8B11322B-528C-E999-6B14-6FB90264DC7C}"/>
              </a:ext>
            </a:extLst>
          </p:cNvPr>
          <p:cNvCxnSpPr/>
          <p:nvPr userDrawn="1"/>
        </p:nvCxnSpPr>
        <p:spPr>
          <a:xfrm>
            <a:off x="0" y="5763662"/>
            <a:ext cx="12192000" cy="0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hthoek 6">
            <a:extLst>
              <a:ext uri="{FF2B5EF4-FFF2-40B4-BE49-F238E27FC236}">
                <a16:creationId xmlns:a16="http://schemas.microsoft.com/office/drawing/2014/main" id="{FE9070CE-A6CB-8103-8BB0-19934DFD583B}"/>
              </a:ext>
            </a:extLst>
          </p:cNvPr>
          <p:cNvSpPr/>
          <p:nvPr userDrawn="1"/>
        </p:nvSpPr>
        <p:spPr>
          <a:xfrm>
            <a:off x="11525249" y="6438899"/>
            <a:ext cx="333375" cy="257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22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C4E26FAA-ED72-4463-AB3F-FB70CE313C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5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C2BFD575-832F-41C5-9739-BE4FBD1695CB}"/>
              </a:ext>
            </a:extLst>
          </p:cNvPr>
          <p:cNvSpPr>
            <a:spLocks/>
          </p:cNvSpPr>
          <p:nvPr userDrawn="1"/>
        </p:nvSpPr>
        <p:spPr bwMode="auto">
          <a:xfrm>
            <a:off x="1998663" y="1969055"/>
            <a:ext cx="884238" cy="1519238"/>
          </a:xfrm>
          <a:custGeom>
            <a:avLst/>
            <a:gdLst>
              <a:gd name="T0" fmla="*/ 38 w 266"/>
              <a:gd name="T1" fmla="*/ 0 h 454"/>
              <a:gd name="T2" fmla="*/ 38 w 266"/>
              <a:gd name="T3" fmla="*/ 297 h 454"/>
              <a:gd name="T4" fmla="*/ 46 w 266"/>
              <a:gd name="T5" fmla="*/ 345 h 454"/>
              <a:gd name="T6" fmla="*/ 67 w 266"/>
              <a:gd name="T7" fmla="*/ 382 h 454"/>
              <a:gd name="T8" fmla="*/ 96 w 266"/>
              <a:gd name="T9" fmla="*/ 405 h 454"/>
              <a:gd name="T10" fmla="*/ 129 w 266"/>
              <a:gd name="T11" fmla="*/ 412 h 454"/>
              <a:gd name="T12" fmla="*/ 164 w 266"/>
              <a:gd name="T13" fmla="*/ 405 h 454"/>
              <a:gd name="T14" fmla="*/ 196 w 266"/>
              <a:gd name="T15" fmla="*/ 384 h 454"/>
              <a:gd name="T16" fmla="*/ 218 w 266"/>
              <a:gd name="T17" fmla="*/ 348 h 454"/>
              <a:gd name="T18" fmla="*/ 227 w 266"/>
              <a:gd name="T19" fmla="*/ 298 h 454"/>
              <a:gd name="T20" fmla="*/ 227 w 266"/>
              <a:gd name="T21" fmla="*/ 0 h 454"/>
              <a:gd name="T22" fmla="*/ 266 w 266"/>
              <a:gd name="T23" fmla="*/ 0 h 454"/>
              <a:gd name="T24" fmla="*/ 266 w 266"/>
              <a:gd name="T25" fmla="*/ 295 h 454"/>
              <a:gd name="T26" fmla="*/ 254 w 266"/>
              <a:gd name="T27" fmla="*/ 363 h 454"/>
              <a:gd name="T28" fmla="*/ 222 w 266"/>
              <a:gd name="T29" fmla="*/ 413 h 454"/>
              <a:gd name="T30" fmla="*/ 178 w 266"/>
              <a:gd name="T31" fmla="*/ 444 h 454"/>
              <a:gd name="T32" fmla="*/ 130 w 266"/>
              <a:gd name="T33" fmla="*/ 454 h 454"/>
              <a:gd name="T34" fmla="*/ 83 w 266"/>
              <a:gd name="T35" fmla="*/ 444 h 454"/>
              <a:gd name="T36" fmla="*/ 42 w 266"/>
              <a:gd name="T37" fmla="*/ 414 h 454"/>
              <a:gd name="T38" fmla="*/ 11 w 266"/>
              <a:gd name="T39" fmla="*/ 363 h 454"/>
              <a:gd name="T40" fmla="*/ 0 w 266"/>
              <a:gd name="T41" fmla="*/ 294 h 454"/>
              <a:gd name="T42" fmla="*/ 0 w 266"/>
              <a:gd name="T43" fmla="*/ 0 h 454"/>
              <a:gd name="T44" fmla="*/ 38 w 266"/>
              <a:gd name="T4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6" h="454">
                <a:moveTo>
                  <a:pt x="38" y="0"/>
                </a:moveTo>
                <a:cubicBezTo>
                  <a:pt x="38" y="297"/>
                  <a:pt x="38" y="297"/>
                  <a:pt x="38" y="297"/>
                </a:cubicBezTo>
                <a:cubicBezTo>
                  <a:pt x="38" y="315"/>
                  <a:pt x="41" y="331"/>
                  <a:pt x="46" y="345"/>
                </a:cubicBezTo>
                <a:cubicBezTo>
                  <a:pt x="51" y="360"/>
                  <a:pt x="58" y="372"/>
                  <a:pt x="67" y="382"/>
                </a:cubicBezTo>
                <a:cubicBezTo>
                  <a:pt x="76" y="392"/>
                  <a:pt x="85" y="399"/>
                  <a:pt x="96" y="405"/>
                </a:cubicBezTo>
                <a:cubicBezTo>
                  <a:pt x="107" y="410"/>
                  <a:pt x="118" y="412"/>
                  <a:pt x="129" y="412"/>
                </a:cubicBezTo>
                <a:cubicBezTo>
                  <a:pt x="141" y="412"/>
                  <a:pt x="153" y="410"/>
                  <a:pt x="164" y="405"/>
                </a:cubicBezTo>
                <a:cubicBezTo>
                  <a:pt x="176" y="400"/>
                  <a:pt x="187" y="393"/>
                  <a:pt x="196" y="384"/>
                </a:cubicBezTo>
                <a:cubicBezTo>
                  <a:pt x="205" y="374"/>
                  <a:pt x="213" y="362"/>
                  <a:pt x="218" y="348"/>
                </a:cubicBezTo>
                <a:cubicBezTo>
                  <a:pt x="224" y="334"/>
                  <a:pt x="227" y="317"/>
                  <a:pt x="227" y="298"/>
                </a:cubicBezTo>
                <a:cubicBezTo>
                  <a:pt x="227" y="0"/>
                  <a:pt x="227" y="0"/>
                  <a:pt x="227" y="0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295"/>
                  <a:pt x="266" y="295"/>
                  <a:pt x="266" y="295"/>
                </a:cubicBezTo>
                <a:cubicBezTo>
                  <a:pt x="266" y="321"/>
                  <a:pt x="262" y="344"/>
                  <a:pt x="254" y="363"/>
                </a:cubicBezTo>
                <a:cubicBezTo>
                  <a:pt x="245" y="383"/>
                  <a:pt x="235" y="400"/>
                  <a:pt x="222" y="413"/>
                </a:cubicBezTo>
                <a:cubicBezTo>
                  <a:pt x="209" y="427"/>
                  <a:pt x="194" y="437"/>
                  <a:pt x="178" y="444"/>
                </a:cubicBezTo>
                <a:cubicBezTo>
                  <a:pt x="162" y="451"/>
                  <a:pt x="146" y="454"/>
                  <a:pt x="130" y="454"/>
                </a:cubicBezTo>
                <a:cubicBezTo>
                  <a:pt x="114" y="454"/>
                  <a:pt x="99" y="451"/>
                  <a:pt x="83" y="444"/>
                </a:cubicBezTo>
                <a:cubicBezTo>
                  <a:pt x="68" y="437"/>
                  <a:pt x="54" y="427"/>
                  <a:pt x="42" y="414"/>
                </a:cubicBezTo>
                <a:cubicBezTo>
                  <a:pt x="29" y="400"/>
                  <a:pt x="19" y="383"/>
                  <a:pt x="11" y="363"/>
                </a:cubicBezTo>
                <a:cubicBezTo>
                  <a:pt x="3" y="343"/>
                  <a:pt x="0" y="320"/>
                  <a:pt x="0" y="294"/>
                </a:cubicBezTo>
                <a:cubicBezTo>
                  <a:pt x="0" y="0"/>
                  <a:pt x="0" y="0"/>
                  <a:pt x="0" y="0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D148CC2C-9EDA-4E3F-9784-D6EBEFF7BBD8}"/>
              </a:ext>
            </a:extLst>
          </p:cNvPr>
          <p:cNvSpPr>
            <a:spLocks/>
          </p:cNvSpPr>
          <p:nvPr userDrawn="1"/>
        </p:nvSpPr>
        <p:spPr bwMode="auto">
          <a:xfrm>
            <a:off x="3019426" y="1929367"/>
            <a:ext cx="876300" cy="1558925"/>
          </a:xfrm>
          <a:custGeom>
            <a:avLst/>
            <a:gdLst>
              <a:gd name="T0" fmla="*/ 40 w 264"/>
              <a:gd name="T1" fmla="*/ 315 h 466"/>
              <a:gd name="T2" fmla="*/ 49 w 264"/>
              <a:gd name="T3" fmla="*/ 359 h 466"/>
              <a:gd name="T4" fmla="*/ 68 w 264"/>
              <a:gd name="T5" fmla="*/ 393 h 466"/>
              <a:gd name="T6" fmla="*/ 98 w 264"/>
              <a:gd name="T7" fmla="*/ 416 h 466"/>
              <a:gd name="T8" fmla="*/ 135 w 264"/>
              <a:gd name="T9" fmla="*/ 424 h 466"/>
              <a:gd name="T10" fmla="*/ 169 w 264"/>
              <a:gd name="T11" fmla="*/ 419 h 466"/>
              <a:gd name="T12" fmla="*/ 198 w 264"/>
              <a:gd name="T13" fmla="*/ 404 h 466"/>
              <a:gd name="T14" fmla="*/ 218 w 264"/>
              <a:gd name="T15" fmla="*/ 376 h 466"/>
              <a:gd name="T16" fmla="*/ 225 w 264"/>
              <a:gd name="T17" fmla="*/ 335 h 466"/>
              <a:gd name="T18" fmla="*/ 217 w 264"/>
              <a:gd name="T19" fmla="*/ 302 h 466"/>
              <a:gd name="T20" fmla="*/ 196 w 264"/>
              <a:gd name="T21" fmla="*/ 278 h 466"/>
              <a:gd name="T22" fmla="*/ 166 w 264"/>
              <a:gd name="T23" fmla="*/ 261 h 466"/>
              <a:gd name="T24" fmla="*/ 132 w 264"/>
              <a:gd name="T25" fmla="*/ 247 h 466"/>
              <a:gd name="T26" fmla="*/ 89 w 264"/>
              <a:gd name="T27" fmla="*/ 230 h 466"/>
              <a:gd name="T28" fmla="*/ 50 w 264"/>
              <a:gd name="T29" fmla="*/ 205 h 466"/>
              <a:gd name="T30" fmla="*/ 22 w 264"/>
              <a:gd name="T31" fmla="*/ 168 h 466"/>
              <a:gd name="T32" fmla="*/ 11 w 264"/>
              <a:gd name="T33" fmla="*/ 113 h 466"/>
              <a:gd name="T34" fmla="*/ 20 w 264"/>
              <a:gd name="T35" fmla="*/ 64 h 466"/>
              <a:gd name="T36" fmla="*/ 44 w 264"/>
              <a:gd name="T37" fmla="*/ 29 h 466"/>
              <a:gd name="T38" fmla="*/ 82 w 264"/>
              <a:gd name="T39" fmla="*/ 7 h 466"/>
              <a:gd name="T40" fmla="*/ 130 w 264"/>
              <a:gd name="T41" fmla="*/ 0 h 466"/>
              <a:gd name="T42" fmla="*/ 188 w 264"/>
              <a:gd name="T43" fmla="*/ 12 h 466"/>
              <a:gd name="T44" fmla="*/ 226 w 264"/>
              <a:gd name="T45" fmla="*/ 44 h 466"/>
              <a:gd name="T46" fmla="*/ 246 w 264"/>
              <a:gd name="T47" fmla="*/ 86 h 466"/>
              <a:gd name="T48" fmla="*/ 253 w 264"/>
              <a:gd name="T49" fmla="*/ 131 h 466"/>
              <a:gd name="T50" fmla="*/ 214 w 264"/>
              <a:gd name="T51" fmla="*/ 131 h 466"/>
              <a:gd name="T52" fmla="*/ 206 w 264"/>
              <a:gd name="T53" fmla="*/ 92 h 466"/>
              <a:gd name="T54" fmla="*/ 187 w 264"/>
              <a:gd name="T55" fmla="*/ 64 h 466"/>
              <a:gd name="T56" fmla="*/ 161 w 264"/>
              <a:gd name="T57" fmla="*/ 47 h 466"/>
              <a:gd name="T58" fmla="*/ 130 w 264"/>
              <a:gd name="T59" fmla="*/ 41 h 466"/>
              <a:gd name="T60" fmla="*/ 100 w 264"/>
              <a:gd name="T61" fmla="*/ 45 h 466"/>
              <a:gd name="T62" fmla="*/ 74 w 264"/>
              <a:gd name="T63" fmla="*/ 57 h 466"/>
              <a:gd name="T64" fmla="*/ 56 w 264"/>
              <a:gd name="T65" fmla="*/ 79 h 466"/>
              <a:gd name="T66" fmla="*/ 49 w 264"/>
              <a:gd name="T67" fmla="*/ 113 h 466"/>
              <a:gd name="T68" fmla="*/ 57 w 264"/>
              <a:gd name="T69" fmla="*/ 147 h 466"/>
              <a:gd name="T70" fmla="*/ 78 w 264"/>
              <a:gd name="T71" fmla="*/ 171 h 466"/>
              <a:gd name="T72" fmla="*/ 109 w 264"/>
              <a:gd name="T73" fmla="*/ 189 h 466"/>
              <a:gd name="T74" fmla="*/ 144 w 264"/>
              <a:gd name="T75" fmla="*/ 203 h 466"/>
              <a:gd name="T76" fmla="*/ 187 w 264"/>
              <a:gd name="T77" fmla="*/ 221 h 466"/>
              <a:gd name="T78" fmla="*/ 226 w 264"/>
              <a:gd name="T79" fmla="*/ 245 h 466"/>
              <a:gd name="T80" fmla="*/ 253 w 264"/>
              <a:gd name="T81" fmla="*/ 281 h 466"/>
              <a:gd name="T82" fmla="*/ 264 w 264"/>
              <a:gd name="T83" fmla="*/ 335 h 466"/>
              <a:gd name="T84" fmla="*/ 254 w 264"/>
              <a:gd name="T85" fmla="*/ 392 h 466"/>
              <a:gd name="T86" fmla="*/ 227 w 264"/>
              <a:gd name="T87" fmla="*/ 433 h 466"/>
              <a:gd name="T88" fmla="*/ 186 w 264"/>
              <a:gd name="T89" fmla="*/ 458 h 466"/>
              <a:gd name="T90" fmla="*/ 135 w 264"/>
              <a:gd name="T91" fmla="*/ 466 h 466"/>
              <a:gd name="T92" fmla="*/ 85 w 264"/>
              <a:gd name="T93" fmla="*/ 456 h 466"/>
              <a:gd name="T94" fmla="*/ 43 w 264"/>
              <a:gd name="T95" fmla="*/ 426 h 466"/>
              <a:gd name="T96" fmla="*/ 13 w 264"/>
              <a:gd name="T97" fmla="*/ 378 h 466"/>
              <a:gd name="T98" fmla="*/ 0 w 264"/>
              <a:gd name="T99" fmla="*/ 315 h 466"/>
              <a:gd name="T100" fmla="*/ 40 w 264"/>
              <a:gd name="T101" fmla="*/ 315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64" h="466">
                <a:moveTo>
                  <a:pt x="40" y="315"/>
                </a:moveTo>
                <a:cubicBezTo>
                  <a:pt x="41" y="331"/>
                  <a:pt x="44" y="346"/>
                  <a:pt x="49" y="359"/>
                </a:cubicBezTo>
                <a:cubicBezTo>
                  <a:pt x="54" y="372"/>
                  <a:pt x="60" y="384"/>
                  <a:pt x="68" y="393"/>
                </a:cubicBezTo>
                <a:cubicBezTo>
                  <a:pt x="77" y="403"/>
                  <a:pt x="86" y="410"/>
                  <a:pt x="98" y="416"/>
                </a:cubicBezTo>
                <a:cubicBezTo>
                  <a:pt x="109" y="421"/>
                  <a:pt x="121" y="424"/>
                  <a:pt x="135" y="424"/>
                </a:cubicBezTo>
                <a:cubicBezTo>
                  <a:pt x="147" y="424"/>
                  <a:pt x="158" y="422"/>
                  <a:pt x="169" y="419"/>
                </a:cubicBezTo>
                <a:cubicBezTo>
                  <a:pt x="180" y="416"/>
                  <a:pt x="189" y="411"/>
                  <a:pt x="198" y="404"/>
                </a:cubicBezTo>
                <a:cubicBezTo>
                  <a:pt x="206" y="397"/>
                  <a:pt x="213" y="388"/>
                  <a:pt x="218" y="376"/>
                </a:cubicBezTo>
                <a:cubicBezTo>
                  <a:pt x="223" y="365"/>
                  <a:pt x="225" y="351"/>
                  <a:pt x="225" y="335"/>
                </a:cubicBezTo>
                <a:cubicBezTo>
                  <a:pt x="225" y="322"/>
                  <a:pt x="223" y="311"/>
                  <a:pt x="217" y="302"/>
                </a:cubicBezTo>
                <a:cubicBezTo>
                  <a:pt x="212" y="292"/>
                  <a:pt x="205" y="284"/>
                  <a:pt x="196" y="278"/>
                </a:cubicBezTo>
                <a:cubicBezTo>
                  <a:pt x="187" y="271"/>
                  <a:pt x="177" y="266"/>
                  <a:pt x="166" y="261"/>
                </a:cubicBezTo>
                <a:cubicBezTo>
                  <a:pt x="155" y="256"/>
                  <a:pt x="144" y="251"/>
                  <a:pt x="132" y="247"/>
                </a:cubicBezTo>
                <a:cubicBezTo>
                  <a:pt x="118" y="242"/>
                  <a:pt x="103" y="236"/>
                  <a:pt x="89" y="230"/>
                </a:cubicBezTo>
                <a:cubicBezTo>
                  <a:pt x="74" y="223"/>
                  <a:pt x="61" y="215"/>
                  <a:pt x="50" y="205"/>
                </a:cubicBezTo>
                <a:cubicBezTo>
                  <a:pt x="38" y="195"/>
                  <a:pt x="29" y="183"/>
                  <a:pt x="22" y="168"/>
                </a:cubicBezTo>
                <a:cubicBezTo>
                  <a:pt x="14" y="153"/>
                  <a:pt x="11" y="135"/>
                  <a:pt x="11" y="113"/>
                </a:cubicBezTo>
                <a:cubicBezTo>
                  <a:pt x="11" y="94"/>
                  <a:pt x="14" y="78"/>
                  <a:pt x="20" y="64"/>
                </a:cubicBezTo>
                <a:cubicBezTo>
                  <a:pt x="25" y="50"/>
                  <a:pt x="34" y="38"/>
                  <a:pt x="44" y="29"/>
                </a:cubicBezTo>
                <a:cubicBezTo>
                  <a:pt x="55" y="19"/>
                  <a:pt x="67" y="12"/>
                  <a:pt x="82" y="7"/>
                </a:cubicBezTo>
                <a:cubicBezTo>
                  <a:pt x="97" y="2"/>
                  <a:pt x="113" y="0"/>
                  <a:pt x="130" y="0"/>
                </a:cubicBezTo>
                <a:cubicBezTo>
                  <a:pt x="154" y="0"/>
                  <a:pt x="173" y="4"/>
                  <a:pt x="188" y="12"/>
                </a:cubicBezTo>
                <a:cubicBezTo>
                  <a:pt x="204" y="20"/>
                  <a:pt x="216" y="31"/>
                  <a:pt x="226" y="44"/>
                </a:cubicBezTo>
                <a:cubicBezTo>
                  <a:pt x="235" y="57"/>
                  <a:pt x="242" y="71"/>
                  <a:pt x="246" y="86"/>
                </a:cubicBezTo>
                <a:cubicBezTo>
                  <a:pt x="250" y="102"/>
                  <a:pt x="253" y="117"/>
                  <a:pt x="253" y="131"/>
                </a:cubicBezTo>
                <a:cubicBezTo>
                  <a:pt x="214" y="131"/>
                  <a:pt x="214" y="131"/>
                  <a:pt x="214" y="131"/>
                </a:cubicBezTo>
                <a:cubicBezTo>
                  <a:pt x="213" y="116"/>
                  <a:pt x="210" y="103"/>
                  <a:pt x="206" y="92"/>
                </a:cubicBezTo>
                <a:cubicBezTo>
                  <a:pt x="201" y="81"/>
                  <a:pt x="195" y="72"/>
                  <a:pt x="187" y="64"/>
                </a:cubicBezTo>
                <a:cubicBezTo>
                  <a:pt x="180" y="57"/>
                  <a:pt x="171" y="51"/>
                  <a:pt x="161" y="47"/>
                </a:cubicBezTo>
                <a:cubicBezTo>
                  <a:pt x="152" y="43"/>
                  <a:pt x="141" y="41"/>
                  <a:pt x="130" y="41"/>
                </a:cubicBezTo>
                <a:cubicBezTo>
                  <a:pt x="120" y="41"/>
                  <a:pt x="110" y="43"/>
                  <a:pt x="100" y="45"/>
                </a:cubicBezTo>
                <a:cubicBezTo>
                  <a:pt x="91" y="47"/>
                  <a:pt x="82" y="52"/>
                  <a:pt x="74" y="57"/>
                </a:cubicBezTo>
                <a:cubicBezTo>
                  <a:pt x="67" y="63"/>
                  <a:pt x="61" y="70"/>
                  <a:pt x="56" y="79"/>
                </a:cubicBezTo>
                <a:cubicBezTo>
                  <a:pt x="51" y="88"/>
                  <a:pt x="49" y="99"/>
                  <a:pt x="49" y="113"/>
                </a:cubicBezTo>
                <a:cubicBezTo>
                  <a:pt x="49" y="126"/>
                  <a:pt x="52" y="137"/>
                  <a:pt x="57" y="147"/>
                </a:cubicBezTo>
                <a:cubicBezTo>
                  <a:pt x="62" y="156"/>
                  <a:pt x="69" y="164"/>
                  <a:pt x="78" y="171"/>
                </a:cubicBezTo>
                <a:cubicBezTo>
                  <a:pt x="87" y="178"/>
                  <a:pt x="97" y="184"/>
                  <a:pt x="109" y="189"/>
                </a:cubicBezTo>
                <a:cubicBezTo>
                  <a:pt x="120" y="194"/>
                  <a:pt x="132" y="199"/>
                  <a:pt x="144" y="203"/>
                </a:cubicBezTo>
                <a:cubicBezTo>
                  <a:pt x="159" y="209"/>
                  <a:pt x="173" y="215"/>
                  <a:pt x="187" y="221"/>
                </a:cubicBezTo>
                <a:cubicBezTo>
                  <a:pt x="202" y="227"/>
                  <a:pt x="214" y="235"/>
                  <a:pt x="226" y="245"/>
                </a:cubicBezTo>
                <a:cubicBezTo>
                  <a:pt x="237" y="255"/>
                  <a:pt x="246" y="267"/>
                  <a:pt x="253" y="281"/>
                </a:cubicBezTo>
                <a:cubicBezTo>
                  <a:pt x="260" y="296"/>
                  <a:pt x="264" y="314"/>
                  <a:pt x="264" y="335"/>
                </a:cubicBezTo>
                <a:cubicBezTo>
                  <a:pt x="264" y="357"/>
                  <a:pt x="261" y="376"/>
                  <a:pt x="254" y="392"/>
                </a:cubicBezTo>
                <a:cubicBezTo>
                  <a:pt x="248" y="408"/>
                  <a:pt x="239" y="422"/>
                  <a:pt x="227" y="433"/>
                </a:cubicBezTo>
                <a:cubicBezTo>
                  <a:pt x="216" y="444"/>
                  <a:pt x="202" y="452"/>
                  <a:pt x="186" y="458"/>
                </a:cubicBezTo>
                <a:cubicBezTo>
                  <a:pt x="170" y="463"/>
                  <a:pt x="153" y="466"/>
                  <a:pt x="135" y="466"/>
                </a:cubicBezTo>
                <a:cubicBezTo>
                  <a:pt x="118" y="466"/>
                  <a:pt x="101" y="463"/>
                  <a:pt x="85" y="456"/>
                </a:cubicBezTo>
                <a:cubicBezTo>
                  <a:pt x="69" y="449"/>
                  <a:pt x="55" y="439"/>
                  <a:pt x="43" y="426"/>
                </a:cubicBezTo>
                <a:cubicBezTo>
                  <a:pt x="30" y="413"/>
                  <a:pt x="20" y="397"/>
                  <a:pt x="13" y="378"/>
                </a:cubicBezTo>
                <a:cubicBezTo>
                  <a:pt x="5" y="359"/>
                  <a:pt x="1" y="339"/>
                  <a:pt x="0" y="315"/>
                </a:cubicBezTo>
                <a:lnTo>
                  <a:pt x="40" y="3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74661AAB-EFFD-413A-9CDB-7866A64B824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68763" y="1969055"/>
            <a:ext cx="811213" cy="1476375"/>
          </a:xfrm>
          <a:custGeom>
            <a:avLst/>
            <a:gdLst>
              <a:gd name="T0" fmla="*/ 38 w 244"/>
              <a:gd name="T1" fmla="*/ 210 h 441"/>
              <a:gd name="T2" fmla="*/ 136 w 244"/>
              <a:gd name="T3" fmla="*/ 210 h 441"/>
              <a:gd name="T4" fmla="*/ 162 w 244"/>
              <a:gd name="T5" fmla="*/ 204 h 441"/>
              <a:gd name="T6" fmla="*/ 185 w 244"/>
              <a:gd name="T7" fmla="*/ 185 h 441"/>
              <a:gd name="T8" fmla="*/ 200 w 244"/>
              <a:gd name="T9" fmla="*/ 158 h 441"/>
              <a:gd name="T10" fmla="*/ 205 w 244"/>
              <a:gd name="T11" fmla="*/ 125 h 441"/>
              <a:gd name="T12" fmla="*/ 200 w 244"/>
              <a:gd name="T13" fmla="*/ 92 h 441"/>
              <a:gd name="T14" fmla="*/ 185 w 244"/>
              <a:gd name="T15" fmla="*/ 66 h 441"/>
              <a:gd name="T16" fmla="*/ 163 w 244"/>
              <a:gd name="T17" fmla="*/ 49 h 441"/>
              <a:gd name="T18" fmla="*/ 136 w 244"/>
              <a:gd name="T19" fmla="*/ 43 h 441"/>
              <a:gd name="T20" fmla="*/ 38 w 244"/>
              <a:gd name="T21" fmla="*/ 43 h 441"/>
              <a:gd name="T22" fmla="*/ 38 w 244"/>
              <a:gd name="T23" fmla="*/ 210 h 441"/>
              <a:gd name="T24" fmla="*/ 0 w 244"/>
              <a:gd name="T25" fmla="*/ 0 h 441"/>
              <a:gd name="T26" fmla="*/ 136 w 244"/>
              <a:gd name="T27" fmla="*/ 0 h 441"/>
              <a:gd name="T28" fmla="*/ 182 w 244"/>
              <a:gd name="T29" fmla="*/ 11 h 441"/>
              <a:gd name="T30" fmla="*/ 216 w 244"/>
              <a:gd name="T31" fmla="*/ 40 h 441"/>
              <a:gd name="T32" fmla="*/ 237 w 244"/>
              <a:gd name="T33" fmla="*/ 80 h 441"/>
              <a:gd name="T34" fmla="*/ 244 w 244"/>
              <a:gd name="T35" fmla="*/ 125 h 441"/>
              <a:gd name="T36" fmla="*/ 237 w 244"/>
              <a:gd name="T37" fmla="*/ 172 h 441"/>
              <a:gd name="T38" fmla="*/ 216 w 244"/>
              <a:gd name="T39" fmla="*/ 213 h 441"/>
              <a:gd name="T40" fmla="*/ 182 w 244"/>
              <a:gd name="T41" fmla="*/ 241 h 441"/>
              <a:gd name="T42" fmla="*/ 136 w 244"/>
              <a:gd name="T43" fmla="*/ 252 h 441"/>
              <a:gd name="T44" fmla="*/ 38 w 244"/>
              <a:gd name="T45" fmla="*/ 252 h 441"/>
              <a:gd name="T46" fmla="*/ 38 w 244"/>
              <a:gd name="T47" fmla="*/ 441 h 441"/>
              <a:gd name="T48" fmla="*/ 0 w 244"/>
              <a:gd name="T49" fmla="*/ 441 h 441"/>
              <a:gd name="T50" fmla="*/ 0 w 244"/>
              <a:gd name="T51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4" h="441">
                <a:moveTo>
                  <a:pt x="38" y="210"/>
                </a:moveTo>
                <a:cubicBezTo>
                  <a:pt x="136" y="210"/>
                  <a:pt x="136" y="210"/>
                  <a:pt x="136" y="210"/>
                </a:cubicBezTo>
                <a:cubicBezTo>
                  <a:pt x="145" y="210"/>
                  <a:pt x="154" y="208"/>
                  <a:pt x="162" y="204"/>
                </a:cubicBezTo>
                <a:cubicBezTo>
                  <a:pt x="171" y="199"/>
                  <a:pt x="178" y="193"/>
                  <a:pt x="185" y="185"/>
                </a:cubicBezTo>
                <a:cubicBezTo>
                  <a:pt x="191" y="178"/>
                  <a:pt x="196" y="169"/>
                  <a:pt x="200" y="158"/>
                </a:cubicBezTo>
                <a:cubicBezTo>
                  <a:pt x="204" y="148"/>
                  <a:pt x="205" y="137"/>
                  <a:pt x="205" y="125"/>
                </a:cubicBezTo>
                <a:cubicBezTo>
                  <a:pt x="205" y="113"/>
                  <a:pt x="204" y="102"/>
                  <a:pt x="200" y="92"/>
                </a:cubicBezTo>
                <a:cubicBezTo>
                  <a:pt x="196" y="82"/>
                  <a:pt x="192" y="73"/>
                  <a:pt x="185" y="66"/>
                </a:cubicBezTo>
                <a:cubicBezTo>
                  <a:pt x="179" y="59"/>
                  <a:pt x="172" y="53"/>
                  <a:pt x="163" y="49"/>
                </a:cubicBezTo>
                <a:cubicBezTo>
                  <a:pt x="155" y="45"/>
                  <a:pt x="146" y="43"/>
                  <a:pt x="136" y="43"/>
                </a:cubicBezTo>
                <a:cubicBezTo>
                  <a:pt x="38" y="43"/>
                  <a:pt x="38" y="43"/>
                  <a:pt x="38" y="43"/>
                </a:cubicBezTo>
                <a:lnTo>
                  <a:pt x="38" y="210"/>
                </a:lnTo>
                <a:close/>
                <a:moveTo>
                  <a:pt x="0" y="0"/>
                </a:moveTo>
                <a:cubicBezTo>
                  <a:pt x="136" y="0"/>
                  <a:pt x="136" y="0"/>
                  <a:pt x="136" y="0"/>
                </a:cubicBezTo>
                <a:cubicBezTo>
                  <a:pt x="153" y="0"/>
                  <a:pt x="168" y="3"/>
                  <a:pt x="182" y="11"/>
                </a:cubicBezTo>
                <a:cubicBezTo>
                  <a:pt x="195" y="19"/>
                  <a:pt x="207" y="28"/>
                  <a:pt x="216" y="40"/>
                </a:cubicBezTo>
                <a:cubicBezTo>
                  <a:pt x="225" y="52"/>
                  <a:pt x="232" y="66"/>
                  <a:pt x="237" y="80"/>
                </a:cubicBezTo>
                <a:cubicBezTo>
                  <a:pt x="242" y="95"/>
                  <a:pt x="244" y="110"/>
                  <a:pt x="244" y="125"/>
                </a:cubicBezTo>
                <a:cubicBezTo>
                  <a:pt x="244" y="142"/>
                  <a:pt x="242" y="157"/>
                  <a:pt x="237" y="172"/>
                </a:cubicBezTo>
                <a:cubicBezTo>
                  <a:pt x="232" y="188"/>
                  <a:pt x="225" y="201"/>
                  <a:pt x="216" y="213"/>
                </a:cubicBezTo>
                <a:cubicBezTo>
                  <a:pt x="207" y="225"/>
                  <a:pt x="195" y="234"/>
                  <a:pt x="182" y="241"/>
                </a:cubicBezTo>
                <a:cubicBezTo>
                  <a:pt x="168" y="248"/>
                  <a:pt x="153" y="252"/>
                  <a:pt x="136" y="252"/>
                </a:cubicBezTo>
                <a:cubicBezTo>
                  <a:pt x="38" y="252"/>
                  <a:pt x="38" y="252"/>
                  <a:pt x="38" y="252"/>
                </a:cubicBezTo>
                <a:cubicBezTo>
                  <a:pt x="38" y="441"/>
                  <a:pt x="38" y="441"/>
                  <a:pt x="38" y="441"/>
                </a:cubicBezTo>
                <a:cubicBezTo>
                  <a:pt x="0" y="441"/>
                  <a:pt x="0" y="441"/>
                  <a:pt x="0" y="44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Oval 8">
            <a:extLst>
              <a:ext uri="{FF2B5EF4-FFF2-40B4-BE49-F238E27FC236}">
                <a16:creationId xmlns:a16="http://schemas.microsoft.com/office/drawing/2014/main" id="{EA80111C-BBE6-4A77-8E68-988838E99C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98826" y="2886630"/>
            <a:ext cx="328613" cy="330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73F340AE-46C0-45BF-B65A-E5D54D1F44D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262563" y="2494517"/>
            <a:ext cx="4927600" cy="428625"/>
          </a:xfrm>
          <a:custGeom>
            <a:avLst/>
            <a:gdLst>
              <a:gd name="T0" fmla="*/ 1472 w 1483"/>
              <a:gd name="T1" fmla="*/ 79 h 128"/>
              <a:gd name="T2" fmla="*/ 1425 w 1483"/>
              <a:gd name="T3" fmla="*/ 77 h 128"/>
              <a:gd name="T4" fmla="*/ 1429 w 1483"/>
              <a:gd name="T5" fmla="*/ 109 h 128"/>
              <a:gd name="T6" fmla="*/ 1402 w 1483"/>
              <a:gd name="T7" fmla="*/ 82 h 128"/>
              <a:gd name="T8" fmla="*/ 1409 w 1483"/>
              <a:gd name="T9" fmla="*/ 39 h 128"/>
              <a:gd name="T10" fmla="*/ 1329 w 1483"/>
              <a:gd name="T11" fmla="*/ 49 h 128"/>
              <a:gd name="T12" fmla="*/ 1271 w 1483"/>
              <a:gd name="T13" fmla="*/ 99 h 128"/>
              <a:gd name="T14" fmla="*/ 1319 w 1483"/>
              <a:gd name="T15" fmla="*/ 99 h 128"/>
              <a:gd name="T16" fmla="*/ 1238 w 1483"/>
              <a:gd name="T17" fmla="*/ 48 h 128"/>
              <a:gd name="T18" fmla="*/ 1238 w 1483"/>
              <a:gd name="T19" fmla="*/ 28 h 128"/>
              <a:gd name="T20" fmla="*/ 1238 w 1483"/>
              <a:gd name="T21" fmla="*/ 89 h 128"/>
              <a:gd name="T22" fmla="*/ 1171 w 1483"/>
              <a:gd name="T23" fmla="*/ 88 h 128"/>
              <a:gd name="T24" fmla="*/ 1171 w 1483"/>
              <a:gd name="T25" fmla="*/ 28 h 128"/>
              <a:gd name="T26" fmla="*/ 1133 w 1483"/>
              <a:gd name="T27" fmla="*/ 28 h 128"/>
              <a:gd name="T28" fmla="*/ 1119 w 1483"/>
              <a:gd name="T29" fmla="*/ 101 h 128"/>
              <a:gd name="T30" fmla="*/ 1114 w 1483"/>
              <a:gd name="T31" fmla="*/ 1 h 128"/>
              <a:gd name="T32" fmla="*/ 1081 w 1483"/>
              <a:gd name="T33" fmla="*/ 28 h 128"/>
              <a:gd name="T34" fmla="*/ 1034 w 1483"/>
              <a:gd name="T35" fmla="*/ 28 h 128"/>
              <a:gd name="T36" fmla="*/ 1070 w 1483"/>
              <a:gd name="T37" fmla="*/ 99 h 128"/>
              <a:gd name="T38" fmla="*/ 976 w 1483"/>
              <a:gd name="T39" fmla="*/ 35 h 128"/>
              <a:gd name="T40" fmla="*/ 994 w 1483"/>
              <a:gd name="T41" fmla="*/ 80 h 128"/>
              <a:gd name="T42" fmla="*/ 932 w 1483"/>
              <a:gd name="T43" fmla="*/ 99 h 128"/>
              <a:gd name="T44" fmla="*/ 873 w 1483"/>
              <a:gd name="T45" fmla="*/ 28 h 128"/>
              <a:gd name="T46" fmla="*/ 921 w 1483"/>
              <a:gd name="T47" fmla="*/ 53 h 128"/>
              <a:gd name="T48" fmla="*/ 820 w 1483"/>
              <a:gd name="T49" fmla="*/ 36 h 128"/>
              <a:gd name="T50" fmla="*/ 820 w 1483"/>
              <a:gd name="T51" fmla="*/ 27 h 128"/>
              <a:gd name="T52" fmla="*/ 764 w 1483"/>
              <a:gd name="T53" fmla="*/ 76 h 128"/>
              <a:gd name="T54" fmla="*/ 774 w 1483"/>
              <a:gd name="T55" fmla="*/ 19 h 128"/>
              <a:gd name="T56" fmla="*/ 575 w 1483"/>
              <a:gd name="T57" fmla="*/ 63 h 128"/>
              <a:gd name="T58" fmla="*/ 596 w 1483"/>
              <a:gd name="T59" fmla="*/ 128 h 128"/>
              <a:gd name="T60" fmla="*/ 595 w 1483"/>
              <a:gd name="T61" fmla="*/ 27 h 128"/>
              <a:gd name="T62" fmla="*/ 596 w 1483"/>
              <a:gd name="T63" fmla="*/ 119 h 128"/>
              <a:gd name="T64" fmla="*/ 545 w 1483"/>
              <a:gd name="T65" fmla="*/ 49 h 128"/>
              <a:gd name="T66" fmla="*/ 486 w 1483"/>
              <a:gd name="T67" fmla="*/ 99 h 128"/>
              <a:gd name="T68" fmla="*/ 534 w 1483"/>
              <a:gd name="T69" fmla="*/ 99 h 128"/>
              <a:gd name="T70" fmla="*/ 464 w 1483"/>
              <a:gd name="T71" fmla="*/ 99 h 128"/>
              <a:gd name="T72" fmla="*/ 451 w 1483"/>
              <a:gd name="T73" fmla="*/ 11 h 128"/>
              <a:gd name="T74" fmla="*/ 430 w 1483"/>
              <a:gd name="T75" fmla="*/ 91 h 128"/>
              <a:gd name="T76" fmla="*/ 423 w 1483"/>
              <a:gd name="T77" fmla="*/ 28 h 128"/>
              <a:gd name="T78" fmla="*/ 400 w 1483"/>
              <a:gd name="T79" fmla="*/ 38 h 128"/>
              <a:gd name="T80" fmla="*/ 335 w 1483"/>
              <a:gd name="T81" fmla="*/ 59 h 128"/>
              <a:gd name="T82" fmla="*/ 382 w 1483"/>
              <a:gd name="T83" fmla="*/ 83 h 128"/>
              <a:gd name="T84" fmla="*/ 358 w 1483"/>
              <a:gd name="T85" fmla="*/ 27 h 128"/>
              <a:gd name="T86" fmla="*/ 314 w 1483"/>
              <a:gd name="T87" fmla="*/ 28 h 128"/>
              <a:gd name="T88" fmla="*/ 252 w 1483"/>
              <a:gd name="T89" fmla="*/ 99 h 128"/>
              <a:gd name="T90" fmla="*/ 314 w 1483"/>
              <a:gd name="T91" fmla="*/ 99 h 128"/>
              <a:gd name="T92" fmla="*/ 238 w 1483"/>
              <a:gd name="T93" fmla="*/ 27 h 128"/>
              <a:gd name="T94" fmla="*/ 214 w 1483"/>
              <a:gd name="T95" fmla="*/ 99 h 128"/>
              <a:gd name="T96" fmla="*/ 170 w 1483"/>
              <a:gd name="T97" fmla="*/ 80 h 128"/>
              <a:gd name="T98" fmla="*/ 170 w 1483"/>
              <a:gd name="T99" fmla="*/ 39 h 128"/>
              <a:gd name="T100" fmla="*/ 170 w 1483"/>
              <a:gd name="T101" fmla="*/ 99 h 128"/>
              <a:gd name="T102" fmla="*/ 48 w 1483"/>
              <a:gd name="T103" fmla="*/ 77 h 128"/>
              <a:gd name="T104" fmla="*/ 13 w 1483"/>
              <a:gd name="T105" fmla="*/ 17 h 128"/>
              <a:gd name="T106" fmla="*/ 96 w 1483"/>
              <a:gd name="T107" fmla="*/ 99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83" h="128">
                <a:moveTo>
                  <a:pt x="1451" y="128"/>
                </a:moveTo>
                <a:cubicBezTo>
                  <a:pt x="1468" y="128"/>
                  <a:pt x="1483" y="119"/>
                  <a:pt x="1483" y="98"/>
                </a:cubicBezTo>
                <a:cubicBezTo>
                  <a:pt x="1483" y="28"/>
                  <a:pt x="1483" y="28"/>
                  <a:pt x="1483" y="28"/>
                </a:cubicBezTo>
                <a:cubicBezTo>
                  <a:pt x="1472" y="28"/>
                  <a:pt x="1472" y="28"/>
                  <a:pt x="1472" y="28"/>
                </a:cubicBezTo>
                <a:cubicBezTo>
                  <a:pt x="1472" y="79"/>
                  <a:pt x="1472" y="79"/>
                  <a:pt x="1472" y="79"/>
                </a:cubicBezTo>
                <a:cubicBezTo>
                  <a:pt x="1468" y="85"/>
                  <a:pt x="1460" y="90"/>
                  <a:pt x="1452" y="90"/>
                </a:cubicBezTo>
                <a:cubicBezTo>
                  <a:pt x="1442" y="90"/>
                  <a:pt x="1436" y="86"/>
                  <a:pt x="1436" y="74"/>
                </a:cubicBezTo>
                <a:cubicBezTo>
                  <a:pt x="1436" y="28"/>
                  <a:pt x="1436" y="28"/>
                  <a:pt x="1436" y="28"/>
                </a:cubicBezTo>
                <a:cubicBezTo>
                  <a:pt x="1425" y="28"/>
                  <a:pt x="1425" y="28"/>
                  <a:pt x="1425" y="28"/>
                </a:cubicBezTo>
                <a:cubicBezTo>
                  <a:pt x="1425" y="77"/>
                  <a:pt x="1425" y="77"/>
                  <a:pt x="1425" y="77"/>
                </a:cubicBezTo>
                <a:cubicBezTo>
                  <a:pt x="1425" y="92"/>
                  <a:pt x="1432" y="100"/>
                  <a:pt x="1447" y="100"/>
                </a:cubicBezTo>
                <a:cubicBezTo>
                  <a:pt x="1458" y="100"/>
                  <a:pt x="1467" y="94"/>
                  <a:pt x="1472" y="88"/>
                </a:cubicBezTo>
                <a:cubicBezTo>
                  <a:pt x="1472" y="98"/>
                  <a:pt x="1472" y="98"/>
                  <a:pt x="1472" y="98"/>
                </a:cubicBezTo>
                <a:cubicBezTo>
                  <a:pt x="1472" y="111"/>
                  <a:pt x="1464" y="119"/>
                  <a:pt x="1451" y="119"/>
                </a:cubicBezTo>
                <a:cubicBezTo>
                  <a:pt x="1442" y="119"/>
                  <a:pt x="1435" y="116"/>
                  <a:pt x="1429" y="109"/>
                </a:cubicBezTo>
                <a:cubicBezTo>
                  <a:pt x="1424" y="117"/>
                  <a:pt x="1424" y="117"/>
                  <a:pt x="1424" y="117"/>
                </a:cubicBezTo>
                <a:cubicBezTo>
                  <a:pt x="1431" y="125"/>
                  <a:pt x="1439" y="128"/>
                  <a:pt x="1451" y="128"/>
                </a:cubicBezTo>
                <a:moveTo>
                  <a:pt x="1383" y="101"/>
                </a:moveTo>
                <a:cubicBezTo>
                  <a:pt x="1396" y="101"/>
                  <a:pt x="1404" y="96"/>
                  <a:pt x="1409" y="89"/>
                </a:cubicBezTo>
                <a:cubicBezTo>
                  <a:pt x="1402" y="82"/>
                  <a:pt x="1402" y="82"/>
                  <a:pt x="1402" y="82"/>
                </a:cubicBezTo>
                <a:cubicBezTo>
                  <a:pt x="1397" y="88"/>
                  <a:pt x="1391" y="91"/>
                  <a:pt x="1384" y="91"/>
                </a:cubicBezTo>
                <a:cubicBezTo>
                  <a:pt x="1369" y="91"/>
                  <a:pt x="1359" y="79"/>
                  <a:pt x="1359" y="64"/>
                </a:cubicBezTo>
                <a:cubicBezTo>
                  <a:pt x="1359" y="48"/>
                  <a:pt x="1369" y="36"/>
                  <a:pt x="1384" y="36"/>
                </a:cubicBezTo>
                <a:cubicBezTo>
                  <a:pt x="1391" y="36"/>
                  <a:pt x="1397" y="39"/>
                  <a:pt x="1402" y="45"/>
                </a:cubicBezTo>
                <a:cubicBezTo>
                  <a:pt x="1409" y="39"/>
                  <a:pt x="1409" y="39"/>
                  <a:pt x="1409" y="39"/>
                </a:cubicBezTo>
                <a:cubicBezTo>
                  <a:pt x="1404" y="32"/>
                  <a:pt x="1396" y="27"/>
                  <a:pt x="1383" y="27"/>
                </a:cubicBezTo>
                <a:cubicBezTo>
                  <a:pt x="1362" y="27"/>
                  <a:pt x="1348" y="43"/>
                  <a:pt x="1348" y="64"/>
                </a:cubicBezTo>
                <a:cubicBezTo>
                  <a:pt x="1348" y="85"/>
                  <a:pt x="1362" y="101"/>
                  <a:pt x="1383" y="101"/>
                </a:cubicBezTo>
                <a:moveTo>
                  <a:pt x="1329" y="99"/>
                </a:moveTo>
                <a:cubicBezTo>
                  <a:pt x="1329" y="49"/>
                  <a:pt x="1329" y="49"/>
                  <a:pt x="1329" y="49"/>
                </a:cubicBezTo>
                <a:cubicBezTo>
                  <a:pt x="1329" y="34"/>
                  <a:pt x="1322" y="27"/>
                  <a:pt x="1307" y="27"/>
                </a:cubicBezTo>
                <a:cubicBezTo>
                  <a:pt x="1296" y="27"/>
                  <a:pt x="1287" y="33"/>
                  <a:pt x="1282" y="39"/>
                </a:cubicBezTo>
                <a:cubicBezTo>
                  <a:pt x="1282" y="28"/>
                  <a:pt x="1282" y="28"/>
                  <a:pt x="1282" y="28"/>
                </a:cubicBezTo>
                <a:cubicBezTo>
                  <a:pt x="1271" y="28"/>
                  <a:pt x="1271" y="28"/>
                  <a:pt x="1271" y="28"/>
                </a:cubicBezTo>
                <a:cubicBezTo>
                  <a:pt x="1271" y="99"/>
                  <a:pt x="1271" y="99"/>
                  <a:pt x="1271" y="99"/>
                </a:cubicBezTo>
                <a:cubicBezTo>
                  <a:pt x="1282" y="99"/>
                  <a:pt x="1282" y="99"/>
                  <a:pt x="1282" y="99"/>
                </a:cubicBezTo>
                <a:cubicBezTo>
                  <a:pt x="1282" y="47"/>
                  <a:pt x="1282" y="47"/>
                  <a:pt x="1282" y="47"/>
                </a:cubicBezTo>
                <a:cubicBezTo>
                  <a:pt x="1286" y="42"/>
                  <a:pt x="1294" y="36"/>
                  <a:pt x="1303" y="36"/>
                </a:cubicBezTo>
                <a:cubicBezTo>
                  <a:pt x="1312" y="36"/>
                  <a:pt x="1319" y="40"/>
                  <a:pt x="1319" y="53"/>
                </a:cubicBezTo>
                <a:cubicBezTo>
                  <a:pt x="1319" y="99"/>
                  <a:pt x="1319" y="99"/>
                  <a:pt x="1319" y="99"/>
                </a:cubicBezTo>
                <a:lnTo>
                  <a:pt x="1329" y="99"/>
                </a:lnTo>
                <a:close/>
                <a:moveTo>
                  <a:pt x="1216" y="91"/>
                </a:moveTo>
                <a:cubicBezTo>
                  <a:pt x="1202" y="91"/>
                  <a:pt x="1193" y="80"/>
                  <a:pt x="1193" y="64"/>
                </a:cubicBezTo>
                <a:cubicBezTo>
                  <a:pt x="1193" y="48"/>
                  <a:pt x="1202" y="36"/>
                  <a:pt x="1216" y="36"/>
                </a:cubicBezTo>
                <a:cubicBezTo>
                  <a:pt x="1225" y="36"/>
                  <a:pt x="1234" y="42"/>
                  <a:pt x="1238" y="48"/>
                </a:cubicBezTo>
                <a:cubicBezTo>
                  <a:pt x="1238" y="80"/>
                  <a:pt x="1238" y="80"/>
                  <a:pt x="1238" y="80"/>
                </a:cubicBezTo>
                <a:cubicBezTo>
                  <a:pt x="1234" y="86"/>
                  <a:pt x="1225" y="91"/>
                  <a:pt x="1216" y="91"/>
                </a:cubicBezTo>
                <a:moveTo>
                  <a:pt x="1249" y="99"/>
                </a:moveTo>
                <a:cubicBezTo>
                  <a:pt x="1249" y="28"/>
                  <a:pt x="1249" y="28"/>
                  <a:pt x="1249" y="28"/>
                </a:cubicBezTo>
                <a:cubicBezTo>
                  <a:pt x="1238" y="28"/>
                  <a:pt x="1238" y="28"/>
                  <a:pt x="1238" y="28"/>
                </a:cubicBezTo>
                <a:cubicBezTo>
                  <a:pt x="1238" y="39"/>
                  <a:pt x="1238" y="39"/>
                  <a:pt x="1238" y="39"/>
                </a:cubicBezTo>
                <a:cubicBezTo>
                  <a:pt x="1232" y="31"/>
                  <a:pt x="1223" y="27"/>
                  <a:pt x="1214" y="27"/>
                </a:cubicBezTo>
                <a:cubicBezTo>
                  <a:pt x="1195" y="27"/>
                  <a:pt x="1182" y="41"/>
                  <a:pt x="1182" y="64"/>
                </a:cubicBezTo>
                <a:cubicBezTo>
                  <a:pt x="1182" y="87"/>
                  <a:pt x="1195" y="101"/>
                  <a:pt x="1214" y="101"/>
                </a:cubicBezTo>
                <a:cubicBezTo>
                  <a:pt x="1224" y="101"/>
                  <a:pt x="1232" y="96"/>
                  <a:pt x="1238" y="89"/>
                </a:cubicBezTo>
                <a:cubicBezTo>
                  <a:pt x="1238" y="99"/>
                  <a:pt x="1238" y="99"/>
                  <a:pt x="1238" y="99"/>
                </a:cubicBezTo>
                <a:lnTo>
                  <a:pt x="1249" y="99"/>
                </a:lnTo>
                <a:close/>
                <a:moveTo>
                  <a:pt x="1161" y="101"/>
                </a:moveTo>
                <a:cubicBezTo>
                  <a:pt x="1167" y="101"/>
                  <a:pt x="1171" y="99"/>
                  <a:pt x="1174" y="96"/>
                </a:cubicBezTo>
                <a:cubicBezTo>
                  <a:pt x="1171" y="88"/>
                  <a:pt x="1171" y="88"/>
                  <a:pt x="1171" y="88"/>
                </a:cubicBezTo>
                <a:cubicBezTo>
                  <a:pt x="1169" y="90"/>
                  <a:pt x="1167" y="91"/>
                  <a:pt x="1163" y="91"/>
                </a:cubicBezTo>
                <a:cubicBezTo>
                  <a:pt x="1159" y="91"/>
                  <a:pt x="1156" y="87"/>
                  <a:pt x="1156" y="82"/>
                </a:cubicBezTo>
                <a:cubicBezTo>
                  <a:pt x="1156" y="38"/>
                  <a:pt x="1156" y="38"/>
                  <a:pt x="1156" y="38"/>
                </a:cubicBezTo>
                <a:cubicBezTo>
                  <a:pt x="1171" y="38"/>
                  <a:pt x="1171" y="38"/>
                  <a:pt x="1171" y="38"/>
                </a:cubicBezTo>
                <a:cubicBezTo>
                  <a:pt x="1171" y="28"/>
                  <a:pt x="1171" y="28"/>
                  <a:pt x="1171" y="28"/>
                </a:cubicBezTo>
                <a:cubicBezTo>
                  <a:pt x="1156" y="28"/>
                  <a:pt x="1156" y="28"/>
                  <a:pt x="1156" y="28"/>
                </a:cubicBezTo>
                <a:cubicBezTo>
                  <a:pt x="1156" y="9"/>
                  <a:pt x="1156" y="9"/>
                  <a:pt x="1156" y="9"/>
                </a:cubicBezTo>
                <a:cubicBezTo>
                  <a:pt x="1145" y="9"/>
                  <a:pt x="1145" y="9"/>
                  <a:pt x="1145" y="9"/>
                </a:cubicBezTo>
                <a:cubicBezTo>
                  <a:pt x="1145" y="28"/>
                  <a:pt x="1145" y="28"/>
                  <a:pt x="1145" y="28"/>
                </a:cubicBezTo>
                <a:cubicBezTo>
                  <a:pt x="1133" y="28"/>
                  <a:pt x="1133" y="28"/>
                  <a:pt x="1133" y="28"/>
                </a:cubicBezTo>
                <a:cubicBezTo>
                  <a:pt x="1133" y="38"/>
                  <a:pt x="1133" y="38"/>
                  <a:pt x="1133" y="38"/>
                </a:cubicBezTo>
                <a:cubicBezTo>
                  <a:pt x="1145" y="38"/>
                  <a:pt x="1145" y="38"/>
                  <a:pt x="1145" y="38"/>
                </a:cubicBezTo>
                <a:cubicBezTo>
                  <a:pt x="1145" y="84"/>
                  <a:pt x="1145" y="84"/>
                  <a:pt x="1145" y="84"/>
                </a:cubicBezTo>
                <a:cubicBezTo>
                  <a:pt x="1145" y="95"/>
                  <a:pt x="1150" y="101"/>
                  <a:pt x="1161" y="101"/>
                </a:cubicBezTo>
                <a:moveTo>
                  <a:pt x="1119" y="101"/>
                </a:moveTo>
                <a:cubicBezTo>
                  <a:pt x="1126" y="101"/>
                  <a:pt x="1129" y="99"/>
                  <a:pt x="1132" y="96"/>
                </a:cubicBezTo>
                <a:cubicBezTo>
                  <a:pt x="1129" y="88"/>
                  <a:pt x="1129" y="88"/>
                  <a:pt x="1129" y="88"/>
                </a:cubicBezTo>
                <a:cubicBezTo>
                  <a:pt x="1128" y="90"/>
                  <a:pt x="1125" y="91"/>
                  <a:pt x="1122" y="91"/>
                </a:cubicBezTo>
                <a:cubicBezTo>
                  <a:pt x="1117" y="91"/>
                  <a:pt x="1114" y="87"/>
                  <a:pt x="1114" y="82"/>
                </a:cubicBezTo>
                <a:cubicBezTo>
                  <a:pt x="1114" y="1"/>
                  <a:pt x="1114" y="1"/>
                  <a:pt x="1114" y="1"/>
                </a:cubicBezTo>
                <a:cubicBezTo>
                  <a:pt x="1103" y="1"/>
                  <a:pt x="1103" y="1"/>
                  <a:pt x="1103" y="1"/>
                </a:cubicBezTo>
                <a:cubicBezTo>
                  <a:pt x="1103" y="84"/>
                  <a:pt x="1103" y="84"/>
                  <a:pt x="1103" y="84"/>
                </a:cubicBezTo>
                <a:cubicBezTo>
                  <a:pt x="1103" y="95"/>
                  <a:pt x="1109" y="101"/>
                  <a:pt x="1119" y="101"/>
                </a:cubicBezTo>
                <a:moveTo>
                  <a:pt x="1081" y="99"/>
                </a:moveTo>
                <a:cubicBezTo>
                  <a:pt x="1081" y="28"/>
                  <a:pt x="1081" y="28"/>
                  <a:pt x="1081" y="28"/>
                </a:cubicBezTo>
                <a:cubicBezTo>
                  <a:pt x="1070" y="28"/>
                  <a:pt x="1070" y="28"/>
                  <a:pt x="1070" y="28"/>
                </a:cubicBezTo>
                <a:cubicBezTo>
                  <a:pt x="1070" y="80"/>
                  <a:pt x="1070" y="80"/>
                  <a:pt x="1070" y="80"/>
                </a:cubicBezTo>
                <a:cubicBezTo>
                  <a:pt x="1066" y="86"/>
                  <a:pt x="1058" y="91"/>
                  <a:pt x="1050" y="91"/>
                </a:cubicBezTo>
                <a:cubicBezTo>
                  <a:pt x="1040" y="91"/>
                  <a:pt x="1034" y="88"/>
                  <a:pt x="1034" y="75"/>
                </a:cubicBezTo>
                <a:cubicBezTo>
                  <a:pt x="1034" y="28"/>
                  <a:pt x="1034" y="28"/>
                  <a:pt x="1034" y="28"/>
                </a:cubicBezTo>
                <a:cubicBezTo>
                  <a:pt x="1023" y="28"/>
                  <a:pt x="1023" y="28"/>
                  <a:pt x="1023" y="28"/>
                </a:cubicBezTo>
                <a:cubicBezTo>
                  <a:pt x="1023" y="78"/>
                  <a:pt x="1023" y="78"/>
                  <a:pt x="1023" y="78"/>
                </a:cubicBezTo>
                <a:cubicBezTo>
                  <a:pt x="1023" y="94"/>
                  <a:pt x="1030" y="101"/>
                  <a:pt x="1045" y="101"/>
                </a:cubicBezTo>
                <a:cubicBezTo>
                  <a:pt x="1056" y="101"/>
                  <a:pt x="1065" y="95"/>
                  <a:pt x="1070" y="89"/>
                </a:cubicBezTo>
                <a:cubicBezTo>
                  <a:pt x="1070" y="99"/>
                  <a:pt x="1070" y="99"/>
                  <a:pt x="1070" y="99"/>
                </a:cubicBezTo>
                <a:lnTo>
                  <a:pt x="1081" y="99"/>
                </a:lnTo>
                <a:close/>
                <a:moveTo>
                  <a:pt x="977" y="101"/>
                </a:moveTo>
                <a:cubicBezTo>
                  <a:pt x="995" y="101"/>
                  <a:pt x="1005" y="91"/>
                  <a:pt x="1005" y="80"/>
                </a:cubicBezTo>
                <a:cubicBezTo>
                  <a:pt x="1005" y="52"/>
                  <a:pt x="961" y="62"/>
                  <a:pt x="961" y="47"/>
                </a:cubicBezTo>
                <a:cubicBezTo>
                  <a:pt x="961" y="40"/>
                  <a:pt x="967" y="35"/>
                  <a:pt x="976" y="35"/>
                </a:cubicBezTo>
                <a:cubicBezTo>
                  <a:pt x="986" y="35"/>
                  <a:pt x="993" y="39"/>
                  <a:pt x="998" y="44"/>
                </a:cubicBezTo>
                <a:cubicBezTo>
                  <a:pt x="1003" y="37"/>
                  <a:pt x="1003" y="37"/>
                  <a:pt x="1003" y="37"/>
                </a:cubicBezTo>
                <a:cubicBezTo>
                  <a:pt x="997" y="31"/>
                  <a:pt x="989" y="27"/>
                  <a:pt x="976" y="27"/>
                </a:cubicBezTo>
                <a:cubicBezTo>
                  <a:pt x="959" y="27"/>
                  <a:pt x="950" y="36"/>
                  <a:pt x="950" y="47"/>
                </a:cubicBezTo>
                <a:cubicBezTo>
                  <a:pt x="950" y="73"/>
                  <a:pt x="994" y="63"/>
                  <a:pt x="994" y="80"/>
                </a:cubicBezTo>
                <a:cubicBezTo>
                  <a:pt x="994" y="87"/>
                  <a:pt x="988" y="92"/>
                  <a:pt x="977" y="92"/>
                </a:cubicBezTo>
                <a:cubicBezTo>
                  <a:pt x="967" y="92"/>
                  <a:pt x="958" y="87"/>
                  <a:pt x="954" y="82"/>
                </a:cubicBezTo>
                <a:cubicBezTo>
                  <a:pt x="948" y="90"/>
                  <a:pt x="948" y="90"/>
                  <a:pt x="948" y="90"/>
                </a:cubicBezTo>
                <a:cubicBezTo>
                  <a:pt x="955" y="97"/>
                  <a:pt x="965" y="101"/>
                  <a:pt x="977" y="101"/>
                </a:cubicBezTo>
                <a:moveTo>
                  <a:pt x="932" y="99"/>
                </a:moveTo>
                <a:cubicBezTo>
                  <a:pt x="932" y="49"/>
                  <a:pt x="932" y="49"/>
                  <a:pt x="932" y="49"/>
                </a:cubicBezTo>
                <a:cubicBezTo>
                  <a:pt x="932" y="34"/>
                  <a:pt x="924" y="27"/>
                  <a:pt x="910" y="27"/>
                </a:cubicBezTo>
                <a:cubicBezTo>
                  <a:pt x="899" y="27"/>
                  <a:pt x="889" y="33"/>
                  <a:pt x="884" y="39"/>
                </a:cubicBezTo>
                <a:cubicBezTo>
                  <a:pt x="884" y="28"/>
                  <a:pt x="884" y="28"/>
                  <a:pt x="884" y="28"/>
                </a:cubicBezTo>
                <a:cubicBezTo>
                  <a:pt x="873" y="28"/>
                  <a:pt x="873" y="28"/>
                  <a:pt x="873" y="28"/>
                </a:cubicBezTo>
                <a:cubicBezTo>
                  <a:pt x="873" y="99"/>
                  <a:pt x="873" y="99"/>
                  <a:pt x="873" y="99"/>
                </a:cubicBezTo>
                <a:cubicBezTo>
                  <a:pt x="884" y="99"/>
                  <a:pt x="884" y="99"/>
                  <a:pt x="884" y="99"/>
                </a:cubicBezTo>
                <a:cubicBezTo>
                  <a:pt x="884" y="47"/>
                  <a:pt x="884" y="47"/>
                  <a:pt x="884" y="47"/>
                </a:cubicBezTo>
                <a:cubicBezTo>
                  <a:pt x="888" y="42"/>
                  <a:pt x="896" y="36"/>
                  <a:pt x="905" y="36"/>
                </a:cubicBezTo>
                <a:cubicBezTo>
                  <a:pt x="915" y="36"/>
                  <a:pt x="921" y="40"/>
                  <a:pt x="921" y="53"/>
                </a:cubicBezTo>
                <a:cubicBezTo>
                  <a:pt x="921" y="99"/>
                  <a:pt x="921" y="99"/>
                  <a:pt x="921" y="99"/>
                </a:cubicBezTo>
                <a:lnTo>
                  <a:pt x="932" y="99"/>
                </a:lnTo>
                <a:close/>
                <a:moveTo>
                  <a:pt x="820" y="91"/>
                </a:moveTo>
                <a:cubicBezTo>
                  <a:pt x="805" y="91"/>
                  <a:pt x="797" y="78"/>
                  <a:pt x="797" y="64"/>
                </a:cubicBezTo>
                <a:cubicBezTo>
                  <a:pt x="797" y="49"/>
                  <a:pt x="805" y="36"/>
                  <a:pt x="820" y="36"/>
                </a:cubicBezTo>
                <a:cubicBezTo>
                  <a:pt x="835" y="36"/>
                  <a:pt x="844" y="49"/>
                  <a:pt x="844" y="64"/>
                </a:cubicBezTo>
                <a:cubicBezTo>
                  <a:pt x="844" y="78"/>
                  <a:pt x="835" y="91"/>
                  <a:pt x="820" y="91"/>
                </a:cubicBezTo>
                <a:moveTo>
                  <a:pt x="820" y="101"/>
                </a:moveTo>
                <a:cubicBezTo>
                  <a:pt x="842" y="101"/>
                  <a:pt x="855" y="84"/>
                  <a:pt x="855" y="64"/>
                </a:cubicBezTo>
                <a:cubicBezTo>
                  <a:pt x="855" y="43"/>
                  <a:pt x="842" y="27"/>
                  <a:pt x="820" y="27"/>
                </a:cubicBezTo>
                <a:cubicBezTo>
                  <a:pt x="798" y="27"/>
                  <a:pt x="785" y="43"/>
                  <a:pt x="785" y="64"/>
                </a:cubicBezTo>
                <a:cubicBezTo>
                  <a:pt x="785" y="84"/>
                  <a:pt x="798" y="101"/>
                  <a:pt x="820" y="101"/>
                </a:cubicBezTo>
                <a:moveTo>
                  <a:pt x="737" y="101"/>
                </a:moveTo>
                <a:cubicBezTo>
                  <a:pt x="754" y="101"/>
                  <a:pt x="766" y="93"/>
                  <a:pt x="774" y="81"/>
                </a:cubicBezTo>
                <a:cubicBezTo>
                  <a:pt x="764" y="76"/>
                  <a:pt x="764" y="76"/>
                  <a:pt x="764" y="76"/>
                </a:cubicBezTo>
                <a:cubicBezTo>
                  <a:pt x="758" y="84"/>
                  <a:pt x="748" y="90"/>
                  <a:pt x="737" y="90"/>
                </a:cubicBezTo>
                <a:cubicBezTo>
                  <a:pt x="715" y="90"/>
                  <a:pt x="699" y="74"/>
                  <a:pt x="699" y="50"/>
                </a:cubicBezTo>
                <a:cubicBezTo>
                  <a:pt x="699" y="27"/>
                  <a:pt x="715" y="11"/>
                  <a:pt x="737" y="11"/>
                </a:cubicBezTo>
                <a:cubicBezTo>
                  <a:pt x="748" y="11"/>
                  <a:pt x="758" y="16"/>
                  <a:pt x="764" y="25"/>
                </a:cubicBezTo>
                <a:cubicBezTo>
                  <a:pt x="774" y="19"/>
                  <a:pt x="774" y="19"/>
                  <a:pt x="774" y="19"/>
                </a:cubicBezTo>
                <a:cubicBezTo>
                  <a:pt x="766" y="8"/>
                  <a:pt x="754" y="0"/>
                  <a:pt x="737" y="0"/>
                </a:cubicBezTo>
                <a:cubicBezTo>
                  <a:pt x="708" y="0"/>
                  <a:pt x="686" y="20"/>
                  <a:pt x="686" y="50"/>
                </a:cubicBezTo>
                <a:cubicBezTo>
                  <a:pt x="686" y="80"/>
                  <a:pt x="708" y="101"/>
                  <a:pt x="737" y="101"/>
                </a:cubicBezTo>
                <a:moveTo>
                  <a:pt x="598" y="90"/>
                </a:moveTo>
                <a:cubicBezTo>
                  <a:pt x="583" y="90"/>
                  <a:pt x="575" y="79"/>
                  <a:pt x="575" y="63"/>
                </a:cubicBezTo>
                <a:cubicBezTo>
                  <a:pt x="575" y="48"/>
                  <a:pt x="583" y="36"/>
                  <a:pt x="598" y="36"/>
                </a:cubicBezTo>
                <a:cubicBezTo>
                  <a:pt x="606" y="36"/>
                  <a:pt x="615" y="42"/>
                  <a:pt x="619" y="48"/>
                </a:cubicBezTo>
                <a:cubicBezTo>
                  <a:pt x="619" y="79"/>
                  <a:pt x="619" y="79"/>
                  <a:pt x="619" y="79"/>
                </a:cubicBezTo>
                <a:cubicBezTo>
                  <a:pt x="615" y="85"/>
                  <a:pt x="606" y="90"/>
                  <a:pt x="598" y="90"/>
                </a:cubicBezTo>
                <a:moveTo>
                  <a:pt x="596" y="128"/>
                </a:moveTo>
                <a:cubicBezTo>
                  <a:pt x="613" y="128"/>
                  <a:pt x="630" y="121"/>
                  <a:pt x="630" y="98"/>
                </a:cubicBezTo>
                <a:cubicBezTo>
                  <a:pt x="630" y="28"/>
                  <a:pt x="630" y="28"/>
                  <a:pt x="630" y="28"/>
                </a:cubicBezTo>
                <a:cubicBezTo>
                  <a:pt x="619" y="28"/>
                  <a:pt x="619" y="28"/>
                  <a:pt x="619" y="28"/>
                </a:cubicBezTo>
                <a:cubicBezTo>
                  <a:pt x="619" y="39"/>
                  <a:pt x="619" y="39"/>
                  <a:pt x="619" y="39"/>
                </a:cubicBezTo>
                <a:cubicBezTo>
                  <a:pt x="613" y="31"/>
                  <a:pt x="604" y="27"/>
                  <a:pt x="595" y="27"/>
                </a:cubicBezTo>
                <a:cubicBezTo>
                  <a:pt x="576" y="27"/>
                  <a:pt x="563" y="41"/>
                  <a:pt x="563" y="63"/>
                </a:cubicBezTo>
                <a:cubicBezTo>
                  <a:pt x="563" y="86"/>
                  <a:pt x="576" y="100"/>
                  <a:pt x="595" y="100"/>
                </a:cubicBezTo>
                <a:cubicBezTo>
                  <a:pt x="605" y="100"/>
                  <a:pt x="613" y="95"/>
                  <a:pt x="619" y="88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9" y="113"/>
                  <a:pt x="608" y="119"/>
                  <a:pt x="596" y="119"/>
                </a:cubicBezTo>
                <a:cubicBezTo>
                  <a:pt x="586" y="119"/>
                  <a:pt x="579" y="116"/>
                  <a:pt x="573" y="109"/>
                </a:cubicBezTo>
                <a:cubicBezTo>
                  <a:pt x="567" y="117"/>
                  <a:pt x="567" y="117"/>
                  <a:pt x="567" y="117"/>
                </a:cubicBezTo>
                <a:cubicBezTo>
                  <a:pt x="576" y="126"/>
                  <a:pt x="584" y="128"/>
                  <a:pt x="596" y="128"/>
                </a:cubicBezTo>
                <a:moveTo>
                  <a:pt x="545" y="99"/>
                </a:moveTo>
                <a:cubicBezTo>
                  <a:pt x="545" y="49"/>
                  <a:pt x="545" y="49"/>
                  <a:pt x="545" y="49"/>
                </a:cubicBezTo>
                <a:cubicBezTo>
                  <a:pt x="545" y="34"/>
                  <a:pt x="537" y="27"/>
                  <a:pt x="523" y="27"/>
                </a:cubicBezTo>
                <a:cubicBezTo>
                  <a:pt x="512" y="27"/>
                  <a:pt x="502" y="33"/>
                  <a:pt x="497" y="39"/>
                </a:cubicBezTo>
                <a:cubicBezTo>
                  <a:pt x="497" y="28"/>
                  <a:pt x="497" y="28"/>
                  <a:pt x="497" y="28"/>
                </a:cubicBezTo>
                <a:cubicBezTo>
                  <a:pt x="486" y="28"/>
                  <a:pt x="486" y="28"/>
                  <a:pt x="486" y="28"/>
                </a:cubicBezTo>
                <a:cubicBezTo>
                  <a:pt x="486" y="99"/>
                  <a:pt x="486" y="99"/>
                  <a:pt x="486" y="99"/>
                </a:cubicBezTo>
                <a:cubicBezTo>
                  <a:pt x="497" y="99"/>
                  <a:pt x="497" y="99"/>
                  <a:pt x="497" y="99"/>
                </a:cubicBezTo>
                <a:cubicBezTo>
                  <a:pt x="497" y="47"/>
                  <a:pt x="497" y="47"/>
                  <a:pt x="497" y="47"/>
                </a:cubicBezTo>
                <a:cubicBezTo>
                  <a:pt x="501" y="42"/>
                  <a:pt x="510" y="36"/>
                  <a:pt x="518" y="36"/>
                </a:cubicBezTo>
                <a:cubicBezTo>
                  <a:pt x="528" y="36"/>
                  <a:pt x="534" y="40"/>
                  <a:pt x="534" y="53"/>
                </a:cubicBezTo>
                <a:cubicBezTo>
                  <a:pt x="534" y="99"/>
                  <a:pt x="534" y="99"/>
                  <a:pt x="534" y="99"/>
                </a:cubicBezTo>
                <a:lnTo>
                  <a:pt x="545" y="99"/>
                </a:lnTo>
                <a:close/>
                <a:moveTo>
                  <a:pt x="464" y="28"/>
                </a:moveTo>
                <a:cubicBezTo>
                  <a:pt x="453" y="28"/>
                  <a:pt x="453" y="28"/>
                  <a:pt x="453" y="28"/>
                </a:cubicBezTo>
                <a:cubicBezTo>
                  <a:pt x="453" y="99"/>
                  <a:pt x="453" y="99"/>
                  <a:pt x="453" y="99"/>
                </a:cubicBezTo>
                <a:cubicBezTo>
                  <a:pt x="464" y="99"/>
                  <a:pt x="464" y="99"/>
                  <a:pt x="464" y="99"/>
                </a:cubicBezTo>
                <a:lnTo>
                  <a:pt x="464" y="28"/>
                </a:lnTo>
                <a:close/>
                <a:moveTo>
                  <a:pt x="459" y="18"/>
                </a:moveTo>
                <a:cubicBezTo>
                  <a:pt x="463" y="18"/>
                  <a:pt x="466" y="15"/>
                  <a:pt x="466" y="11"/>
                </a:cubicBezTo>
                <a:cubicBezTo>
                  <a:pt x="466" y="7"/>
                  <a:pt x="463" y="3"/>
                  <a:pt x="459" y="3"/>
                </a:cubicBezTo>
                <a:cubicBezTo>
                  <a:pt x="455" y="3"/>
                  <a:pt x="451" y="7"/>
                  <a:pt x="451" y="11"/>
                </a:cubicBezTo>
                <a:cubicBezTo>
                  <a:pt x="451" y="15"/>
                  <a:pt x="455" y="18"/>
                  <a:pt x="459" y="18"/>
                </a:cubicBezTo>
                <a:moveTo>
                  <a:pt x="428" y="101"/>
                </a:moveTo>
                <a:cubicBezTo>
                  <a:pt x="434" y="101"/>
                  <a:pt x="438" y="99"/>
                  <a:pt x="441" y="96"/>
                </a:cubicBezTo>
                <a:cubicBezTo>
                  <a:pt x="438" y="88"/>
                  <a:pt x="438" y="88"/>
                  <a:pt x="438" y="88"/>
                </a:cubicBezTo>
                <a:cubicBezTo>
                  <a:pt x="436" y="90"/>
                  <a:pt x="434" y="91"/>
                  <a:pt x="430" y="91"/>
                </a:cubicBezTo>
                <a:cubicBezTo>
                  <a:pt x="426" y="91"/>
                  <a:pt x="423" y="87"/>
                  <a:pt x="423" y="82"/>
                </a:cubicBezTo>
                <a:cubicBezTo>
                  <a:pt x="423" y="38"/>
                  <a:pt x="423" y="38"/>
                  <a:pt x="423" y="38"/>
                </a:cubicBezTo>
                <a:cubicBezTo>
                  <a:pt x="438" y="38"/>
                  <a:pt x="438" y="38"/>
                  <a:pt x="438" y="38"/>
                </a:cubicBezTo>
                <a:cubicBezTo>
                  <a:pt x="438" y="28"/>
                  <a:pt x="438" y="28"/>
                  <a:pt x="438" y="28"/>
                </a:cubicBezTo>
                <a:cubicBezTo>
                  <a:pt x="423" y="28"/>
                  <a:pt x="423" y="28"/>
                  <a:pt x="423" y="28"/>
                </a:cubicBezTo>
                <a:cubicBezTo>
                  <a:pt x="423" y="9"/>
                  <a:pt x="423" y="9"/>
                  <a:pt x="423" y="9"/>
                </a:cubicBezTo>
                <a:cubicBezTo>
                  <a:pt x="412" y="9"/>
                  <a:pt x="412" y="9"/>
                  <a:pt x="412" y="9"/>
                </a:cubicBezTo>
                <a:cubicBezTo>
                  <a:pt x="412" y="28"/>
                  <a:pt x="412" y="28"/>
                  <a:pt x="412" y="28"/>
                </a:cubicBezTo>
                <a:cubicBezTo>
                  <a:pt x="400" y="28"/>
                  <a:pt x="400" y="28"/>
                  <a:pt x="400" y="28"/>
                </a:cubicBezTo>
                <a:cubicBezTo>
                  <a:pt x="400" y="38"/>
                  <a:pt x="400" y="38"/>
                  <a:pt x="400" y="38"/>
                </a:cubicBezTo>
                <a:cubicBezTo>
                  <a:pt x="412" y="38"/>
                  <a:pt x="412" y="38"/>
                  <a:pt x="412" y="38"/>
                </a:cubicBezTo>
                <a:cubicBezTo>
                  <a:pt x="412" y="84"/>
                  <a:pt x="412" y="84"/>
                  <a:pt x="412" y="84"/>
                </a:cubicBezTo>
                <a:cubicBezTo>
                  <a:pt x="412" y="95"/>
                  <a:pt x="417" y="101"/>
                  <a:pt x="428" y="101"/>
                </a:cubicBezTo>
                <a:moveTo>
                  <a:pt x="381" y="59"/>
                </a:moveTo>
                <a:cubicBezTo>
                  <a:pt x="335" y="59"/>
                  <a:pt x="335" y="59"/>
                  <a:pt x="335" y="59"/>
                </a:cubicBezTo>
                <a:cubicBezTo>
                  <a:pt x="335" y="48"/>
                  <a:pt x="343" y="36"/>
                  <a:pt x="358" y="36"/>
                </a:cubicBezTo>
                <a:cubicBezTo>
                  <a:pt x="374" y="36"/>
                  <a:pt x="381" y="49"/>
                  <a:pt x="381" y="59"/>
                </a:cubicBezTo>
                <a:moveTo>
                  <a:pt x="359" y="101"/>
                </a:moveTo>
                <a:cubicBezTo>
                  <a:pt x="371" y="101"/>
                  <a:pt x="380" y="97"/>
                  <a:pt x="388" y="90"/>
                </a:cubicBezTo>
                <a:cubicBezTo>
                  <a:pt x="382" y="83"/>
                  <a:pt x="382" y="83"/>
                  <a:pt x="382" y="83"/>
                </a:cubicBezTo>
                <a:cubicBezTo>
                  <a:pt x="377" y="89"/>
                  <a:pt x="369" y="92"/>
                  <a:pt x="360" y="92"/>
                </a:cubicBezTo>
                <a:cubicBezTo>
                  <a:pt x="345" y="92"/>
                  <a:pt x="336" y="81"/>
                  <a:pt x="335" y="67"/>
                </a:cubicBezTo>
                <a:cubicBezTo>
                  <a:pt x="392" y="67"/>
                  <a:pt x="392" y="67"/>
                  <a:pt x="392" y="67"/>
                </a:cubicBezTo>
                <a:cubicBezTo>
                  <a:pt x="392" y="65"/>
                  <a:pt x="392" y="65"/>
                  <a:pt x="392" y="65"/>
                </a:cubicBezTo>
                <a:cubicBezTo>
                  <a:pt x="392" y="43"/>
                  <a:pt x="380" y="27"/>
                  <a:pt x="358" y="27"/>
                </a:cubicBezTo>
                <a:cubicBezTo>
                  <a:pt x="338" y="27"/>
                  <a:pt x="323" y="43"/>
                  <a:pt x="323" y="64"/>
                </a:cubicBezTo>
                <a:cubicBezTo>
                  <a:pt x="323" y="86"/>
                  <a:pt x="338" y="101"/>
                  <a:pt x="359" y="101"/>
                </a:cubicBezTo>
                <a:moveTo>
                  <a:pt x="314" y="99"/>
                </a:moveTo>
                <a:cubicBezTo>
                  <a:pt x="283" y="60"/>
                  <a:pt x="283" y="60"/>
                  <a:pt x="283" y="60"/>
                </a:cubicBezTo>
                <a:cubicBezTo>
                  <a:pt x="314" y="28"/>
                  <a:pt x="314" y="28"/>
                  <a:pt x="314" y="28"/>
                </a:cubicBezTo>
                <a:cubicBezTo>
                  <a:pt x="300" y="28"/>
                  <a:pt x="300" y="28"/>
                  <a:pt x="300" y="28"/>
                </a:cubicBezTo>
                <a:cubicBezTo>
                  <a:pt x="263" y="66"/>
                  <a:pt x="263" y="66"/>
                  <a:pt x="263" y="66"/>
                </a:cubicBezTo>
                <a:cubicBezTo>
                  <a:pt x="263" y="1"/>
                  <a:pt x="263" y="1"/>
                  <a:pt x="263" y="1"/>
                </a:cubicBezTo>
                <a:cubicBezTo>
                  <a:pt x="252" y="1"/>
                  <a:pt x="252" y="1"/>
                  <a:pt x="252" y="1"/>
                </a:cubicBezTo>
                <a:cubicBezTo>
                  <a:pt x="252" y="99"/>
                  <a:pt x="252" y="99"/>
                  <a:pt x="252" y="99"/>
                </a:cubicBezTo>
                <a:cubicBezTo>
                  <a:pt x="263" y="99"/>
                  <a:pt x="263" y="99"/>
                  <a:pt x="263" y="99"/>
                </a:cubicBezTo>
                <a:cubicBezTo>
                  <a:pt x="263" y="79"/>
                  <a:pt x="263" y="79"/>
                  <a:pt x="263" y="79"/>
                </a:cubicBezTo>
                <a:cubicBezTo>
                  <a:pt x="275" y="67"/>
                  <a:pt x="275" y="67"/>
                  <a:pt x="275" y="67"/>
                </a:cubicBezTo>
                <a:cubicBezTo>
                  <a:pt x="300" y="99"/>
                  <a:pt x="300" y="99"/>
                  <a:pt x="300" y="99"/>
                </a:cubicBezTo>
                <a:lnTo>
                  <a:pt x="314" y="99"/>
                </a:lnTo>
                <a:close/>
                <a:moveTo>
                  <a:pt x="214" y="99"/>
                </a:moveTo>
                <a:cubicBezTo>
                  <a:pt x="214" y="49"/>
                  <a:pt x="214" y="49"/>
                  <a:pt x="214" y="49"/>
                </a:cubicBezTo>
                <a:cubicBezTo>
                  <a:pt x="218" y="43"/>
                  <a:pt x="227" y="38"/>
                  <a:pt x="234" y="38"/>
                </a:cubicBezTo>
                <a:cubicBezTo>
                  <a:pt x="235" y="38"/>
                  <a:pt x="237" y="38"/>
                  <a:pt x="238" y="38"/>
                </a:cubicBezTo>
                <a:cubicBezTo>
                  <a:pt x="238" y="27"/>
                  <a:pt x="238" y="27"/>
                  <a:pt x="238" y="27"/>
                </a:cubicBezTo>
                <a:cubicBezTo>
                  <a:pt x="228" y="27"/>
                  <a:pt x="220" y="32"/>
                  <a:pt x="214" y="40"/>
                </a:cubicBezTo>
                <a:cubicBezTo>
                  <a:pt x="214" y="28"/>
                  <a:pt x="214" y="28"/>
                  <a:pt x="214" y="28"/>
                </a:cubicBezTo>
                <a:cubicBezTo>
                  <a:pt x="203" y="28"/>
                  <a:pt x="203" y="28"/>
                  <a:pt x="203" y="28"/>
                </a:cubicBezTo>
                <a:cubicBezTo>
                  <a:pt x="203" y="99"/>
                  <a:pt x="203" y="99"/>
                  <a:pt x="203" y="99"/>
                </a:cubicBezTo>
                <a:lnTo>
                  <a:pt x="214" y="99"/>
                </a:lnTo>
                <a:close/>
                <a:moveTo>
                  <a:pt x="149" y="91"/>
                </a:moveTo>
                <a:cubicBezTo>
                  <a:pt x="135" y="91"/>
                  <a:pt x="126" y="80"/>
                  <a:pt x="126" y="64"/>
                </a:cubicBezTo>
                <a:cubicBezTo>
                  <a:pt x="126" y="48"/>
                  <a:pt x="135" y="36"/>
                  <a:pt x="149" y="36"/>
                </a:cubicBezTo>
                <a:cubicBezTo>
                  <a:pt x="158" y="36"/>
                  <a:pt x="166" y="42"/>
                  <a:pt x="170" y="48"/>
                </a:cubicBezTo>
                <a:cubicBezTo>
                  <a:pt x="170" y="80"/>
                  <a:pt x="170" y="80"/>
                  <a:pt x="170" y="80"/>
                </a:cubicBezTo>
                <a:cubicBezTo>
                  <a:pt x="166" y="86"/>
                  <a:pt x="158" y="91"/>
                  <a:pt x="149" y="91"/>
                </a:cubicBezTo>
                <a:moveTo>
                  <a:pt x="181" y="99"/>
                </a:moveTo>
                <a:cubicBezTo>
                  <a:pt x="181" y="28"/>
                  <a:pt x="181" y="28"/>
                  <a:pt x="181" y="28"/>
                </a:cubicBezTo>
                <a:cubicBezTo>
                  <a:pt x="170" y="28"/>
                  <a:pt x="170" y="28"/>
                  <a:pt x="170" y="28"/>
                </a:cubicBezTo>
                <a:cubicBezTo>
                  <a:pt x="170" y="39"/>
                  <a:pt x="170" y="39"/>
                  <a:pt x="170" y="39"/>
                </a:cubicBezTo>
                <a:cubicBezTo>
                  <a:pt x="165" y="31"/>
                  <a:pt x="156" y="27"/>
                  <a:pt x="146" y="27"/>
                </a:cubicBezTo>
                <a:cubicBezTo>
                  <a:pt x="128" y="27"/>
                  <a:pt x="115" y="41"/>
                  <a:pt x="115" y="64"/>
                </a:cubicBezTo>
                <a:cubicBezTo>
                  <a:pt x="115" y="87"/>
                  <a:pt x="128" y="101"/>
                  <a:pt x="146" y="101"/>
                </a:cubicBezTo>
                <a:cubicBezTo>
                  <a:pt x="156" y="101"/>
                  <a:pt x="165" y="96"/>
                  <a:pt x="170" y="89"/>
                </a:cubicBezTo>
                <a:cubicBezTo>
                  <a:pt x="170" y="99"/>
                  <a:pt x="170" y="99"/>
                  <a:pt x="170" y="99"/>
                </a:cubicBezTo>
                <a:lnTo>
                  <a:pt x="181" y="99"/>
                </a:lnTo>
                <a:close/>
                <a:moveTo>
                  <a:pt x="96" y="99"/>
                </a:moveTo>
                <a:cubicBezTo>
                  <a:pt x="96" y="1"/>
                  <a:pt x="96" y="1"/>
                  <a:pt x="96" y="1"/>
                </a:cubicBezTo>
                <a:cubicBezTo>
                  <a:pt x="79" y="1"/>
                  <a:pt x="79" y="1"/>
                  <a:pt x="79" y="1"/>
                </a:cubicBezTo>
                <a:cubicBezTo>
                  <a:pt x="48" y="77"/>
                  <a:pt x="48" y="77"/>
                  <a:pt x="48" y="77"/>
                </a:cubicBezTo>
                <a:cubicBezTo>
                  <a:pt x="18" y="1"/>
                  <a:pt x="18" y="1"/>
                  <a:pt x="18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99"/>
                  <a:pt x="0" y="99"/>
                  <a:pt x="0" y="99"/>
                </a:cubicBezTo>
                <a:cubicBezTo>
                  <a:pt x="13" y="99"/>
                  <a:pt x="13" y="99"/>
                  <a:pt x="13" y="99"/>
                </a:cubicBezTo>
                <a:cubicBezTo>
                  <a:pt x="13" y="17"/>
                  <a:pt x="13" y="17"/>
                  <a:pt x="13" y="17"/>
                </a:cubicBezTo>
                <a:cubicBezTo>
                  <a:pt x="46" y="99"/>
                  <a:pt x="46" y="99"/>
                  <a:pt x="46" y="99"/>
                </a:cubicBezTo>
                <a:cubicBezTo>
                  <a:pt x="51" y="99"/>
                  <a:pt x="51" y="99"/>
                  <a:pt x="51" y="99"/>
                </a:cubicBezTo>
                <a:cubicBezTo>
                  <a:pt x="84" y="17"/>
                  <a:pt x="84" y="17"/>
                  <a:pt x="84" y="17"/>
                </a:cubicBezTo>
                <a:cubicBezTo>
                  <a:pt x="84" y="99"/>
                  <a:pt x="84" y="99"/>
                  <a:pt x="84" y="99"/>
                </a:cubicBezTo>
                <a:lnTo>
                  <a:pt x="96" y="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4017F25-175F-44A1-960A-4976947FC8BB}"/>
              </a:ext>
            </a:extLst>
          </p:cNvPr>
          <p:cNvSpPr txBox="1"/>
          <p:nvPr userDrawn="1"/>
        </p:nvSpPr>
        <p:spPr>
          <a:xfrm>
            <a:off x="2321943" y="5481495"/>
            <a:ext cx="7384032" cy="9169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fld id="{B49BE6BA-4099-48A6-8476-20552574E95E}" type="datetime4">
              <a:rPr kumimoji="0" lang="en-GB" sz="1050" b="0" i="0" u="none" strike="noStrike" kern="1200" cap="none" spc="0" normalizeH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algn="ctr"/>
              <a:t>04 October 2023</a:t>
            </a:fld>
            <a:r>
              <a:rPr kumimoji="0" lang="en-GB" sz="1050" b="0" i="0" u="none" strike="noStrike" kern="1200" cap="none" spc="0" normalizeH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lang="en-GB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 Marketing Consultancy B.V.</a:t>
            </a:r>
          </a:p>
          <a:p>
            <a:pPr algn="ctr"/>
            <a:endParaRPr lang="en-GB" sz="1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50" b="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05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information in this publication is strictly confidential and all relevant copyrights, database rights and other (intellectual) </a:t>
            </a:r>
          </a:p>
          <a:p>
            <a:pPr algn="ctr"/>
            <a:r>
              <a:rPr lang="en-GB" sz="105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property rights are explicitly reserved. No part of this publication may be reproduced and/ or published without the prior </a:t>
            </a:r>
          </a:p>
          <a:p>
            <a:pPr algn="ctr"/>
            <a:r>
              <a:rPr lang="en-GB" sz="105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written permission of USP Marketing Consultancy B.V.</a:t>
            </a:r>
            <a:endParaRPr lang="en-GB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0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r - emt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6B08DF-E31D-400F-9D49-014B2090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DFCDABE-3B5E-456E-B1EC-72B4556C39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00" y="552450"/>
            <a:ext cx="10793770" cy="488950"/>
          </a:xfrm>
        </p:spPr>
        <p:txBody>
          <a:bodyPr anchor="ctr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/>
            </a:lvl1pPr>
            <a:lvl2pPr marL="180975" indent="0">
              <a:buNone/>
              <a:defRPr/>
            </a:lvl2pPr>
          </a:lstStyle>
          <a:p>
            <a:pPr lvl="0"/>
            <a:r>
              <a:rPr lang="en-GB" noProof="0"/>
              <a:t>Key take-away: so what?</a:t>
            </a:r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C8C57EF4-9794-4902-8E8D-2401B7228338}"/>
              </a:ext>
            </a:extLst>
          </p:cNvPr>
          <p:cNvSpPr txBox="1">
            <a:spLocks/>
          </p:cNvSpPr>
          <p:nvPr userDrawn="1"/>
        </p:nvSpPr>
        <p:spPr>
          <a:xfrm>
            <a:off x="360275" y="6512081"/>
            <a:ext cx="5969814" cy="38835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/>
              <a:t>European Home Improvement Monitor Q</a:t>
            </a:r>
            <a:r>
              <a:rPr lang="hr-HR" sz="800"/>
              <a:t>2</a:t>
            </a:r>
            <a:r>
              <a:rPr lang="en-GB" sz="800"/>
              <a:t> 2023 | Page </a:t>
            </a:r>
            <a:fld id="{0E7476D2-0896-4839-9387-ABF8745D58E4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42934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-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499" y="257717"/>
            <a:ext cx="10437345" cy="192543"/>
          </a:xfrm>
          <a:prstGeom prst="rect">
            <a:avLst/>
          </a:prstGeom>
        </p:spPr>
        <p:txBody>
          <a:bodyPr/>
          <a:lstStyle>
            <a:lvl1pPr>
              <a:defRPr lang="nl-NL" sz="2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noProof="0"/>
              <a:t>Plaats hier de hoofdtitel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numCol="1" spcCol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 </a:t>
            </a:r>
            <a:r>
              <a:rPr lang="nl-NL" noProof="0" err="1"/>
              <a:t>Bold</a:t>
            </a:r>
            <a:endParaRPr lang="nl-NL" noProof="0"/>
          </a:p>
          <a:p>
            <a:pPr lvl="5"/>
            <a:r>
              <a:rPr lang="nl-NL" noProof="0"/>
              <a:t>Kop normaal</a:t>
            </a:r>
          </a:p>
          <a:p>
            <a:pPr lvl="6"/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8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</p:txBody>
      </p:sp>
      <p:sp>
        <p:nvSpPr>
          <p:cNvPr id="8" name="Tijdelijke aanduiding voor dianummer 4">
            <a:extLst>
              <a:ext uri="{FF2B5EF4-FFF2-40B4-BE49-F238E27FC236}">
                <a16:creationId xmlns:a16="http://schemas.microsoft.com/office/drawing/2014/main" id="{752750C4-0242-4223-8DA1-B9315AAC5C9D}"/>
              </a:ext>
            </a:extLst>
          </p:cNvPr>
          <p:cNvSpPr txBox="1">
            <a:spLocks/>
          </p:cNvSpPr>
          <p:nvPr userDrawn="1"/>
        </p:nvSpPr>
        <p:spPr>
          <a:xfrm>
            <a:off x="360275" y="6512081"/>
            <a:ext cx="5969814" cy="38835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/>
              <a:t>European Home Improvement Monitor Q</a:t>
            </a:r>
            <a:r>
              <a:rPr lang="hr-HR" sz="800"/>
              <a:t>2</a:t>
            </a:r>
            <a:r>
              <a:rPr lang="en-GB" sz="800"/>
              <a:t> 202</a:t>
            </a:r>
            <a:r>
              <a:rPr lang="hr-HR" sz="800"/>
              <a:t>3</a:t>
            </a:r>
            <a:r>
              <a:rPr lang="en-GB" sz="800"/>
              <a:t> | Page </a:t>
            </a:r>
            <a:fld id="{0E7476D2-0896-4839-9387-ABF8745D58E4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4390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kst -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499" y="257717"/>
            <a:ext cx="10437345" cy="192543"/>
          </a:xfrm>
          <a:prstGeom prst="rect">
            <a:avLst/>
          </a:prstGeom>
        </p:spPr>
        <p:txBody>
          <a:bodyPr/>
          <a:lstStyle>
            <a:lvl1pPr>
              <a:defRPr lang="nl-NL" sz="2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noProof="0"/>
              <a:t>Plaats hier de hoofdtitel</a:t>
            </a:r>
            <a:endParaRPr lang="nl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numCol="1" spcCol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err="1"/>
              <a:t>Bullet</a:t>
            </a:r>
            <a:endParaRPr lang="nl-NL" noProof="0"/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3"/>
            <a:r>
              <a:rPr lang="nl-NL" noProof="0"/>
              <a:t>Leestekst</a:t>
            </a:r>
          </a:p>
          <a:p>
            <a:pPr lvl="4"/>
            <a:r>
              <a:rPr lang="nl-NL" noProof="0"/>
              <a:t>Kop </a:t>
            </a:r>
            <a:r>
              <a:rPr lang="nl-NL" noProof="0" err="1"/>
              <a:t>Bold</a:t>
            </a:r>
            <a:endParaRPr lang="nl-NL" noProof="0"/>
          </a:p>
          <a:p>
            <a:pPr lvl="5"/>
            <a:r>
              <a:rPr lang="nl-NL" noProof="0"/>
              <a:t>Kop normaal</a:t>
            </a:r>
          </a:p>
          <a:p>
            <a:pPr lvl="6"/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8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</p:txBody>
      </p:sp>
      <p:sp>
        <p:nvSpPr>
          <p:cNvPr id="8" name="Tijdelijke aanduiding voor dianummer 4">
            <a:extLst>
              <a:ext uri="{FF2B5EF4-FFF2-40B4-BE49-F238E27FC236}">
                <a16:creationId xmlns:a16="http://schemas.microsoft.com/office/drawing/2014/main" id="{752750C4-0242-4223-8DA1-B9315AAC5C9D}"/>
              </a:ext>
            </a:extLst>
          </p:cNvPr>
          <p:cNvSpPr txBox="1">
            <a:spLocks/>
          </p:cNvSpPr>
          <p:nvPr userDrawn="1"/>
        </p:nvSpPr>
        <p:spPr>
          <a:xfrm>
            <a:off x="360275" y="6512081"/>
            <a:ext cx="5969814" cy="38835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/>
              <a:t>European Home Improvement Monitor Q2 202</a:t>
            </a:r>
            <a:r>
              <a:rPr lang="hr-HR" sz="800"/>
              <a:t>3</a:t>
            </a:r>
            <a:r>
              <a:rPr lang="en-GB" sz="800"/>
              <a:t> | Page </a:t>
            </a:r>
            <a:fld id="{0E7476D2-0896-4839-9387-ABF8745D58E4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77613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and 33%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ABA805A-2CC6-488A-9A33-4CB8847AFA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1988" y="0"/>
            <a:ext cx="4230012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jdelijke aanduiding voor verticale tekst 2">
            <a:extLst>
              <a:ext uri="{FF2B5EF4-FFF2-40B4-BE49-F238E27FC236}">
                <a16:creationId xmlns:a16="http://schemas.microsoft.com/office/drawing/2014/main" id="{1535BA40-FD98-4321-B177-2DE46DDD20D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44500" y="1581149"/>
            <a:ext cx="7055896" cy="4724401"/>
          </a:xfrm>
          <a:prstGeom prst="rect">
            <a:avLst/>
          </a:prstGeom>
        </p:spPr>
        <p:txBody>
          <a:bodyPr vert="horz" numCol="1" spcCol="0" anchor="t" anchorCtr="0">
            <a:noAutofit/>
          </a:bodyPr>
          <a:lstStyle>
            <a:lvl1pPr>
              <a:buClr>
                <a:srgbClr val="0A5D7A"/>
              </a:buClr>
              <a:defRPr sz="1200"/>
            </a:lvl1pPr>
            <a:lvl2pPr>
              <a:buClr>
                <a:srgbClr val="4A4A49"/>
              </a:buCl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buClr>
                <a:srgbClr val="4A4A49"/>
              </a:buClr>
              <a:defRPr sz="1200"/>
            </a:lvl7pPr>
            <a:lvl8pPr>
              <a:buClr>
                <a:srgbClr val="4A4A49"/>
              </a:buCl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Leestekst</a:t>
            </a:r>
          </a:p>
          <a:p>
            <a:pPr lvl="4"/>
            <a:r>
              <a:rPr lang="en-GB" noProof="0"/>
              <a:t>Kop Bold</a:t>
            </a:r>
          </a:p>
          <a:p>
            <a:pPr lvl="5"/>
            <a:r>
              <a:rPr lang="en-GB" noProof="0"/>
              <a:t>Kop normaal</a:t>
            </a:r>
          </a:p>
          <a:p>
            <a:pPr lvl="6"/>
            <a:r>
              <a:rPr lang="en-GB" noProof="0"/>
              <a:t>Bullet</a:t>
            </a:r>
          </a:p>
          <a:p>
            <a:pPr lvl="7"/>
            <a:r>
              <a:rPr lang="en-GB" noProof="0"/>
              <a:t>Sub-bullet #1</a:t>
            </a:r>
          </a:p>
          <a:p>
            <a:pPr lvl="8"/>
            <a:r>
              <a:rPr lang="en-GB" noProof="0"/>
              <a:t>Sub-bullet #2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7EBCC88A-8283-45AD-AE53-31915B0FF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827" y="6467445"/>
            <a:ext cx="221599" cy="13383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 b="1">
                <a:solidFill>
                  <a:srgbClr val="A6A6A6"/>
                </a:solidFill>
              </a:defRPr>
            </a:lvl1pPr>
          </a:lstStyle>
          <a:p>
            <a:fld id="{0E7476D2-0896-4839-9387-ABF8745D58E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37FA06A1-6E11-4D88-96D1-74D10F1A2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00" y="552450"/>
            <a:ext cx="7055896" cy="48895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800"/>
            </a:lvl1pPr>
            <a:lvl2pPr marL="180975" indent="0">
              <a:buNone/>
              <a:defRPr/>
            </a:lvl2pPr>
          </a:lstStyle>
          <a:p>
            <a:pPr lvl="0"/>
            <a:r>
              <a:rPr lang="en-GB" noProof="0"/>
              <a:t>Key take-away: so what?</a:t>
            </a:r>
          </a:p>
        </p:txBody>
      </p:sp>
    </p:spTree>
    <p:extLst>
      <p:ext uri="{BB962C8B-B14F-4D97-AF65-F5344CB8AC3E}">
        <p14:creationId xmlns:p14="http://schemas.microsoft.com/office/powerpoint/2010/main" val="205486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C629FCA6-D9DF-DF5B-849D-CA03F5BF88C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44243794"/>
              </p:ext>
            </p:extLst>
          </p:nvPr>
        </p:nvGraphicFramePr>
        <p:xfrm>
          <a:off x="0" y="-471680"/>
          <a:ext cx="8894718" cy="329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434">
                  <a:extLst>
                    <a:ext uri="{9D8B030D-6E8A-4147-A177-3AD203B41FA5}">
                      <a16:colId xmlns:a16="http://schemas.microsoft.com/office/drawing/2014/main" val="3743818810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682817212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1574813467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2018500076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1175080181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21747587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267956123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999094010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515744714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828072258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1389215915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262252500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2725910849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549442074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1848103827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1294764420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317330240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719344920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4136837473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2768009112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904664116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1897527584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2006718445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2165246372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291227853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880976175"/>
                    </a:ext>
                  </a:extLst>
                </a:gridCol>
                <a:gridCol w="329434">
                  <a:extLst>
                    <a:ext uri="{9D8B030D-6E8A-4147-A177-3AD203B41FA5}">
                      <a16:colId xmlns:a16="http://schemas.microsoft.com/office/drawing/2014/main" val="3356319254"/>
                    </a:ext>
                  </a:extLst>
                </a:gridCol>
              </a:tblGrid>
              <a:tr h="329614"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7D9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7B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B5D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7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D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73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484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1A1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614953"/>
                  </a:ext>
                </a:extLst>
              </a:tr>
            </a:tbl>
          </a:graphicData>
        </a:graphic>
      </p:graphicFrame>
      <p:grpSp>
        <p:nvGrpSpPr>
          <p:cNvPr id="28" name="Groep 27">
            <a:extLst>
              <a:ext uri="{FF2B5EF4-FFF2-40B4-BE49-F238E27FC236}">
                <a16:creationId xmlns:a16="http://schemas.microsoft.com/office/drawing/2014/main" id="{D1B7B2A0-C862-5009-84C9-B75CE8925B65}"/>
              </a:ext>
            </a:extLst>
          </p:cNvPr>
          <p:cNvGrpSpPr/>
          <p:nvPr userDrawn="1"/>
        </p:nvGrpSpPr>
        <p:grpSpPr>
          <a:xfrm>
            <a:off x="11304588" y="171450"/>
            <a:ext cx="407987" cy="196850"/>
            <a:chOff x="1989138" y="2006600"/>
            <a:chExt cx="2881313" cy="1558926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036B01FC-D0F6-30DA-32EF-A2538A512D8B}"/>
                </a:ext>
              </a:extLst>
            </p:cNvPr>
            <p:cNvGrpSpPr/>
            <p:nvPr userDrawn="1"/>
          </p:nvGrpSpPr>
          <p:grpSpPr>
            <a:xfrm>
              <a:off x="1989138" y="2006600"/>
              <a:ext cx="2881313" cy="1558926"/>
              <a:chOff x="1989138" y="2006600"/>
              <a:chExt cx="2881313" cy="1558926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E8DA6363-5980-B8DB-FF1A-A1D212265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89138" y="2046288"/>
                <a:ext cx="884238" cy="1519238"/>
              </a:xfrm>
              <a:custGeom>
                <a:avLst/>
                <a:gdLst>
                  <a:gd name="T0" fmla="*/ 38 w 266"/>
                  <a:gd name="T1" fmla="*/ 0 h 454"/>
                  <a:gd name="T2" fmla="*/ 38 w 266"/>
                  <a:gd name="T3" fmla="*/ 297 h 454"/>
                  <a:gd name="T4" fmla="*/ 46 w 266"/>
                  <a:gd name="T5" fmla="*/ 345 h 454"/>
                  <a:gd name="T6" fmla="*/ 67 w 266"/>
                  <a:gd name="T7" fmla="*/ 382 h 454"/>
                  <a:gd name="T8" fmla="*/ 96 w 266"/>
                  <a:gd name="T9" fmla="*/ 405 h 454"/>
                  <a:gd name="T10" fmla="*/ 129 w 266"/>
                  <a:gd name="T11" fmla="*/ 412 h 454"/>
                  <a:gd name="T12" fmla="*/ 164 w 266"/>
                  <a:gd name="T13" fmla="*/ 405 h 454"/>
                  <a:gd name="T14" fmla="*/ 196 w 266"/>
                  <a:gd name="T15" fmla="*/ 384 h 454"/>
                  <a:gd name="T16" fmla="*/ 218 w 266"/>
                  <a:gd name="T17" fmla="*/ 348 h 454"/>
                  <a:gd name="T18" fmla="*/ 227 w 266"/>
                  <a:gd name="T19" fmla="*/ 298 h 454"/>
                  <a:gd name="T20" fmla="*/ 227 w 266"/>
                  <a:gd name="T21" fmla="*/ 0 h 454"/>
                  <a:gd name="T22" fmla="*/ 266 w 266"/>
                  <a:gd name="T23" fmla="*/ 0 h 454"/>
                  <a:gd name="T24" fmla="*/ 266 w 266"/>
                  <a:gd name="T25" fmla="*/ 295 h 454"/>
                  <a:gd name="T26" fmla="*/ 254 w 266"/>
                  <a:gd name="T27" fmla="*/ 363 h 454"/>
                  <a:gd name="T28" fmla="*/ 222 w 266"/>
                  <a:gd name="T29" fmla="*/ 413 h 454"/>
                  <a:gd name="T30" fmla="*/ 178 w 266"/>
                  <a:gd name="T31" fmla="*/ 444 h 454"/>
                  <a:gd name="T32" fmla="*/ 130 w 266"/>
                  <a:gd name="T33" fmla="*/ 454 h 454"/>
                  <a:gd name="T34" fmla="*/ 83 w 266"/>
                  <a:gd name="T35" fmla="*/ 444 h 454"/>
                  <a:gd name="T36" fmla="*/ 42 w 266"/>
                  <a:gd name="T37" fmla="*/ 414 h 454"/>
                  <a:gd name="T38" fmla="*/ 11 w 266"/>
                  <a:gd name="T39" fmla="*/ 363 h 454"/>
                  <a:gd name="T40" fmla="*/ 0 w 266"/>
                  <a:gd name="T41" fmla="*/ 294 h 454"/>
                  <a:gd name="T42" fmla="*/ 0 w 266"/>
                  <a:gd name="T43" fmla="*/ 0 h 454"/>
                  <a:gd name="T44" fmla="*/ 38 w 266"/>
                  <a:gd name="T45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6" h="454">
                    <a:moveTo>
                      <a:pt x="38" y="0"/>
                    </a:moveTo>
                    <a:cubicBezTo>
                      <a:pt x="38" y="297"/>
                      <a:pt x="38" y="297"/>
                      <a:pt x="38" y="297"/>
                    </a:cubicBezTo>
                    <a:cubicBezTo>
                      <a:pt x="38" y="315"/>
                      <a:pt x="41" y="331"/>
                      <a:pt x="46" y="345"/>
                    </a:cubicBezTo>
                    <a:cubicBezTo>
                      <a:pt x="51" y="360"/>
                      <a:pt x="58" y="372"/>
                      <a:pt x="67" y="382"/>
                    </a:cubicBezTo>
                    <a:cubicBezTo>
                      <a:pt x="76" y="392"/>
                      <a:pt x="85" y="399"/>
                      <a:pt x="96" y="405"/>
                    </a:cubicBezTo>
                    <a:cubicBezTo>
                      <a:pt x="107" y="410"/>
                      <a:pt x="118" y="412"/>
                      <a:pt x="129" y="412"/>
                    </a:cubicBezTo>
                    <a:cubicBezTo>
                      <a:pt x="141" y="412"/>
                      <a:pt x="153" y="410"/>
                      <a:pt x="164" y="405"/>
                    </a:cubicBezTo>
                    <a:cubicBezTo>
                      <a:pt x="176" y="400"/>
                      <a:pt x="187" y="393"/>
                      <a:pt x="196" y="384"/>
                    </a:cubicBezTo>
                    <a:cubicBezTo>
                      <a:pt x="205" y="374"/>
                      <a:pt x="213" y="362"/>
                      <a:pt x="218" y="348"/>
                    </a:cubicBezTo>
                    <a:cubicBezTo>
                      <a:pt x="224" y="334"/>
                      <a:pt x="227" y="317"/>
                      <a:pt x="227" y="298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266" y="295"/>
                      <a:pt x="266" y="295"/>
                      <a:pt x="266" y="295"/>
                    </a:cubicBezTo>
                    <a:cubicBezTo>
                      <a:pt x="266" y="321"/>
                      <a:pt x="262" y="344"/>
                      <a:pt x="254" y="363"/>
                    </a:cubicBezTo>
                    <a:cubicBezTo>
                      <a:pt x="245" y="383"/>
                      <a:pt x="235" y="400"/>
                      <a:pt x="222" y="413"/>
                    </a:cubicBezTo>
                    <a:cubicBezTo>
                      <a:pt x="209" y="427"/>
                      <a:pt x="194" y="437"/>
                      <a:pt x="178" y="444"/>
                    </a:cubicBezTo>
                    <a:cubicBezTo>
                      <a:pt x="162" y="451"/>
                      <a:pt x="146" y="454"/>
                      <a:pt x="130" y="454"/>
                    </a:cubicBezTo>
                    <a:cubicBezTo>
                      <a:pt x="114" y="454"/>
                      <a:pt x="99" y="451"/>
                      <a:pt x="83" y="444"/>
                    </a:cubicBezTo>
                    <a:cubicBezTo>
                      <a:pt x="68" y="437"/>
                      <a:pt x="54" y="427"/>
                      <a:pt x="42" y="414"/>
                    </a:cubicBezTo>
                    <a:cubicBezTo>
                      <a:pt x="29" y="400"/>
                      <a:pt x="19" y="383"/>
                      <a:pt x="11" y="363"/>
                    </a:cubicBezTo>
                    <a:cubicBezTo>
                      <a:pt x="3" y="343"/>
                      <a:pt x="0" y="320"/>
                      <a:pt x="0" y="29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A4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ADA00894-507D-FF58-10AA-54D8223955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09901" y="2006600"/>
                <a:ext cx="876300" cy="1558925"/>
              </a:xfrm>
              <a:custGeom>
                <a:avLst/>
                <a:gdLst>
                  <a:gd name="T0" fmla="*/ 40 w 264"/>
                  <a:gd name="T1" fmla="*/ 315 h 466"/>
                  <a:gd name="T2" fmla="*/ 49 w 264"/>
                  <a:gd name="T3" fmla="*/ 359 h 466"/>
                  <a:gd name="T4" fmla="*/ 68 w 264"/>
                  <a:gd name="T5" fmla="*/ 393 h 466"/>
                  <a:gd name="T6" fmla="*/ 98 w 264"/>
                  <a:gd name="T7" fmla="*/ 416 h 466"/>
                  <a:gd name="T8" fmla="*/ 135 w 264"/>
                  <a:gd name="T9" fmla="*/ 424 h 466"/>
                  <a:gd name="T10" fmla="*/ 169 w 264"/>
                  <a:gd name="T11" fmla="*/ 419 h 466"/>
                  <a:gd name="T12" fmla="*/ 198 w 264"/>
                  <a:gd name="T13" fmla="*/ 404 h 466"/>
                  <a:gd name="T14" fmla="*/ 218 w 264"/>
                  <a:gd name="T15" fmla="*/ 376 h 466"/>
                  <a:gd name="T16" fmla="*/ 225 w 264"/>
                  <a:gd name="T17" fmla="*/ 335 h 466"/>
                  <a:gd name="T18" fmla="*/ 217 w 264"/>
                  <a:gd name="T19" fmla="*/ 302 h 466"/>
                  <a:gd name="T20" fmla="*/ 196 w 264"/>
                  <a:gd name="T21" fmla="*/ 278 h 466"/>
                  <a:gd name="T22" fmla="*/ 166 w 264"/>
                  <a:gd name="T23" fmla="*/ 261 h 466"/>
                  <a:gd name="T24" fmla="*/ 132 w 264"/>
                  <a:gd name="T25" fmla="*/ 247 h 466"/>
                  <a:gd name="T26" fmla="*/ 89 w 264"/>
                  <a:gd name="T27" fmla="*/ 230 h 466"/>
                  <a:gd name="T28" fmla="*/ 50 w 264"/>
                  <a:gd name="T29" fmla="*/ 205 h 466"/>
                  <a:gd name="T30" fmla="*/ 22 w 264"/>
                  <a:gd name="T31" fmla="*/ 168 h 466"/>
                  <a:gd name="T32" fmla="*/ 11 w 264"/>
                  <a:gd name="T33" fmla="*/ 113 h 466"/>
                  <a:gd name="T34" fmla="*/ 20 w 264"/>
                  <a:gd name="T35" fmla="*/ 64 h 466"/>
                  <a:gd name="T36" fmla="*/ 44 w 264"/>
                  <a:gd name="T37" fmla="*/ 29 h 466"/>
                  <a:gd name="T38" fmla="*/ 82 w 264"/>
                  <a:gd name="T39" fmla="*/ 7 h 466"/>
                  <a:gd name="T40" fmla="*/ 130 w 264"/>
                  <a:gd name="T41" fmla="*/ 0 h 466"/>
                  <a:gd name="T42" fmla="*/ 188 w 264"/>
                  <a:gd name="T43" fmla="*/ 12 h 466"/>
                  <a:gd name="T44" fmla="*/ 226 w 264"/>
                  <a:gd name="T45" fmla="*/ 44 h 466"/>
                  <a:gd name="T46" fmla="*/ 246 w 264"/>
                  <a:gd name="T47" fmla="*/ 86 h 466"/>
                  <a:gd name="T48" fmla="*/ 253 w 264"/>
                  <a:gd name="T49" fmla="*/ 131 h 466"/>
                  <a:gd name="T50" fmla="*/ 214 w 264"/>
                  <a:gd name="T51" fmla="*/ 131 h 466"/>
                  <a:gd name="T52" fmla="*/ 206 w 264"/>
                  <a:gd name="T53" fmla="*/ 92 h 466"/>
                  <a:gd name="T54" fmla="*/ 187 w 264"/>
                  <a:gd name="T55" fmla="*/ 64 h 466"/>
                  <a:gd name="T56" fmla="*/ 161 w 264"/>
                  <a:gd name="T57" fmla="*/ 47 h 466"/>
                  <a:gd name="T58" fmla="*/ 130 w 264"/>
                  <a:gd name="T59" fmla="*/ 41 h 466"/>
                  <a:gd name="T60" fmla="*/ 100 w 264"/>
                  <a:gd name="T61" fmla="*/ 45 h 466"/>
                  <a:gd name="T62" fmla="*/ 74 w 264"/>
                  <a:gd name="T63" fmla="*/ 57 h 466"/>
                  <a:gd name="T64" fmla="*/ 56 w 264"/>
                  <a:gd name="T65" fmla="*/ 79 h 466"/>
                  <a:gd name="T66" fmla="*/ 49 w 264"/>
                  <a:gd name="T67" fmla="*/ 113 h 466"/>
                  <a:gd name="T68" fmla="*/ 57 w 264"/>
                  <a:gd name="T69" fmla="*/ 147 h 466"/>
                  <a:gd name="T70" fmla="*/ 78 w 264"/>
                  <a:gd name="T71" fmla="*/ 171 h 466"/>
                  <a:gd name="T72" fmla="*/ 109 w 264"/>
                  <a:gd name="T73" fmla="*/ 189 h 466"/>
                  <a:gd name="T74" fmla="*/ 144 w 264"/>
                  <a:gd name="T75" fmla="*/ 203 h 466"/>
                  <a:gd name="T76" fmla="*/ 187 w 264"/>
                  <a:gd name="T77" fmla="*/ 221 h 466"/>
                  <a:gd name="T78" fmla="*/ 226 w 264"/>
                  <a:gd name="T79" fmla="*/ 245 h 466"/>
                  <a:gd name="T80" fmla="*/ 253 w 264"/>
                  <a:gd name="T81" fmla="*/ 281 h 466"/>
                  <a:gd name="T82" fmla="*/ 264 w 264"/>
                  <a:gd name="T83" fmla="*/ 335 h 466"/>
                  <a:gd name="T84" fmla="*/ 254 w 264"/>
                  <a:gd name="T85" fmla="*/ 392 h 466"/>
                  <a:gd name="T86" fmla="*/ 227 w 264"/>
                  <a:gd name="T87" fmla="*/ 433 h 466"/>
                  <a:gd name="T88" fmla="*/ 186 w 264"/>
                  <a:gd name="T89" fmla="*/ 458 h 466"/>
                  <a:gd name="T90" fmla="*/ 135 w 264"/>
                  <a:gd name="T91" fmla="*/ 466 h 466"/>
                  <a:gd name="T92" fmla="*/ 85 w 264"/>
                  <a:gd name="T93" fmla="*/ 456 h 466"/>
                  <a:gd name="T94" fmla="*/ 43 w 264"/>
                  <a:gd name="T95" fmla="*/ 426 h 466"/>
                  <a:gd name="T96" fmla="*/ 13 w 264"/>
                  <a:gd name="T97" fmla="*/ 378 h 466"/>
                  <a:gd name="T98" fmla="*/ 0 w 264"/>
                  <a:gd name="T99" fmla="*/ 315 h 466"/>
                  <a:gd name="T100" fmla="*/ 40 w 264"/>
                  <a:gd name="T101" fmla="*/ 315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4" h="466">
                    <a:moveTo>
                      <a:pt x="40" y="315"/>
                    </a:moveTo>
                    <a:cubicBezTo>
                      <a:pt x="41" y="331"/>
                      <a:pt x="44" y="346"/>
                      <a:pt x="49" y="359"/>
                    </a:cubicBezTo>
                    <a:cubicBezTo>
                      <a:pt x="54" y="372"/>
                      <a:pt x="60" y="384"/>
                      <a:pt x="68" y="393"/>
                    </a:cubicBezTo>
                    <a:cubicBezTo>
                      <a:pt x="77" y="403"/>
                      <a:pt x="86" y="410"/>
                      <a:pt x="98" y="416"/>
                    </a:cubicBezTo>
                    <a:cubicBezTo>
                      <a:pt x="109" y="421"/>
                      <a:pt x="121" y="424"/>
                      <a:pt x="135" y="424"/>
                    </a:cubicBezTo>
                    <a:cubicBezTo>
                      <a:pt x="147" y="424"/>
                      <a:pt x="158" y="422"/>
                      <a:pt x="169" y="419"/>
                    </a:cubicBezTo>
                    <a:cubicBezTo>
                      <a:pt x="180" y="416"/>
                      <a:pt x="189" y="411"/>
                      <a:pt x="198" y="404"/>
                    </a:cubicBezTo>
                    <a:cubicBezTo>
                      <a:pt x="206" y="397"/>
                      <a:pt x="213" y="388"/>
                      <a:pt x="218" y="376"/>
                    </a:cubicBezTo>
                    <a:cubicBezTo>
                      <a:pt x="223" y="365"/>
                      <a:pt x="225" y="351"/>
                      <a:pt x="225" y="335"/>
                    </a:cubicBezTo>
                    <a:cubicBezTo>
                      <a:pt x="225" y="322"/>
                      <a:pt x="223" y="311"/>
                      <a:pt x="217" y="302"/>
                    </a:cubicBezTo>
                    <a:cubicBezTo>
                      <a:pt x="212" y="292"/>
                      <a:pt x="205" y="284"/>
                      <a:pt x="196" y="278"/>
                    </a:cubicBezTo>
                    <a:cubicBezTo>
                      <a:pt x="187" y="271"/>
                      <a:pt x="177" y="266"/>
                      <a:pt x="166" y="261"/>
                    </a:cubicBezTo>
                    <a:cubicBezTo>
                      <a:pt x="155" y="256"/>
                      <a:pt x="144" y="251"/>
                      <a:pt x="132" y="247"/>
                    </a:cubicBezTo>
                    <a:cubicBezTo>
                      <a:pt x="118" y="242"/>
                      <a:pt x="103" y="236"/>
                      <a:pt x="89" y="230"/>
                    </a:cubicBezTo>
                    <a:cubicBezTo>
                      <a:pt x="74" y="223"/>
                      <a:pt x="61" y="215"/>
                      <a:pt x="50" y="205"/>
                    </a:cubicBezTo>
                    <a:cubicBezTo>
                      <a:pt x="38" y="195"/>
                      <a:pt x="29" y="183"/>
                      <a:pt x="22" y="168"/>
                    </a:cubicBezTo>
                    <a:cubicBezTo>
                      <a:pt x="14" y="153"/>
                      <a:pt x="11" y="135"/>
                      <a:pt x="11" y="113"/>
                    </a:cubicBezTo>
                    <a:cubicBezTo>
                      <a:pt x="11" y="94"/>
                      <a:pt x="14" y="78"/>
                      <a:pt x="20" y="64"/>
                    </a:cubicBezTo>
                    <a:cubicBezTo>
                      <a:pt x="25" y="50"/>
                      <a:pt x="34" y="38"/>
                      <a:pt x="44" y="29"/>
                    </a:cubicBezTo>
                    <a:cubicBezTo>
                      <a:pt x="55" y="19"/>
                      <a:pt x="67" y="12"/>
                      <a:pt x="82" y="7"/>
                    </a:cubicBezTo>
                    <a:cubicBezTo>
                      <a:pt x="97" y="2"/>
                      <a:pt x="113" y="0"/>
                      <a:pt x="130" y="0"/>
                    </a:cubicBezTo>
                    <a:cubicBezTo>
                      <a:pt x="154" y="0"/>
                      <a:pt x="173" y="4"/>
                      <a:pt x="188" y="12"/>
                    </a:cubicBezTo>
                    <a:cubicBezTo>
                      <a:pt x="204" y="20"/>
                      <a:pt x="216" y="31"/>
                      <a:pt x="226" y="44"/>
                    </a:cubicBezTo>
                    <a:cubicBezTo>
                      <a:pt x="235" y="57"/>
                      <a:pt x="242" y="71"/>
                      <a:pt x="246" y="86"/>
                    </a:cubicBezTo>
                    <a:cubicBezTo>
                      <a:pt x="250" y="102"/>
                      <a:pt x="253" y="117"/>
                      <a:pt x="253" y="131"/>
                    </a:cubicBezTo>
                    <a:cubicBezTo>
                      <a:pt x="214" y="131"/>
                      <a:pt x="214" y="131"/>
                      <a:pt x="214" y="131"/>
                    </a:cubicBezTo>
                    <a:cubicBezTo>
                      <a:pt x="213" y="116"/>
                      <a:pt x="210" y="103"/>
                      <a:pt x="206" y="92"/>
                    </a:cubicBezTo>
                    <a:cubicBezTo>
                      <a:pt x="201" y="81"/>
                      <a:pt x="195" y="72"/>
                      <a:pt x="187" y="64"/>
                    </a:cubicBezTo>
                    <a:cubicBezTo>
                      <a:pt x="180" y="57"/>
                      <a:pt x="171" y="51"/>
                      <a:pt x="161" y="47"/>
                    </a:cubicBezTo>
                    <a:cubicBezTo>
                      <a:pt x="152" y="43"/>
                      <a:pt x="141" y="41"/>
                      <a:pt x="130" y="41"/>
                    </a:cubicBezTo>
                    <a:cubicBezTo>
                      <a:pt x="120" y="41"/>
                      <a:pt x="110" y="43"/>
                      <a:pt x="100" y="45"/>
                    </a:cubicBezTo>
                    <a:cubicBezTo>
                      <a:pt x="91" y="47"/>
                      <a:pt x="82" y="52"/>
                      <a:pt x="74" y="57"/>
                    </a:cubicBezTo>
                    <a:cubicBezTo>
                      <a:pt x="67" y="63"/>
                      <a:pt x="61" y="70"/>
                      <a:pt x="56" y="79"/>
                    </a:cubicBezTo>
                    <a:cubicBezTo>
                      <a:pt x="51" y="88"/>
                      <a:pt x="49" y="99"/>
                      <a:pt x="49" y="113"/>
                    </a:cubicBezTo>
                    <a:cubicBezTo>
                      <a:pt x="49" y="126"/>
                      <a:pt x="52" y="137"/>
                      <a:pt x="57" y="147"/>
                    </a:cubicBezTo>
                    <a:cubicBezTo>
                      <a:pt x="62" y="156"/>
                      <a:pt x="69" y="164"/>
                      <a:pt x="78" y="171"/>
                    </a:cubicBezTo>
                    <a:cubicBezTo>
                      <a:pt x="87" y="178"/>
                      <a:pt x="97" y="184"/>
                      <a:pt x="109" y="189"/>
                    </a:cubicBezTo>
                    <a:cubicBezTo>
                      <a:pt x="120" y="194"/>
                      <a:pt x="132" y="199"/>
                      <a:pt x="144" y="203"/>
                    </a:cubicBezTo>
                    <a:cubicBezTo>
                      <a:pt x="159" y="209"/>
                      <a:pt x="173" y="215"/>
                      <a:pt x="187" y="221"/>
                    </a:cubicBezTo>
                    <a:cubicBezTo>
                      <a:pt x="202" y="227"/>
                      <a:pt x="214" y="235"/>
                      <a:pt x="226" y="245"/>
                    </a:cubicBezTo>
                    <a:cubicBezTo>
                      <a:pt x="237" y="255"/>
                      <a:pt x="246" y="267"/>
                      <a:pt x="253" y="281"/>
                    </a:cubicBezTo>
                    <a:cubicBezTo>
                      <a:pt x="260" y="296"/>
                      <a:pt x="264" y="314"/>
                      <a:pt x="264" y="335"/>
                    </a:cubicBezTo>
                    <a:cubicBezTo>
                      <a:pt x="264" y="357"/>
                      <a:pt x="261" y="376"/>
                      <a:pt x="254" y="392"/>
                    </a:cubicBezTo>
                    <a:cubicBezTo>
                      <a:pt x="248" y="408"/>
                      <a:pt x="239" y="422"/>
                      <a:pt x="227" y="433"/>
                    </a:cubicBezTo>
                    <a:cubicBezTo>
                      <a:pt x="216" y="444"/>
                      <a:pt x="202" y="452"/>
                      <a:pt x="186" y="458"/>
                    </a:cubicBezTo>
                    <a:cubicBezTo>
                      <a:pt x="170" y="463"/>
                      <a:pt x="153" y="466"/>
                      <a:pt x="135" y="466"/>
                    </a:cubicBezTo>
                    <a:cubicBezTo>
                      <a:pt x="118" y="466"/>
                      <a:pt x="101" y="463"/>
                      <a:pt x="85" y="456"/>
                    </a:cubicBezTo>
                    <a:cubicBezTo>
                      <a:pt x="69" y="449"/>
                      <a:pt x="55" y="439"/>
                      <a:pt x="43" y="426"/>
                    </a:cubicBezTo>
                    <a:cubicBezTo>
                      <a:pt x="30" y="413"/>
                      <a:pt x="20" y="397"/>
                      <a:pt x="13" y="378"/>
                    </a:cubicBezTo>
                    <a:cubicBezTo>
                      <a:pt x="5" y="359"/>
                      <a:pt x="1" y="339"/>
                      <a:pt x="0" y="315"/>
                    </a:cubicBezTo>
                    <a:lnTo>
                      <a:pt x="40" y="315"/>
                    </a:lnTo>
                    <a:close/>
                  </a:path>
                </a:pathLst>
              </a:custGeom>
              <a:solidFill>
                <a:srgbClr val="4A4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7E5E0853-92BE-A39B-8DCA-5A9F3A9A48D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059238" y="2046288"/>
                <a:ext cx="811213" cy="1476375"/>
              </a:xfrm>
              <a:custGeom>
                <a:avLst/>
                <a:gdLst>
                  <a:gd name="T0" fmla="*/ 38 w 244"/>
                  <a:gd name="T1" fmla="*/ 210 h 441"/>
                  <a:gd name="T2" fmla="*/ 136 w 244"/>
                  <a:gd name="T3" fmla="*/ 210 h 441"/>
                  <a:gd name="T4" fmla="*/ 162 w 244"/>
                  <a:gd name="T5" fmla="*/ 204 h 441"/>
                  <a:gd name="T6" fmla="*/ 185 w 244"/>
                  <a:gd name="T7" fmla="*/ 185 h 441"/>
                  <a:gd name="T8" fmla="*/ 200 w 244"/>
                  <a:gd name="T9" fmla="*/ 158 h 441"/>
                  <a:gd name="T10" fmla="*/ 205 w 244"/>
                  <a:gd name="T11" fmla="*/ 125 h 441"/>
                  <a:gd name="T12" fmla="*/ 200 w 244"/>
                  <a:gd name="T13" fmla="*/ 92 h 441"/>
                  <a:gd name="T14" fmla="*/ 185 w 244"/>
                  <a:gd name="T15" fmla="*/ 66 h 441"/>
                  <a:gd name="T16" fmla="*/ 163 w 244"/>
                  <a:gd name="T17" fmla="*/ 49 h 441"/>
                  <a:gd name="T18" fmla="*/ 136 w 244"/>
                  <a:gd name="T19" fmla="*/ 43 h 441"/>
                  <a:gd name="T20" fmla="*/ 38 w 244"/>
                  <a:gd name="T21" fmla="*/ 43 h 441"/>
                  <a:gd name="T22" fmla="*/ 38 w 244"/>
                  <a:gd name="T23" fmla="*/ 210 h 441"/>
                  <a:gd name="T24" fmla="*/ 0 w 244"/>
                  <a:gd name="T25" fmla="*/ 0 h 441"/>
                  <a:gd name="T26" fmla="*/ 136 w 244"/>
                  <a:gd name="T27" fmla="*/ 0 h 441"/>
                  <a:gd name="T28" fmla="*/ 182 w 244"/>
                  <a:gd name="T29" fmla="*/ 11 h 441"/>
                  <a:gd name="T30" fmla="*/ 216 w 244"/>
                  <a:gd name="T31" fmla="*/ 40 h 441"/>
                  <a:gd name="T32" fmla="*/ 237 w 244"/>
                  <a:gd name="T33" fmla="*/ 80 h 441"/>
                  <a:gd name="T34" fmla="*/ 244 w 244"/>
                  <a:gd name="T35" fmla="*/ 125 h 441"/>
                  <a:gd name="T36" fmla="*/ 237 w 244"/>
                  <a:gd name="T37" fmla="*/ 172 h 441"/>
                  <a:gd name="T38" fmla="*/ 216 w 244"/>
                  <a:gd name="T39" fmla="*/ 213 h 441"/>
                  <a:gd name="T40" fmla="*/ 182 w 244"/>
                  <a:gd name="T41" fmla="*/ 241 h 441"/>
                  <a:gd name="T42" fmla="*/ 136 w 244"/>
                  <a:gd name="T43" fmla="*/ 252 h 441"/>
                  <a:gd name="T44" fmla="*/ 38 w 244"/>
                  <a:gd name="T45" fmla="*/ 252 h 441"/>
                  <a:gd name="T46" fmla="*/ 38 w 244"/>
                  <a:gd name="T47" fmla="*/ 441 h 441"/>
                  <a:gd name="T48" fmla="*/ 0 w 244"/>
                  <a:gd name="T49" fmla="*/ 441 h 441"/>
                  <a:gd name="T50" fmla="*/ 0 w 244"/>
                  <a:gd name="T51" fmla="*/ 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4" h="441">
                    <a:moveTo>
                      <a:pt x="38" y="210"/>
                    </a:moveTo>
                    <a:cubicBezTo>
                      <a:pt x="136" y="210"/>
                      <a:pt x="136" y="210"/>
                      <a:pt x="136" y="210"/>
                    </a:cubicBezTo>
                    <a:cubicBezTo>
                      <a:pt x="145" y="210"/>
                      <a:pt x="154" y="208"/>
                      <a:pt x="162" y="204"/>
                    </a:cubicBezTo>
                    <a:cubicBezTo>
                      <a:pt x="171" y="199"/>
                      <a:pt x="178" y="193"/>
                      <a:pt x="185" y="185"/>
                    </a:cubicBezTo>
                    <a:cubicBezTo>
                      <a:pt x="191" y="178"/>
                      <a:pt x="196" y="169"/>
                      <a:pt x="200" y="158"/>
                    </a:cubicBezTo>
                    <a:cubicBezTo>
                      <a:pt x="204" y="148"/>
                      <a:pt x="205" y="137"/>
                      <a:pt x="205" y="125"/>
                    </a:cubicBezTo>
                    <a:cubicBezTo>
                      <a:pt x="205" y="113"/>
                      <a:pt x="204" y="102"/>
                      <a:pt x="200" y="92"/>
                    </a:cubicBezTo>
                    <a:cubicBezTo>
                      <a:pt x="196" y="82"/>
                      <a:pt x="192" y="73"/>
                      <a:pt x="185" y="66"/>
                    </a:cubicBezTo>
                    <a:cubicBezTo>
                      <a:pt x="179" y="59"/>
                      <a:pt x="172" y="53"/>
                      <a:pt x="163" y="49"/>
                    </a:cubicBezTo>
                    <a:cubicBezTo>
                      <a:pt x="155" y="45"/>
                      <a:pt x="146" y="43"/>
                      <a:pt x="136" y="43"/>
                    </a:cubicBezTo>
                    <a:cubicBezTo>
                      <a:pt x="38" y="43"/>
                      <a:pt x="38" y="43"/>
                      <a:pt x="38" y="43"/>
                    </a:cubicBezTo>
                    <a:lnTo>
                      <a:pt x="38" y="210"/>
                    </a:lnTo>
                    <a:close/>
                    <a:moveTo>
                      <a:pt x="0" y="0"/>
                    </a:moveTo>
                    <a:cubicBezTo>
                      <a:pt x="136" y="0"/>
                      <a:pt x="136" y="0"/>
                      <a:pt x="136" y="0"/>
                    </a:cubicBezTo>
                    <a:cubicBezTo>
                      <a:pt x="153" y="0"/>
                      <a:pt x="168" y="3"/>
                      <a:pt x="182" y="11"/>
                    </a:cubicBezTo>
                    <a:cubicBezTo>
                      <a:pt x="195" y="19"/>
                      <a:pt x="207" y="28"/>
                      <a:pt x="216" y="40"/>
                    </a:cubicBezTo>
                    <a:cubicBezTo>
                      <a:pt x="225" y="52"/>
                      <a:pt x="232" y="66"/>
                      <a:pt x="237" y="80"/>
                    </a:cubicBezTo>
                    <a:cubicBezTo>
                      <a:pt x="242" y="95"/>
                      <a:pt x="244" y="110"/>
                      <a:pt x="244" y="125"/>
                    </a:cubicBezTo>
                    <a:cubicBezTo>
                      <a:pt x="244" y="142"/>
                      <a:pt x="242" y="157"/>
                      <a:pt x="237" y="172"/>
                    </a:cubicBezTo>
                    <a:cubicBezTo>
                      <a:pt x="232" y="188"/>
                      <a:pt x="225" y="201"/>
                      <a:pt x="216" y="213"/>
                    </a:cubicBezTo>
                    <a:cubicBezTo>
                      <a:pt x="207" y="225"/>
                      <a:pt x="195" y="234"/>
                      <a:pt x="182" y="241"/>
                    </a:cubicBezTo>
                    <a:cubicBezTo>
                      <a:pt x="168" y="248"/>
                      <a:pt x="153" y="252"/>
                      <a:pt x="136" y="252"/>
                    </a:cubicBezTo>
                    <a:cubicBezTo>
                      <a:pt x="38" y="252"/>
                      <a:pt x="38" y="252"/>
                      <a:pt x="38" y="252"/>
                    </a:cubicBezTo>
                    <a:cubicBezTo>
                      <a:pt x="38" y="441"/>
                      <a:pt x="38" y="441"/>
                      <a:pt x="38" y="441"/>
                    </a:cubicBezTo>
                    <a:cubicBezTo>
                      <a:pt x="0" y="441"/>
                      <a:pt x="0" y="441"/>
                      <a:pt x="0" y="44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4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6" name="Oval 8">
              <a:extLst>
                <a:ext uri="{FF2B5EF4-FFF2-40B4-BE49-F238E27FC236}">
                  <a16:creationId xmlns:a16="http://schemas.microsoft.com/office/drawing/2014/main" id="{EF41BAEF-7398-A3B2-F532-039596CED0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89301" y="2963863"/>
              <a:ext cx="328613" cy="330200"/>
            </a:xfrm>
            <a:prstGeom prst="ellipse">
              <a:avLst/>
            </a:prstGeom>
            <a:solidFill>
              <a:srgbClr val="0A5D7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A5D7A"/>
                </a:solidFill>
              </a:endParaRPr>
            </a:p>
          </p:txBody>
        </p:sp>
      </p:grpSp>
      <p:sp>
        <p:nvSpPr>
          <p:cNvPr id="38" name="Tijdelijke aanduiding voor dianummer 2">
            <a:extLst>
              <a:ext uri="{FF2B5EF4-FFF2-40B4-BE49-F238E27FC236}">
                <a16:creationId xmlns:a16="http://schemas.microsoft.com/office/drawing/2014/main" id="{1AC07210-8E44-F70E-C248-F217F46A906F}"/>
              </a:ext>
            </a:extLst>
          </p:cNvPr>
          <p:cNvSpPr txBox="1">
            <a:spLocks/>
          </p:cNvSpPr>
          <p:nvPr userDrawn="1"/>
        </p:nvSpPr>
        <p:spPr>
          <a:xfrm>
            <a:off x="11610196" y="6493329"/>
            <a:ext cx="221599" cy="13383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800" b="1" kern="1200">
                <a:solidFill>
                  <a:srgbClr val="757F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D0FE45-509C-4BDF-9EDE-64426F8DF3D2}" type="slidenum">
              <a:rPr lang="en-GB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7A57D8A-76DD-6680-43EF-7811C0DBF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stijl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248168-AAA3-CE33-7F4D-0E5443283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lvl="0"/>
            <a:r>
              <a:rPr lang="en-GB" err="1"/>
              <a:t>Klikken</a:t>
            </a:r>
            <a:r>
              <a:rPr lang="en-GB"/>
              <a:t> om de </a:t>
            </a:r>
            <a:r>
              <a:rPr lang="en-GB" err="1"/>
              <a:t>tekststijl</a:t>
            </a:r>
            <a:r>
              <a:rPr lang="en-GB"/>
              <a:t> van het model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  <a:p>
            <a:pPr lvl="1"/>
            <a:r>
              <a:rPr lang="en-GB"/>
              <a:t>Tweede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/>
              <a:t>Derde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Vierde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Vijfde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1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3" r:id="rId4"/>
    <p:sldLayoutId id="2147483652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59595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 baseline="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1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chart" Target="../charts/chart16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chart" Target="../charts/chart17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23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chart" Target="../charts/char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jpeg"/><Relationship Id="rId5" Type="http://schemas.openxmlformats.org/officeDocument/2006/relationships/image" Target="../media/image30.png"/><Relationship Id="rId10" Type="http://schemas.openxmlformats.org/officeDocument/2006/relationships/chart" Target="../charts/chart41.xml"/><Relationship Id="rId4" Type="http://schemas.openxmlformats.org/officeDocument/2006/relationships/chart" Target="../charts/chart40.xml"/><Relationship Id="rId9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chart" Target="../charts/chart43.xml"/><Relationship Id="rId5" Type="http://schemas.openxmlformats.org/officeDocument/2006/relationships/image" Target="../media/image36.png"/><Relationship Id="rId10" Type="http://schemas.openxmlformats.org/officeDocument/2006/relationships/chart" Target="../charts/chart42.xml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chart" Target="../charts/chart45.xml"/><Relationship Id="rId5" Type="http://schemas.openxmlformats.org/officeDocument/2006/relationships/image" Target="../media/image43.jpeg"/><Relationship Id="rId10" Type="http://schemas.openxmlformats.org/officeDocument/2006/relationships/chart" Target="../charts/chart44.xml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chart" Target="../charts/chart47.xml"/><Relationship Id="rId5" Type="http://schemas.openxmlformats.org/officeDocument/2006/relationships/image" Target="../media/image48.png"/><Relationship Id="rId10" Type="http://schemas.openxmlformats.org/officeDocument/2006/relationships/chart" Target="../charts/chart46.xml"/><Relationship Id="rId4" Type="http://schemas.openxmlformats.org/officeDocument/2006/relationships/image" Target="../media/image32.png"/><Relationship Id="rId9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3.jpeg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chart" Target="../charts/chart49.xml"/><Relationship Id="rId5" Type="http://schemas.openxmlformats.org/officeDocument/2006/relationships/image" Target="../media/image31.png"/><Relationship Id="rId10" Type="http://schemas.openxmlformats.org/officeDocument/2006/relationships/chart" Target="../charts/chart48.xml"/><Relationship Id="rId4" Type="http://schemas.openxmlformats.org/officeDocument/2006/relationships/image" Target="../media/image30.png"/><Relationship Id="rId9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2.png"/><Relationship Id="rId7" Type="http://schemas.openxmlformats.org/officeDocument/2006/relationships/image" Target="../media/image5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chart" Target="../charts/chart51.xml"/><Relationship Id="rId5" Type="http://schemas.openxmlformats.org/officeDocument/2006/relationships/image" Target="../media/image55.gif"/><Relationship Id="rId10" Type="http://schemas.openxmlformats.org/officeDocument/2006/relationships/chart" Target="../charts/chart50.xml"/><Relationship Id="rId4" Type="http://schemas.openxmlformats.org/officeDocument/2006/relationships/image" Target="../media/image33.png"/><Relationship Id="rId9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jpeg"/><Relationship Id="rId7" Type="http://schemas.openxmlformats.org/officeDocument/2006/relationships/image" Target="../media/image3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chart" Target="../charts/chart53.xml"/><Relationship Id="rId5" Type="http://schemas.openxmlformats.org/officeDocument/2006/relationships/image" Target="../media/image31.png"/><Relationship Id="rId10" Type="http://schemas.openxmlformats.org/officeDocument/2006/relationships/chart" Target="../charts/chart52.xml"/><Relationship Id="rId4" Type="http://schemas.openxmlformats.org/officeDocument/2006/relationships/image" Target="../media/image32.png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2.jpeg"/><Relationship Id="rId7" Type="http://schemas.openxmlformats.org/officeDocument/2006/relationships/image" Target="../media/image3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chart" Target="../charts/chart55.xml"/><Relationship Id="rId5" Type="http://schemas.openxmlformats.org/officeDocument/2006/relationships/image" Target="../media/image63.jpeg"/><Relationship Id="rId10" Type="http://schemas.openxmlformats.org/officeDocument/2006/relationships/chart" Target="../charts/chart54.xml"/><Relationship Id="rId4" Type="http://schemas.openxmlformats.org/officeDocument/2006/relationships/image" Target="../media/image32.png"/><Relationship Id="rId9" Type="http://schemas.openxmlformats.org/officeDocument/2006/relationships/image" Target="../media/image6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2.png"/><Relationship Id="rId7" Type="http://schemas.openxmlformats.org/officeDocument/2006/relationships/image" Target="../media/image6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chart" Target="../charts/chart57.xml"/><Relationship Id="rId5" Type="http://schemas.openxmlformats.org/officeDocument/2006/relationships/image" Target="../media/image65.jpeg"/><Relationship Id="rId10" Type="http://schemas.openxmlformats.org/officeDocument/2006/relationships/chart" Target="../charts/chart56.xml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70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chart" Target="../charts/chart59.xml"/><Relationship Id="rId5" Type="http://schemas.openxmlformats.org/officeDocument/2006/relationships/image" Target="../media/image31.png"/><Relationship Id="rId10" Type="http://schemas.openxmlformats.org/officeDocument/2006/relationships/chart" Target="../charts/chart58.xml"/><Relationship Id="rId4" Type="http://schemas.openxmlformats.org/officeDocument/2006/relationships/image" Target="../media/image68.jpeg"/><Relationship Id="rId9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2.png"/><Relationship Id="rId7" Type="http://schemas.openxmlformats.org/officeDocument/2006/relationships/image" Target="../media/image74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chart" Target="../charts/chart61.xml"/><Relationship Id="rId5" Type="http://schemas.openxmlformats.org/officeDocument/2006/relationships/image" Target="../media/image72.png"/><Relationship Id="rId10" Type="http://schemas.openxmlformats.org/officeDocument/2006/relationships/chart" Target="../charts/chart60.xml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280D5C8B-360F-A8E6-0764-0831E9917703}"/>
              </a:ext>
            </a:extLst>
          </p:cNvPr>
          <p:cNvGrpSpPr/>
          <p:nvPr/>
        </p:nvGrpSpPr>
        <p:grpSpPr>
          <a:xfrm>
            <a:off x="8551863" y="6021388"/>
            <a:ext cx="3087687" cy="574674"/>
            <a:chOff x="2160588" y="5645150"/>
            <a:chExt cx="8191500" cy="1558926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548947A-CF29-5E3E-FBCE-CC25D3D89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588" y="5684838"/>
              <a:ext cx="884238" cy="1519238"/>
            </a:xfrm>
            <a:custGeom>
              <a:avLst/>
              <a:gdLst>
                <a:gd name="T0" fmla="*/ 38 w 266"/>
                <a:gd name="T1" fmla="*/ 0 h 454"/>
                <a:gd name="T2" fmla="*/ 38 w 266"/>
                <a:gd name="T3" fmla="*/ 297 h 454"/>
                <a:gd name="T4" fmla="*/ 46 w 266"/>
                <a:gd name="T5" fmla="*/ 345 h 454"/>
                <a:gd name="T6" fmla="*/ 67 w 266"/>
                <a:gd name="T7" fmla="*/ 382 h 454"/>
                <a:gd name="T8" fmla="*/ 96 w 266"/>
                <a:gd name="T9" fmla="*/ 405 h 454"/>
                <a:gd name="T10" fmla="*/ 129 w 266"/>
                <a:gd name="T11" fmla="*/ 412 h 454"/>
                <a:gd name="T12" fmla="*/ 164 w 266"/>
                <a:gd name="T13" fmla="*/ 405 h 454"/>
                <a:gd name="T14" fmla="*/ 196 w 266"/>
                <a:gd name="T15" fmla="*/ 384 h 454"/>
                <a:gd name="T16" fmla="*/ 218 w 266"/>
                <a:gd name="T17" fmla="*/ 348 h 454"/>
                <a:gd name="T18" fmla="*/ 227 w 266"/>
                <a:gd name="T19" fmla="*/ 298 h 454"/>
                <a:gd name="T20" fmla="*/ 227 w 266"/>
                <a:gd name="T21" fmla="*/ 0 h 454"/>
                <a:gd name="T22" fmla="*/ 266 w 266"/>
                <a:gd name="T23" fmla="*/ 0 h 454"/>
                <a:gd name="T24" fmla="*/ 266 w 266"/>
                <a:gd name="T25" fmla="*/ 295 h 454"/>
                <a:gd name="T26" fmla="*/ 254 w 266"/>
                <a:gd name="T27" fmla="*/ 363 h 454"/>
                <a:gd name="T28" fmla="*/ 222 w 266"/>
                <a:gd name="T29" fmla="*/ 413 h 454"/>
                <a:gd name="T30" fmla="*/ 178 w 266"/>
                <a:gd name="T31" fmla="*/ 444 h 454"/>
                <a:gd name="T32" fmla="*/ 130 w 266"/>
                <a:gd name="T33" fmla="*/ 454 h 454"/>
                <a:gd name="T34" fmla="*/ 83 w 266"/>
                <a:gd name="T35" fmla="*/ 444 h 454"/>
                <a:gd name="T36" fmla="*/ 42 w 266"/>
                <a:gd name="T37" fmla="*/ 414 h 454"/>
                <a:gd name="T38" fmla="*/ 11 w 266"/>
                <a:gd name="T39" fmla="*/ 363 h 454"/>
                <a:gd name="T40" fmla="*/ 0 w 266"/>
                <a:gd name="T41" fmla="*/ 294 h 454"/>
                <a:gd name="T42" fmla="*/ 0 w 266"/>
                <a:gd name="T43" fmla="*/ 0 h 454"/>
                <a:gd name="T44" fmla="*/ 38 w 266"/>
                <a:gd name="T45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6" h="454">
                  <a:moveTo>
                    <a:pt x="38" y="0"/>
                  </a:moveTo>
                  <a:cubicBezTo>
                    <a:pt x="38" y="297"/>
                    <a:pt x="38" y="297"/>
                    <a:pt x="38" y="297"/>
                  </a:cubicBezTo>
                  <a:cubicBezTo>
                    <a:pt x="38" y="315"/>
                    <a:pt x="41" y="331"/>
                    <a:pt x="46" y="345"/>
                  </a:cubicBezTo>
                  <a:cubicBezTo>
                    <a:pt x="51" y="360"/>
                    <a:pt x="58" y="372"/>
                    <a:pt x="67" y="382"/>
                  </a:cubicBezTo>
                  <a:cubicBezTo>
                    <a:pt x="76" y="392"/>
                    <a:pt x="85" y="399"/>
                    <a:pt x="96" y="405"/>
                  </a:cubicBezTo>
                  <a:cubicBezTo>
                    <a:pt x="107" y="410"/>
                    <a:pt x="118" y="412"/>
                    <a:pt x="129" y="412"/>
                  </a:cubicBezTo>
                  <a:cubicBezTo>
                    <a:pt x="141" y="412"/>
                    <a:pt x="153" y="410"/>
                    <a:pt x="164" y="405"/>
                  </a:cubicBezTo>
                  <a:cubicBezTo>
                    <a:pt x="176" y="400"/>
                    <a:pt x="187" y="393"/>
                    <a:pt x="196" y="384"/>
                  </a:cubicBezTo>
                  <a:cubicBezTo>
                    <a:pt x="205" y="374"/>
                    <a:pt x="213" y="362"/>
                    <a:pt x="218" y="348"/>
                  </a:cubicBezTo>
                  <a:cubicBezTo>
                    <a:pt x="224" y="334"/>
                    <a:pt x="227" y="317"/>
                    <a:pt x="227" y="298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66" y="295"/>
                    <a:pt x="266" y="295"/>
                    <a:pt x="266" y="295"/>
                  </a:cubicBezTo>
                  <a:cubicBezTo>
                    <a:pt x="266" y="321"/>
                    <a:pt x="262" y="344"/>
                    <a:pt x="254" y="363"/>
                  </a:cubicBezTo>
                  <a:cubicBezTo>
                    <a:pt x="245" y="383"/>
                    <a:pt x="235" y="400"/>
                    <a:pt x="222" y="413"/>
                  </a:cubicBezTo>
                  <a:cubicBezTo>
                    <a:pt x="209" y="427"/>
                    <a:pt x="194" y="437"/>
                    <a:pt x="178" y="444"/>
                  </a:cubicBezTo>
                  <a:cubicBezTo>
                    <a:pt x="162" y="451"/>
                    <a:pt x="146" y="454"/>
                    <a:pt x="130" y="454"/>
                  </a:cubicBezTo>
                  <a:cubicBezTo>
                    <a:pt x="114" y="454"/>
                    <a:pt x="99" y="451"/>
                    <a:pt x="83" y="444"/>
                  </a:cubicBezTo>
                  <a:cubicBezTo>
                    <a:pt x="68" y="437"/>
                    <a:pt x="54" y="427"/>
                    <a:pt x="42" y="414"/>
                  </a:cubicBezTo>
                  <a:cubicBezTo>
                    <a:pt x="29" y="400"/>
                    <a:pt x="19" y="383"/>
                    <a:pt x="11" y="363"/>
                  </a:cubicBezTo>
                  <a:cubicBezTo>
                    <a:pt x="3" y="343"/>
                    <a:pt x="0" y="320"/>
                    <a:pt x="0" y="29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9B3A16C-C307-BDD9-29F0-C42489962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1" y="5645150"/>
              <a:ext cx="876300" cy="1558925"/>
            </a:xfrm>
            <a:custGeom>
              <a:avLst/>
              <a:gdLst>
                <a:gd name="T0" fmla="*/ 40 w 264"/>
                <a:gd name="T1" fmla="*/ 315 h 466"/>
                <a:gd name="T2" fmla="*/ 49 w 264"/>
                <a:gd name="T3" fmla="*/ 359 h 466"/>
                <a:gd name="T4" fmla="*/ 68 w 264"/>
                <a:gd name="T5" fmla="*/ 393 h 466"/>
                <a:gd name="T6" fmla="*/ 98 w 264"/>
                <a:gd name="T7" fmla="*/ 416 h 466"/>
                <a:gd name="T8" fmla="*/ 135 w 264"/>
                <a:gd name="T9" fmla="*/ 424 h 466"/>
                <a:gd name="T10" fmla="*/ 169 w 264"/>
                <a:gd name="T11" fmla="*/ 419 h 466"/>
                <a:gd name="T12" fmla="*/ 198 w 264"/>
                <a:gd name="T13" fmla="*/ 404 h 466"/>
                <a:gd name="T14" fmla="*/ 218 w 264"/>
                <a:gd name="T15" fmla="*/ 376 h 466"/>
                <a:gd name="T16" fmla="*/ 225 w 264"/>
                <a:gd name="T17" fmla="*/ 335 h 466"/>
                <a:gd name="T18" fmla="*/ 217 w 264"/>
                <a:gd name="T19" fmla="*/ 302 h 466"/>
                <a:gd name="T20" fmla="*/ 196 w 264"/>
                <a:gd name="T21" fmla="*/ 278 h 466"/>
                <a:gd name="T22" fmla="*/ 166 w 264"/>
                <a:gd name="T23" fmla="*/ 261 h 466"/>
                <a:gd name="T24" fmla="*/ 132 w 264"/>
                <a:gd name="T25" fmla="*/ 247 h 466"/>
                <a:gd name="T26" fmla="*/ 89 w 264"/>
                <a:gd name="T27" fmla="*/ 230 h 466"/>
                <a:gd name="T28" fmla="*/ 50 w 264"/>
                <a:gd name="T29" fmla="*/ 205 h 466"/>
                <a:gd name="T30" fmla="*/ 22 w 264"/>
                <a:gd name="T31" fmla="*/ 168 h 466"/>
                <a:gd name="T32" fmla="*/ 11 w 264"/>
                <a:gd name="T33" fmla="*/ 113 h 466"/>
                <a:gd name="T34" fmla="*/ 20 w 264"/>
                <a:gd name="T35" fmla="*/ 64 h 466"/>
                <a:gd name="T36" fmla="*/ 44 w 264"/>
                <a:gd name="T37" fmla="*/ 29 h 466"/>
                <a:gd name="T38" fmla="*/ 82 w 264"/>
                <a:gd name="T39" fmla="*/ 7 h 466"/>
                <a:gd name="T40" fmla="*/ 130 w 264"/>
                <a:gd name="T41" fmla="*/ 0 h 466"/>
                <a:gd name="T42" fmla="*/ 188 w 264"/>
                <a:gd name="T43" fmla="*/ 12 h 466"/>
                <a:gd name="T44" fmla="*/ 226 w 264"/>
                <a:gd name="T45" fmla="*/ 44 h 466"/>
                <a:gd name="T46" fmla="*/ 246 w 264"/>
                <a:gd name="T47" fmla="*/ 86 h 466"/>
                <a:gd name="T48" fmla="*/ 253 w 264"/>
                <a:gd name="T49" fmla="*/ 131 h 466"/>
                <a:gd name="T50" fmla="*/ 214 w 264"/>
                <a:gd name="T51" fmla="*/ 131 h 466"/>
                <a:gd name="T52" fmla="*/ 206 w 264"/>
                <a:gd name="T53" fmla="*/ 92 h 466"/>
                <a:gd name="T54" fmla="*/ 187 w 264"/>
                <a:gd name="T55" fmla="*/ 64 h 466"/>
                <a:gd name="T56" fmla="*/ 161 w 264"/>
                <a:gd name="T57" fmla="*/ 47 h 466"/>
                <a:gd name="T58" fmla="*/ 130 w 264"/>
                <a:gd name="T59" fmla="*/ 41 h 466"/>
                <a:gd name="T60" fmla="*/ 100 w 264"/>
                <a:gd name="T61" fmla="*/ 45 h 466"/>
                <a:gd name="T62" fmla="*/ 74 w 264"/>
                <a:gd name="T63" fmla="*/ 57 h 466"/>
                <a:gd name="T64" fmla="*/ 56 w 264"/>
                <a:gd name="T65" fmla="*/ 79 h 466"/>
                <a:gd name="T66" fmla="*/ 49 w 264"/>
                <a:gd name="T67" fmla="*/ 113 h 466"/>
                <a:gd name="T68" fmla="*/ 57 w 264"/>
                <a:gd name="T69" fmla="*/ 147 h 466"/>
                <a:gd name="T70" fmla="*/ 78 w 264"/>
                <a:gd name="T71" fmla="*/ 171 h 466"/>
                <a:gd name="T72" fmla="*/ 109 w 264"/>
                <a:gd name="T73" fmla="*/ 189 h 466"/>
                <a:gd name="T74" fmla="*/ 144 w 264"/>
                <a:gd name="T75" fmla="*/ 203 h 466"/>
                <a:gd name="T76" fmla="*/ 187 w 264"/>
                <a:gd name="T77" fmla="*/ 221 h 466"/>
                <a:gd name="T78" fmla="*/ 226 w 264"/>
                <a:gd name="T79" fmla="*/ 245 h 466"/>
                <a:gd name="T80" fmla="*/ 253 w 264"/>
                <a:gd name="T81" fmla="*/ 281 h 466"/>
                <a:gd name="T82" fmla="*/ 264 w 264"/>
                <a:gd name="T83" fmla="*/ 335 h 466"/>
                <a:gd name="T84" fmla="*/ 254 w 264"/>
                <a:gd name="T85" fmla="*/ 392 h 466"/>
                <a:gd name="T86" fmla="*/ 227 w 264"/>
                <a:gd name="T87" fmla="*/ 433 h 466"/>
                <a:gd name="T88" fmla="*/ 186 w 264"/>
                <a:gd name="T89" fmla="*/ 458 h 466"/>
                <a:gd name="T90" fmla="*/ 135 w 264"/>
                <a:gd name="T91" fmla="*/ 466 h 466"/>
                <a:gd name="T92" fmla="*/ 85 w 264"/>
                <a:gd name="T93" fmla="*/ 456 h 466"/>
                <a:gd name="T94" fmla="*/ 43 w 264"/>
                <a:gd name="T95" fmla="*/ 426 h 466"/>
                <a:gd name="T96" fmla="*/ 13 w 264"/>
                <a:gd name="T97" fmla="*/ 378 h 466"/>
                <a:gd name="T98" fmla="*/ 0 w 264"/>
                <a:gd name="T99" fmla="*/ 315 h 466"/>
                <a:gd name="T100" fmla="*/ 40 w 264"/>
                <a:gd name="T101" fmla="*/ 31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4" h="466">
                  <a:moveTo>
                    <a:pt x="40" y="315"/>
                  </a:moveTo>
                  <a:cubicBezTo>
                    <a:pt x="41" y="331"/>
                    <a:pt x="44" y="346"/>
                    <a:pt x="49" y="359"/>
                  </a:cubicBezTo>
                  <a:cubicBezTo>
                    <a:pt x="54" y="372"/>
                    <a:pt x="60" y="384"/>
                    <a:pt x="68" y="393"/>
                  </a:cubicBezTo>
                  <a:cubicBezTo>
                    <a:pt x="77" y="403"/>
                    <a:pt x="86" y="410"/>
                    <a:pt x="98" y="416"/>
                  </a:cubicBezTo>
                  <a:cubicBezTo>
                    <a:pt x="109" y="421"/>
                    <a:pt x="121" y="424"/>
                    <a:pt x="135" y="424"/>
                  </a:cubicBezTo>
                  <a:cubicBezTo>
                    <a:pt x="147" y="424"/>
                    <a:pt x="158" y="422"/>
                    <a:pt x="169" y="419"/>
                  </a:cubicBezTo>
                  <a:cubicBezTo>
                    <a:pt x="180" y="416"/>
                    <a:pt x="189" y="411"/>
                    <a:pt x="198" y="404"/>
                  </a:cubicBezTo>
                  <a:cubicBezTo>
                    <a:pt x="206" y="397"/>
                    <a:pt x="213" y="388"/>
                    <a:pt x="218" y="376"/>
                  </a:cubicBezTo>
                  <a:cubicBezTo>
                    <a:pt x="223" y="365"/>
                    <a:pt x="225" y="351"/>
                    <a:pt x="225" y="335"/>
                  </a:cubicBezTo>
                  <a:cubicBezTo>
                    <a:pt x="225" y="322"/>
                    <a:pt x="223" y="311"/>
                    <a:pt x="217" y="302"/>
                  </a:cubicBezTo>
                  <a:cubicBezTo>
                    <a:pt x="212" y="292"/>
                    <a:pt x="205" y="284"/>
                    <a:pt x="196" y="278"/>
                  </a:cubicBezTo>
                  <a:cubicBezTo>
                    <a:pt x="187" y="271"/>
                    <a:pt x="177" y="266"/>
                    <a:pt x="166" y="261"/>
                  </a:cubicBezTo>
                  <a:cubicBezTo>
                    <a:pt x="155" y="256"/>
                    <a:pt x="144" y="251"/>
                    <a:pt x="132" y="247"/>
                  </a:cubicBezTo>
                  <a:cubicBezTo>
                    <a:pt x="118" y="242"/>
                    <a:pt x="103" y="236"/>
                    <a:pt x="89" y="230"/>
                  </a:cubicBezTo>
                  <a:cubicBezTo>
                    <a:pt x="74" y="223"/>
                    <a:pt x="61" y="215"/>
                    <a:pt x="50" y="205"/>
                  </a:cubicBezTo>
                  <a:cubicBezTo>
                    <a:pt x="38" y="195"/>
                    <a:pt x="29" y="183"/>
                    <a:pt x="22" y="168"/>
                  </a:cubicBezTo>
                  <a:cubicBezTo>
                    <a:pt x="14" y="153"/>
                    <a:pt x="11" y="135"/>
                    <a:pt x="11" y="113"/>
                  </a:cubicBezTo>
                  <a:cubicBezTo>
                    <a:pt x="11" y="94"/>
                    <a:pt x="14" y="78"/>
                    <a:pt x="20" y="64"/>
                  </a:cubicBezTo>
                  <a:cubicBezTo>
                    <a:pt x="25" y="50"/>
                    <a:pt x="34" y="38"/>
                    <a:pt x="44" y="29"/>
                  </a:cubicBezTo>
                  <a:cubicBezTo>
                    <a:pt x="55" y="19"/>
                    <a:pt x="67" y="12"/>
                    <a:pt x="82" y="7"/>
                  </a:cubicBezTo>
                  <a:cubicBezTo>
                    <a:pt x="97" y="2"/>
                    <a:pt x="113" y="0"/>
                    <a:pt x="130" y="0"/>
                  </a:cubicBezTo>
                  <a:cubicBezTo>
                    <a:pt x="154" y="0"/>
                    <a:pt x="173" y="4"/>
                    <a:pt x="188" y="12"/>
                  </a:cubicBezTo>
                  <a:cubicBezTo>
                    <a:pt x="204" y="20"/>
                    <a:pt x="216" y="31"/>
                    <a:pt x="226" y="44"/>
                  </a:cubicBezTo>
                  <a:cubicBezTo>
                    <a:pt x="235" y="57"/>
                    <a:pt x="242" y="71"/>
                    <a:pt x="246" y="86"/>
                  </a:cubicBezTo>
                  <a:cubicBezTo>
                    <a:pt x="250" y="102"/>
                    <a:pt x="253" y="117"/>
                    <a:pt x="253" y="131"/>
                  </a:cubicBezTo>
                  <a:cubicBezTo>
                    <a:pt x="214" y="131"/>
                    <a:pt x="214" y="131"/>
                    <a:pt x="214" y="131"/>
                  </a:cubicBezTo>
                  <a:cubicBezTo>
                    <a:pt x="213" y="116"/>
                    <a:pt x="210" y="103"/>
                    <a:pt x="206" y="92"/>
                  </a:cubicBezTo>
                  <a:cubicBezTo>
                    <a:pt x="201" y="81"/>
                    <a:pt x="195" y="72"/>
                    <a:pt x="187" y="64"/>
                  </a:cubicBezTo>
                  <a:cubicBezTo>
                    <a:pt x="180" y="57"/>
                    <a:pt x="171" y="51"/>
                    <a:pt x="161" y="47"/>
                  </a:cubicBezTo>
                  <a:cubicBezTo>
                    <a:pt x="152" y="43"/>
                    <a:pt x="141" y="41"/>
                    <a:pt x="130" y="41"/>
                  </a:cubicBezTo>
                  <a:cubicBezTo>
                    <a:pt x="120" y="41"/>
                    <a:pt x="110" y="43"/>
                    <a:pt x="100" y="45"/>
                  </a:cubicBezTo>
                  <a:cubicBezTo>
                    <a:pt x="91" y="47"/>
                    <a:pt x="82" y="52"/>
                    <a:pt x="74" y="57"/>
                  </a:cubicBezTo>
                  <a:cubicBezTo>
                    <a:pt x="67" y="63"/>
                    <a:pt x="61" y="70"/>
                    <a:pt x="56" y="79"/>
                  </a:cubicBezTo>
                  <a:cubicBezTo>
                    <a:pt x="51" y="88"/>
                    <a:pt x="49" y="99"/>
                    <a:pt x="49" y="113"/>
                  </a:cubicBezTo>
                  <a:cubicBezTo>
                    <a:pt x="49" y="126"/>
                    <a:pt x="52" y="137"/>
                    <a:pt x="57" y="147"/>
                  </a:cubicBezTo>
                  <a:cubicBezTo>
                    <a:pt x="62" y="156"/>
                    <a:pt x="69" y="164"/>
                    <a:pt x="78" y="171"/>
                  </a:cubicBezTo>
                  <a:cubicBezTo>
                    <a:pt x="87" y="178"/>
                    <a:pt x="97" y="184"/>
                    <a:pt x="109" y="189"/>
                  </a:cubicBezTo>
                  <a:cubicBezTo>
                    <a:pt x="120" y="194"/>
                    <a:pt x="132" y="199"/>
                    <a:pt x="144" y="203"/>
                  </a:cubicBezTo>
                  <a:cubicBezTo>
                    <a:pt x="159" y="209"/>
                    <a:pt x="173" y="215"/>
                    <a:pt x="187" y="221"/>
                  </a:cubicBezTo>
                  <a:cubicBezTo>
                    <a:pt x="202" y="227"/>
                    <a:pt x="214" y="235"/>
                    <a:pt x="226" y="245"/>
                  </a:cubicBezTo>
                  <a:cubicBezTo>
                    <a:pt x="237" y="255"/>
                    <a:pt x="246" y="267"/>
                    <a:pt x="253" y="281"/>
                  </a:cubicBezTo>
                  <a:cubicBezTo>
                    <a:pt x="260" y="296"/>
                    <a:pt x="264" y="314"/>
                    <a:pt x="264" y="335"/>
                  </a:cubicBezTo>
                  <a:cubicBezTo>
                    <a:pt x="264" y="357"/>
                    <a:pt x="261" y="376"/>
                    <a:pt x="254" y="392"/>
                  </a:cubicBezTo>
                  <a:cubicBezTo>
                    <a:pt x="248" y="408"/>
                    <a:pt x="239" y="422"/>
                    <a:pt x="227" y="433"/>
                  </a:cubicBezTo>
                  <a:cubicBezTo>
                    <a:pt x="216" y="444"/>
                    <a:pt x="202" y="452"/>
                    <a:pt x="186" y="458"/>
                  </a:cubicBezTo>
                  <a:cubicBezTo>
                    <a:pt x="170" y="463"/>
                    <a:pt x="153" y="466"/>
                    <a:pt x="135" y="466"/>
                  </a:cubicBezTo>
                  <a:cubicBezTo>
                    <a:pt x="118" y="466"/>
                    <a:pt x="101" y="463"/>
                    <a:pt x="85" y="456"/>
                  </a:cubicBezTo>
                  <a:cubicBezTo>
                    <a:pt x="69" y="449"/>
                    <a:pt x="55" y="439"/>
                    <a:pt x="43" y="426"/>
                  </a:cubicBezTo>
                  <a:cubicBezTo>
                    <a:pt x="30" y="413"/>
                    <a:pt x="20" y="397"/>
                    <a:pt x="13" y="378"/>
                  </a:cubicBezTo>
                  <a:cubicBezTo>
                    <a:pt x="5" y="359"/>
                    <a:pt x="1" y="339"/>
                    <a:pt x="0" y="315"/>
                  </a:cubicBezTo>
                  <a:lnTo>
                    <a:pt x="40" y="315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33751C49-555E-A924-ABE1-925252DAA3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0688" y="5684838"/>
              <a:ext cx="811213" cy="1476375"/>
            </a:xfrm>
            <a:custGeom>
              <a:avLst/>
              <a:gdLst>
                <a:gd name="T0" fmla="*/ 38 w 244"/>
                <a:gd name="T1" fmla="*/ 210 h 441"/>
                <a:gd name="T2" fmla="*/ 136 w 244"/>
                <a:gd name="T3" fmla="*/ 210 h 441"/>
                <a:gd name="T4" fmla="*/ 162 w 244"/>
                <a:gd name="T5" fmla="*/ 204 h 441"/>
                <a:gd name="T6" fmla="*/ 185 w 244"/>
                <a:gd name="T7" fmla="*/ 185 h 441"/>
                <a:gd name="T8" fmla="*/ 200 w 244"/>
                <a:gd name="T9" fmla="*/ 158 h 441"/>
                <a:gd name="T10" fmla="*/ 205 w 244"/>
                <a:gd name="T11" fmla="*/ 125 h 441"/>
                <a:gd name="T12" fmla="*/ 200 w 244"/>
                <a:gd name="T13" fmla="*/ 92 h 441"/>
                <a:gd name="T14" fmla="*/ 185 w 244"/>
                <a:gd name="T15" fmla="*/ 66 h 441"/>
                <a:gd name="T16" fmla="*/ 163 w 244"/>
                <a:gd name="T17" fmla="*/ 49 h 441"/>
                <a:gd name="T18" fmla="*/ 136 w 244"/>
                <a:gd name="T19" fmla="*/ 43 h 441"/>
                <a:gd name="T20" fmla="*/ 38 w 244"/>
                <a:gd name="T21" fmla="*/ 43 h 441"/>
                <a:gd name="T22" fmla="*/ 38 w 244"/>
                <a:gd name="T23" fmla="*/ 210 h 441"/>
                <a:gd name="T24" fmla="*/ 0 w 244"/>
                <a:gd name="T25" fmla="*/ 0 h 441"/>
                <a:gd name="T26" fmla="*/ 136 w 244"/>
                <a:gd name="T27" fmla="*/ 0 h 441"/>
                <a:gd name="T28" fmla="*/ 182 w 244"/>
                <a:gd name="T29" fmla="*/ 11 h 441"/>
                <a:gd name="T30" fmla="*/ 216 w 244"/>
                <a:gd name="T31" fmla="*/ 40 h 441"/>
                <a:gd name="T32" fmla="*/ 237 w 244"/>
                <a:gd name="T33" fmla="*/ 80 h 441"/>
                <a:gd name="T34" fmla="*/ 244 w 244"/>
                <a:gd name="T35" fmla="*/ 125 h 441"/>
                <a:gd name="T36" fmla="*/ 237 w 244"/>
                <a:gd name="T37" fmla="*/ 172 h 441"/>
                <a:gd name="T38" fmla="*/ 216 w 244"/>
                <a:gd name="T39" fmla="*/ 213 h 441"/>
                <a:gd name="T40" fmla="*/ 182 w 244"/>
                <a:gd name="T41" fmla="*/ 241 h 441"/>
                <a:gd name="T42" fmla="*/ 136 w 244"/>
                <a:gd name="T43" fmla="*/ 252 h 441"/>
                <a:gd name="T44" fmla="*/ 38 w 244"/>
                <a:gd name="T45" fmla="*/ 252 h 441"/>
                <a:gd name="T46" fmla="*/ 38 w 244"/>
                <a:gd name="T47" fmla="*/ 441 h 441"/>
                <a:gd name="T48" fmla="*/ 0 w 244"/>
                <a:gd name="T49" fmla="*/ 441 h 441"/>
                <a:gd name="T50" fmla="*/ 0 w 244"/>
                <a:gd name="T51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4" h="441">
                  <a:moveTo>
                    <a:pt x="38" y="210"/>
                  </a:moveTo>
                  <a:cubicBezTo>
                    <a:pt x="136" y="210"/>
                    <a:pt x="136" y="210"/>
                    <a:pt x="136" y="210"/>
                  </a:cubicBezTo>
                  <a:cubicBezTo>
                    <a:pt x="145" y="210"/>
                    <a:pt x="154" y="208"/>
                    <a:pt x="162" y="204"/>
                  </a:cubicBezTo>
                  <a:cubicBezTo>
                    <a:pt x="171" y="199"/>
                    <a:pt x="178" y="193"/>
                    <a:pt x="185" y="185"/>
                  </a:cubicBezTo>
                  <a:cubicBezTo>
                    <a:pt x="191" y="178"/>
                    <a:pt x="196" y="169"/>
                    <a:pt x="200" y="158"/>
                  </a:cubicBezTo>
                  <a:cubicBezTo>
                    <a:pt x="204" y="148"/>
                    <a:pt x="205" y="137"/>
                    <a:pt x="205" y="125"/>
                  </a:cubicBezTo>
                  <a:cubicBezTo>
                    <a:pt x="205" y="113"/>
                    <a:pt x="204" y="102"/>
                    <a:pt x="200" y="92"/>
                  </a:cubicBezTo>
                  <a:cubicBezTo>
                    <a:pt x="196" y="82"/>
                    <a:pt x="192" y="73"/>
                    <a:pt x="185" y="66"/>
                  </a:cubicBezTo>
                  <a:cubicBezTo>
                    <a:pt x="179" y="59"/>
                    <a:pt x="172" y="53"/>
                    <a:pt x="163" y="49"/>
                  </a:cubicBezTo>
                  <a:cubicBezTo>
                    <a:pt x="155" y="45"/>
                    <a:pt x="146" y="43"/>
                    <a:pt x="136" y="43"/>
                  </a:cubicBezTo>
                  <a:cubicBezTo>
                    <a:pt x="38" y="43"/>
                    <a:pt x="38" y="43"/>
                    <a:pt x="38" y="43"/>
                  </a:cubicBezTo>
                  <a:lnTo>
                    <a:pt x="38" y="210"/>
                  </a:lnTo>
                  <a:close/>
                  <a:moveTo>
                    <a:pt x="0" y="0"/>
                  </a:moveTo>
                  <a:cubicBezTo>
                    <a:pt x="136" y="0"/>
                    <a:pt x="136" y="0"/>
                    <a:pt x="136" y="0"/>
                  </a:cubicBezTo>
                  <a:cubicBezTo>
                    <a:pt x="153" y="0"/>
                    <a:pt x="168" y="3"/>
                    <a:pt x="182" y="11"/>
                  </a:cubicBezTo>
                  <a:cubicBezTo>
                    <a:pt x="195" y="19"/>
                    <a:pt x="207" y="28"/>
                    <a:pt x="216" y="40"/>
                  </a:cubicBezTo>
                  <a:cubicBezTo>
                    <a:pt x="225" y="52"/>
                    <a:pt x="232" y="66"/>
                    <a:pt x="237" y="80"/>
                  </a:cubicBezTo>
                  <a:cubicBezTo>
                    <a:pt x="242" y="95"/>
                    <a:pt x="244" y="110"/>
                    <a:pt x="244" y="125"/>
                  </a:cubicBezTo>
                  <a:cubicBezTo>
                    <a:pt x="244" y="142"/>
                    <a:pt x="242" y="157"/>
                    <a:pt x="237" y="172"/>
                  </a:cubicBezTo>
                  <a:cubicBezTo>
                    <a:pt x="232" y="188"/>
                    <a:pt x="225" y="201"/>
                    <a:pt x="216" y="213"/>
                  </a:cubicBezTo>
                  <a:cubicBezTo>
                    <a:pt x="207" y="225"/>
                    <a:pt x="195" y="234"/>
                    <a:pt x="182" y="241"/>
                  </a:cubicBezTo>
                  <a:cubicBezTo>
                    <a:pt x="168" y="248"/>
                    <a:pt x="153" y="252"/>
                    <a:pt x="136" y="252"/>
                  </a:cubicBezTo>
                  <a:cubicBezTo>
                    <a:pt x="38" y="252"/>
                    <a:pt x="38" y="252"/>
                    <a:pt x="38" y="252"/>
                  </a:cubicBezTo>
                  <a:cubicBezTo>
                    <a:pt x="38" y="441"/>
                    <a:pt x="38" y="441"/>
                    <a:pt x="38" y="441"/>
                  </a:cubicBezTo>
                  <a:cubicBezTo>
                    <a:pt x="0" y="441"/>
                    <a:pt x="0" y="441"/>
                    <a:pt x="0" y="4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401B31EF-7ECF-594C-6D9E-40286F81F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751" y="6602413"/>
              <a:ext cx="328613" cy="330200"/>
            </a:xfrm>
            <a:prstGeom prst="ellipse">
              <a:avLst/>
            </a:prstGeom>
            <a:solidFill>
              <a:srgbClr val="0A5D7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0A5D7A"/>
                </a:solidFill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A814353-B21E-D06E-A8BA-E8A02A43F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488" y="6210300"/>
              <a:ext cx="4927600" cy="428625"/>
            </a:xfrm>
            <a:custGeom>
              <a:avLst/>
              <a:gdLst>
                <a:gd name="T0" fmla="*/ 1472 w 1483"/>
                <a:gd name="T1" fmla="*/ 79 h 128"/>
                <a:gd name="T2" fmla="*/ 1425 w 1483"/>
                <a:gd name="T3" fmla="*/ 77 h 128"/>
                <a:gd name="T4" fmla="*/ 1429 w 1483"/>
                <a:gd name="T5" fmla="*/ 109 h 128"/>
                <a:gd name="T6" fmla="*/ 1402 w 1483"/>
                <a:gd name="T7" fmla="*/ 82 h 128"/>
                <a:gd name="T8" fmla="*/ 1409 w 1483"/>
                <a:gd name="T9" fmla="*/ 39 h 128"/>
                <a:gd name="T10" fmla="*/ 1329 w 1483"/>
                <a:gd name="T11" fmla="*/ 49 h 128"/>
                <a:gd name="T12" fmla="*/ 1271 w 1483"/>
                <a:gd name="T13" fmla="*/ 99 h 128"/>
                <a:gd name="T14" fmla="*/ 1319 w 1483"/>
                <a:gd name="T15" fmla="*/ 99 h 128"/>
                <a:gd name="T16" fmla="*/ 1238 w 1483"/>
                <a:gd name="T17" fmla="*/ 48 h 128"/>
                <a:gd name="T18" fmla="*/ 1238 w 1483"/>
                <a:gd name="T19" fmla="*/ 28 h 128"/>
                <a:gd name="T20" fmla="*/ 1238 w 1483"/>
                <a:gd name="T21" fmla="*/ 89 h 128"/>
                <a:gd name="T22" fmla="*/ 1171 w 1483"/>
                <a:gd name="T23" fmla="*/ 88 h 128"/>
                <a:gd name="T24" fmla="*/ 1171 w 1483"/>
                <a:gd name="T25" fmla="*/ 28 h 128"/>
                <a:gd name="T26" fmla="*/ 1133 w 1483"/>
                <a:gd name="T27" fmla="*/ 28 h 128"/>
                <a:gd name="T28" fmla="*/ 1119 w 1483"/>
                <a:gd name="T29" fmla="*/ 101 h 128"/>
                <a:gd name="T30" fmla="*/ 1114 w 1483"/>
                <a:gd name="T31" fmla="*/ 1 h 128"/>
                <a:gd name="T32" fmla="*/ 1081 w 1483"/>
                <a:gd name="T33" fmla="*/ 28 h 128"/>
                <a:gd name="T34" fmla="*/ 1034 w 1483"/>
                <a:gd name="T35" fmla="*/ 28 h 128"/>
                <a:gd name="T36" fmla="*/ 1070 w 1483"/>
                <a:gd name="T37" fmla="*/ 99 h 128"/>
                <a:gd name="T38" fmla="*/ 976 w 1483"/>
                <a:gd name="T39" fmla="*/ 35 h 128"/>
                <a:gd name="T40" fmla="*/ 994 w 1483"/>
                <a:gd name="T41" fmla="*/ 80 h 128"/>
                <a:gd name="T42" fmla="*/ 932 w 1483"/>
                <a:gd name="T43" fmla="*/ 99 h 128"/>
                <a:gd name="T44" fmla="*/ 873 w 1483"/>
                <a:gd name="T45" fmla="*/ 28 h 128"/>
                <a:gd name="T46" fmla="*/ 921 w 1483"/>
                <a:gd name="T47" fmla="*/ 53 h 128"/>
                <a:gd name="T48" fmla="*/ 820 w 1483"/>
                <a:gd name="T49" fmla="*/ 36 h 128"/>
                <a:gd name="T50" fmla="*/ 820 w 1483"/>
                <a:gd name="T51" fmla="*/ 27 h 128"/>
                <a:gd name="T52" fmla="*/ 764 w 1483"/>
                <a:gd name="T53" fmla="*/ 76 h 128"/>
                <a:gd name="T54" fmla="*/ 774 w 1483"/>
                <a:gd name="T55" fmla="*/ 19 h 128"/>
                <a:gd name="T56" fmla="*/ 575 w 1483"/>
                <a:gd name="T57" fmla="*/ 63 h 128"/>
                <a:gd name="T58" fmla="*/ 596 w 1483"/>
                <a:gd name="T59" fmla="*/ 128 h 128"/>
                <a:gd name="T60" fmla="*/ 595 w 1483"/>
                <a:gd name="T61" fmla="*/ 27 h 128"/>
                <a:gd name="T62" fmla="*/ 596 w 1483"/>
                <a:gd name="T63" fmla="*/ 119 h 128"/>
                <a:gd name="T64" fmla="*/ 545 w 1483"/>
                <a:gd name="T65" fmla="*/ 49 h 128"/>
                <a:gd name="T66" fmla="*/ 486 w 1483"/>
                <a:gd name="T67" fmla="*/ 99 h 128"/>
                <a:gd name="T68" fmla="*/ 534 w 1483"/>
                <a:gd name="T69" fmla="*/ 99 h 128"/>
                <a:gd name="T70" fmla="*/ 464 w 1483"/>
                <a:gd name="T71" fmla="*/ 99 h 128"/>
                <a:gd name="T72" fmla="*/ 451 w 1483"/>
                <a:gd name="T73" fmla="*/ 11 h 128"/>
                <a:gd name="T74" fmla="*/ 430 w 1483"/>
                <a:gd name="T75" fmla="*/ 91 h 128"/>
                <a:gd name="T76" fmla="*/ 423 w 1483"/>
                <a:gd name="T77" fmla="*/ 28 h 128"/>
                <a:gd name="T78" fmla="*/ 400 w 1483"/>
                <a:gd name="T79" fmla="*/ 38 h 128"/>
                <a:gd name="T80" fmla="*/ 335 w 1483"/>
                <a:gd name="T81" fmla="*/ 59 h 128"/>
                <a:gd name="T82" fmla="*/ 382 w 1483"/>
                <a:gd name="T83" fmla="*/ 83 h 128"/>
                <a:gd name="T84" fmla="*/ 358 w 1483"/>
                <a:gd name="T85" fmla="*/ 27 h 128"/>
                <a:gd name="T86" fmla="*/ 314 w 1483"/>
                <a:gd name="T87" fmla="*/ 28 h 128"/>
                <a:gd name="T88" fmla="*/ 252 w 1483"/>
                <a:gd name="T89" fmla="*/ 99 h 128"/>
                <a:gd name="T90" fmla="*/ 314 w 1483"/>
                <a:gd name="T91" fmla="*/ 99 h 128"/>
                <a:gd name="T92" fmla="*/ 238 w 1483"/>
                <a:gd name="T93" fmla="*/ 27 h 128"/>
                <a:gd name="T94" fmla="*/ 214 w 1483"/>
                <a:gd name="T95" fmla="*/ 99 h 128"/>
                <a:gd name="T96" fmla="*/ 170 w 1483"/>
                <a:gd name="T97" fmla="*/ 80 h 128"/>
                <a:gd name="T98" fmla="*/ 170 w 1483"/>
                <a:gd name="T99" fmla="*/ 39 h 128"/>
                <a:gd name="T100" fmla="*/ 170 w 1483"/>
                <a:gd name="T101" fmla="*/ 99 h 128"/>
                <a:gd name="T102" fmla="*/ 48 w 1483"/>
                <a:gd name="T103" fmla="*/ 77 h 128"/>
                <a:gd name="T104" fmla="*/ 13 w 1483"/>
                <a:gd name="T105" fmla="*/ 17 h 128"/>
                <a:gd name="T106" fmla="*/ 96 w 1483"/>
                <a:gd name="T107" fmla="*/ 9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3" h="128">
                  <a:moveTo>
                    <a:pt x="1451" y="128"/>
                  </a:moveTo>
                  <a:cubicBezTo>
                    <a:pt x="1468" y="128"/>
                    <a:pt x="1483" y="119"/>
                    <a:pt x="1483" y="98"/>
                  </a:cubicBezTo>
                  <a:cubicBezTo>
                    <a:pt x="1483" y="28"/>
                    <a:pt x="1483" y="28"/>
                    <a:pt x="1483" y="28"/>
                  </a:cubicBezTo>
                  <a:cubicBezTo>
                    <a:pt x="1472" y="28"/>
                    <a:pt x="1472" y="28"/>
                    <a:pt x="1472" y="28"/>
                  </a:cubicBezTo>
                  <a:cubicBezTo>
                    <a:pt x="1472" y="79"/>
                    <a:pt x="1472" y="79"/>
                    <a:pt x="1472" y="79"/>
                  </a:cubicBezTo>
                  <a:cubicBezTo>
                    <a:pt x="1468" y="85"/>
                    <a:pt x="1460" y="90"/>
                    <a:pt x="1452" y="90"/>
                  </a:cubicBezTo>
                  <a:cubicBezTo>
                    <a:pt x="1442" y="90"/>
                    <a:pt x="1436" y="86"/>
                    <a:pt x="1436" y="74"/>
                  </a:cubicBezTo>
                  <a:cubicBezTo>
                    <a:pt x="1436" y="28"/>
                    <a:pt x="1436" y="28"/>
                    <a:pt x="1436" y="28"/>
                  </a:cubicBezTo>
                  <a:cubicBezTo>
                    <a:pt x="1425" y="28"/>
                    <a:pt x="1425" y="28"/>
                    <a:pt x="1425" y="28"/>
                  </a:cubicBezTo>
                  <a:cubicBezTo>
                    <a:pt x="1425" y="77"/>
                    <a:pt x="1425" y="77"/>
                    <a:pt x="1425" y="77"/>
                  </a:cubicBezTo>
                  <a:cubicBezTo>
                    <a:pt x="1425" y="92"/>
                    <a:pt x="1432" y="100"/>
                    <a:pt x="1447" y="100"/>
                  </a:cubicBezTo>
                  <a:cubicBezTo>
                    <a:pt x="1458" y="100"/>
                    <a:pt x="1467" y="94"/>
                    <a:pt x="1472" y="88"/>
                  </a:cubicBezTo>
                  <a:cubicBezTo>
                    <a:pt x="1472" y="98"/>
                    <a:pt x="1472" y="98"/>
                    <a:pt x="1472" y="98"/>
                  </a:cubicBezTo>
                  <a:cubicBezTo>
                    <a:pt x="1472" y="111"/>
                    <a:pt x="1464" y="119"/>
                    <a:pt x="1451" y="119"/>
                  </a:cubicBezTo>
                  <a:cubicBezTo>
                    <a:pt x="1442" y="119"/>
                    <a:pt x="1435" y="116"/>
                    <a:pt x="1429" y="109"/>
                  </a:cubicBezTo>
                  <a:cubicBezTo>
                    <a:pt x="1424" y="117"/>
                    <a:pt x="1424" y="117"/>
                    <a:pt x="1424" y="117"/>
                  </a:cubicBezTo>
                  <a:cubicBezTo>
                    <a:pt x="1431" y="125"/>
                    <a:pt x="1439" y="128"/>
                    <a:pt x="1451" y="128"/>
                  </a:cubicBezTo>
                  <a:moveTo>
                    <a:pt x="1383" y="101"/>
                  </a:moveTo>
                  <a:cubicBezTo>
                    <a:pt x="1396" y="101"/>
                    <a:pt x="1404" y="96"/>
                    <a:pt x="1409" y="89"/>
                  </a:cubicBezTo>
                  <a:cubicBezTo>
                    <a:pt x="1402" y="82"/>
                    <a:pt x="1402" y="82"/>
                    <a:pt x="1402" y="82"/>
                  </a:cubicBezTo>
                  <a:cubicBezTo>
                    <a:pt x="1397" y="88"/>
                    <a:pt x="1391" y="91"/>
                    <a:pt x="1384" y="91"/>
                  </a:cubicBezTo>
                  <a:cubicBezTo>
                    <a:pt x="1369" y="91"/>
                    <a:pt x="1359" y="79"/>
                    <a:pt x="1359" y="64"/>
                  </a:cubicBezTo>
                  <a:cubicBezTo>
                    <a:pt x="1359" y="48"/>
                    <a:pt x="1369" y="36"/>
                    <a:pt x="1384" y="36"/>
                  </a:cubicBezTo>
                  <a:cubicBezTo>
                    <a:pt x="1391" y="36"/>
                    <a:pt x="1397" y="39"/>
                    <a:pt x="1402" y="45"/>
                  </a:cubicBezTo>
                  <a:cubicBezTo>
                    <a:pt x="1409" y="39"/>
                    <a:pt x="1409" y="39"/>
                    <a:pt x="1409" y="39"/>
                  </a:cubicBezTo>
                  <a:cubicBezTo>
                    <a:pt x="1404" y="32"/>
                    <a:pt x="1396" y="27"/>
                    <a:pt x="1383" y="27"/>
                  </a:cubicBezTo>
                  <a:cubicBezTo>
                    <a:pt x="1362" y="27"/>
                    <a:pt x="1348" y="43"/>
                    <a:pt x="1348" y="64"/>
                  </a:cubicBezTo>
                  <a:cubicBezTo>
                    <a:pt x="1348" y="85"/>
                    <a:pt x="1362" y="101"/>
                    <a:pt x="1383" y="101"/>
                  </a:cubicBezTo>
                  <a:moveTo>
                    <a:pt x="1329" y="99"/>
                  </a:moveTo>
                  <a:cubicBezTo>
                    <a:pt x="1329" y="49"/>
                    <a:pt x="1329" y="49"/>
                    <a:pt x="1329" y="49"/>
                  </a:cubicBezTo>
                  <a:cubicBezTo>
                    <a:pt x="1329" y="34"/>
                    <a:pt x="1322" y="27"/>
                    <a:pt x="1307" y="27"/>
                  </a:cubicBezTo>
                  <a:cubicBezTo>
                    <a:pt x="1296" y="27"/>
                    <a:pt x="1287" y="33"/>
                    <a:pt x="1282" y="39"/>
                  </a:cubicBezTo>
                  <a:cubicBezTo>
                    <a:pt x="1282" y="28"/>
                    <a:pt x="1282" y="28"/>
                    <a:pt x="1282" y="28"/>
                  </a:cubicBezTo>
                  <a:cubicBezTo>
                    <a:pt x="1271" y="28"/>
                    <a:pt x="1271" y="28"/>
                    <a:pt x="1271" y="28"/>
                  </a:cubicBezTo>
                  <a:cubicBezTo>
                    <a:pt x="1271" y="99"/>
                    <a:pt x="1271" y="99"/>
                    <a:pt x="1271" y="99"/>
                  </a:cubicBezTo>
                  <a:cubicBezTo>
                    <a:pt x="1282" y="99"/>
                    <a:pt x="1282" y="99"/>
                    <a:pt x="1282" y="99"/>
                  </a:cubicBezTo>
                  <a:cubicBezTo>
                    <a:pt x="1282" y="47"/>
                    <a:pt x="1282" y="47"/>
                    <a:pt x="1282" y="47"/>
                  </a:cubicBezTo>
                  <a:cubicBezTo>
                    <a:pt x="1286" y="42"/>
                    <a:pt x="1294" y="36"/>
                    <a:pt x="1303" y="36"/>
                  </a:cubicBezTo>
                  <a:cubicBezTo>
                    <a:pt x="1312" y="36"/>
                    <a:pt x="1319" y="40"/>
                    <a:pt x="1319" y="53"/>
                  </a:cubicBezTo>
                  <a:cubicBezTo>
                    <a:pt x="1319" y="99"/>
                    <a:pt x="1319" y="99"/>
                    <a:pt x="1319" y="99"/>
                  </a:cubicBezTo>
                  <a:lnTo>
                    <a:pt x="1329" y="99"/>
                  </a:lnTo>
                  <a:close/>
                  <a:moveTo>
                    <a:pt x="1216" y="91"/>
                  </a:moveTo>
                  <a:cubicBezTo>
                    <a:pt x="1202" y="91"/>
                    <a:pt x="1193" y="80"/>
                    <a:pt x="1193" y="64"/>
                  </a:cubicBezTo>
                  <a:cubicBezTo>
                    <a:pt x="1193" y="48"/>
                    <a:pt x="1202" y="36"/>
                    <a:pt x="1216" y="36"/>
                  </a:cubicBezTo>
                  <a:cubicBezTo>
                    <a:pt x="1225" y="36"/>
                    <a:pt x="1234" y="42"/>
                    <a:pt x="1238" y="48"/>
                  </a:cubicBezTo>
                  <a:cubicBezTo>
                    <a:pt x="1238" y="80"/>
                    <a:pt x="1238" y="80"/>
                    <a:pt x="1238" y="80"/>
                  </a:cubicBezTo>
                  <a:cubicBezTo>
                    <a:pt x="1234" y="86"/>
                    <a:pt x="1225" y="91"/>
                    <a:pt x="1216" y="91"/>
                  </a:cubicBezTo>
                  <a:moveTo>
                    <a:pt x="1249" y="99"/>
                  </a:moveTo>
                  <a:cubicBezTo>
                    <a:pt x="1249" y="28"/>
                    <a:pt x="1249" y="28"/>
                    <a:pt x="1249" y="28"/>
                  </a:cubicBezTo>
                  <a:cubicBezTo>
                    <a:pt x="1238" y="28"/>
                    <a:pt x="1238" y="28"/>
                    <a:pt x="1238" y="28"/>
                  </a:cubicBezTo>
                  <a:cubicBezTo>
                    <a:pt x="1238" y="39"/>
                    <a:pt x="1238" y="39"/>
                    <a:pt x="1238" y="39"/>
                  </a:cubicBezTo>
                  <a:cubicBezTo>
                    <a:pt x="1232" y="31"/>
                    <a:pt x="1223" y="27"/>
                    <a:pt x="1214" y="27"/>
                  </a:cubicBezTo>
                  <a:cubicBezTo>
                    <a:pt x="1195" y="27"/>
                    <a:pt x="1182" y="41"/>
                    <a:pt x="1182" y="64"/>
                  </a:cubicBezTo>
                  <a:cubicBezTo>
                    <a:pt x="1182" y="87"/>
                    <a:pt x="1195" y="101"/>
                    <a:pt x="1214" y="101"/>
                  </a:cubicBezTo>
                  <a:cubicBezTo>
                    <a:pt x="1224" y="101"/>
                    <a:pt x="1232" y="96"/>
                    <a:pt x="1238" y="89"/>
                  </a:cubicBezTo>
                  <a:cubicBezTo>
                    <a:pt x="1238" y="99"/>
                    <a:pt x="1238" y="99"/>
                    <a:pt x="1238" y="99"/>
                  </a:cubicBezTo>
                  <a:lnTo>
                    <a:pt x="1249" y="99"/>
                  </a:lnTo>
                  <a:close/>
                  <a:moveTo>
                    <a:pt x="1161" y="101"/>
                  </a:moveTo>
                  <a:cubicBezTo>
                    <a:pt x="1167" y="101"/>
                    <a:pt x="1171" y="99"/>
                    <a:pt x="1174" y="96"/>
                  </a:cubicBezTo>
                  <a:cubicBezTo>
                    <a:pt x="1171" y="88"/>
                    <a:pt x="1171" y="88"/>
                    <a:pt x="1171" y="88"/>
                  </a:cubicBezTo>
                  <a:cubicBezTo>
                    <a:pt x="1169" y="90"/>
                    <a:pt x="1167" y="91"/>
                    <a:pt x="1163" y="91"/>
                  </a:cubicBezTo>
                  <a:cubicBezTo>
                    <a:pt x="1159" y="91"/>
                    <a:pt x="1156" y="87"/>
                    <a:pt x="1156" y="82"/>
                  </a:cubicBezTo>
                  <a:cubicBezTo>
                    <a:pt x="1156" y="38"/>
                    <a:pt x="1156" y="38"/>
                    <a:pt x="1156" y="38"/>
                  </a:cubicBezTo>
                  <a:cubicBezTo>
                    <a:pt x="1171" y="38"/>
                    <a:pt x="1171" y="38"/>
                    <a:pt x="1171" y="38"/>
                  </a:cubicBezTo>
                  <a:cubicBezTo>
                    <a:pt x="1171" y="28"/>
                    <a:pt x="1171" y="28"/>
                    <a:pt x="1171" y="28"/>
                  </a:cubicBezTo>
                  <a:cubicBezTo>
                    <a:pt x="1156" y="28"/>
                    <a:pt x="1156" y="28"/>
                    <a:pt x="1156" y="28"/>
                  </a:cubicBezTo>
                  <a:cubicBezTo>
                    <a:pt x="1156" y="9"/>
                    <a:pt x="1156" y="9"/>
                    <a:pt x="1156" y="9"/>
                  </a:cubicBezTo>
                  <a:cubicBezTo>
                    <a:pt x="1145" y="9"/>
                    <a:pt x="1145" y="9"/>
                    <a:pt x="1145" y="9"/>
                  </a:cubicBezTo>
                  <a:cubicBezTo>
                    <a:pt x="1145" y="28"/>
                    <a:pt x="1145" y="28"/>
                    <a:pt x="1145" y="28"/>
                  </a:cubicBezTo>
                  <a:cubicBezTo>
                    <a:pt x="1133" y="28"/>
                    <a:pt x="1133" y="28"/>
                    <a:pt x="1133" y="28"/>
                  </a:cubicBezTo>
                  <a:cubicBezTo>
                    <a:pt x="1133" y="38"/>
                    <a:pt x="1133" y="38"/>
                    <a:pt x="1133" y="38"/>
                  </a:cubicBezTo>
                  <a:cubicBezTo>
                    <a:pt x="1145" y="38"/>
                    <a:pt x="1145" y="38"/>
                    <a:pt x="1145" y="38"/>
                  </a:cubicBezTo>
                  <a:cubicBezTo>
                    <a:pt x="1145" y="84"/>
                    <a:pt x="1145" y="84"/>
                    <a:pt x="1145" y="84"/>
                  </a:cubicBezTo>
                  <a:cubicBezTo>
                    <a:pt x="1145" y="95"/>
                    <a:pt x="1150" y="101"/>
                    <a:pt x="1161" y="101"/>
                  </a:cubicBezTo>
                  <a:moveTo>
                    <a:pt x="1119" y="101"/>
                  </a:moveTo>
                  <a:cubicBezTo>
                    <a:pt x="1126" y="101"/>
                    <a:pt x="1129" y="99"/>
                    <a:pt x="1132" y="96"/>
                  </a:cubicBezTo>
                  <a:cubicBezTo>
                    <a:pt x="1129" y="88"/>
                    <a:pt x="1129" y="88"/>
                    <a:pt x="1129" y="88"/>
                  </a:cubicBezTo>
                  <a:cubicBezTo>
                    <a:pt x="1128" y="90"/>
                    <a:pt x="1125" y="91"/>
                    <a:pt x="1122" y="91"/>
                  </a:cubicBezTo>
                  <a:cubicBezTo>
                    <a:pt x="1117" y="91"/>
                    <a:pt x="1114" y="87"/>
                    <a:pt x="1114" y="82"/>
                  </a:cubicBezTo>
                  <a:cubicBezTo>
                    <a:pt x="1114" y="1"/>
                    <a:pt x="1114" y="1"/>
                    <a:pt x="1114" y="1"/>
                  </a:cubicBezTo>
                  <a:cubicBezTo>
                    <a:pt x="1103" y="1"/>
                    <a:pt x="1103" y="1"/>
                    <a:pt x="1103" y="1"/>
                  </a:cubicBezTo>
                  <a:cubicBezTo>
                    <a:pt x="1103" y="84"/>
                    <a:pt x="1103" y="84"/>
                    <a:pt x="1103" y="84"/>
                  </a:cubicBezTo>
                  <a:cubicBezTo>
                    <a:pt x="1103" y="95"/>
                    <a:pt x="1109" y="101"/>
                    <a:pt x="1119" y="101"/>
                  </a:cubicBezTo>
                  <a:moveTo>
                    <a:pt x="1081" y="99"/>
                  </a:moveTo>
                  <a:cubicBezTo>
                    <a:pt x="1081" y="28"/>
                    <a:pt x="1081" y="28"/>
                    <a:pt x="1081" y="28"/>
                  </a:cubicBezTo>
                  <a:cubicBezTo>
                    <a:pt x="1070" y="28"/>
                    <a:pt x="1070" y="28"/>
                    <a:pt x="1070" y="28"/>
                  </a:cubicBezTo>
                  <a:cubicBezTo>
                    <a:pt x="1070" y="80"/>
                    <a:pt x="1070" y="80"/>
                    <a:pt x="1070" y="80"/>
                  </a:cubicBezTo>
                  <a:cubicBezTo>
                    <a:pt x="1066" y="86"/>
                    <a:pt x="1058" y="91"/>
                    <a:pt x="1050" y="91"/>
                  </a:cubicBezTo>
                  <a:cubicBezTo>
                    <a:pt x="1040" y="91"/>
                    <a:pt x="1034" y="88"/>
                    <a:pt x="1034" y="75"/>
                  </a:cubicBezTo>
                  <a:cubicBezTo>
                    <a:pt x="1034" y="28"/>
                    <a:pt x="1034" y="28"/>
                    <a:pt x="1034" y="28"/>
                  </a:cubicBezTo>
                  <a:cubicBezTo>
                    <a:pt x="1023" y="28"/>
                    <a:pt x="1023" y="28"/>
                    <a:pt x="1023" y="28"/>
                  </a:cubicBezTo>
                  <a:cubicBezTo>
                    <a:pt x="1023" y="78"/>
                    <a:pt x="1023" y="78"/>
                    <a:pt x="1023" y="78"/>
                  </a:cubicBezTo>
                  <a:cubicBezTo>
                    <a:pt x="1023" y="94"/>
                    <a:pt x="1030" y="101"/>
                    <a:pt x="1045" y="101"/>
                  </a:cubicBezTo>
                  <a:cubicBezTo>
                    <a:pt x="1056" y="101"/>
                    <a:pt x="1065" y="95"/>
                    <a:pt x="1070" y="89"/>
                  </a:cubicBezTo>
                  <a:cubicBezTo>
                    <a:pt x="1070" y="99"/>
                    <a:pt x="1070" y="99"/>
                    <a:pt x="1070" y="99"/>
                  </a:cubicBezTo>
                  <a:lnTo>
                    <a:pt x="1081" y="99"/>
                  </a:lnTo>
                  <a:close/>
                  <a:moveTo>
                    <a:pt x="977" y="101"/>
                  </a:moveTo>
                  <a:cubicBezTo>
                    <a:pt x="995" y="101"/>
                    <a:pt x="1005" y="91"/>
                    <a:pt x="1005" y="80"/>
                  </a:cubicBezTo>
                  <a:cubicBezTo>
                    <a:pt x="1005" y="52"/>
                    <a:pt x="961" y="62"/>
                    <a:pt x="961" y="47"/>
                  </a:cubicBezTo>
                  <a:cubicBezTo>
                    <a:pt x="961" y="40"/>
                    <a:pt x="967" y="35"/>
                    <a:pt x="976" y="35"/>
                  </a:cubicBezTo>
                  <a:cubicBezTo>
                    <a:pt x="986" y="35"/>
                    <a:pt x="993" y="39"/>
                    <a:pt x="998" y="44"/>
                  </a:cubicBezTo>
                  <a:cubicBezTo>
                    <a:pt x="1003" y="37"/>
                    <a:pt x="1003" y="37"/>
                    <a:pt x="1003" y="37"/>
                  </a:cubicBezTo>
                  <a:cubicBezTo>
                    <a:pt x="997" y="31"/>
                    <a:pt x="989" y="27"/>
                    <a:pt x="976" y="27"/>
                  </a:cubicBezTo>
                  <a:cubicBezTo>
                    <a:pt x="959" y="27"/>
                    <a:pt x="950" y="36"/>
                    <a:pt x="950" y="47"/>
                  </a:cubicBezTo>
                  <a:cubicBezTo>
                    <a:pt x="950" y="73"/>
                    <a:pt x="994" y="63"/>
                    <a:pt x="994" y="80"/>
                  </a:cubicBezTo>
                  <a:cubicBezTo>
                    <a:pt x="994" y="87"/>
                    <a:pt x="988" y="92"/>
                    <a:pt x="977" y="92"/>
                  </a:cubicBezTo>
                  <a:cubicBezTo>
                    <a:pt x="967" y="92"/>
                    <a:pt x="958" y="87"/>
                    <a:pt x="954" y="82"/>
                  </a:cubicBezTo>
                  <a:cubicBezTo>
                    <a:pt x="948" y="90"/>
                    <a:pt x="948" y="90"/>
                    <a:pt x="948" y="90"/>
                  </a:cubicBezTo>
                  <a:cubicBezTo>
                    <a:pt x="955" y="97"/>
                    <a:pt x="965" y="101"/>
                    <a:pt x="977" y="101"/>
                  </a:cubicBezTo>
                  <a:moveTo>
                    <a:pt x="932" y="99"/>
                  </a:moveTo>
                  <a:cubicBezTo>
                    <a:pt x="932" y="49"/>
                    <a:pt x="932" y="49"/>
                    <a:pt x="932" y="49"/>
                  </a:cubicBezTo>
                  <a:cubicBezTo>
                    <a:pt x="932" y="34"/>
                    <a:pt x="924" y="27"/>
                    <a:pt x="910" y="27"/>
                  </a:cubicBezTo>
                  <a:cubicBezTo>
                    <a:pt x="899" y="27"/>
                    <a:pt x="889" y="33"/>
                    <a:pt x="884" y="39"/>
                  </a:cubicBezTo>
                  <a:cubicBezTo>
                    <a:pt x="884" y="28"/>
                    <a:pt x="884" y="28"/>
                    <a:pt x="884" y="28"/>
                  </a:cubicBezTo>
                  <a:cubicBezTo>
                    <a:pt x="873" y="28"/>
                    <a:pt x="873" y="28"/>
                    <a:pt x="873" y="28"/>
                  </a:cubicBezTo>
                  <a:cubicBezTo>
                    <a:pt x="873" y="99"/>
                    <a:pt x="873" y="99"/>
                    <a:pt x="873" y="99"/>
                  </a:cubicBezTo>
                  <a:cubicBezTo>
                    <a:pt x="884" y="99"/>
                    <a:pt x="884" y="99"/>
                    <a:pt x="884" y="99"/>
                  </a:cubicBezTo>
                  <a:cubicBezTo>
                    <a:pt x="884" y="47"/>
                    <a:pt x="884" y="47"/>
                    <a:pt x="884" y="47"/>
                  </a:cubicBezTo>
                  <a:cubicBezTo>
                    <a:pt x="888" y="42"/>
                    <a:pt x="896" y="36"/>
                    <a:pt x="905" y="36"/>
                  </a:cubicBezTo>
                  <a:cubicBezTo>
                    <a:pt x="915" y="36"/>
                    <a:pt x="921" y="40"/>
                    <a:pt x="921" y="53"/>
                  </a:cubicBezTo>
                  <a:cubicBezTo>
                    <a:pt x="921" y="99"/>
                    <a:pt x="921" y="99"/>
                    <a:pt x="921" y="99"/>
                  </a:cubicBezTo>
                  <a:lnTo>
                    <a:pt x="932" y="99"/>
                  </a:lnTo>
                  <a:close/>
                  <a:moveTo>
                    <a:pt x="820" y="91"/>
                  </a:moveTo>
                  <a:cubicBezTo>
                    <a:pt x="805" y="91"/>
                    <a:pt x="797" y="78"/>
                    <a:pt x="797" y="64"/>
                  </a:cubicBezTo>
                  <a:cubicBezTo>
                    <a:pt x="797" y="49"/>
                    <a:pt x="805" y="36"/>
                    <a:pt x="820" y="36"/>
                  </a:cubicBezTo>
                  <a:cubicBezTo>
                    <a:pt x="835" y="36"/>
                    <a:pt x="844" y="49"/>
                    <a:pt x="844" y="64"/>
                  </a:cubicBezTo>
                  <a:cubicBezTo>
                    <a:pt x="844" y="78"/>
                    <a:pt x="835" y="91"/>
                    <a:pt x="820" y="91"/>
                  </a:cubicBezTo>
                  <a:moveTo>
                    <a:pt x="820" y="101"/>
                  </a:moveTo>
                  <a:cubicBezTo>
                    <a:pt x="842" y="101"/>
                    <a:pt x="855" y="84"/>
                    <a:pt x="855" y="64"/>
                  </a:cubicBezTo>
                  <a:cubicBezTo>
                    <a:pt x="855" y="43"/>
                    <a:pt x="842" y="27"/>
                    <a:pt x="820" y="27"/>
                  </a:cubicBezTo>
                  <a:cubicBezTo>
                    <a:pt x="798" y="27"/>
                    <a:pt x="785" y="43"/>
                    <a:pt x="785" y="64"/>
                  </a:cubicBezTo>
                  <a:cubicBezTo>
                    <a:pt x="785" y="84"/>
                    <a:pt x="798" y="101"/>
                    <a:pt x="820" y="101"/>
                  </a:cubicBezTo>
                  <a:moveTo>
                    <a:pt x="737" y="101"/>
                  </a:moveTo>
                  <a:cubicBezTo>
                    <a:pt x="754" y="101"/>
                    <a:pt x="766" y="93"/>
                    <a:pt x="774" y="81"/>
                  </a:cubicBezTo>
                  <a:cubicBezTo>
                    <a:pt x="764" y="76"/>
                    <a:pt x="764" y="76"/>
                    <a:pt x="764" y="76"/>
                  </a:cubicBezTo>
                  <a:cubicBezTo>
                    <a:pt x="758" y="84"/>
                    <a:pt x="748" y="90"/>
                    <a:pt x="737" y="90"/>
                  </a:cubicBezTo>
                  <a:cubicBezTo>
                    <a:pt x="715" y="90"/>
                    <a:pt x="699" y="74"/>
                    <a:pt x="699" y="50"/>
                  </a:cubicBezTo>
                  <a:cubicBezTo>
                    <a:pt x="699" y="27"/>
                    <a:pt x="715" y="11"/>
                    <a:pt x="737" y="11"/>
                  </a:cubicBezTo>
                  <a:cubicBezTo>
                    <a:pt x="748" y="11"/>
                    <a:pt x="758" y="16"/>
                    <a:pt x="764" y="25"/>
                  </a:cubicBezTo>
                  <a:cubicBezTo>
                    <a:pt x="774" y="19"/>
                    <a:pt x="774" y="19"/>
                    <a:pt x="774" y="19"/>
                  </a:cubicBezTo>
                  <a:cubicBezTo>
                    <a:pt x="766" y="8"/>
                    <a:pt x="754" y="0"/>
                    <a:pt x="737" y="0"/>
                  </a:cubicBezTo>
                  <a:cubicBezTo>
                    <a:pt x="708" y="0"/>
                    <a:pt x="686" y="20"/>
                    <a:pt x="686" y="50"/>
                  </a:cubicBezTo>
                  <a:cubicBezTo>
                    <a:pt x="686" y="80"/>
                    <a:pt x="708" y="101"/>
                    <a:pt x="737" y="101"/>
                  </a:cubicBezTo>
                  <a:moveTo>
                    <a:pt x="598" y="90"/>
                  </a:moveTo>
                  <a:cubicBezTo>
                    <a:pt x="583" y="90"/>
                    <a:pt x="575" y="79"/>
                    <a:pt x="575" y="63"/>
                  </a:cubicBezTo>
                  <a:cubicBezTo>
                    <a:pt x="575" y="48"/>
                    <a:pt x="583" y="36"/>
                    <a:pt x="598" y="36"/>
                  </a:cubicBezTo>
                  <a:cubicBezTo>
                    <a:pt x="606" y="36"/>
                    <a:pt x="615" y="42"/>
                    <a:pt x="619" y="48"/>
                  </a:cubicBezTo>
                  <a:cubicBezTo>
                    <a:pt x="619" y="79"/>
                    <a:pt x="619" y="79"/>
                    <a:pt x="619" y="79"/>
                  </a:cubicBezTo>
                  <a:cubicBezTo>
                    <a:pt x="615" y="85"/>
                    <a:pt x="606" y="90"/>
                    <a:pt x="598" y="90"/>
                  </a:cubicBezTo>
                  <a:moveTo>
                    <a:pt x="596" y="128"/>
                  </a:moveTo>
                  <a:cubicBezTo>
                    <a:pt x="613" y="128"/>
                    <a:pt x="630" y="121"/>
                    <a:pt x="630" y="98"/>
                  </a:cubicBezTo>
                  <a:cubicBezTo>
                    <a:pt x="630" y="28"/>
                    <a:pt x="630" y="28"/>
                    <a:pt x="630" y="28"/>
                  </a:cubicBezTo>
                  <a:cubicBezTo>
                    <a:pt x="619" y="28"/>
                    <a:pt x="619" y="28"/>
                    <a:pt x="619" y="28"/>
                  </a:cubicBezTo>
                  <a:cubicBezTo>
                    <a:pt x="619" y="39"/>
                    <a:pt x="619" y="39"/>
                    <a:pt x="619" y="39"/>
                  </a:cubicBezTo>
                  <a:cubicBezTo>
                    <a:pt x="613" y="31"/>
                    <a:pt x="604" y="27"/>
                    <a:pt x="595" y="27"/>
                  </a:cubicBezTo>
                  <a:cubicBezTo>
                    <a:pt x="576" y="27"/>
                    <a:pt x="563" y="41"/>
                    <a:pt x="563" y="63"/>
                  </a:cubicBezTo>
                  <a:cubicBezTo>
                    <a:pt x="563" y="86"/>
                    <a:pt x="576" y="100"/>
                    <a:pt x="595" y="100"/>
                  </a:cubicBezTo>
                  <a:cubicBezTo>
                    <a:pt x="605" y="100"/>
                    <a:pt x="613" y="95"/>
                    <a:pt x="619" y="88"/>
                  </a:cubicBezTo>
                  <a:cubicBezTo>
                    <a:pt x="619" y="98"/>
                    <a:pt x="619" y="98"/>
                    <a:pt x="619" y="98"/>
                  </a:cubicBezTo>
                  <a:cubicBezTo>
                    <a:pt x="619" y="113"/>
                    <a:pt x="608" y="119"/>
                    <a:pt x="596" y="119"/>
                  </a:cubicBezTo>
                  <a:cubicBezTo>
                    <a:pt x="586" y="119"/>
                    <a:pt x="579" y="116"/>
                    <a:pt x="573" y="109"/>
                  </a:cubicBezTo>
                  <a:cubicBezTo>
                    <a:pt x="567" y="117"/>
                    <a:pt x="567" y="117"/>
                    <a:pt x="567" y="117"/>
                  </a:cubicBezTo>
                  <a:cubicBezTo>
                    <a:pt x="576" y="126"/>
                    <a:pt x="584" y="128"/>
                    <a:pt x="596" y="128"/>
                  </a:cubicBezTo>
                  <a:moveTo>
                    <a:pt x="545" y="99"/>
                  </a:moveTo>
                  <a:cubicBezTo>
                    <a:pt x="545" y="49"/>
                    <a:pt x="545" y="49"/>
                    <a:pt x="545" y="49"/>
                  </a:cubicBezTo>
                  <a:cubicBezTo>
                    <a:pt x="545" y="34"/>
                    <a:pt x="537" y="27"/>
                    <a:pt x="523" y="27"/>
                  </a:cubicBezTo>
                  <a:cubicBezTo>
                    <a:pt x="512" y="27"/>
                    <a:pt x="502" y="33"/>
                    <a:pt x="497" y="39"/>
                  </a:cubicBezTo>
                  <a:cubicBezTo>
                    <a:pt x="497" y="28"/>
                    <a:pt x="497" y="28"/>
                    <a:pt x="497" y="28"/>
                  </a:cubicBezTo>
                  <a:cubicBezTo>
                    <a:pt x="486" y="28"/>
                    <a:pt x="486" y="28"/>
                    <a:pt x="486" y="28"/>
                  </a:cubicBezTo>
                  <a:cubicBezTo>
                    <a:pt x="486" y="99"/>
                    <a:pt x="486" y="99"/>
                    <a:pt x="486" y="99"/>
                  </a:cubicBezTo>
                  <a:cubicBezTo>
                    <a:pt x="497" y="99"/>
                    <a:pt x="497" y="99"/>
                    <a:pt x="497" y="99"/>
                  </a:cubicBezTo>
                  <a:cubicBezTo>
                    <a:pt x="497" y="47"/>
                    <a:pt x="497" y="47"/>
                    <a:pt x="497" y="47"/>
                  </a:cubicBezTo>
                  <a:cubicBezTo>
                    <a:pt x="501" y="42"/>
                    <a:pt x="510" y="36"/>
                    <a:pt x="518" y="36"/>
                  </a:cubicBezTo>
                  <a:cubicBezTo>
                    <a:pt x="528" y="36"/>
                    <a:pt x="534" y="40"/>
                    <a:pt x="534" y="53"/>
                  </a:cubicBezTo>
                  <a:cubicBezTo>
                    <a:pt x="534" y="99"/>
                    <a:pt x="534" y="99"/>
                    <a:pt x="534" y="99"/>
                  </a:cubicBezTo>
                  <a:lnTo>
                    <a:pt x="545" y="99"/>
                  </a:lnTo>
                  <a:close/>
                  <a:moveTo>
                    <a:pt x="464" y="28"/>
                  </a:moveTo>
                  <a:cubicBezTo>
                    <a:pt x="453" y="28"/>
                    <a:pt x="453" y="28"/>
                    <a:pt x="453" y="28"/>
                  </a:cubicBezTo>
                  <a:cubicBezTo>
                    <a:pt x="453" y="99"/>
                    <a:pt x="453" y="99"/>
                    <a:pt x="453" y="99"/>
                  </a:cubicBezTo>
                  <a:cubicBezTo>
                    <a:pt x="464" y="99"/>
                    <a:pt x="464" y="99"/>
                    <a:pt x="464" y="99"/>
                  </a:cubicBezTo>
                  <a:lnTo>
                    <a:pt x="464" y="28"/>
                  </a:lnTo>
                  <a:close/>
                  <a:moveTo>
                    <a:pt x="459" y="18"/>
                  </a:moveTo>
                  <a:cubicBezTo>
                    <a:pt x="463" y="18"/>
                    <a:pt x="466" y="15"/>
                    <a:pt x="466" y="11"/>
                  </a:cubicBezTo>
                  <a:cubicBezTo>
                    <a:pt x="466" y="7"/>
                    <a:pt x="463" y="3"/>
                    <a:pt x="459" y="3"/>
                  </a:cubicBezTo>
                  <a:cubicBezTo>
                    <a:pt x="455" y="3"/>
                    <a:pt x="451" y="7"/>
                    <a:pt x="451" y="11"/>
                  </a:cubicBezTo>
                  <a:cubicBezTo>
                    <a:pt x="451" y="15"/>
                    <a:pt x="455" y="18"/>
                    <a:pt x="459" y="18"/>
                  </a:cubicBezTo>
                  <a:moveTo>
                    <a:pt x="428" y="101"/>
                  </a:moveTo>
                  <a:cubicBezTo>
                    <a:pt x="434" y="101"/>
                    <a:pt x="438" y="99"/>
                    <a:pt x="441" y="96"/>
                  </a:cubicBezTo>
                  <a:cubicBezTo>
                    <a:pt x="438" y="88"/>
                    <a:pt x="438" y="88"/>
                    <a:pt x="438" y="88"/>
                  </a:cubicBezTo>
                  <a:cubicBezTo>
                    <a:pt x="436" y="90"/>
                    <a:pt x="434" y="91"/>
                    <a:pt x="430" y="91"/>
                  </a:cubicBezTo>
                  <a:cubicBezTo>
                    <a:pt x="426" y="91"/>
                    <a:pt x="423" y="87"/>
                    <a:pt x="423" y="82"/>
                  </a:cubicBezTo>
                  <a:cubicBezTo>
                    <a:pt x="423" y="38"/>
                    <a:pt x="423" y="38"/>
                    <a:pt x="423" y="38"/>
                  </a:cubicBezTo>
                  <a:cubicBezTo>
                    <a:pt x="438" y="38"/>
                    <a:pt x="438" y="38"/>
                    <a:pt x="438" y="38"/>
                  </a:cubicBezTo>
                  <a:cubicBezTo>
                    <a:pt x="438" y="28"/>
                    <a:pt x="438" y="28"/>
                    <a:pt x="438" y="28"/>
                  </a:cubicBezTo>
                  <a:cubicBezTo>
                    <a:pt x="423" y="28"/>
                    <a:pt x="423" y="28"/>
                    <a:pt x="423" y="28"/>
                  </a:cubicBezTo>
                  <a:cubicBezTo>
                    <a:pt x="423" y="9"/>
                    <a:pt x="423" y="9"/>
                    <a:pt x="423" y="9"/>
                  </a:cubicBezTo>
                  <a:cubicBezTo>
                    <a:pt x="412" y="9"/>
                    <a:pt x="412" y="9"/>
                    <a:pt x="412" y="9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00" y="28"/>
                    <a:pt x="400" y="28"/>
                    <a:pt x="400" y="28"/>
                  </a:cubicBezTo>
                  <a:cubicBezTo>
                    <a:pt x="400" y="38"/>
                    <a:pt x="400" y="38"/>
                    <a:pt x="400" y="38"/>
                  </a:cubicBezTo>
                  <a:cubicBezTo>
                    <a:pt x="412" y="38"/>
                    <a:pt x="412" y="38"/>
                    <a:pt x="412" y="38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12" y="95"/>
                    <a:pt x="417" y="101"/>
                    <a:pt x="428" y="101"/>
                  </a:cubicBezTo>
                  <a:moveTo>
                    <a:pt x="381" y="59"/>
                  </a:moveTo>
                  <a:cubicBezTo>
                    <a:pt x="335" y="59"/>
                    <a:pt x="335" y="59"/>
                    <a:pt x="335" y="59"/>
                  </a:cubicBezTo>
                  <a:cubicBezTo>
                    <a:pt x="335" y="48"/>
                    <a:pt x="343" y="36"/>
                    <a:pt x="358" y="36"/>
                  </a:cubicBezTo>
                  <a:cubicBezTo>
                    <a:pt x="374" y="36"/>
                    <a:pt x="381" y="49"/>
                    <a:pt x="381" y="59"/>
                  </a:cubicBezTo>
                  <a:moveTo>
                    <a:pt x="359" y="101"/>
                  </a:moveTo>
                  <a:cubicBezTo>
                    <a:pt x="371" y="101"/>
                    <a:pt x="380" y="97"/>
                    <a:pt x="388" y="90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77" y="89"/>
                    <a:pt x="369" y="92"/>
                    <a:pt x="360" y="92"/>
                  </a:cubicBezTo>
                  <a:cubicBezTo>
                    <a:pt x="345" y="92"/>
                    <a:pt x="336" y="81"/>
                    <a:pt x="335" y="67"/>
                  </a:cubicBezTo>
                  <a:cubicBezTo>
                    <a:pt x="392" y="67"/>
                    <a:pt x="392" y="67"/>
                    <a:pt x="392" y="67"/>
                  </a:cubicBezTo>
                  <a:cubicBezTo>
                    <a:pt x="392" y="65"/>
                    <a:pt x="392" y="65"/>
                    <a:pt x="392" y="65"/>
                  </a:cubicBezTo>
                  <a:cubicBezTo>
                    <a:pt x="392" y="43"/>
                    <a:pt x="380" y="27"/>
                    <a:pt x="358" y="27"/>
                  </a:cubicBezTo>
                  <a:cubicBezTo>
                    <a:pt x="338" y="27"/>
                    <a:pt x="323" y="43"/>
                    <a:pt x="323" y="64"/>
                  </a:cubicBezTo>
                  <a:cubicBezTo>
                    <a:pt x="323" y="86"/>
                    <a:pt x="338" y="101"/>
                    <a:pt x="359" y="101"/>
                  </a:cubicBezTo>
                  <a:moveTo>
                    <a:pt x="314" y="99"/>
                  </a:moveTo>
                  <a:cubicBezTo>
                    <a:pt x="283" y="60"/>
                    <a:pt x="283" y="60"/>
                    <a:pt x="283" y="60"/>
                  </a:cubicBezTo>
                  <a:cubicBezTo>
                    <a:pt x="314" y="28"/>
                    <a:pt x="314" y="28"/>
                    <a:pt x="314" y="28"/>
                  </a:cubicBezTo>
                  <a:cubicBezTo>
                    <a:pt x="300" y="28"/>
                    <a:pt x="300" y="28"/>
                    <a:pt x="300" y="28"/>
                  </a:cubicBezTo>
                  <a:cubicBezTo>
                    <a:pt x="263" y="66"/>
                    <a:pt x="263" y="66"/>
                    <a:pt x="263" y="66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52" y="1"/>
                    <a:pt x="252" y="1"/>
                    <a:pt x="252" y="1"/>
                  </a:cubicBezTo>
                  <a:cubicBezTo>
                    <a:pt x="252" y="99"/>
                    <a:pt x="252" y="99"/>
                    <a:pt x="252" y="99"/>
                  </a:cubicBezTo>
                  <a:cubicBezTo>
                    <a:pt x="263" y="99"/>
                    <a:pt x="263" y="99"/>
                    <a:pt x="263" y="99"/>
                  </a:cubicBezTo>
                  <a:cubicBezTo>
                    <a:pt x="263" y="79"/>
                    <a:pt x="263" y="79"/>
                    <a:pt x="263" y="79"/>
                  </a:cubicBezTo>
                  <a:cubicBezTo>
                    <a:pt x="275" y="67"/>
                    <a:pt x="275" y="67"/>
                    <a:pt x="275" y="67"/>
                  </a:cubicBezTo>
                  <a:cubicBezTo>
                    <a:pt x="300" y="99"/>
                    <a:pt x="300" y="99"/>
                    <a:pt x="300" y="99"/>
                  </a:cubicBezTo>
                  <a:lnTo>
                    <a:pt x="314" y="99"/>
                  </a:lnTo>
                  <a:close/>
                  <a:moveTo>
                    <a:pt x="214" y="99"/>
                  </a:moveTo>
                  <a:cubicBezTo>
                    <a:pt x="214" y="49"/>
                    <a:pt x="214" y="49"/>
                    <a:pt x="214" y="49"/>
                  </a:cubicBezTo>
                  <a:cubicBezTo>
                    <a:pt x="218" y="43"/>
                    <a:pt x="227" y="38"/>
                    <a:pt x="234" y="38"/>
                  </a:cubicBezTo>
                  <a:cubicBezTo>
                    <a:pt x="235" y="38"/>
                    <a:pt x="237" y="38"/>
                    <a:pt x="238" y="38"/>
                  </a:cubicBezTo>
                  <a:cubicBezTo>
                    <a:pt x="238" y="27"/>
                    <a:pt x="238" y="27"/>
                    <a:pt x="238" y="27"/>
                  </a:cubicBezTo>
                  <a:cubicBezTo>
                    <a:pt x="228" y="27"/>
                    <a:pt x="220" y="32"/>
                    <a:pt x="214" y="40"/>
                  </a:cubicBezTo>
                  <a:cubicBezTo>
                    <a:pt x="214" y="28"/>
                    <a:pt x="214" y="28"/>
                    <a:pt x="214" y="28"/>
                  </a:cubicBezTo>
                  <a:cubicBezTo>
                    <a:pt x="203" y="28"/>
                    <a:pt x="203" y="28"/>
                    <a:pt x="203" y="28"/>
                  </a:cubicBezTo>
                  <a:cubicBezTo>
                    <a:pt x="203" y="99"/>
                    <a:pt x="203" y="99"/>
                    <a:pt x="203" y="99"/>
                  </a:cubicBezTo>
                  <a:lnTo>
                    <a:pt x="214" y="99"/>
                  </a:lnTo>
                  <a:close/>
                  <a:moveTo>
                    <a:pt x="149" y="91"/>
                  </a:moveTo>
                  <a:cubicBezTo>
                    <a:pt x="135" y="91"/>
                    <a:pt x="126" y="80"/>
                    <a:pt x="126" y="64"/>
                  </a:cubicBezTo>
                  <a:cubicBezTo>
                    <a:pt x="126" y="48"/>
                    <a:pt x="135" y="36"/>
                    <a:pt x="149" y="36"/>
                  </a:cubicBezTo>
                  <a:cubicBezTo>
                    <a:pt x="158" y="36"/>
                    <a:pt x="166" y="42"/>
                    <a:pt x="170" y="48"/>
                  </a:cubicBezTo>
                  <a:cubicBezTo>
                    <a:pt x="170" y="80"/>
                    <a:pt x="170" y="80"/>
                    <a:pt x="170" y="80"/>
                  </a:cubicBezTo>
                  <a:cubicBezTo>
                    <a:pt x="166" y="86"/>
                    <a:pt x="158" y="91"/>
                    <a:pt x="149" y="91"/>
                  </a:cubicBezTo>
                  <a:moveTo>
                    <a:pt x="181" y="99"/>
                  </a:moveTo>
                  <a:cubicBezTo>
                    <a:pt x="181" y="28"/>
                    <a:pt x="181" y="28"/>
                    <a:pt x="181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39"/>
                    <a:pt x="170" y="39"/>
                    <a:pt x="170" y="39"/>
                  </a:cubicBezTo>
                  <a:cubicBezTo>
                    <a:pt x="165" y="31"/>
                    <a:pt x="156" y="27"/>
                    <a:pt x="146" y="27"/>
                  </a:cubicBezTo>
                  <a:cubicBezTo>
                    <a:pt x="128" y="27"/>
                    <a:pt x="115" y="41"/>
                    <a:pt x="115" y="64"/>
                  </a:cubicBezTo>
                  <a:cubicBezTo>
                    <a:pt x="115" y="87"/>
                    <a:pt x="128" y="101"/>
                    <a:pt x="146" y="101"/>
                  </a:cubicBezTo>
                  <a:cubicBezTo>
                    <a:pt x="156" y="101"/>
                    <a:pt x="165" y="96"/>
                    <a:pt x="170" y="89"/>
                  </a:cubicBezTo>
                  <a:cubicBezTo>
                    <a:pt x="170" y="99"/>
                    <a:pt x="170" y="99"/>
                    <a:pt x="170" y="99"/>
                  </a:cubicBezTo>
                  <a:lnTo>
                    <a:pt x="181" y="99"/>
                  </a:lnTo>
                  <a:close/>
                  <a:moveTo>
                    <a:pt x="96" y="99"/>
                  </a:moveTo>
                  <a:cubicBezTo>
                    <a:pt x="96" y="1"/>
                    <a:pt x="96" y="1"/>
                    <a:pt x="96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4" y="99"/>
                    <a:pt x="84" y="99"/>
                    <a:pt x="84" y="99"/>
                  </a:cubicBezTo>
                  <a:lnTo>
                    <a:pt x="96" y="99"/>
                  </a:lnTo>
                  <a:close/>
                </a:path>
              </a:pathLst>
            </a:custGeom>
            <a:solidFill>
              <a:srgbClr val="0A5D7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478E1AB3-7D1A-E89B-C6A1-EE2E568059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7F3E9A-9B36-B27B-B90A-C81969012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12"/>
            <a:ext cx="12192000" cy="570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1567307A-CAEC-4560-B61C-8A24A6431965}"/>
              </a:ext>
            </a:extLst>
          </p:cNvPr>
          <p:cNvSpPr/>
          <p:nvPr/>
        </p:nvSpPr>
        <p:spPr>
          <a:xfrm>
            <a:off x="3312295" y="3029957"/>
            <a:ext cx="8879704" cy="1771650"/>
          </a:xfrm>
          <a:prstGeom prst="rect">
            <a:avLst/>
          </a:prstGeom>
          <a:solidFill>
            <a:srgbClr val="0A5D7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haroni" pitchFamily="2"/>
              </a:rPr>
              <a:t>European Home Improvement Monitor Q2 2023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haroni" pitchFamily="2"/>
              </a:rPr>
              <a:t> Purchase channels</a:t>
            </a:r>
          </a:p>
        </p:txBody>
      </p:sp>
    </p:spTree>
    <p:extLst>
      <p:ext uri="{BB962C8B-B14F-4D97-AF65-F5344CB8AC3E}">
        <p14:creationId xmlns:p14="http://schemas.microsoft.com/office/powerpoint/2010/main" val="20495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06641C1C-BF9C-4739-A301-3E39EBFDBDCB}"/>
              </a:ext>
            </a:extLst>
          </p:cNvPr>
          <p:cNvSpPr txBox="1">
            <a:spLocks/>
          </p:cNvSpPr>
          <p:nvPr/>
        </p:nvSpPr>
        <p:spPr>
          <a:xfrm>
            <a:off x="581789" y="5956735"/>
            <a:ext cx="984049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Results in this chapter (EU averages) are weighted in order to account for population size.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Number of observations approximately 80,200 – total level per year (107 products overall combined).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Wholesaler and Other shops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921A1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Lower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997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Higher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than last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Results in this chapter (EU averages) are weighted in order to account for population size. N=approx. 26,400 – total level per year, with around 26 product categories combined.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Each year we adjust product selection. The results presented across years are based on the same product category selection.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8" name="Tijdelijke aanduiding voor tabel 17">
            <a:extLst>
              <a:ext uri="{FF2B5EF4-FFF2-40B4-BE49-F238E27FC236}">
                <a16:creationId xmlns:a16="http://schemas.microsoft.com/office/drawing/2014/main" id="{AC221B2A-7E78-4546-879A-402C8D1780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530236"/>
              </p:ext>
            </p:extLst>
          </p:nvPr>
        </p:nvGraphicFramePr>
        <p:xfrm>
          <a:off x="1819326" y="2368670"/>
          <a:ext cx="9234955" cy="27383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9245">
                  <a:extLst>
                    <a:ext uri="{9D8B030D-6E8A-4147-A177-3AD203B41FA5}">
                      <a16:colId xmlns:a16="http://schemas.microsoft.com/office/drawing/2014/main" val="4194739188"/>
                    </a:ext>
                  </a:extLst>
                </a:gridCol>
                <a:gridCol w="1129285">
                  <a:extLst>
                    <a:ext uri="{9D8B030D-6E8A-4147-A177-3AD203B41FA5}">
                      <a16:colId xmlns:a16="http://schemas.microsoft.com/office/drawing/2014/main" val="1632778931"/>
                    </a:ext>
                  </a:extLst>
                </a:gridCol>
                <a:gridCol w="1129285">
                  <a:extLst>
                    <a:ext uri="{9D8B030D-6E8A-4147-A177-3AD203B41FA5}">
                      <a16:colId xmlns:a16="http://schemas.microsoft.com/office/drawing/2014/main" val="1565567916"/>
                    </a:ext>
                  </a:extLst>
                </a:gridCol>
                <a:gridCol w="1129285">
                  <a:extLst>
                    <a:ext uri="{9D8B030D-6E8A-4147-A177-3AD203B41FA5}">
                      <a16:colId xmlns:a16="http://schemas.microsoft.com/office/drawing/2014/main" val="2347544037"/>
                    </a:ext>
                  </a:extLst>
                </a:gridCol>
                <a:gridCol w="1129285">
                  <a:extLst>
                    <a:ext uri="{9D8B030D-6E8A-4147-A177-3AD203B41FA5}">
                      <a16:colId xmlns:a16="http://schemas.microsoft.com/office/drawing/2014/main" val="3554586379"/>
                    </a:ext>
                  </a:extLst>
                </a:gridCol>
                <a:gridCol w="1129285">
                  <a:extLst>
                    <a:ext uri="{9D8B030D-6E8A-4147-A177-3AD203B41FA5}">
                      <a16:colId xmlns:a16="http://schemas.microsoft.com/office/drawing/2014/main" val="1997583351"/>
                    </a:ext>
                  </a:extLst>
                </a:gridCol>
                <a:gridCol w="1129285">
                  <a:extLst>
                    <a:ext uri="{9D8B030D-6E8A-4147-A177-3AD203B41FA5}">
                      <a16:colId xmlns:a16="http://schemas.microsoft.com/office/drawing/2014/main" val="3267072901"/>
                    </a:ext>
                  </a:extLst>
                </a:gridCol>
              </a:tblGrid>
              <a:tr h="3302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 channel</a:t>
                      </a:r>
                    </a:p>
                  </a:txBody>
                  <a:tcPr marL="12698" marR="12698" marT="952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GB" sz="1400" b="1" i="0" u="none" strike="noStrike" kern="1200" noProof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u="none" strike="noStrike" kern="1200" noProof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GB" sz="1400" b="1" i="0" u="none" strike="noStrike" kern="1200" noProof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GB" sz="1400" b="1" i="0" u="none" strike="noStrike" kern="1200" noProof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GB" sz="1400" b="1" i="0" u="none" strike="noStrike" kern="1200" noProof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GB" sz="1400" b="1" i="0" u="none" strike="noStrike" kern="1200" noProof="0">
                          <a:solidFill>
                            <a:srgbClr val="4A4A4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 H1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008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GB" sz="1400" b="1" i="0" u="none" strike="noStrike" kern="1200" noProof="0">
                          <a:solidFill>
                            <a:srgbClr val="921A1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DIY shop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761997"/>
                  </a:ext>
                </a:extLst>
              </a:tr>
              <a:tr h="30100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i="0" u="none" strike="noStrike" kern="1200" noProof="0">
                          <a:solidFill>
                            <a:srgbClr val="00997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Purchased by professional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91535"/>
                  </a:ext>
                </a:extLst>
              </a:tr>
              <a:tr h="301008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GB" sz="1400" b="1" i="0" u="none" strike="noStrike" kern="1200" noProof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Specialty shop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150481"/>
                  </a:ext>
                </a:extLst>
              </a:tr>
              <a:tr h="30100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i="0" u="none" strike="noStrike" kern="1200" noProof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Online shop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557272"/>
                  </a:ext>
                </a:extLst>
              </a:tr>
              <a:tr h="30100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b="1" i="0" u="none" strike="noStrike" kern="1200" noProof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Other*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6848366"/>
                  </a:ext>
                </a:extLst>
              </a:tr>
              <a:tr h="30100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 noProof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Wholesaler for professional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022268"/>
                  </a:ext>
                </a:extLst>
              </a:tr>
              <a:tr h="30100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 noProof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Furniture store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997311"/>
                  </a:ext>
                </a:extLst>
              </a:tr>
              <a:tr h="301008"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b="0" i="0" u="none" strike="noStrike" noProof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shops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165327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2068A0-9F1A-4333-B563-454AAB97DE7F}"/>
              </a:ext>
            </a:extLst>
          </p:cNvPr>
          <p:cNvCxnSpPr>
            <a:cxnSpLocks/>
          </p:cNvCxnSpPr>
          <p:nvPr/>
        </p:nvCxnSpPr>
        <p:spPr>
          <a:xfrm flipV="1">
            <a:off x="4383807" y="3070639"/>
            <a:ext cx="2174" cy="162963"/>
          </a:xfrm>
          <a:prstGeom prst="straightConnector1">
            <a:avLst/>
          </a:prstGeom>
          <a:ln w="19050">
            <a:solidFill>
              <a:srgbClr val="0099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EB039D-8DBB-45E6-805C-23EE1C600670}"/>
              </a:ext>
            </a:extLst>
          </p:cNvPr>
          <p:cNvCxnSpPr>
            <a:cxnSpLocks/>
          </p:cNvCxnSpPr>
          <p:nvPr/>
        </p:nvCxnSpPr>
        <p:spPr>
          <a:xfrm>
            <a:off x="4383807" y="2786810"/>
            <a:ext cx="0" cy="152400"/>
          </a:xfrm>
          <a:prstGeom prst="straightConnector1">
            <a:avLst/>
          </a:prstGeom>
          <a:ln w="19050">
            <a:solidFill>
              <a:srgbClr val="921A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20">
            <a:extLst>
              <a:ext uri="{FF2B5EF4-FFF2-40B4-BE49-F238E27FC236}">
                <a16:creationId xmlns:a16="http://schemas.microsoft.com/office/drawing/2014/main" id="{7534492B-CF3E-4A7C-37B7-0941A531E48B}"/>
              </a:ext>
            </a:extLst>
          </p:cNvPr>
          <p:cNvSpPr txBox="1"/>
          <p:nvPr/>
        </p:nvSpPr>
        <p:spPr>
          <a:xfrm>
            <a:off x="489599" y="1627200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hr-HR" sz="1200" b="1" err="1">
                <a:solidFill>
                  <a:srgbClr val="595959"/>
                </a:solidFill>
              </a:rPr>
              <a:t>Purchase</a:t>
            </a:r>
            <a:r>
              <a:rPr lang="hr-HR" sz="1200" b="1">
                <a:solidFill>
                  <a:srgbClr val="595959"/>
                </a:solidFill>
              </a:rPr>
              <a:t> </a:t>
            </a:r>
            <a:r>
              <a:rPr lang="hr-HR" sz="1200" b="1" err="1">
                <a:solidFill>
                  <a:srgbClr val="595959"/>
                </a:solidFill>
              </a:rPr>
              <a:t>channels</a:t>
            </a:r>
            <a:r>
              <a:rPr lang="en-GB" sz="1200" b="1">
                <a:solidFill>
                  <a:srgbClr val="595959"/>
                </a:solidFill>
              </a:rPr>
              <a:t> [TREND]</a:t>
            </a:r>
          </a:p>
          <a:p>
            <a:r>
              <a:rPr lang="hr-HR" sz="1100" err="1">
                <a:solidFill>
                  <a:srgbClr val="595959"/>
                </a:solidFill>
              </a:rPr>
              <a:t>Where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did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you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buy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the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product</a:t>
            </a:r>
            <a:r>
              <a:rPr lang="hr-HR" sz="1100">
                <a:solidFill>
                  <a:srgbClr val="595959"/>
                </a:solidFill>
              </a:rPr>
              <a:t>?</a:t>
            </a:r>
            <a:endParaRPr lang="en-GB" sz="1100">
              <a:solidFill>
                <a:srgbClr val="595959"/>
              </a:solidFill>
            </a:endParaRP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AF3D066E-59DF-B622-1680-8D031F6C4462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6CF6975E-6C4D-7CD6-1165-F47959E183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85D27E-E2C2-43C5-B1BD-C26EC527D258}"/>
              </a:ext>
            </a:extLst>
          </p:cNvPr>
          <p:cNvSpPr/>
          <p:nvPr/>
        </p:nvSpPr>
        <p:spPr>
          <a:xfrm>
            <a:off x="752443" y="2419566"/>
            <a:ext cx="11169592" cy="2857827"/>
          </a:xfrm>
          <a:prstGeom prst="rect">
            <a:avLst/>
          </a:pr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" name="Chart 23">
            <a:extLst>
              <a:ext uri="{FF2B5EF4-FFF2-40B4-BE49-F238E27FC236}">
                <a16:creationId xmlns:a16="http://schemas.microsoft.com/office/drawing/2014/main" id="{26E0C441-B64C-4072-8FC1-40EC0016F1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2210667"/>
              </p:ext>
            </p:extLst>
          </p:nvPr>
        </p:nvGraphicFramePr>
        <p:xfrm>
          <a:off x="278674" y="2393441"/>
          <a:ext cx="11660664" cy="3192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D469045-23D4-4BB2-86A5-BAF36DAAE5ED}"/>
              </a:ext>
            </a:extLst>
          </p:cNvPr>
          <p:cNvSpPr txBox="1"/>
          <p:nvPr/>
        </p:nvSpPr>
        <p:spPr>
          <a:xfrm>
            <a:off x="753448" y="2391932"/>
            <a:ext cx="1898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online purchase</a:t>
            </a:r>
          </a:p>
        </p:txBody>
      </p:sp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819C1112-DA44-42CB-809E-4D5E0F992094}"/>
              </a:ext>
            </a:extLst>
          </p:cNvPr>
          <p:cNvSpPr txBox="1">
            <a:spLocks/>
          </p:cNvSpPr>
          <p:nvPr/>
        </p:nvSpPr>
        <p:spPr>
          <a:xfrm>
            <a:off x="581789" y="6154640"/>
            <a:ext cx="984049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Number of observations approximately 7,000 – per country per year between 2015-2022 and 1,200 for the first half of 2023, 107 products overall combined. </a:t>
            </a:r>
          </a:p>
        </p:txBody>
      </p:sp>
      <p:sp>
        <p:nvSpPr>
          <p:cNvPr id="5" name="Tekstvak 20">
            <a:extLst>
              <a:ext uri="{FF2B5EF4-FFF2-40B4-BE49-F238E27FC236}">
                <a16:creationId xmlns:a16="http://schemas.microsoft.com/office/drawing/2014/main" id="{5A8201D4-A276-4D20-4C98-77C1D42A39BE}"/>
              </a:ext>
            </a:extLst>
          </p:cNvPr>
          <p:cNvSpPr txBox="1"/>
          <p:nvPr/>
        </p:nvSpPr>
        <p:spPr>
          <a:xfrm>
            <a:off x="489599" y="1627200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hr-HR" sz="1200" b="1" dirty="0" err="1">
                <a:solidFill>
                  <a:srgbClr val="595959"/>
                </a:solidFill>
              </a:rPr>
              <a:t>Purchase</a:t>
            </a:r>
            <a:r>
              <a:rPr lang="hr-HR" sz="1200" b="1" dirty="0">
                <a:solidFill>
                  <a:srgbClr val="595959"/>
                </a:solidFill>
              </a:rPr>
              <a:t> </a:t>
            </a:r>
            <a:r>
              <a:rPr lang="hr-HR" sz="1200" b="1" dirty="0" err="1">
                <a:solidFill>
                  <a:srgbClr val="595959"/>
                </a:solidFill>
              </a:rPr>
              <a:t>channels</a:t>
            </a:r>
            <a:r>
              <a:rPr lang="en-GB" sz="1200" b="1" dirty="0">
                <a:solidFill>
                  <a:srgbClr val="595959"/>
                </a:solidFill>
              </a:rPr>
              <a:t> [TREND BY COUNTRY]</a:t>
            </a:r>
          </a:p>
          <a:p>
            <a:r>
              <a:rPr lang="hr-HR" sz="1100" dirty="0" err="1">
                <a:solidFill>
                  <a:srgbClr val="595959"/>
                </a:solidFill>
              </a:rPr>
              <a:t>Where</a:t>
            </a:r>
            <a:r>
              <a:rPr lang="hr-HR" sz="1100" dirty="0">
                <a:solidFill>
                  <a:srgbClr val="595959"/>
                </a:solidFill>
              </a:rPr>
              <a:t> </a:t>
            </a:r>
            <a:r>
              <a:rPr lang="hr-HR" sz="1100" dirty="0" err="1">
                <a:solidFill>
                  <a:srgbClr val="595959"/>
                </a:solidFill>
              </a:rPr>
              <a:t>did</a:t>
            </a:r>
            <a:r>
              <a:rPr lang="hr-HR" sz="1100" dirty="0">
                <a:solidFill>
                  <a:srgbClr val="595959"/>
                </a:solidFill>
              </a:rPr>
              <a:t> </a:t>
            </a:r>
            <a:r>
              <a:rPr lang="hr-HR" sz="1100" dirty="0" err="1">
                <a:solidFill>
                  <a:srgbClr val="595959"/>
                </a:solidFill>
              </a:rPr>
              <a:t>you</a:t>
            </a:r>
            <a:r>
              <a:rPr lang="hr-HR" sz="1100" dirty="0">
                <a:solidFill>
                  <a:srgbClr val="595959"/>
                </a:solidFill>
              </a:rPr>
              <a:t> </a:t>
            </a:r>
            <a:r>
              <a:rPr lang="hr-HR" sz="1100" dirty="0" err="1">
                <a:solidFill>
                  <a:srgbClr val="595959"/>
                </a:solidFill>
              </a:rPr>
              <a:t>buy</a:t>
            </a:r>
            <a:r>
              <a:rPr lang="hr-HR" sz="1100" dirty="0">
                <a:solidFill>
                  <a:srgbClr val="595959"/>
                </a:solidFill>
              </a:rPr>
              <a:t> </a:t>
            </a:r>
            <a:r>
              <a:rPr lang="hr-HR" sz="1100" dirty="0" err="1">
                <a:solidFill>
                  <a:srgbClr val="595959"/>
                </a:solidFill>
              </a:rPr>
              <a:t>the</a:t>
            </a:r>
            <a:r>
              <a:rPr lang="hr-HR" sz="1100" dirty="0">
                <a:solidFill>
                  <a:srgbClr val="595959"/>
                </a:solidFill>
              </a:rPr>
              <a:t> </a:t>
            </a:r>
            <a:r>
              <a:rPr lang="hr-HR" sz="1100" dirty="0" err="1">
                <a:solidFill>
                  <a:srgbClr val="595959"/>
                </a:solidFill>
              </a:rPr>
              <a:t>product</a:t>
            </a:r>
            <a:r>
              <a:rPr lang="hr-HR" sz="1100" dirty="0">
                <a:solidFill>
                  <a:srgbClr val="595959"/>
                </a:solidFill>
              </a:rPr>
              <a:t>?</a:t>
            </a:r>
            <a:endParaRPr lang="en-GB" sz="1100" dirty="0">
              <a:solidFill>
                <a:srgbClr val="595959"/>
              </a:solidFill>
            </a:endParaRP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F9936A5E-D7A0-1618-CE48-A36ACB2B9B70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9" name="Afbeelding 1">
            <a:extLst>
              <a:ext uri="{FF2B5EF4-FFF2-40B4-BE49-F238E27FC236}">
                <a16:creationId xmlns:a16="http://schemas.microsoft.com/office/drawing/2014/main" id="{F937723B-6305-7BF1-A28C-D5068FA815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1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tabel 17">
            <a:extLst>
              <a:ext uri="{FF2B5EF4-FFF2-40B4-BE49-F238E27FC236}">
                <a16:creationId xmlns:a16="http://schemas.microsoft.com/office/drawing/2014/main" id="{92313A0E-4903-406C-879A-EEBDE01866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705419"/>
              </p:ext>
            </p:extLst>
          </p:nvPr>
        </p:nvGraphicFramePr>
        <p:xfrm>
          <a:off x="3108000" y="2194453"/>
          <a:ext cx="5976000" cy="39987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2000">
                  <a:extLst>
                    <a:ext uri="{9D8B030D-6E8A-4147-A177-3AD203B41FA5}">
                      <a16:colId xmlns:a16="http://schemas.microsoft.com/office/drawing/2014/main" val="419473918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49072138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881410144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1632778931"/>
                    </a:ext>
                  </a:extLst>
                </a:gridCol>
              </a:tblGrid>
              <a:tr h="2825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noProof="0">
                        <a:solidFill>
                          <a:schemeClr val="bg1">
                            <a:lumMod val="50000"/>
                          </a:schemeClr>
                        </a:solidFill>
                        <a:cs typeface="Arial" pitchFamily="34" charset="0"/>
                      </a:endParaRPr>
                    </a:p>
                  </a:txBody>
                  <a:tcPr marL="12698" marR="12698" marT="952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>
                          <a:solidFill>
                            <a:schemeClr val="bg1">
                              <a:lumMod val="50000"/>
                            </a:schemeClr>
                          </a:solidFill>
                          <a:cs typeface="Arial" pitchFamily="34" charset="0"/>
                        </a:rPr>
                        <a:t>Type of products</a:t>
                      </a:r>
                    </a:p>
                  </a:txBody>
                  <a:tcPr marL="12698" marR="12698" marT="952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40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% online buying</a:t>
                      </a:r>
                    </a:p>
                  </a:txBody>
                  <a:tcPr marL="12698" marR="12698" marT="952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 rowSpan="5">
                  <a:txBody>
                    <a:bodyPr/>
                    <a:lstStyle/>
                    <a:p>
                      <a:pPr algn="r"/>
                      <a:r>
                        <a:rPr lang="en-GB" sz="1400" b="1" kern="1200" noProof="0">
                          <a:solidFill>
                            <a:srgbClr val="40B394"/>
                          </a:solidFill>
                          <a:latin typeface="+mn-lt"/>
                          <a:ea typeface="+mn-ea"/>
                          <a:cs typeface="+mn-cs"/>
                        </a:rPr>
                        <a:t>MOST</a:t>
                      </a:r>
                    </a:p>
                    <a:p>
                      <a:pPr algn="r"/>
                      <a:r>
                        <a:rPr lang="en-GB" sz="1400" b="0" kern="1200" noProof="0">
                          <a:solidFill>
                            <a:srgbClr val="40B394"/>
                          </a:solidFill>
                          <a:latin typeface="+mn-lt"/>
                          <a:ea typeface="+mn-ea"/>
                          <a:cs typeface="+mn-cs"/>
                        </a:rPr>
                        <a:t>PURCHASED</a:t>
                      </a:r>
                    </a:p>
                  </a:txBody>
                  <a:tcPr marL="0" marR="144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200" b="1" kern="1200" noProof="0" dirty="0">
                          <a:solidFill>
                            <a:srgbClr val="009970"/>
                          </a:solidFill>
                          <a:latin typeface="+mn-lt"/>
                          <a:ea typeface="+mn-ea"/>
                          <a:cs typeface="+mn-cs"/>
                        </a:rPr>
                        <a:t>Lorem ipsum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kern="1200" dirty="0">
                          <a:solidFill>
                            <a:srgbClr val="00997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kern="1200" dirty="0">
                          <a:solidFill>
                            <a:srgbClr val="00997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61997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r"/>
                      <a:endParaRPr lang="en-GB" sz="1400" b="0" kern="1200">
                        <a:solidFill>
                          <a:srgbClr val="40B39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200" b="0" kern="1200" noProof="0" dirty="0">
                          <a:solidFill>
                            <a:srgbClr val="757F7F"/>
                          </a:solidFill>
                          <a:latin typeface="+mn-lt"/>
                          <a:ea typeface="+mn-ea"/>
                          <a:cs typeface="+mn-cs"/>
                        </a:rPr>
                        <a:t>Lore ipsum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0" i="0" u="none" strike="noStrike" kern="1200" dirty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1535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r"/>
                      <a:endParaRPr lang="en-GB" sz="1400" b="0" kern="1200">
                        <a:solidFill>
                          <a:srgbClr val="40B39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Lore ipsum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150481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kern="1200" noProof="0">
                        <a:solidFill>
                          <a:srgbClr val="40B39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Lore ipsum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557272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r"/>
                      <a:endParaRPr lang="en-GB" sz="1400" b="0" kern="1200">
                        <a:solidFill>
                          <a:srgbClr val="40B39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Lore ipsum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394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848366"/>
                  </a:ext>
                </a:extLst>
              </a:tr>
              <a:tr h="108000">
                <a:tc>
                  <a:txBody>
                    <a:bodyPr/>
                    <a:lstStyle/>
                    <a:p>
                      <a:pPr algn="r"/>
                      <a:endParaRPr lang="en-GB" sz="100" b="0" kern="1200" noProof="0">
                        <a:solidFill>
                          <a:srgbClr val="40B39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44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196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endParaRPr lang="en-GB" sz="600" b="0" kern="1200" noProof="0" dirty="0">
                        <a:solidFill>
                          <a:srgbClr val="757F7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196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700" b="1" i="0" u="none" strike="noStrike" noProof="0">
                        <a:solidFill>
                          <a:srgbClr val="757F7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182868"/>
                  </a:ext>
                </a:extLst>
              </a:tr>
              <a:tr h="360000">
                <a:tc rowSpan="5">
                  <a:txBody>
                    <a:bodyPr/>
                    <a:lstStyle/>
                    <a:p>
                      <a:pPr algn="r" fontAlgn="ctr"/>
                      <a:r>
                        <a:rPr lang="en-GB" sz="1400" b="1" i="0" u="none" strike="noStrike" noProof="0">
                          <a:solidFill>
                            <a:srgbClr val="EF7D00"/>
                          </a:solidFill>
                          <a:latin typeface="Arial"/>
                        </a:rPr>
                        <a:t>LEAST</a:t>
                      </a:r>
                    </a:p>
                    <a:p>
                      <a:pPr algn="r" fontAlgn="ctr"/>
                      <a:r>
                        <a:rPr lang="en-GB" sz="1400" b="0" i="0" u="none" strike="noStrike" noProof="0">
                          <a:solidFill>
                            <a:srgbClr val="EF7D00"/>
                          </a:solidFill>
                          <a:latin typeface="Arial"/>
                        </a:rPr>
                        <a:t>PURCHASED </a:t>
                      </a:r>
                    </a:p>
                  </a:txBody>
                  <a:tcPr marL="0" marR="144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Lore ipsum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022268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r" fontAlgn="ctr"/>
                      <a:endParaRPr lang="nl-NL" sz="1200" b="0" i="0" u="none" strike="noStrike">
                        <a:solidFill>
                          <a:srgbClr val="757F7F"/>
                        </a:solidFill>
                        <a:latin typeface="Arial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Lore ipsum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97311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200" b="0" i="0" u="none" strike="noStrike">
                        <a:solidFill>
                          <a:srgbClr val="757F7F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Lore ipsum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en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632518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rgbClr val="F39E40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Lore ipsum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N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165327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200" kern="1200">
                        <a:solidFill>
                          <a:srgbClr val="F39E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200" b="1" kern="1200" noProof="0" dirty="0">
                          <a:solidFill>
                            <a:srgbClr val="EF7D00"/>
                          </a:solidFill>
                          <a:latin typeface="+mn-lt"/>
                          <a:ea typeface="+mn-ea"/>
                          <a:cs typeface="+mn-cs"/>
                        </a:rPr>
                        <a:t>Lorem ipsum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200" b="1" kern="1200" dirty="0">
                          <a:solidFill>
                            <a:srgbClr val="EF7D00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NL" sz="1200" b="1" kern="1200" dirty="0">
                          <a:solidFill>
                            <a:srgbClr val="EF7D0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919720"/>
                  </a:ext>
                </a:extLst>
              </a:tr>
            </a:tbl>
          </a:graphicData>
        </a:graphic>
      </p:graphicFrame>
      <p:pic>
        <p:nvPicPr>
          <p:cNvPr id="6" name="Graphic 5" descr="Bar graph with upward trend">
            <a:extLst>
              <a:ext uri="{FF2B5EF4-FFF2-40B4-BE49-F238E27FC236}">
                <a16:creationId xmlns:a16="http://schemas.microsoft.com/office/drawing/2014/main" id="{8F1701D9-100F-416D-AA19-B9C4A043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4526" y="2838951"/>
            <a:ext cx="1161048" cy="1161048"/>
          </a:xfrm>
          <a:prstGeom prst="rect">
            <a:avLst/>
          </a:prstGeom>
        </p:spPr>
      </p:pic>
      <p:pic>
        <p:nvPicPr>
          <p:cNvPr id="7" name="Graphic 6" descr="Bar graph with downward trend">
            <a:extLst>
              <a:ext uri="{FF2B5EF4-FFF2-40B4-BE49-F238E27FC236}">
                <a16:creationId xmlns:a16="http://schemas.microsoft.com/office/drawing/2014/main" id="{8F5B4641-D611-4D9D-B837-678B15299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4526" y="4705370"/>
            <a:ext cx="1161048" cy="1161048"/>
          </a:xfrm>
          <a:prstGeom prst="rect">
            <a:avLst/>
          </a:prstGeom>
        </p:spPr>
      </p:pic>
      <p:sp>
        <p:nvSpPr>
          <p:cNvPr id="2" name="Tekstvak 20">
            <a:extLst>
              <a:ext uri="{FF2B5EF4-FFF2-40B4-BE49-F238E27FC236}">
                <a16:creationId xmlns:a16="http://schemas.microsoft.com/office/drawing/2014/main" id="{3C85BB4A-5D5C-3760-3918-2AF3428E1009}"/>
              </a:ext>
            </a:extLst>
          </p:cNvPr>
          <p:cNvSpPr txBox="1"/>
          <p:nvPr/>
        </p:nvSpPr>
        <p:spPr>
          <a:xfrm>
            <a:off x="489599" y="1627200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hr-HR" sz="1200" b="1" err="1">
                <a:solidFill>
                  <a:srgbClr val="595959"/>
                </a:solidFill>
              </a:rPr>
              <a:t>Purchase</a:t>
            </a:r>
            <a:r>
              <a:rPr lang="hr-HR" sz="1200" b="1">
                <a:solidFill>
                  <a:srgbClr val="595959"/>
                </a:solidFill>
              </a:rPr>
              <a:t> </a:t>
            </a:r>
            <a:r>
              <a:rPr lang="hr-HR" sz="1200" b="1" err="1">
                <a:solidFill>
                  <a:srgbClr val="595959"/>
                </a:solidFill>
              </a:rPr>
              <a:t>channels</a:t>
            </a:r>
            <a:r>
              <a:rPr lang="en-GB" sz="1200" b="1">
                <a:solidFill>
                  <a:srgbClr val="595959"/>
                </a:solidFill>
              </a:rPr>
              <a:t> [TOP 5]</a:t>
            </a:r>
          </a:p>
          <a:p>
            <a:r>
              <a:rPr lang="hr-HR" sz="1100" err="1">
                <a:solidFill>
                  <a:srgbClr val="595959"/>
                </a:solidFill>
              </a:rPr>
              <a:t>Where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did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you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buy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the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product</a:t>
            </a:r>
            <a:r>
              <a:rPr lang="hr-HR" sz="1100">
                <a:solidFill>
                  <a:srgbClr val="595959"/>
                </a:solidFill>
              </a:rPr>
              <a:t>?</a:t>
            </a:r>
            <a:endParaRPr lang="en-GB" sz="1100">
              <a:solidFill>
                <a:srgbClr val="595959"/>
              </a:solidFill>
            </a:endParaRP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959CA907-7DA8-C6B6-3645-4480DC2F5A83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D60E87DD-B321-F6FF-460B-06FCC97E49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4C065232-8B23-414D-A991-3FB78F76C8B0}"/>
              </a:ext>
            </a:extLst>
          </p:cNvPr>
          <p:cNvSpPr txBox="1">
            <a:spLocks/>
          </p:cNvSpPr>
          <p:nvPr/>
        </p:nvSpPr>
        <p:spPr>
          <a:xfrm>
            <a:off x="577564" y="6148808"/>
            <a:ext cx="9840498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Results in this chapter (EU averages) are weighted in order to account for population size.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Number of observations approximately 500,000 – total level (time frame 2014-2022, 26 products overall combined)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Wholesaler and Other shops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  <p:sp>
        <p:nvSpPr>
          <p:cNvPr id="2" name="Tekstvak 25">
            <a:extLst>
              <a:ext uri="{FF2B5EF4-FFF2-40B4-BE49-F238E27FC236}">
                <a16:creationId xmlns:a16="http://schemas.microsoft.com/office/drawing/2014/main" id="{52F51B61-C8D1-43E2-AAD0-330184481518}"/>
              </a:ext>
            </a:extLst>
          </p:cNvPr>
          <p:cNvSpPr txBox="1"/>
          <p:nvPr/>
        </p:nvSpPr>
        <p:spPr>
          <a:xfrm>
            <a:off x="1529622" y="2145281"/>
            <a:ext cx="1176634" cy="271469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DIY store</a:t>
            </a:r>
            <a:endParaRPr kumimoji="0" lang="nl-NL" sz="105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4BB5857-8747-4E03-B38B-3130075F67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668819"/>
              </p:ext>
            </p:extLst>
          </p:nvPr>
        </p:nvGraphicFramePr>
        <p:xfrm>
          <a:off x="275866" y="2374899"/>
          <a:ext cx="2979793" cy="281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Tekstvak 25">
            <a:extLst>
              <a:ext uri="{FF2B5EF4-FFF2-40B4-BE49-F238E27FC236}">
                <a16:creationId xmlns:a16="http://schemas.microsoft.com/office/drawing/2014/main" id="{24E0339C-FF2C-4B4D-9950-BD21B7AAEA5C}"/>
              </a:ext>
            </a:extLst>
          </p:cNvPr>
          <p:cNvSpPr txBox="1"/>
          <p:nvPr/>
        </p:nvSpPr>
        <p:spPr>
          <a:xfrm>
            <a:off x="3746836" y="2145281"/>
            <a:ext cx="1176634" cy="271469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Online</a:t>
            </a:r>
            <a:endParaRPr kumimoji="0" lang="nl-NL" sz="105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kstvak 25">
            <a:extLst>
              <a:ext uri="{FF2B5EF4-FFF2-40B4-BE49-F238E27FC236}">
                <a16:creationId xmlns:a16="http://schemas.microsoft.com/office/drawing/2014/main" id="{23C3C82D-9BDB-48AA-B3EE-E54B872B01BF}"/>
              </a:ext>
            </a:extLst>
          </p:cNvPr>
          <p:cNvSpPr txBox="1"/>
          <p:nvPr/>
        </p:nvSpPr>
        <p:spPr>
          <a:xfrm>
            <a:off x="5669535" y="2145281"/>
            <a:ext cx="1176634" cy="271469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Specialty store</a:t>
            </a:r>
            <a:endParaRPr kumimoji="0" lang="nl-NL" sz="1050" b="1" i="0" u="none" strike="noStrike" kern="1200" cap="none" spc="0" normalizeH="0" baseline="0" noProof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Tekstvak 25">
            <a:extLst>
              <a:ext uri="{FF2B5EF4-FFF2-40B4-BE49-F238E27FC236}">
                <a16:creationId xmlns:a16="http://schemas.microsoft.com/office/drawing/2014/main" id="{CDFAA10A-E0EF-45D9-B0F5-EE5A45BEADAA}"/>
              </a:ext>
            </a:extLst>
          </p:cNvPr>
          <p:cNvSpPr txBox="1"/>
          <p:nvPr/>
        </p:nvSpPr>
        <p:spPr>
          <a:xfrm>
            <a:off x="7680435" y="2145281"/>
            <a:ext cx="1583638" cy="271469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8DBDC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professional</a:t>
            </a:r>
            <a:endParaRPr kumimoji="0" lang="nl-NL" sz="1050" b="1" i="0" u="none" strike="noStrike" kern="1200" cap="none" spc="0" normalizeH="0" baseline="0" noProof="0">
              <a:ln>
                <a:noFill/>
              </a:ln>
              <a:solidFill>
                <a:srgbClr val="8DBDC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Tekstvak 25">
            <a:extLst>
              <a:ext uri="{FF2B5EF4-FFF2-40B4-BE49-F238E27FC236}">
                <a16:creationId xmlns:a16="http://schemas.microsoft.com/office/drawing/2014/main" id="{5377C21B-8453-4A4F-B08A-52F73D391E52}"/>
              </a:ext>
            </a:extLst>
          </p:cNvPr>
          <p:cNvSpPr txBox="1"/>
          <p:nvPr/>
        </p:nvSpPr>
        <p:spPr>
          <a:xfrm>
            <a:off x="275866" y="1191156"/>
            <a:ext cx="6168737" cy="571552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Where did you buy the product?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[2022]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876E618-22E0-4A1B-BFEE-8999B69F77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6452269"/>
              </p:ext>
            </p:extLst>
          </p:nvPr>
        </p:nvGraphicFramePr>
        <p:xfrm>
          <a:off x="3849847" y="2374899"/>
          <a:ext cx="2461954" cy="281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FB9DB6DC-93E4-4810-97AC-6FAC0F103C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768926"/>
              </p:ext>
            </p:extLst>
          </p:nvPr>
        </p:nvGraphicFramePr>
        <p:xfrm>
          <a:off x="5813024" y="2374899"/>
          <a:ext cx="2461954" cy="281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8F7744D4-DF01-4603-BF4D-A5E0DBA97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6430648"/>
              </p:ext>
            </p:extLst>
          </p:nvPr>
        </p:nvGraphicFramePr>
        <p:xfrm>
          <a:off x="7776201" y="2374899"/>
          <a:ext cx="2461954" cy="281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916EABBE-D8EA-45F1-8351-92662FE0A0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449226"/>
              </p:ext>
            </p:extLst>
          </p:nvPr>
        </p:nvGraphicFramePr>
        <p:xfrm>
          <a:off x="9739379" y="2374899"/>
          <a:ext cx="2461954" cy="281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kstvak 25">
            <a:extLst>
              <a:ext uri="{FF2B5EF4-FFF2-40B4-BE49-F238E27FC236}">
                <a16:creationId xmlns:a16="http://schemas.microsoft.com/office/drawing/2014/main" id="{2427C307-B7CD-46E3-B0A9-0B814DF6F206}"/>
              </a:ext>
            </a:extLst>
          </p:cNvPr>
          <p:cNvSpPr txBox="1"/>
          <p:nvPr/>
        </p:nvSpPr>
        <p:spPr>
          <a:xfrm>
            <a:off x="9612167" y="2145281"/>
            <a:ext cx="1944241" cy="271469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Others</a:t>
            </a:r>
            <a:endParaRPr kumimoji="0" lang="nl-NL" sz="1050" b="1" i="0" u="none" strike="noStrike" kern="1200" cap="none" spc="0" normalizeH="0" baseline="0" noProof="0">
              <a:ln>
                <a:noFill/>
              </a:ln>
              <a:solidFill>
                <a:srgbClr val="B9C6C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61320A6-4721-0550-1DCF-67793557BAEF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597B9276-6F33-4E1C-E74D-79A325F44D7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A46AEC-0A24-4DBF-B446-BD7C7226FF16}"/>
              </a:ext>
            </a:extLst>
          </p:cNvPr>
          <p:cNvSpPr/>
          <p:nvPr/>
        </p:nvSpPr>
        <p:spPr>
          <a:xfrm>
            <a:off x="1430445" y="2120599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409901-2393-4FBF-877E-BB2FDD95C6EF}"/>
              </a:ext>
            </a:extLst>
          </p:cNvPr>
          <p:cNvSpPr/>
          <p:nvPr/>
        </p:nvSpPr>
        <p:spPr>
          <a:xfrm>
            <a:off x="3364579" y="2120599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7C93A75-BE32-4C0C-A485-3C10B835331C}"/>
              </a:ext>
            </a:extLst>
          </p:cNvPr>
          <p:cNvSpPr/>
          <p:nvPr/>
        </p:nvSpPr>
        <p:spPr>
          <a:xfrm>
            <a:off x="5314676" y="2120599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9B59EC9-1A5F-43C1-9FF3-05DC145BD7A2}"/>
              </a:ext>
            </a:extLst>
          </p:cNvPr>
          <p:cNvSpPr/>
          <p:nvPr/>
        </p:nvSpPr>
        <p:spPr>
          <a:xfrm>
            <a:off x="7250037" y="2120599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C3007BC-BFA4-413F-BCCF-E3BBA9596147}"/>
              </a:ext>
            </a:extLst>
          </p:cNvPr>
          <p:cNvSpPr/>
          <p:nvPr/>
        </p:nvSpPr>
        <p:spPr>
          <a:xfrm>
            <a:off x="9192222" y="2120599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E7D4D0-88D2-4A6A-AA83-063CADA89D05}"/>
              </a:ext>
            </a:extLst>
          </p:cNvPr>
          <p:cNvSpPr/>
          <p:nvPr/>
        </p:nvSpPr>
        <p:spPr>
          <a:xfrm>
            <a:off x="1439175" y="4517317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endParaRPr lang="en-GB" sz="1200">
              <a:solidFill>
                <a:srgbClr val="4A4A49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39BFB4-0ACF-43F3-A4CF-F1CE3E127A21}"/>
              </a:ext>
            </a:extLst>
          </p:cNvPr>
          <p:cNvSpPr/>
          <p:nvPr/>
        </p:nvSpPr>
        <p:spPr>
          <a:xfrm>
            <a:off x="3381360" y="4517317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8F600A-17DA-4BFC-8C13-3FE1871CD7A8}"/>
              </a:ext>
            </a:extLst>
          </p:cNvPr>
          <p:cNvSpPr/>
          <p:nvPr/>
        </p:nvSpPr>
        <p:spPr>
          <a:xfrm>
            <a:off x="5323545" y="4517317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31EB66-BF7F-4D53-9817-79E5ECB1811C}"/>
              </a:ext>
            </a:extLst>
          </p:cNvPr>
          <p:cNvSpPr/>
          <p:nvPr/>
        </p:nvSpPr>
        <p:spPr>
          <a:xfrm>
            <a:off x="7265730" y="4517317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E90B60-6C05-481C-87F8-0AE2668849CB}"/>
              </a:ext>
            </a:extLst>
          </p:cNvPr>
          <p:cNvSpPr/>
          <p:nvPr/>
        </p:nvSpPr>
        <p:spPr>
          <a:xfrm>
            <a:off x="9207913" y="4517317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47541D-3405-4B97-9B7B-0A33343047B7}"/>
              </a:ext>
            </a:extLst>
          </p:cNvPr>
          <p:cNvSpPr/>
          <p:nvPr/>
        </p:nvSpPr>
        <p:spPr>
          <a:xfrm>
            <a:off x="1457292" y="5836024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722555-C593-468C-97AC-EA084538F17E}"/>
              </a:ext>
            </a:extLst>
          </p:cNvPr>
          <p:cNvSpPr/>
          <p:nvPr/>
        </p:nvSpPr>
        <p:spPr>
          <a:xfrm>
            <a:off x="3395073" y="5834308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EC1FE7-D1F4-4337-A4DB-7C182F3D3394}"/>
              </a:ext>
            </a:extLst>
          </p:cNvPr>
          <p:cNvSpPr/>
          <p:nvPr/>
        </p:nvSpPr>
        <p:spPr>
          <a:xfrm>
            <a:off x="5341568" y="5831323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E45E5-E907-4FEF-B882-6C93AF3D2071}"/>
              </a:ext>
            </a:extLst>
          </p:cNvPr>
          <p:cNvSpPr/>
          <p:nvPr/>
        </p:nvSpPr>
        <p:spPr>
          <a:xfrm>
            <a:off x="7276037" y="5831322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A95678-C980-4675-A0DD-866BA163302A}"/>
              </a:ext>
            </a:extLst>
          </p:cNvPr>
          <p:cNvSpPr/>
          <p:nvPr/>
        </p:nvSpPr>
        <p:spPr>
          <a:xfrm>
            <a:off x="9213470" y="5838616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2" name="Tekstvak 13">
            <a:extLst>
              <a:ext uri="{FF2B5EF4-FFF2-40B4-BE49-F238E27FC236}">
                <a16:creationId xmlns:a16="http://schemas.microsoft.com/office/drawing/2014/main" id="{2DB2AA03-8468-4D92-02C7-70ED4C9DB293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Shopping experience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online shopping experience in general at the following stores? [1 to 10]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557FFE-09CC-8A3D-686C-05B814AF04B7}"/>
              </a:ext>
            </a:extLst>
          </p:cNvPr>
          <p:cNvSpPr/>
          <p:nvPr/>
        </p:nvSpPr>
        <p:spPr>
          <a:xfrm>
            <a:off x="815843" y="2463557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endParaRPr lang="en-GB" sz="1200">
              <a:solidFill>
                <a:srgbClr val="4A4A49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A12CEF-773E-5250-11DD-526A767E2D79}"/>
              </a:ext>
            </a:extLst>
          </p:cNvPr>
          <p:cNvSpPr/>
          <p:nvPr/>
        </p:nvSpPr>
        <p:spPr>
          <a:xfrm>
            <a:off x="2758028" y="2463557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94120A-3855-EACC-A750-A1304199C912}"/>
              </a:ext>
            </a:extLst>
          </p:cNvPr>
          <p:cNvSpPr/>
          <p:nvPr/>
        </p:nvSpPr>
        <p:spPr>
          <a:xfrm>
            <a:off x="4700213" y="2463557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8BABE-8D0E-6A06-6056-528C56B17D60}"/>
              </a:ext>
            </a:extLst>
          </p:cNvPr>
          <p:cNvSpPr/>
          <p:nvPr/>
        </p:nvSpPr>
        <p:spPr>
          <a:xfrm>
            <a:off x="6642398" y="2463557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19D57D-3E63-2086-3487-BCFEC9E4B2F4}"/>
              </a:ext>
            </a:extLst>
          </p:cNvPr>
          <p:cNvSpPr/>
          <p:nvPr/>
        </p:nvSpPr>
        <p:spPr>
          <a:xfrm>
            <a:off x="8584581" y="2463557"/>
            <a:ext cx="1636371" cy="163637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200" err="1">
              <a:solidFill>
                <a:srgbClr val="4A4A49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48899B-1BE1-8B84-21C3-C70498CFBF69}"/>
              </a:ext>
            </a:extLst>
          </p:cNvPr>
          <p:cNvSpPr/>
          <p:nvPr/>
        </p:nvSpPr>
        <p:spPr>
          <a:xfrm>
            <a:off x="833960" y="3782264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248FFA-456B-E6F3-6C86-8AC18D26841E}"/>
              </a:ext>
            </a:extLst>
          </p:cNvPr>
          <p:cNvSpPr/>
          <p:nvPr/>
        </p:nvSpPr>
        <p:spPr>
          <a:xfrm>
            <a:off x="2771741" y="3780548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E1E22F-6927-D84B-B377-7719180FC556}"/>
              </a:ext>
            </a:extLst>
          </p:cNvPr>
          <p:cNvSpPr/>
          <p:nvPr/>
        </p:nvSpPr>
        <p:spPr>
          <a:xfrm>
            <a:off x="4718236" y="3777563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73077B-18DA-D70E-E0DC-BEAE1F8F5384}"/>
              </a:ext>
            </a:extLst>
          </p:cNvPr>
          <p:cNvSpPr/>
          <p:nvPr/>
        </p:nvSpPr>
        <p:spPr>
          <a:xfrm>
            <a:off x="6652705" y="3777562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1CF072-841F-5F70-0158-493AFFCF2F8D}"/>
              </a:ext>
            </a:extLst>
          </p:cNvPr>
          <p:cNvSpPr/>
          <p:nvPr/>
        </p:nvSpPr>
        <p:spPr>
          <a:xfrm>
            <a:off x="8590138" y="3784856"/>
            <a:ext cx="551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4A4A49"/>
                </a:solidFill>
              </a:rPr>
              <a:t>(</a:t>
            </a:r>
            <a:r>
              <a:rPr lang="en-GB" sz="1400" b="1" dirty="0" err="1">
                <a:solidFill>
                  <a:srgbClr val="4A4A49"/>
                </a:solidFill>
              </a:rPr>
              <a:t>x.x</a:t>
            </a:r>
            <a:r>
              <a:rPr lang="en-GB" sz="1400" b="1" dirty="0">
                <a:solidFill>
                  <a:srgbClr val="4A4A49"/>
                </a:solidFill>
              </a:rPr>
              <a:t>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F34827-F1EE-FBFE-1C30-6FEC843E4D83}"/>
              </a:ext>
            </a:extLst>
          </p:cNvPr>
          <p:cNvSpPr/>
          <p:nvPr/>
        </p:nvSpPr>
        <p:spPr>
          <a:xfrm>
            <a:off x="2058175" y="4155270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6749A63-DB45-A3BE-CADF-E0113C568479}"/>
              </a:ext>
            </a:extLst>
          </p:cNvPr>
          <p:cNvSpPr/>
          <p:nvPr/>
        </p:nvSpPr>
        <p:spPr>
          <a:xfrm>
            <a:off x="3992309" y="4155270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0A72BCE-63DC-2634-81A6-11E1C8C2B051}"/>
              </a:ext>
            </a:extLst>
          </p:cNvPr>
          <p:cNvSpPr/>
          <p:nvPr/>
        </p:nvSpPr>
        <p:spPr>
          <a:xfrm>
            <a:off x="5942406" y="4155270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#8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872EEDF-94E3-5C0F-EC29-CCED479F3A48}"/>
              </a:ext>
            </a:extLst>
          </p:cNvPr>
          <p:cNvSpPr/>
          <p:nvPr/>
        </p:nvSpPr>
        <p:spPr>
          <a:xfrm>
            <a:off x="7877767" y="4155270"/>
            <a:ext cx="412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37A2D16-B6AF-D484-7C5D-B5E02048ADAF}"/>
              </a:ext>
            </a:extLst>
          </p:cNvPr>
          <p:cNvSpPr/>
          <p:nvPr/>
        </p:nvSpPr>
        <p:spPr>
          <a:xfrm>
            <a:off x="9819951" y="4155270"/>
            <a:ext cx="522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4A4A49"/>
                </a:solidFill>
              </a:rPr>
              <a:t>#10</a:t>
            </a:r>
          </a:p>
        </p:txBody>
      </p:sp>
      <p:sp>
        <p:nvSpPr>
          <p:cNvPr id="65" name="Tekstvak 5">
            <a:extLst>
              <a:ext uri="{FF2B5EF4-FFF2-40B4-BE49-F238E27FC236}">
                <a16:creationId xmlns:a16="http://schemas.microsoft.com/office/drawing/2014/main" id="{D0E81ADF-B55E-BA1A-39DA-7EF864CCFCCD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N=4557</a:t>
            </a:r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0F53BCB8-488A-C84A-9464-249383A9613D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4A01B6-36A8-B5A4-0403-3DBB1ACD98A3}"/>
              </a:ext>
            </a:extLst>
          </p:cNvPr>
          <p:cNvSpPr txBox="1"/>
          <p:nvPr/>
        </p:nvSpPr>
        <p:spPr>
          <a:xfrm>
            <a:off x="1161636" y="303616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28E4E4-C465-B608-E5B1-544FDE53373B}"/>
              </a:ext>
            </a:extLst>
          </p:cNvPr>
          <p:cNvSpPr txBox="1"/>
          <p:nvPr/>
        </p:nvSpPr>
        <p:spPr>
          <a:xfrm>
            <a:off x="3075546" y="302996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2D12C7-92EF-3F6C-A7FE-E09B6539B989}"/>
              </a:ext>
            </a:extLst>
          </p:cNvPr>
          <p:cNvSpPr txBox="1"/>
          <p:nvPr/>
        </p:nvSpPr>
        <p:spPr>
          <a:xfrm>
            <a:off x="4994113" y="3038050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27A0AC-3786-108F-9528-D9EEDA4C372D}"/>
              </a:ext>
            </a:extLst>
          </p:cNvPr>
          <p:cNvSpPr txBox="1"/>
          <p:nvPr/>
        </p:nvSpPr>
        <p:spPr>
          <a:xfrm>
            <a:off x="6941278" y="302773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623C95-DFCB-2DAD-6743-9D7ED17BAACE}"/>
              </a:ext>
            </a:extLst>
          </p:cNvPr>
          <p:cNvSpPr txBox="1"/>
          <p:nvPr/>
        </p:nvSpPr>
        <p:spPr>
          <a:xfrm>
            <a:off x="8902101" y="302462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F2571C-C0EE-A7AA-75E7-120F64B65CC3}"/>
              </a:ext>
            </a:extLst>
          </p:cNvPr>
          <p:cNvSpPr txBox="1"/>
          <p:nvPr/>
        </p:nvSpPr>
        <p:spPr>
          <a:xfrm>
            <a:off x="1749416" y="510120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A7A432-CDB3-10BB-2741-1330C5479759}"/>
              </a:ext>
            </a:extLst>
          </p:cNvPr>
          <p:cNvSpPr txBox="1"/>
          <p:nvPr/>
        </p:nvSpPr>
        <p:spPr>
          <a:xfrm>
            <a:off x="3707293" y="5101210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6D19C7-25EE-78EC-09DD-895B2BE4E460}"/>
              </a:ext>
            </a:extLst>
          </p:cNvPr>
          <p:cNvSpPr txBox="1"/>
          <p:nvPr/>
        </p:nvSpPr>
        <p:spPr>
          <a:xfrm>
            <a:off x="5612588" y="510306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CB354E-DD53-2216-D6C1-EEA666E777B1}"/>
              </a:ext>
            </a:extLst>
          </p:cNvPr>
          <p:cNvSpPr txBox="1"/>
          <p:nvPr/>
        </p:nvSpPr>
        <p:spPr>
          <a:xfrm>
            <a:off x="7569008" y="510120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FC9DC0-44EA-A69A-39F4-B6FB2F2428F8}"/>
              </a:ext>
            </a:extLst>
          </p:cNvPr>
          <p:cNvSpPr txBox="1"/>
          <p:nvPr/>
        </p:nvSpPr>
        <p:spPr>
          <a:xfrm>
            <a:off x="9566312" y="5134868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330C50D7-A755-F759-D776-1E19C153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1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971B671-0B14-BA56-6F28-9E48CFD34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417567"/>
              </p:ext>
            </p:extLst>
          </p:nvPr>
        </p:nvGraphicFramePr>
        <p:xfrm>
          <a:off x="479787" y="2107474"/>
          <a:ext cx="11222990" cy="4275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862">
                  <a:extLst>
                    <a:ext uri="{9D8B030D-6E8A-4147-A177-3AD203B41FA5}">
                      <a16:colId xmlns:a16="http://schemas.microsoft.com/office/drawing/2014/main" val="2674047159"/>
                    </a:ext>
                  </a:extLst>
                </a:gridCol>
                <a:gridCol w="870648">
                  <a:extLst>
                    <a:ext uri="{9D8B030D-6E8A-4147-A177-3AD203B41FA5}">
                      <a16:colId xmlns:a16="http://schemas.microsoft.com/office/drawing/2014/main" val="4180607309"/>
                    </a:ext>
                  </a:extLst>
                </a:gridCol>
                <a:gridCol w="870648">
                  <a:extLst>
                    <a:ext uri="{9D8B030D-6E8A-4147-A177-3AD203B41FA5}">
                      <a16:colId xmlns:a16="http://schemas.microsoft.com/office/drawing/2014/main" val="2083256348"/>
                    </a:ext>
                  </a:extLst>
                </a:gridCol>
                <a:gridCol w="870648">
                  <a:extLst>
                    <a:ext uri="{9D8B030D-6E8A-4147-A177-3AD203B41FA5}">
                      <a16:colId xmlns:a16="http://schemas.microsoft.com/office/drawing/2014/main" val="3703511624"/>
                    </a:ext>
                  </a:extLst>
                </a:gridCol>
                <a:gridCol w="870648">
                  <a:extLst>
                    <a:ext uri="{9D8B030D-6E8A-4147-A177-3AD203B41FA5}">
                      <a16:colId xmlns:a16="http://schemas.microsoft.com/office/drawing/2014/main" val="552766086"/>
                    </a:ext>
                  </a:extLst>
                </a:gridCol>
                <a:gridCol w="870648">
                  <a:extLst>
                    <a:ext uri="{9D8B030D-6E8A-4147-A177-3AD203B41FA5}">
                      <a16:colId xmlns:a16="http://schemas.microsoft.com/office/drawing/2014/main" val="3950183207"/>
                    </a:ext>
                  </a:extLst>
                </a:gridCol>
                <a:gridCol w="870648">
                  <a:extLst>
                    <a:ext uri="{9D8B030D-6E8A-4147-A177-3AD203B41FA5}">
                      <a16:colId xmlns:a16="http://schemas.microsoft.com/office/drawing/2014/main" val="3415866599"/>
                    </a:ext>
                  </a:extLst>
                </a:gridCol>
                <a:gridCol w="870648">
                  <a:extLst>
                    <a:ext uri="{9D8B030D-6E8A-4147-A177-3AD203B41FA5}">
                      <a16:colId xmlns:a16="http://schemas.microsoft.com/office/drawing/2014/main" val="1960454637"/>
                    </a:ext>
                  </a:extLst>
                </a:gridCol>
                <a:gridCol w="870648">
                  <a:extLst>
                    <a:ext uri="{9D8B030D-6E8A-4147-A177-3AD203B41FA5}">
                      <a16:colId xmlns:a16="http://schemas.microsoft.com/office/drawing/2014/main" val="559993147"/>
                    </a:ext>
                  </a:extLst>
                </a:gridCol>
                <a:gridCol w="870648">
                  <a:extLst>
                    <a:ext uri="{9D8B030D-6E8A-4147-A177-3AD203B41FA5}">
                      <a16:colId xmlns:a16="http://schemas.microsoft.com/office/drawing/2014/main" val="4063523918"/>
                    </a:ext>
                  </a:extLst>
                </a:gridCol>
                <a:gridCol w="870648">
                  <a:extLst>
                    <a:ext uri="{9D8B030D-6E8A-4147-A177-3AD203B41FA5}">
                      <a16:colId xmlns:a16="http://schemas.microsoft.com/office/drawing/2014/main" val="3410482028"/>
                    </a:ext>
                  </a:extLst>
                </a:gridCol>
                <a:gridCol w="870648">
                  <a:extLst>
                    <a:ext uri="{9D8B030D-6E8A-4147-A177-3AD203B41FA5}">
                      <a16:colId xmlns:a16="http://schemas.microsoft.com/office/drawing/2014/main" val="78782104"/>
                    </a:ext>
                  </a:extLst>
                </a:gridCol>
              </a:tblGrid>
              <a:tr h="687756"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ts val="1400"/>
                        </a:lnSpc>
                      </a:pPr>
                      <a:endParaRPr lang="en-GB" sz="1100" b="1" i="0" u="none" strike="noStrike" kern="120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SW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7600377"/>
                  </a:ext>
                </a:extLst>
              </a:tr>
              <a:tr h="687756"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shopping experience in general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5384242"/>
                  </a:ext>
                </a:extLst>
              </a:tr>
              <a:tr h="837129"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Navigation on the website / easy to find the product I needed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375999"/>
                  </a:ext>
                </a:extLst>
              </a:tr>
              <a:tr h="687756"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Advice on the website/product information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555860"/>
                  </a:ext>
                </a:extLst>
              </a:tr>
              <a:tr h="687756"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Delivery time / pick-up time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9661487"/>
                  </a:ext>
                </a:extLst>
              </a:tr>
              <a:tr h="687756"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ts val="1400"/>
                        </a:lnSpc>
                      </a:pPr>
                      <a:r>
                        <a:rPr lang="en-GB" sz="1100" b="1" i="0" u="none" strike="noStrike" kern="120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Communication about the order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x.x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b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742922"/>
                  </a:ext>
                </a:extLst>
              </a:tr>
            </a:tbl>
          </a:graphicData>
        </a:graphic>
      </p:graphicFrame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5BF2B6D-A48C-4C16-3ED3-0C11F27A5CA4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sp>
        <p:nvSpPr>
          <p:cNvPr id="6" name="Tekstvak 13">
            <a:extLst>
              <a:ext uri="{FF2B5EF4-FFF2-40B4-BE49-F238E27FC236}">
                <a16:creationId xmlns:a16="http://schemas.microsoft.com/office/drawing/2014/main" id="{ED29C9E3-24AE-2315-902C-37593B5D9EDA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Number one store in country per aspect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following aspects at the following stores? [1 to 10]</a:t>
            </a:r>
          </a:p>
        </p:txBody>
      </p:sp>
      <p:sp>
        <p:nvSpPr>
          <p:cNvPr id="12" name="Tekstvak 5">
            <a:extLst>
              <a:ext uri="{FF2B5EF4-FFF2-40B4-BE49-F238E27FC236}">
                <a16:creationId xmlns:a16="http://schemas.microsoft.com/office/drawing/2014/main" id="{98C6E2A9-B9AE-50D8-61F7-7528B72E5698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1662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EF03DE-FEF2-73D6-25E4-6E9AE2E0A547}"/>
              </a:ext>
            </a:extLst>
          </p:cNvPr>
          <p:cNvSpPr txBox="1"/>
          <p:nvPr/>
        </p:nvSpPr>
        <p:spPr>
          <a:xfrm>
            <a:off x="2040526" y="295626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186AFB-141A-8628-8AF5-F0D7D07A980B}"/>
              </a:ext>
            </a:extLst>
          </p:cNvPr>
          <p:cNvSpPr txBox="1"/>
          <p:nvPr/>
        </p:nvSpPr>
        <p:spPr>
          <a:xfrm>
            <a:off x="2040526" y="373010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6949B5-D34B-F229-EF54-FD5004EAC84C}"/>
              </a:ext>
            </a:extLst>
          </p:cNvPr>
          <p:cNvSpPr txBox="1"/>
          <p:nvPr/>
        </p:nvSpPr>
        <p:spPr>
          <a:xfrm>
            <a:off x="2040526" y="442403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6F9D39-4C31-C297-94B3-2C798A8A9ED9}"/>
              </a:ext>
            </a:extLst>
          </p:cNvPr>
          <p:cNvSpPr txBox="1"/>
          <p:nvPr/>
        </p:nvSpPr>
        <p:spPr>
          <a:xfrm>
            <a:off x="2040526" y="511797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C67965-0D39-D78C-C5F7-D2EDF726E64B}"/>
              </a:ext>
            </a:extLst>
          </p:cNvPr>
          <p:cNvSpPr txBox="1"/>
          <p:nvPr/>
        </p:nvSpPr>
        <p:spPr>
          <a:xfrm>
            <a:off x="2040526" y="581191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A154BC-076E-63C2-B465-56C60B06ED25}"/>
              </a:ext>
            </a:extLst>
          </p:cNvPr>
          <p:cNvSpPr txBox="1"/>
          <p:nvPr/>
        </p:nvSpPr>
        <p:spPr>
          <a:xfrm>
            <a:off x="2913675" y="295626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AFAB07-983C-EA99-EFB7-060FFC06964F}"/>
              </a:ext>
            </a:extLst>
          </p:cNvPr>
          <p:cNvSpPr txBox="1"/>
          <p:nvPr/>
        </p:nvSpPr>
        <p:spPr>
          <a:xfrm>
            <a:off x="2913675" y="373010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DF96B5-C6DD-943E-971E-147A1CC49EB1}"/>
              </a:ext>
            </a:extLst>
          </p:cNvPr>
          <p:cNvSpPr txBox="1"/>
          <p:nvPr/>
        </p:nvSpPr>
        <p:spPr>
          <a:xfrm>
            <a:off x="2913675" y="442403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2360C9-ECAF-4D15-7615-AF788F35DB9D}"/>
              </a:ext>
            </a:extLst>
          </p:cNvPr>
          <p:cNvSpPr txBox="1"/>
          <p:nvPr/>
        </p:nvSpPr>
        <p:spPr>
          <a:xfrm>
            <a:off x="2913675" y="511797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E4F0D6-A672-F8A2-118E-36C21A4D8939}"/>
              </a:ext>
            </a:extLst>
          </p:cNvPr>
          <p:cNvSpPr txBox="1"/>
          <p:nvPr/>
        </p:nvSpPr>
        <p:spPr>
          <a:xfrm>
            <a:off x="2913675" y="581191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D04089-2CC3-16C0-03BE-F4837ADB7AD5}"/>
              </a:ext>
            </a:extLst>
          </p:cNvPr>
          <p:cNvSpPr txBox="1"/>
          <p:nvPr/>
        </p:nvSpPr>
        <p:spPr>
          <a:xfrm>
            <a:off x="3786824" y="295134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BFF2CC-68DD-F3C2-9D2B-AC338DD5D4E9}"/>
              </a:ext>
            </a:extLst>
          </p:cNvPr>
          <p:cNvSpPr txBox="1"/>
          <p:nvPr/>
        </p:nvSpPr>
        <p:spPr>
          <a:xfrm>
            <a:off x="3786824" y="3725180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F45BA0-1E06-0A1A-99F1-6157A344F9B5}"/>
              </a:ext>
            </a:extLst>
          </p:cNvPr>
          <p:cNvSpPr txBox="1"/>
          <p:nvPr/>
        </p:nvSpPr>
        <p:spPr>
          <a:xfrm>
            <a:off x="3786824" y="4419118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206890D-2694-A2C9-EE2E-A5A83715EAFE}"/>
              </a:ext>
            </a:extLst>
          </p:cNvPr>
          <p:cNvSpPr txBox="1"/>
          <p:nvPr/>
        </p:nvSpPr>
        <p:spPr>
          <a:xfrm>
            <a:off x="3786824" y="5113056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B3A2C5-4D71-9ACE-8A35-12F4C50E5E9C}"/>
              </a:ext>
            </a:extLst>
          </p:cNvPr>
          <p:cNvSpPr txBox="1"/>
          <p:nvPr/>
        </p:nvSpPr>
        <p:spPr>
          <a:xfrm>
            <a:off x="3786824" y="580699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149E90C-472E-04F5-3743-6FC6641F31CD}"/>
              </a:ext>
            </a:extLst>
          </p:cNvPr>
          <p:cNvSpPr txBox="1"/>
          <p:nvPr/>
        </p:nvSpPr>
        <p:spPr>
          <a:xfrm>
            <a:off x="4659973" y="2950346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4533EC-41F0-FEA2-A295-21FAEA8F4249}"/>
              </a:ext>
            </a:extLst>
          </p:cNvPr>
          <p:cNvSpPr txBox="1"/>
          <p:nvPr/>
        </p:nvSpPr>
        <p:spPr>
          <a:xfrm>
            <a:off x="4659973" y="372418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8B4A545-68FE-89F3-EB07-6AB128E559C5}"/>
              </a:ext>
            </a:extLst>
          </p:cNvPr>
          <p:cNvSpPr txBox="1"/>
          <p:nvPr/>
        </p:nvSpPr>
        <p:spPr>
          <a:xfrm>
            <a:off x="4659973" y="441812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6FAEF6-D5F5-11F0-BAD7-B9F00057EE2E}"/>
              </a:ext>
            </a:extLst>
          </p:cNvPr>
          <p:cNvSpPr txBox="1"/>
          <p:nvPr/>
        </p:nvSpPr>
        <p:spPr>
          <a:xfrm>
            <a:off x="4659973" y="511205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297EA81-AF60-D4AA-82BC-E65466548611}"/>
              </a:ext>
            </a:extLst>
          </p:cNvPr>
          <p:cNvSpPr txBox="1"/>
          <p:nvPr/>
        </p:nvSpPr>
        <p:spPr>
          <a:xfrm>
            <a:off x="4659973" y="580599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41981F4-48C4-C317-0ED5-0B66B834688D}"/>
              </a:ext>
            </a:extLst>
          </p:cNvPr>
          <p:cNvSpPr txBox="1"/>
          <p:nvPr/>
        </p:nvSpPr>
        <p:spPr>
          <a:xfrm>
            <a:off x="5483597" y="296318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389B411-C142-06F5-D678-79C87F0AFA70}"/>
              </a:ext>
            </a:extLst>
          </p:cNvPr>
          <p:cNvSpPr txBox="1"/>
          <p:nvPr/>
        </p:nvSpPr>
        <p:spPr>
          <a:xfrm>
            <a:off x="5483597" y="3737018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980C341-9CED-7A2A-F04B-5DB7941D5B09}"/>
              </a:ext>
            </a:extLst>
          </p:cNvPr>
          <p:cNvSpPr txBox="1"/>
          <p:nvPr/>
        </p:nvSpPr>
        <p:spPr>
          <a:xfrm>
            <a:off x="5483597" y="4430956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23A8079-4C55-F1CC-2EDF-E39A5221FCF8}"/>
              </a:ext>
            </a:extLst>
          </p:cNvPr>
          <p:cNvSpPr txBox="1"/>
          <p:nvPr/>
        </p:nvSpPr>
        <p:spPr>
          <a:xfrm>
            <a:off x="5483597" y="512489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608B9B8-3F79-8360-A11F-51ABC81C047B}"/>
              </a:ext>
            </a:extLst>
          </p:cNvPr>
          <p:cNvSpPr txBox="1"/>
          <p:nvPr/>
        </p:nvSpPr>
        <p:spPr>
          <a:xfrm>
            <a:off x="5483597" y="5818832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38D7BE7-7270-4E49-415D-F3D72B792E16}"/>
              </a:ext>
            </a:extLst>
          </p:cNvPr>
          <p:cNvSpPr txBox="1"/>
          <p:nvPr/>
        </p:nvSpPr>
        <p:spPr>
          <a:xfrm>
            <a:off x="6406271" y="2959222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F430678-6BFD-18CB-AF83-CF7C615BC7DF}"/>
              </a:ext>
            </a:extLst>
          </p:cNvPr>
          <p:cNvSpPr txBox="1"/>
          <p:nvPr/>
        </p:nvSpPr>
        <p:spPr>
          <a:xfrm>
            <a:off x="6406271" y="373305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253759E-107C-C7B7-AB15-1DB8483E59E9}"/>
              </a:ext>
            </a:extLst>
          </p:cNvPr>
          <p:cNvSpPr txBox="1"/>
          <p:nvPr/>
        </p:nvSpPr>
        <p:spPr>
          <a:xfrm>
            <a:off x="6406271" y="442699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F739309-46E3-F0AF-3FF8-3BDB26AD063F}"/>
              </a:ext>
            </a:extLst>
          </p:cNvPr>
          <p:cNvSpPr txBox="1"/>
          <p:nvPr/>
        </p:nvSpPr>
        <p:spPr>
          <a:xfrm>
            <a:off x="6406271" y="512093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2E4EA59-B34C-284E-FB23-ED081E25A69E}"/>
              </a:ext>
            </a:extLst>
          </p:cNvPr>
          <p:cNvSpPr txBox="1"/>
          <p:nvPr/>
        </p:nvSpPr>
        <p:spPr>
          <a:xfrm>
            <a:off x="6406271" y="581487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6471DF9-26BA-AA10-E8D6-DC9F87118F35}"/>
              </a:ext>
            </a:extLst>
          </p:cNvPr>
          <p:cNvSpPr txBox="1"/>
          <p:nvPr/>
        </p:nvSpPr>
        <p:spPr>
          <a:xfrm>
            <a:off x="7263475" y="2958902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06F955E-8599-31C3-2D18-075FD68F7D32}"/>
              </a:ext>
            </a:extLst>
          </p:cNvPr>
          <p:cNvSpPr txBox="1"/>
          <p:nvPr/>
        </p:nvSpPr>
        <p:spPr>
          <a:xfrm>
            <a:off x="7263475" y="373273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840AA59-C98B-F078-1FF9-DB24038FEC6B}"/>
              </a:ext>
            </a:extLst>
          </p:cNvPr>
          <p:cNvSpPr txBox="1"/>
          <p:nvPr/>
        </p:nvSpPr>
        <p:spPr>
          <a:xfrm>
            <a:off x="7263475" y="442667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9294129-3AB5-F26C-F729-FABB01359F1E}"/>
              </a:ext>
            </a:extLst>
          </p:cNvPr>
          <p:cNvSpPr txBox="1"/>
          <p:nvPr/>
        </p:nvSpPr>
        <p:spPr>
          <a:xfrm>
            <a:off x="7263475" y="512061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277472E-B20B-769D-D613-B2173341E2A5}"/>
              </a:ext>
            </a:extLst>
          </p:cNvPr>
          <p:cNvSpPr txBox="1"/>
          <p:nvPr/>
        </p:nvSpPr>
        <p:spPr>
          <a:xfrm>
            <a:off x="7263475" y="581455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3C97F4E-5ED5-6E0F-4D20-A7FDD40CE356}"/>
              </a:ext>
            </a:extLst>
          </p:cNvPr>
          <p:cNvSpPr txBox="1"/>
          <p:nvPr/>
        </p:nvSpPr>
        <p:spPr>
          <a:xfrm>
            <a:off x="8152569" y="2950346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EE43F15-9ED8-8D3B-F8F4-DEE690A1E392}"/>
              </a:ext>
            </a:extLst>
          </p:cNvPr>
          <p:cNvSpPr txBox="1"/>
          <p:nvPr/>
        </p:nvSpPr>
        <p:spPr>
          <a:xfrm>
            <a:off x="8152569" y="3724183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6715853-EEDE-9FFE-AE6B-0C45190D2D8B}"/>
              </a:ext>
            </a:extLst>
          </p:cNvPr>
          <p:cNvSpPr txBox="1"/>
          <p:nvPr/>
        </p:nvSpPr>
        <p:spPr>
          <a:xfrm>
            <a:off x="8152569" y="441812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3307C3E-7224-7908-677F-6E906ADAF3F6}"/>
              </a:ext>
            </a:extLst>
          </p:cNvPr>
          <p:cNvSpPr txBox="1"/>
          <p:nvPr/>
        </p:nvSpPr>
        <p:spPr>
          <a:xfrm>
            <a:off x="8152569" y="511205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3859C3D-8AB1-DCF1-2BD4-5ADBAD60F789}"/>
              </a:ext>
            </a:extLst>
          </p:cNvPr>
          <p:cNvSpPr txBox="1"/>
          <p:nvPr/>
        </p:nvSpPr>
        <p:spPr>
          <a:xfrm>
            <a:off x="8152569" y="580599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BF823B6-7FEB-E8B4-62F4-6E7375EADA7C}"/>
              </a:ext>
            </a:extLst>
          </p:cNvPr>
          <p:cNvSpPr txBox="1"/>
          <p:nvPr/>
        </p:nvSpPr>
        <p:spPr>
          <a:xfrm>
            <a:off x="9047772" y="296414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49FC59C-1652-5CE5-8CFD-7F7EF9E536EF}"/>
              </a:ext>
            </a:extLst>
          </p:cNvPr>
          <p:cNvSpPr txBox="1"/>
          <p:nvPr/>
        </p:nvSpPr>
        <p:spPr>
          <a:xfrm>
            <a:off x="9047772" y="373798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56ED98F-1726-843E-9B90-54C8A1CCDB89}"/>
              </a:ext>
            </a:extLst>
          </p:cNvPr>
          <p:cNvSpPr txBox="1"/>
          <p:nvPr/>
        </p:nvSpPr>
        <p:spPr>
          <a:xfrm>
            <a:off x="9047772" y="443191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98E431E-9ED8-3A9D-E137-B7192D01C866}"/>
              </a:ext>
            </a:extLst>
          </p:cNvPr>
          <p:cNvSpPr txBox="1"/>
          <p:nvPr/>
        </p:nvSpPr>
        <p:spPr>
          <a:xfrm>
            <a:off x="9047772" y="512585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D3BF1B4-170C-7A58-FADD-04E5907F6BBE}"/>
              </a:ext>
            </a:extLst>
          </p:cNvPr>
          <p:cNvSpPr txBox="1"/>
          <p:nvPr/>
        </p:nvSpPr>
        <p:spPr>
          <a:xfrm>
            <a:off x="9047772" y="581979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BADE989-07C8-805E-643C-93985C535E42}"/>
              </a:ext>
            </a:extLst>
          </p:cNvPr>
          <p:cNvSpPr txBox="1"/>
          <p:nvPr/>
        </p:nvSpPr>
        <p:spPr>
          <a:xfrm>
            <a:off x="9870234" y="2964144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84B4D17-DDCF-216C-733E-8CBA84C12D84}"/>
              </a:ext>
            </a:extLst>
          </p:cNvPr>
          <p:cNvSpPr txBox="1"/>
          <p:nvPr/>
        </p:nvSpPr>
        <p:spPr>
          <a:xfrm>
            <a:off x="9870234" y="3737981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877B931-D685-A1F3-AE3D-EFCD21B03704}"/>
              </a:ext>
            </a:extLst>
          </p:cNvPr>
          <p:cNvSpPr txBox="1"/>
          <p:nvPr/>
        </p:nvSpPr>
        <p:spPr>
          <a:xfrm>
            <a:off x="9870234" y="4431919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3304400-33C3-53C9-E3EC-FCEF305D1C8F}"/>
              </a:ext>
            </a:extLst>
          </p:cNvPr>
          <p:cNvSpPr txBox="1"/>
          <p:nvPr/>
        </p:nvSpPr>
        <p:spPr>
          <a:xfrm>
            <a:off x="9870234" y="5125857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2BCA64C-DD95-89DA-7FEF-9885EA0302F1}"/>
              </a:ext>
            </a:extLst>
          </p:cNvPr>
          <p:cNvSpPr txBox="1"/>
          <p:nvPr/>
        </p:nvSpPr>
        <p:spPr>
          <a:xfrm>
            <a:off x="9870234" y="581979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46D3285-427E-EC74-41F6-44534289CB14}"/>
              </a:ext>
            </a:extLst>
          </p:cNvPr>
          <p:cNvSpPr txBox="1"/>
          <p:nvPr/>
        </p:nvSpPr>
        <p:spPr>
          <a:xfrm>
            <a:off x="10765437" y="2945425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6E2C855-BDD1-9960-ECEC-91322DA2FE13}"/>
              </a:ext>
            </a:extLst>
          </p:cNvPr>
          <p:cNvSpPr txBox="1"/>
          <p:nvPr/>
        </p:nvSpPr>
        <p:spPr>
          <a:xfrm>
            <a:off x="10765437" y="3719262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1F5A2F5-A4A7-3E54-326D-DCEE56738955}"/>
              </a:ext>
            </a:extLst>
          </p:cNvPr>
          <p:cNvSpPr txBox="1"/>
          <p:nvPr/>
        </p:nvSpPr>
        <p:spPr>
          <a:xfrm>
            <a:off x="10765437" y="4413200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297FE94-EEDF-2599-5C0E-615BAF82E521}"/>
              </a:ext>
            </a:extLst>
          </p:cNvPr>
          <p:cNvSpPr txBox="1"/>
          <p:nvPr/>
        </p:nvSpPr>
        <p:spPr>
          <a:xfrm>
            <a:off x="10765437" y="5107138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82FC553-F923-6071-E34D-1EE87C50C884}"/>
              </a:ext>
            </a:extLst>
          </p:cNvPr>
          <p:cNvSpPr txBox="1"/>
          <p:nvPr/>
        </p:nvSpPr>
        <p:spPr>
          <a:xfrm>
            <a:off x="10765437" y="5801076"/>
            <a:ext cx="1029810" cy="40126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Brand</a:t>
            </a: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8A3E4911-9256-1BCB-7E1D-1B326AA74F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9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typing on a computer&#10;&#10;Description automatically generated with low confidence">
            <a:extLst>
              <a:ext uri="{FF2B5EF4-FFF2-40B4-BE49-F238E27FC236}">
                <a16:creationId xmlns:a16="http://schemas.microsoft.com/office/drawing/2014/main" id="{BD201064-FA87-FA7A-35A3-3B00A2EA5F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5" r="29435"/>
          <a:stretch>
            <a:fillRect/>
          </a:stretch>
        </p:blipFill>
        <p:spPr/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4A6171E-89CC-CF28-F24F-50A66729A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985794"/>
              </p:ext>
            </p:extLst>
          </p:nvPr>
        </p:nvGraphicFramePr>
        <p:xfrm>
          <a:off x="475144" y="1994020"/>
          <a:ext cx="4338688" cy="2908059"/>
        </p:xfrm>
        <a:graphic>
          <a:graphicData uri="http://schemas.openxmlformats.org/drawingml/2006/table">
            <a:tbl>
              <a:tblPr firstRow="1" bandRow="1"/>
              <a:tblGrid>
                <a:gridCol w="2169344">
                  <a:extLst>
                    <a:ext uri="{9D8B030D-6E8A-4147-A177-3AD203B41FA5}">
                      <a16:colId xmlns:a16="http://schemas.microsoft.com/office/drawing/2014/main" val="329270630"/>
                    </a:ext>
                  </a:extLst>
                </a:gridCol>
                <a:gridCol w="2169344">
                  <a:extLst>
                    <a:ext uri="{9D8B030D-6E8A-4147-A177-3AD203B41FA5}">
                      <a16:colId xmlns:a16="http://schemas.microsoft.com/office/drawing/2014/main" val="1969462036"/>
                    </a:ext>
                  </a:extLst>
                </a:gridCol>
              </a:tblGrid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Key insights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871963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European developments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562291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Theme: </a:t>
                      </a:r>
                      <a:r>
                        <a:rPr lang="hr-HR" sz="1400" noProof="0">
                          <a:solidFill>
                            <a:schemeClr val="bg1"/>
                          </a:solidFill>
                        </a:rPr>
                        <a:t>Purchase channels</a:t>
                      </a: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078300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European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7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435548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Country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884619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Home improvement per category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86487121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Appendix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97324286"/>
                  </a:ext>
                </a:extLst>
              </a:tr>
            </a:tbl>
          </a:graphicData>
        </a:graphic>
      </p:graphicFrame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14916716-D623-8AB4-DD1C-FFF6D0A48FA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9426" y="368301"/>
            <a:ext cx="5616574" cy="539750"/>
          </a:xfrm>
          <a:prstGeom prst="rect">
            <a:avLst/>
          </a:prstGeom>
        </p:spPr>
        <p:txBody>
          <a:bodyPr wrap="square" lIns="0" tIns="0" rIns="0" bIns="0"/>
          <a:lstStyle/>
          <a:p>
            <a:r>
              <a:rPr lang="en-GB" sz="2800"/>
              <a:t>Index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100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EA6719B-51B6-457D-909D-F8ABA221AFA7}"/>
              </a:ext>
            </a:extLst>
          </p:cNvPr>
          <p:cNvSpPr/>
          <p:nvPr/>
        </p:nvSpPr>
        <p:spPr>
          <a:xfrm>
            <a:off x="3512140" y="1738854"/>
            <a:ext cx="7987408" cy="3867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What website comes to mind first when you think about online purchasing of &lt;home improvement products / Paint / Bathroom products (tap, showerhead, wash basin etc.) / Power tools?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What website would be your second choice when you think about online purchasing of &lt;home improvement products / Paint / Bathroom products (tap, showerhead, wash basin etc.) / Power tools?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Have you purchased any products online via Amazon in the past 12 months?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Looking forward to the months July - September, do you expect the number of home improvement jobs in or outside your home to be more, the same or less than in the same period last year? 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To what degree do you expect to spend more or less money on home improvement in July – September compared to the same period last year?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Have you purchased anything online at the following online stores during the past 6 months?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What rating do you give the online shopping experience at &lt;store &gt;? (on a scale of 1-10)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Do you feel this month is a good or bad time to start a project over/under €5.000 for home improvement, repair or maintenance? Do you feel this is a good or bad time to hire a professional for home improvement, repair or maintenance?</a:t>
            </a:r>
          </a:p>
          <a:p>
            <a:pPr marL="171450" lvl="0" indent="-171450">
              <a:spcBef>
                <a:spcPts val="400"/>
              </a:spcBef>
              <a:spcAft>
                <a:spcPts val="400"/>
              </a:spcAft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>
                <a:solidFill>
                  <a:srgbClr val="4A4A49"/>
                </a:solidFill>
              </a:rPr>
              <a:t>In the last 30 days, have you postponed or cancelled a home improvement, repair or maintenance project you planned to start?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7A4066-19EF-45F3-9A58-65A016AB6018}"/>
              </a:ext>
            </a:extLst>
          </p:cNvPr>
          <p:cNvSpPr/>
          <p:nvPr/>
        </p:nvSpPr>
        <p:spPr>
          <a:xfrm>
            <a:off x="388932" y="1185130"/>
            <a:ext cx="11110615" cy="456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this chapter, we take a deeper </a:t>
            </a:r>
            <a:r>
              <a:rPr lang="en-US" sz="1200">
                <a:solidFill>
                  <a:srgbClr val="4A4A49"/>
                </a:solidFill>
              </a:rPr>
              <a:t>dive into </a:t>
            </a:r>
            <a:r>
              <a:rPr lang="en-GB" sz="1200">
                <a:solidFill>
                  <a:srgbClr val="4A4A49"/>
                </a:solidFill>
              </a:rPr>
              <a:t>the purchase channels, as well as the online performance of DIY stores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lang="en-US" sz="1200">
                <a:solidFill>
                  <a:srgbClr val="4A4A49"/>
                </a:solidFill>
              </a:rPr>
              <a:t>The respondents were asked the following: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BD3B82-3E2E-4BAE-9B1F-B2B786E81C47}"/>
              </a:ext>
            </a:extLst>
          </p:cNvPr>
          <p:cNvSpPr/>
          <p:nvPr/>
        </p:nvSpPr>
        <p:spPr>
          <a:xfrm>
            <a:off x="388932" y="933927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Theme questions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AF9B6C0-FCE6-43CA-8E05-2C5892666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73" y="2027853"/>
            <a:ext cx="2626195" cy="36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73F6866F-764B-516D-2B5F-0A0EA0869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750080"/>
              </p:ext>
            </p:extLst>
          </p:nvPr>
        </p:nvGraphicFramePr>
        <p:xfrm>
          <a:off x="1828636" y="4964964"/>
          <a:ext cx="8708733" cy="121856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91703">
                  <a:extLst>
                    <a:ext uri="{9D8B030D-6E8A-4147-A177-3AD203B41FA5}">
                      <a16:colId xmlns:a16="http://schemas.microsoft.com/office/drawing/2014/main" val="3107283676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3745934677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2227793906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613632275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3223613680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3955891817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2853322655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2888562633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1986058698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1827948240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1618730377"/>
                    </a:ext>
                  </a:extLst>
                </a:gridCol>
              </a:tblGrid>
              <a:tr h="519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79742"/>
                  </a:ext>
                </a:extLst>
              </a:tr>
              <a:tr h="519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862570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52A80943-421B-D1E5-DF3F-1A57B85D8239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Top of mind website</a:t>
            </a:r>
          </a:p>
          <a:p>
            <a:r>
              <a:rPr lang="en-GB" sz="1100">
                <a:solidFill>
                  <a:srgbClr val="595959"/>
                </a:solidFill>
              </a:rPr>
              <a:t>What website comes to mind first when you think about online purchasing of </a:t>
            </a:r>
            <a:r>
              <a:rPr lang="en-GB" sz="1100" b="1">
                <a:solidFill>
                  <a:srgbClr val="0A5D7A"/>
                </a:solidFill>
              </a:rPr>
              <a:t>home improvement products</a:t>
            </a:r>
            <a:r>
              <a:rPr lang="en-GB" sz="1100">
                <a:solidFill>
                  <a:srgbClr val="595959"/>
                </a:solidFill>
              </a:rPr>
              <a:t>:</a:t>
            </a:r>
          </a:p>
        </p:txBody>
      </p:sp>
      <p:graphicFrame>
        <p:nvGraphicFramePr>
          <p:cNvPr id="2" name="Chart 5">
            <a:extLst>
              <a:ext uri="{FF2B5EF4-FFF2-40B4-BE49-F238E27FC236}">
                <a16:creationId xmlns:a16="http://schemas.microsoft.com/office/drawing/2014/main" id="{D1699DB2-1870-45ED-21FD-5D5F50061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1811579"/>
              </p:ext>
            </p:extLst>
          </p:nvPr>
        </p:nvGraphicFramePr>
        <p:xfrm>
          <a:off x="1276350" y="2556961"/>
          <a:ext cx="9352496" cy="2179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93FB66A8-BA27-C05D-D0BE-E01B6B4CB1F4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EB846B06-D3DE-8CD4-BCD6-17E726855579}"/>
              </a:ext>
            </a:extLst>
          </p:cNvPr>
          <p:cNvGraphicFramePr>
            <a:graphicFrameLocks noGrp="1"/>
          </p:cNvGraphicFramePr>
          <p:nvPr/>
        </p:nvGraphicFramePr>
        <p:xfrm>
          <a:off x="1685925" y="2186120"/>
          <a:ext cx="894293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994">
                  <a:extLst>
                    <a:ext uri="{9D8B030D-6E8A-4147-A177-3AD203B41FA5}">
                      <a16:colId xmlns:a16="http://schemas.microsoft.com/office/drawing/2014/main" val="2664426458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92547533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918621012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948625914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728540904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21067626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3460983921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743634661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243460983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571275212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785818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DK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NL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UK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948806"/>
                  </a:ext>
                </a:extLst>
              </a:tr>
            </a:tbl>
          </a:graphicData>
        </a:graphic>
      </p:graphicFrame>
      <p:sp>
        <p:nvSpPr>
          <p:cNvPr id="11" name="Tekstvak 5">
            <a:extLst>
              <a:ext uri="{FF2B5EF4-FFF2-40B4-BE49-F238E27FC236}">
                <a16:creationId xmlns:a16="http://schemas.microsoft.com/office/drawing/2014/main" id="{0C6F7ACB-C1F3-B94D-7876-6569B0390C40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1668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0A6634-C63E-FB83-7C99-6A4C2D94FEE9}"/>
              </a:ext>
            </a:extLst>
          </p:cNvPr>
          <p:cNvSpPr/>
          <p:nvPr/>
        </p:nvSpPr>
        <p:spPr>
          <a:xfrm>
            <a:off x="1771058" y="4727680"/>
            <a:ext cx="40842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3B7D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most mentioned by country</a:t>
            </a:r>
            <a:endParaRPr lang="en-GB" sz="600" b="1">
              <a:solidFill>
                <a:srgbClr val="3B7D95"/>
              </a:solidFill>
              <a:latin typeface="Arial" panose="020B0604020202020204"/>
            </a:endParaRPr>
          </a:p>
        </p:txBody>
      </p:sp>
      <p:graphicFrame>
        <p:nvGraphicFramePr>
          <p:cNvPr id="21505" name="Table 21506">
            <a:extLst>
              <a:ext uri="{FF2B5EF4-FFF2-40B4-BE49-F238E27FC236}">
                <a16:creationId xmlns:a16="http://schemas.microsoft.com/office/drawing/2014/main" id="{55CE3DD1-DE85-7D64-1A59-3519A8F8F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068821"/>
              </p:ext>
            </p:extLst>
          </p:nvPr>
        </p:nvGraphicFramePr>
        <p:xfrm>
          <a:off x="1771059" y="3498818"/>
          <a:ext cx="885778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253">
                  <a:extLst>
                    <a:ext uri="{9D8B030D-6E8A-4147-A177-3AD203B41FA5}">
                      <a16:colId xmlns:a16="http://schemas.microsoft.com/office/drawing/2014/main" val="2582387029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2785163256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1166687957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2125059940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4203007420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890410496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3267175631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3838971417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257843290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3766438535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2259288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rgbClr val="595959"/>
                          </a:solidFill>
                          <a:latin typeface="+mn-lt"/>
                          <a:ea typeface="+mn-ea"/>
                          <a:cs typeface="+mn-cs"/>
                        </a:rPr>
                        <a:t>Brand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553254"/>
                  </a:ext>
                </a:extLst>
              </a:tr>
            </a:tbl>
          </a:graphicData>
        </a:graphic>
      </p:graphicFrame>
      <p:pic>
        <p:nvPicPr>
          <p:cNvPr id="3" name="Afbeelding 1">
            <a:extLst>
              <a:ext uri="{FF2B5EF4-FFF2-40B4-BE49-F238E27FC236}">
                <a16:creationId xmlns:a16="http://schemas.microsoft.com/office/drawing/2014/main" id="{7B227DBC-9C05-6408-1BE2-9D961D9BD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92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52A80943-421B-D1E5-DF3F-1A57B85D8239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Top of mind website</a:t>
            </a:r>
          </a:p>
          <a:p>
            <a:r>
              <a:rPr lang="en-GB" sz="1100">
                <a:solidFill>
                  <a:srgbClr val="595959"/>
                </a:solidFill>
              </a:rPr>
              <a:t>What website comes to mind first when you think about online purchasing of </a:t>
            </a:r>
            <a:r>
              <a:rPr lang="en-GB" sz="1100" b="1">
                <a:solidFill>
                  <a:srgbClr val="3B7D95"/>
                </a:solidFill>
              </a:rPr>
              <a:t>paint</a:t>
            </a:r>
            <a:r>
              <a:rPr lang="en-GB" sz="1100">
                <a:solidFill>
                  <a:srgbClr val="595959"/>
                </a:solidFill>
              </a:rPr>
              <a:t>:</a:t>
            </a:r>
          </a:p>
        </p:txBody>
      </p:sp>
      <p:graphicFrame>
        <p:nvGraphicFramePr>
          <p:cNvPr id="2" name="Chart 5">
            <a:extLst>
              <a:ext uri="{FF2B5EF4-FFF2-40B4-BE49-F238E27FC236}">
                <a16:creationId xmlns:a16="http://schemas.microsoft.com/office/drawing/2014/main" id="{D1699DB2-1870-45ED-21FD-5D5F50061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1319835"/>
              </p:ext>
            </p:extLst>
          </p:nvPr>
        </p:nvGraphicFramePr>
        <p:xfrm>
          <a:off x="1276350" y="2556960"/>
          <a:ext cx="9352496" cy="219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93FB66A8-BA27-C05D-D0BE-E01B6B4CB1F4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EB846B06-D3DE-8CD4-BCD6-17E726855579}"/>
              </a:ext>
            </a:extLst>
          </p:cNvPr>
          <p:cNvGraphicFramePr>
            <a:graphicFrameLocks noGrp="1"/>
          </p:cNvGraphicFramePr>
          <p:nvPr/>
        </p:nvGraphicFramePr>
        <p:xfrm>
          <a:off x="1685925" y="2186120"/>
          <a:ext cx="894293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994">
                  <a:extLst>
                    <a:ext uri="{9D8B030D-6E8A-4147-A177-3AD203B41FA5}">
                      <a16:colId xmlns:a16="http://schemas.microsoft.com/office/drawing/2014/main" val="2664426458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92547533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918621012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948625914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728540904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21067626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3460983921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743634661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243460983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571275212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785818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DK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NL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UK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948806"/>
                  </a:ext>
                </a:extLst>
              </a:tr>
            </a:tbl>
          </a:graphicData>
        </a:graphic>
      </p:graphicFrame>
      <p:sp>
        <p:nvSpPr>
          <p:cNvPr id="11" name="Tekstvak 5">
            <a:extLst>
              <a:ext uri="{FF2B5EF4-FFF2-40B4-BE49-F238E27FC236}">
                <a16:creationId xmlns:a16="http://schemas.microsoft.com/office/drawing/2014/main" id="{0C6F7ACB-C1F3-B94D-7876-6569B0390C40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1662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5324E8-1FE8-8C05-7EAB-CBD67DA74630}"/>
              </a:ext>
            </a:extLst>
          </p:cNvPr>
          <p:cNvSpPr/>
          <p:nvPr/>
        </p:nvSpPr>
        <p:spPr>
          <a:xfrm>
            <a:off x="1771058" y="4727680"/>
            <a:ext cx="40842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3B7D9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most mentioned by country</a:t>
            </a:r>
            <a:endParaRPr lang="en-GB" sz="600" b="1">
              <a:solidFill>
                <a:srgbClr val="3B7D95"/>
              </a:solidFill>
              <a:latin typeface="Arial" panose="020B0604020202020204"/>
            </a:endParaRPr>
          </a:p>
        </p:txBody>
      </p:sp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65C6AF6A-97B6-E5C8-F38F-09B352F45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114830"/>
              </p:ext>
            </p:extLst>
          </p:nvPr>
        </p:nvGraphicFramePr>
        <p:xfrm>
          <a:off x="1828636" y="4964964"/>
          <a:ext cx="8708733" cy="121856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91703">
                  <a:extLst>
                    <a:ext uri="{9D8B030D-6E8A-4147-A177-3AD203B41FA5}">
                      <a16:colId xmlns:a16="http://schemas.microsoft.com/office/drawing/2014/main" val="3107283676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3745934677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2227793906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613632275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3223613680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3955891817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2853322655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2888562633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1986058698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1827948240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1618730377"/>
                    </a:ext>
                  </a:extLst>
                </a:gridCol>
              </a:tblGrid>
              <a:tr h="519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79742"/>
                  </a:ext>
                </a:extLst>
              </a:tr>
              <a:tr h="519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862570"/>
                  </a:ext>
                </a:extLst>
              </a:tr>
            </a:tbl>
          </a:graphicData>
        </a:graphic>
      </p:graphicFrame>
      <p:graphicFrame>
        <p:nvGraphicFramePr>
          <p:cNvPr id="3" name="Table 21506">
            <a:extLst>
              <a:ext uri="{FF2B5EF4-FFF2-40B4-BE49-F238E27FC236}">
                <a16:creationId xmlns:a16="http://schemas.microsoft.com/office/drawing/2014/main" id="{52DB276D-8F38-23AC-3598-7DEF9DFB0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591996"/>
              </p:ext>
            </p:extLst>
          </p:nvPr>
        </p:nvGraphicFramePr>
        <p:xfrm>
          <a:off x="1771059" y="3498818"/>
          <a:ext cx="885778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253">
                  <a:extLst>
                    <a:ext uri="{9D8B030D-6E8A-4147-A177-3AD203B41FA5}">
                      <a16:colId xmlns:a16="http://schemas.microsoft.com/office/drawing/2014/main" val="2582387029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2785163256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1166687957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2125059940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4203007420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890410496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3267175631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3838971417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257843290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3766438535"/>
                    </a:ext>
                  </a:extLst>
                </a:gridCol>
                <a:gridCol w="805253">
                  <a:extLst>
                    <a:ext uri="{9D8B030D-6E8A-4147-A177-3AD203B41FA5}">
                      <a16:colId xmlns:a16="http://schemas.microsoft.com/office/drawing/2014/main" val="2259288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>
                          <a:solidFill>
                            <a:srgbClr val="595959"/>
                          </a:solidFill>
                          <a:latin typeface="+mn-lt"/>
                          <a:ea typeface="+mn-ea"/>
                          <a:cs typeface="+mn-cs"/>
                        </a:rPr>
                        <a:t>Brand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Brand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553254"/>
                  </a:ext>
                </a:extLst>
              </a:tr>
            </a:tbl>
          </a:graphicData>
        </a:graphic>
      </p:graphicFrame>
      <p:pic>
        <p:nvPicPr>
          <p:cNvPr id="4" name="Afbeelding 1">
            <a:extLst>
              <a:ext uri="{FF2B5EF4-FFF2-40B4-BE49-F238E27FC236}">
                <a16:creationId xmlns:a16="http://schemas.microsoft.com/office/drawing/2014/main" id="{7DA161C0-558D-1559-E51A-0006E19EA1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9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Rectangle 71">
            <a:extLst>
              <a:ext uri="{FF2B5EF4-FFF2-40B4-BE49-F238E27FC236}">
                <a16:creationId xmlns:a16="http://schemas.microsoft.com/office/drawing/2014/main" id="{71F44C1B-A472-EF8D-5655-75CF3FD38F02}"/>
              </a:ext>
            </a:extLst>
          </p:cNvPr>
          <p:cNvSpPr/>
          <p:nvPr/>
        </p:nvSpPr>
        <p:spPr>
          <a:xfrm>
            <a:off x="5821961" y="1155266"/>
            <a:ext cx="5931644" cy="372934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endParaRPr lang="en-GB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A8607BF4-6878-42BD-AA3B-9B7BBFB73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2</a:t>
            </a:fld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B3DFF-936D-4306-8E51-2E935E6F3A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552450"/>
            <a:ext cx="8893018" cy="488950"/>
          </a:xfrm>
        </p:spPr>
        <p:txBody>
          <a:bodyPr/>
          <a:lstStyle/>
          <a:p>
            <a:r>
              <a:rPr lang="en-US" dirty="0"/>
              <a:t>About </a:t>
            </a:r>
            <a:r>
              <a:rPr lang="en-GB" dirty="0"/>
              <a:t>European Home Improvement Monitor</a:t>
            </a:r>
            <a:endParaRPr lang="nl-NL" dirty="0">
              <a:solidFill>
                <a:srgbClr val="4A4A49"/>
              </a:solidFill>
            </a:endParaRPr>
          </a:p>
        </p:txBody>
      </p:sp>
      <p:sp>
        <p:nvSpPr>
          <p:cNvPr id="8" name="Rectangle 71">
            <a:extLst>
              <a:ext uri="{FF2B5EF4-FFF2-40B4-BE49-F238E27FC236}">
                <a16:creationId xmlns:a16="http://schemas.microsoft.com/office/drawing/2014/main" id="{28C52132-6F7F-4471-AD39-C72E1DBBC318}"/>
              </a:ext>
            </a:extLst>
          </p:cNvPr>
          <p:cNvSpPr/>
          <p:nvPr/>
        </p:nvSpPr>
        <p:spPr>
          <a:xfrm>
            <a:off x="453325" y="1155266"/>
            <a:ext cx="5185406" cy="1456267"/>
          </a:xfrm>
          <a:prstGeom prst="rect">
            <a:avLst/>
          </a:prstGeom>
          <a:solidFill>
            <a:srgbClr val="0A5D7A">
              <a:alpha val="14902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/>
            <a:endParaRPr lang="en-GB" sz="1200" b="1" dirty="0">
              <a:solidFill>
                <a:srgbClr val="595959"/>
              </a:solidFill>
              <a:latin typeface="+mj-lt"/>
              <a:cs typeface="Aharoni" pitchFamily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6F48AC-C473-46A2-93DE-D6E1E17CC1C5}"/>
              </a:ext>
            </a:extLst>
          </p:cNvPr>
          <p:cNvSpPr/>
          <p:nvPr/>
        </p:nvSpPr>
        <p:spPr>
          <a:xfrm>
            <a:off x="489560" y="1279192"/>
            <a:ext cx="514818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A5D7A"/>
                </a:solidFill>
              </a:rPr>
              <a:t>THE GOAL</a:t>
            </a:r>
            <a:endParaRPr lang="en-GB" sz="12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              </a:t>
            </a:r>
          </a:p>
          <a:p>
            <a:r>
              <a:rPr lang="en-GB" sz="1200" dirty="0">
                <a:solidFill>
                  <a:srgbClr val="4A4A49"/>
                </a:solidFill>
              </a:rPr>
              <a:t>To check and track the behaviour and trends in the European home improvement market. This is done 4 times per year, by means of 6600 online interviews (per quarter) with consumers, divided over 11 major European markets.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8AB62-41F4-42F8-96E2-DCBBEB602EC2}"/>
              </a:ext>
            </a:extLst>
          </p:cNvPr>
          <p:cNvSpPr/>
          <p:nvPr/>
        </p:nvSpPr>
        <p:spPr>
          <a:xfrm>
            <a:off x="489560" y="2745813"/>
            <a:ext cx="20109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0A5D7A"/>
                </a:solidFill>
              </a:rPr>
              <a:t>THE RESEARCH TOPICS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D02594-11A2-4B29-98C7-B97687046427}"/>
              </a:ext>
            </a:extLst>
          </p:cNvPr>
          <p:cNvSpPr/>
          <p:nvPr/>
        </p:nvSpPr>
        <p:spPr>
          <a:xfrm>
            <a:off x="618299" y="3700043"/>
            <a:ext cx="4968928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200" b="1" dirty="0">
                <a:solidFill>
                  <a:srgbClr val="4A4A49"/>
                </a:solidFill>
              </a:rPr>
              <a:t>Quarterly theme part topic in 2023</a:t>
            </a:r>
            <a:r>
              <a:rPr lang="en-GB" sz="1200" dirty="0">
                <a:solidFill>
                  <a:srgbClr val="4A4A49"/>
                </a:solidFill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GB" sz="1200" dirty="0">
                <a:solidFill>
                  <a:srgbClr val="4A4A49"/>
                </a:solidFill>
              </a:rPr>
              <a:t>Q1: Orientation - Needs &amp; willingness to invest in sustainability</a:t>
            </a:r>
          </a:p>
          <a:p>
            <a:pPr>
              <a:spcAft>
                <a:spcPts val="0"/>
              </a:spcAft>
            </a:pPr>
            <a:r>
              <a:rPr lang="en-GB" sz="1200" b="1" dirty="0">
                <a:solidFill>
                  <a:srgbClr val="0A5D7A"/>
                </a:solidFill>
              </a:rPr>
              <a:t>Q2: Purchase channels - Online performance of DIY stores </a:t>
            </a:r>
          </a:p>
          <a:p>
            <a:r>
              <a:rPr lang="en-GB" sz="1200" dirty="0">
                <a:solidFill>
                  <a:srgbClr val="4A4A49"/>
                </a:solidFill>
              </a:rPr>
              <a:t>Q3: Branding - Evolution of private labels</a:t>
            </a:r>
          </a:p>
          <a:p>
            <a:pPr>
              <a:spcAft>
                <a:spcPts val="0"/>
              </a:spcAft>
            </a:pPr>
            <a:r>
              <a:rPr lang="en-GB" sz="1200" dirty="0">
                <a:solidFill>
                  <a:srgbClr val="4A4A49"/>
                </a:solidFill>
              </a:rPr>
              <a:t>Q4: Do It Yourself or Do It For Me - Plans and expectations for next year</a:t>
            </a:r>
          </a:p>
        </p:txBody>
      </p:sp>
      <p:sp>
        <p:nvSpPr>
          <p:cNvPr id="20" name="Rectangle 71">
            <a:extLst>
              <a:ext uri="{FF2B5EF4-FFF2-40B4-BE49-F238E27FC236}">
                <a16:creationId xmlns:a16="http://schemas.microsoft.com/office/drawing/2014/main" id="{78DC4344-15CD-4F5D-8C4A-C41B2E935BA7}"/>
              </a:ext>
            </a:extLst>
          </p:cNvPr>
          <p:cNvSpPr/>
          <p:nvPr/>
        </p:nvSpPr>
        <p:spPr>
          <a:xfrm>
            <a:off x="5821961" y="4964168"/>
            <a:ext cx="5931644" cy="141263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/>
            <a:endParaRPr lang="en-GB" sz="1200" b="1" dirty="0">
              <a:solidFill>
                <a:srgbClr val="595959"/>
              </a:solidFill>
              <a:latin typeface="+mj-lt"/>
              <a:cs typeface="Aharoni" pitchFamily="2"/>
            </a:endParaRPr>
          </a:p>
        </p:txBody>
      </p:sp>
      <p:sp>
        <p:nvSpPr>
          <p:cNvPr id="702" name="Rectangle 701">
            <a:extLst>
              <a:ext uri="{FF2B5EF4-FFF2-40B4-BE49-F238E27FC236}">
                <a16:creationId xmlns:a16="http://schemas.microsoft.com/office/drawing/2014/main" id="{BF3197FF-0248-4E5B-A568-6DE16E15DB56}"/>
              </a:ext>
            </a:extLst>
          </p:cNvPr>
          <p:cNvSpPr/>
          <p:nvPr/>
        </p:nvSpPr>
        <p:spPr>
          <a:xfrm>
            <a:off x="618299" y="3164591"/>
            <a:ext cx="496892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200" b="1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part</a:t>
            </a:r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European developments of the home improvement market: product category penetration, spending, moment of brand selection, etc.</a:t>
            </a:r>
          </a:p>
        </p:txBody>
      </p:sp>
      <p:sp>
        <p:nvSpPr>
          <p:cNvPr id="703" name="Rectangle 702">
            <a:extLst>
              <a:ext uri="{FF2B5EF4-FFF2-40B4-BE49-F238E27FC236}">
                <a16:creationId xmlns:a16="http://schemas.microsoft.com/office/drawing/2014/main" id="{6C353329-394A-49E9-A605-F3F954A49C9A}"/>
              </a:ext>
            </a:extLst>
          </p:cNvPr>
          <p:cNvSpPr/>
          <p:nvPr/>
        </p:nvSpPr>
        <p:spPr>
          <a:xfrm>
            <a:off x="5908366" y="4998200"/>
            <a:ext cx="1390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0A5D7A"/>
                </a:solidFill>
              </a:rPr>
              <a:t>PROJECT TEAM</a:t>
            </a:r>
          </a:p>
        </p:txBody>
      </p:sp>
      <p:sp>
        <p:nvSpPr>
          <p:cNvPr id="706" name="Rectangle 71">
            <a:extLst>
              <a:ext uri="{FF2B5EF4-FFF2-40B4-BE49-F238E27FC236}">
                <a16:creationId xmlns:a16="http://schemas.microsoft.com/office/drawing/2014/main" id="{664A8E9B-51C3-4F5A-B46B-151B54238553}"/>
              </a:ext>
            </a:extLst>
          </p:cNvPr>
          <p:cNvSpPr/>
          <p:nvPr/>
        </p:nvSpPr>
        <p:spPr>
          <a:xfrm>
            <a:off x="453325" y="4967758"/>
            <a:ext cx="5185406" cy="1412631"/>
          </a:xfrm>
          <a:prstGeom prst="rect">
            <a:avLst/>
          </a:prstGeom>
          <a:solidFill>
            <a:srgbClr val="F5F5F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/>
            <a:endParaRPr lang="en-GB" sz="1200" b="1" dirty="0">
              <a:solidFill>
                <a:srgbClr val="595959"/>
              </a:solidFill>
              <a:latin typeface="+mj-lt"/>
              <a:cs typeface="Aharoni" pitchFamily="2"/>
            </a:endParaRPr>
          </a:p>
        </p:txBody>
      </p:sp>
      <p:sp>
        <p:nvSpPr>
          <p:cNvPr id="707" name="Rectangle 706">
            <a:extLst>
              <a:ext uri="{FF2B5EF4-FFF2-40B4-BE49-F238E27FC236}">
                <a16:creationId xmlns:a16="http://schemas.microsoft.com/office/drawing/2014/main" id="{341D61B4-19CB-4EF9-BC90-BCA359A2893A}"/>
              </a:ext>
            </a:extLst>
          </p:cNvPr>
          <p:cNvSpPr/>
          <p:nvPr/>
        </p:nvSpPr>
        <p:spPr>
          <a:xfrm>
            <a:off x="489560" y="4998200"/>
            <a:ext cx="1255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0A5D7A"/>
                </a:solidFill>
              </a:rPr>
              <a:t>THE TIMELINE</a:t>
            </a:r>
          </a:p>
        </p:txBody>
      </p:sp>
      <p:cxnSp>
        <p:nvCxnSpPr>
          <p:cNvPr id="728" name="Rechte verbindingslijn met pijl 57">
            <a:extLst>
              <a:ext uri="{FF2B5EF4-FFF2-40B4-BE49-F238E27FC236}">
                <a16:creationId xmlns:a16="http://schemas.microsoft.com/office/drawing/2014/main" id="{F5073F98-41F8-4E95-B844-5AA6B7FE0F71}"/>
              </a:ext>
            </a:extLst>
          </p:cNvPr>
          <p:cNvCxnSpPr>
            <a:cxnSpLocks/>
          </p:cNvCxnSpPr>
          <p:nvPr/>
        </p:nvCxnSpPr>
        <p:spPr>
          <a:xfrm>
            <a:off x="770062" y="5916725"/>
            <a:ext cx="4590229" cy="0"/>
          </a:xfrm>
          <a:prstGeom prst="straightConnector1">
            <a:avLst/>
          </a:prstGeom>
          <a:ln w="15875">
            <a:solidFill>
              <a:srgbClr val="0A5D7A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9" name="Rechte verbindingslijn 58">
            <a:extLst>
              <a:ext uri="{FF2B5EF4-FFF2-40B4-BE49-F238E27FC236}">
                <a16:creationId xmlns:a16="http://schemas.microsoft.com/office/drawing/2014/main" id="{5E1F1E16-17E4-4D9E-84B6-4254A8AB34E7}"/>
              </a:ext>
            </a:extLst>
          </p:cNvPr>
          <p:cNvCxnSpPr>
            <a:cxnSpLocks/>
          </p:cNvCxnSpPr>
          <p:nvPr/>
        </p:nvCxnSpPr>
        <p:spPr>
          <a:xfrm flipV="1">
            <a:off x="969754" y="5915092"/>
            <a:ext cx="0" cy="72000"/>
          </a:xfrm>
          <a:prstGeom prst="line">
            <a:avLst/>
          </a:prstGeom>
          <a:ln w="15875">
            <a:solidFill>
              <a:srgbClr val="0A5D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0" name="Tekstvak 59">
            <a:extLst>
              <a:ext uri="{FF2B5EF4-FFF2-40B4-BE49-F238E27FC236}">
                <a16:creationId xmlns:a16="http://schemas.microsoft.com/office/drawing/2014/main" id="{A60BD1EB-4312-49F2-8194-873E0E0A37FA}"/>
              </a:ext>
            </a:extLst>
          </p:cNvPr>
          <p:cNvSpPr txBox="1"/>
          <p:nvPr/>
        </p:nvSpPr>
        <p:spPr>
          <a:xfrm>
            <a:off x="493622" y="6036776"/>
            <a:ext cx="958819" cy="2757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May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A5D7A"/>
                </a:solidFill>
                <a:latin typeface="Arial" panose="020B0604020202020204"/>
              </a:rPr>
              <a:t>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1" name="Tekstvak 60">
            <a:extLst>
              <a:ext uri="{FF2B5EF4-FFF2-40B4-BE49-F238E27FC236}">
                <a16:creationId xmlns:a16="http://schemas.microsoft.com/office/drawing/2014/main" id="{984C427B-8A42-4F4F-B9D6-A08753FA2322}"/>
              </a:ext>
            </a:extLst>
          </p:cNvPr>
          <p:cNvSpPr txBox="1"/>
          <p:nvPr/>
        </p:nvSpPr>
        <p:spPr>
          <a:xfrm>
            <a:off x="1800154" y="6036776"/>
            <a:ext cx="958819" cy="2757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August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A5D7A"/>
                </a:solidFill>
                <a:latin typeface="Arial" panose="020B0604020202020204"/>
              </a:rPr>
              <a:t>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2" name="Tekstvak 61">
            <a:extLst>
              <a:ext uri="{FF2B5EF4-FFF2-40B4-BE49-F238E27FC236}">
                <a16:creationId xmlns:a16="http://schemas.microsoft.com/office/drawing/2014/main" id="{212B9FD9-B6A7-48C7-9C47-6F7BA02A9FFC}"/>
              </a:ext>
            </a:extLst>
          </p:cNvPr>
          <p:cNvSpPr txBox="1"/>
          <p:nvPr/>
        </p:nvSpPr>
        <p:spPr>
          <a:xfrm>
            <a:off x="3096053" y="6036776"/>
            <a:ext cx="958819" cy="2757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November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A5D7A"/>
                </a:solidFill>
                <a:latin typeface="Arial" panose="020B0604020202020204"/>
              </a:rPr>
              <a:t>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3" name="Tekstvak 62">
            <a:extLst>
              <a:ext uri="{FF2B5EF4-FFF2-40B4-BE49-F238E27FC236}">
                <a16:creationId xmlns:a16="http://schemas.microsoft.com/office/drawing/2014/main" id="{C6FDAF56-D23E-4E7C-9667-7F2DDFE76D00}"/>
              </a:ext>
            </a:extLst>
          </p:cNvPr>
          <p:cNvSpPr txBox="1"/>
          <p:nvPr/>
        </p:nvSpPr>
        <p:spPr>
          <a:xfrm>
            <a:off x="4391952" y="6036776"/>
            <a:ext cx="958819" cy="2757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March</a:t>
            </a:r>
          </a:p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A5D7A"/>
                </a:solidFill>
                <a:latin typeface="Arial" panose="020B0604020202020204"/>
              </a:rPr>
              <a:t>2024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34" name="Rechte verbindingslijn 63">
            <a:extLst>
              <a:ext uri="{FF2B5EF4-FFF2-40B4-BE49-F238E27FC236}">
                <a16:creationId xmlns:a16="http://schemas.microsoft.com/office/drawing/2014/main" id="{C3287184-4E06-4B8F-AF9F-7870C945578D}"/>
              </a:ext>
            </a:extLst>
          </p:cNvPr>
          <p:cNvCxnSpPr>
            <a:cxnSpLocks/>
          </p:cNvCxnSpPr>
          <p:nvPr/>
        </p:nvCxnSpPr>
        <p:spPr>
          <a:xfrm flipV="1">
            <a:off x="2270576" y="5915092"/>
            <a:ext cx="0" cy="72000"/>
          </a:xfrm>
          <a:prstGeom prst="line">
            <a:avLst/>
          </a:prstGeom>
          <a:ln w="15875">
            <a:solidFill>
              <a:srgbClr val="0A5D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5" name="Rechte verbindingslijn 64">
            <a:extLst>
              <a:ext uri="{FF2B5EF4-FFF2-40B4-BE49-F238E27FC236}">
                <a16:creationId xmlns:a16="http://schemas.microsoft.com/office/drawing/2014/main" id="{555F7193-87E0-44D0-B6E6-EF206A7843F6}"/>
              </a:ext>
            </a:extLst>
          </p:cNvPr>
          <p:cNvCxnSpPr>
            <a:cxnSpLocks/>
          </p:cNvCxnSpPr>
          <p:nvPr/>
        </p:nvCxnSpPr>
        <p:spPr>
          <a:xfrm flipV="1">
            <a:off x="3571398" y="5915092"/>
            <a:ext cx="0" cy="72000"/>
          </a:xfrm>
          <a:prstGeom prst="line">
            <a:avLst/>
          </a:prstGeom>
          <a:ln w="15875">
            <a:solidFill>
              <a:srgbClr val="0A5D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6" name="Rechte verbindingslijn 65">
            <a:extLst>
              <a:ext uri="{FF2B5EF4-FFF2-40B4-BE49-F238E27FC236}">
                <a16:creationId xmlns:a16="http://schemas.microsoft.com/office/drawing/2014/main" id="{BF54D9EB-8D64-4CD9-9044-93848B238905}"/>
              </a:ext>
            </a:extLst>
          </p:cNvPr>
          <p:cNvCxnSpPr>
            <a:cxnSpLocks/>
          </p:cNvCxnSpPr>
          <p:nvPr/>
        </p:nvCxnSpPr>
        <p:spPr>
          <a:xfrm flipV="1">
            <a:off x="4872220" y="5915092"/>
            <a:ext cx="0" cy="72000"/>
          </a:xfrm>
          <a:prstGeom prst="line">
            <a:avLst/>
          </a:prstGeom>
          <a:ln w="15875">
            <a:solidFill>
              <a:srgbClr val="0A5D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" name="Tekstvak 70">
            <a:extLst>
              <a:ext uri="{FF2B5EF4-FFF2-40B4-BE49-F238E27FC236}">
                <a16:creationId xmlns:a16="http://schemas.microsoft.com/office/drawing/2014/main" id="{804E5406-2ACC-4120-A1AD-CC47E02E511C}"/>
              </a:ext>
            </a:extLst>
          </p:cNvPr>
          <p:cNvSpPr txBox="1"/>
          <p:nvPr/>
        </p:nvSpPr>
        <p:spPr>
          <a:xfrm>
            <a:off x="670059" y="5389830"/>
            <a:ext cx="701640" cy="33551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Report Q1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48" name="Groep 81">
            <a:extLst>
              <a:ext uri="{FF2B5EF4-FFF2-40B4-BE49-F238E27FC236}">
                <a16:creationId xmlns:a16="http://schemas.microsoft.com/office/drawing/2014/main" id="{086CF8FF-58A7-47CA-9D0C-42AE3AC3BB04}"/>
              </a:ext>
            </a:extLst>
          </p:cNvPr>
          <p:cNvGrpSpPr/>
          <p:nvPr/>
        </p:nvGrpSpPr>
        <p:grpSpPr>
          <a:xfrm>
            <a:off x="4727225" y="5792466"/>
            <a:ext cx="288710" cy="36000"/>
            <a:chOff x="1550834" y="3096285"/>
            <a:chExt cx="956976" cy="226337"/>
          </a:xfrm>
        </p:grpSpPr>
        <p:cxnSp>
          <p:nvCxnSpPr>
            <p:cNvPr id="749" name="Rechte verbindingslijn 82">
              <a:extLst>
                <a:ext uri="{FF2B5EF4-FFF2-40B4-BE49-F238E27FC236}">
                  <a16:creationId xmlns:a16="http://schemas.microsoft.com/office/drawing/2014/main" id="{3DBEB87F-F8B1-4616-9E55-0DC5FF67C316}"/>
                </a:ext>
              </a:extLst>
            </p:cNvPr>
            <p:cNvCxnSpPr/>
            <p:nvPr/>
          </p:nvCxnSpPr>
          <p:spPr>
            <a:xfrm>
              <a:off x="1557196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0" name="Rechte verbindingslijn 83">
              <a:extLst>
                <a:ext uri="{FF2B5EF4-FFF2-40B4-BE49-F238E27FC236}">
                  <a16:creationId xmlns:a16="http://schemas.microsoft.com/office/drawing/2014/main" id="{D7A2196E-1AF2-42BF-8E7F-07EF232E726A}"/>
                </a:ext>
              </a:extLst>
            </p:cNvPr>
            <p:cNvCxnSpPr/>
            <p:nvPr/>
          </p:nvCxnSpPr>
          <p:spPr>
            <a:xfrm>
              <a:off x="2507810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1" name="Rechte verbindingslijn 84">
              <a:extLst>
                <a:ext uri="{FF2B5EF4-FFF2-40B4-BE49-F238E27FC236}">
                  <a16:creationId xmlns:a16="http://schemas.microsoft.com/office/drawing/2014/main" id="{7DC6D1B6-D8F5-4AF0-88DE-6AC2C4784179}"/>
                </a:ext>
              </a:extLst>
            </p:cNvPr>
            <p:cNvCxnSpPr>
              <a:cxnSpLocks/>
            </p:cNvCxnSpPr>
            <p:nvPr/>
          </p:nvCxnSpPr>
          <p:spPr>
            <a:xfrm>
              <a:off x="1550834" y="3096285"/>
              <a:ext cx="950613" cy="0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3" name="Groep 81">
            <a:extLst>
              <a:ext uri="{FF2B5EF4-FFF2-40B4-BE49-F238E27FC236}">
                <a16:creationId xmlns:a16="http://schemas.microsoft.com/office/drawing/2014/main" id="{112CDA31-F127-41E6-8A7A-F77DCCB5E6CB}"/>
              </a:ext>
            </a:extLst>
          </p:cNvPr>
          <p:cNvGrpSpPr/>
          <p:nvPr/>
        </p:nvGrpSpPr>
        <p:grpSpPr>
          <a:xfrm>
            <a:off x="3433264" y="5792466"/>
            <a:ext cx="288710" cy="36000"/>
            <a:chOff x="1550834" y="3096285"/>
            <a:chExt cx="956976" cy="226337"/>
          </a:xfrm>
        </p:grpSpPr>
        <p:cxnSp>
          <p:nvCxnSpPr>
            <p:cNvPr id="754" name="Rechte verbindingslijn 82">
              <a:extLst>
                <a:ext uri="{FF2B5EF4-FFF2-40B4-BE49-F238E27FC236}">
                  <a16:creationId xmlns:a16="http://schemas.microsoft.com/office/drawing/2014/main" id="{33B91429-34A9-4883-8395-6DC806A9F293}"/>
                </a:ext>
              </a:extLst>
            </p:cNvPr>
            <p:cNvCxnSpPr/>
            <p:nvPr/>
          </p:nvCxnSpPr>
          <p:spPr>
            <a:xfrm>
              <a:off x="1557196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5" name="Rechte verbindingslijn 83">
              <a:extLst>
                <a:ext uri="{FF2B5EF4-FFF2-40B4-BE49-F238E27FC236}">
                  <a16:creationId xmlns:a16="http://schemas.microsoft.com/office/drawing/2014/main" id="{F56B2518-F402-4B84-B8B8-B78D70CC2F6F}"/>
                </a:ext>
              </a:extLst>
            </p:cNvPr>
            <p:cNvCxnSpPr/>
            <p:nvPr/>
          </p:nvCxnSpPr>
          <p:spPr>
            <a:xfrm>
              <a:off x="2507810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6" name="Rechte verbindingslijn 84">
              <a:extLst>
                <a:ext uri="{FF2B5EF4-FFF2-40B4-BE49-F238E27FC236}">
                  <a16:creationId xmlns:a16="http://schemas.microsoft.com/office/drawing/2014/main" id="{32ACF9F5-B0BD-4427-BE40-33385FC52302}"/>
                </a:ext>
              </a:extLst>
            </p:cNvPr>
            <p:cNvCxnSpPr>
              <a:cxnSpLocks/>
            </p:cNvCxnSpPr>
            <p:nvPr/>
          </p:nvCxnSpPr>
          <p:spPr>
            <a:xfrm>
              <a:off x="1550834" y="3096285"/>
              <a:ext cx="950613" cy="0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7" name="Groep 81">
            <a:extLst>
              <a:ext uri="{FF2B5EF4-FFF2-40B4-BE49-F238E27FC236}">
                <a16:creationId xmlns:a16="http://schemas.microsoft.com/office/drawing/2014/main" id="{9EA870DD-C675-4DF3-8410-45320D5F7A67}"/>
              </a:ext>
            </a:extLst>
          </p:cNvPr>
          <p:cNvGrpSpPr/>
          <p:nvPr/>
        </p:nvGrpSpPr>
        <p:grpSpPr>
          <a:xfrm>
            <a:off x="2139304" y="5792466"/>
            <a:ext cx="288710" cy="36000"/>
            <a:chOff x="1550834" y="3096285"/>
            <a:chExt cx="956976" cy="226337"/>
          </a:xfrm>
        </p:grpSpPr>
        <p:cxnSp>
          <p:nvCxnSpPr>
            <p:cNvPr id="758" name="Rechte verbindingslijn 82">
              <a:extLst>
                <a:ext uri="{FF2B5EF4-FFF2-40B4-BE49-F238E27FC236}">
                  <a16:creationId xmlns:a16="http://schemas.microsoft.com/office/drawing/2014/main" id="{A288261C-BE90-4FC6-86E7-5D43A91BB848}"/>
                </a:ext>
              </a:extLst>
            </p:cNvPr>
            <p:cNvCxnSpPr/>
            <p:nvPr/>
          </p:nvCxnSpPr>
          <p:spPr>
            <a:xfrm>
              <a:off x="1557196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9" name="Rechte verbindingslijn 83">
              <a:extLst>
                <a:ext uri="{FF2B5EF4-FFF2-40B4-BE49-F238E27FC236}">
                  <a16:creationId xmlns:a16="http://schemas.microsoft.com/office/drawing/2014/main" id="{A6675D04-C51D-4045-9A74-86248CF7EFBC}"/>
                </a:ext>
              </a:extLst>
            </p:cNvPr>
            <p:cNvCxnSpPr/>
            <p:nvPr/>
          </p:nvCxnSpPr>
          <p:spPr>
            <a:xfrm>
              <a:off x="2507810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0" name="Rechte verbindingslijn 84">
              <a:extLst>
                <a:ext uri="{FF2B5EF4-FFF2-40B4-BE49-F238E27FC236}">
                  <a16:creationId xmlns:a16="http://schemas.microsoft.com/office/drawing/2014/main" id="{ED85A4E7-8A9E-41E9-8E78-5A98B7EA8950}"/>
                </a:ext>
              </a:extLst>
            </p:cNvPr>
            <p:cNvCxnSpPr>
              <a:cxnSpLocks/>
            </p:cNvCxnSpPr>
            <p:nvPr/>
          </p:nvCxnSpPr>
          <p:spPr>
            <a:xfrm>
              <a:off x="1550834" y="3096285"/>
              <a:ext cx="950613" cy="0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1" name="Groep 81">
            <a:extLst>
              <a:ext uri="{FF2B5EF4-FFF2-40B4-BE49-F238E27FC236}">
                <a16:creationId xmlns:a16="http://schemas.microsoft.com/office/drawing/2014/main" id="{5F14A251-CB7D-4FB3-BA5F-815AFB46AA61}"/>
              </a:ext>
            </a:extLst>
          </p:cNvPr>
          <p:cNvGrpSpPr/>
          <p:nvPr/>
        </p:nvGrpSpPr>
        <p:grpSpPr>
          <a:xfrm>
            <a:off x="825399" y="5792466"/>
            <a:ext cx="288710" cy="36000"/>
            <a:chOff x="1550834" y="3096285"/>
            <a:chExt cx="956976" cy="226337"/>
          </a:xfrm>
        </p:grpSpPr>
        <p:cxnSp>
          <p:nvCxnSpPr>
            <p:cNvPr id="762" name="Rechte verbindingslijn 82">
              <a:extLst>
                <a:ext uri="{FF2B5EF4-FFF2-40B4-BE49-F238E27FC236}">
                  <a16:creationId xmlns:a16="http://schemas.microsoft.com/office/drawing/2014/main" id="{E084EABA-EC08-4B91-B504-4A17EA864055}"/>
                </a:ext>
              </a:extLst>
            </p:cNvPr>
            <p:cNvCxnSpPr/>
            <p:nvPr/>
          </p:nvCxnSpPr>
          <p:spPr>
            <a:xfrm>
              <a:off x="1557196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3" name="Rechte verbindingslijn 83">
              <a:extLst>
                <a:ext uri="{FF2B5EF4-FFF2-40B4-BE49-F238E27FC236}">
                  <a16:creationId xmlns:a16="http://schemas.microsoft.com/office/drawing/2014/main" id="{EE49E36E-5D5E-485B-AC7D-F82FA224C1A0}"/>
                </a:ext>
              </a:extLst>
            </p:cNvPr>
            <p:cNvCxnSpPr/>
            <p:nvPr/>
          </p:nvCxnSpPr>
          <p:spPr>
            <a:xfrm>
              <a:off x="2507810" y="3096285"/>
              <a:ext cx="0" cy="226337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4" name="Rechte verbindingslijn 84">
              <a:extLst>
                <a:ext uri="{FF2B5EF4-FFF2-40B4-BE49-F238E27FC236}">
                  <a16:creationId xmlns:a16="http://schemas.microsoft.com/office/drawing/2014/main" id="{7C1520C6-8E69-4C9C-A439-AB4945D3C847}"/>
                </a:ext>
              </a:extLst>
            </p:cNvPr>
            <p:cNvCxnSpPr>
              <a:cxnSpLocks/>
            </p:cNvCxnSpPr>
            <p:nvPr/>
          </p:nvCxnSpPr>
          <p:spPr>
            <a:xfrm>
              <a:off x="1550834" y="3096285"/>
              <a:ext cx="950613" cy="0"/>
            </a:xfrm>
            <a:prstGeom prst="line">
              <a:avLst/>
            </a:prstGeom>
            <a:ln w="15875">
              <a:solidFill>
                <a:srgbClr val="4A4A4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5" name="Tekstvak 70">
            <a:extLst>
              <a:ext uri="{FF2B5EF4-FFF2-40B4-BE49-F238E27FC236}">
                <a16:creationId xmlns:a16="http://schemas.microsoft.com/office/drawing/2014/main" id="{D0AC082A-552E-414E-8BF6-FF0F938AE9C0}"/>
              </a:ext>
            </a:extLst>
          </p:cNvPr>
          <p:cNvSpPr txBox="1"/>
          <p:nvPr/>
        </p:nvSpPr>
        <p:spPr>
          <a:xfrm>
            <a:off x="1984833" y="5389830"/>
            <a:ext cx="701640" cy="33551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Report Q2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6" name="Tekstvak 70">
            <a:extLst>
              <a:ext uri="{FF2B5EF4-FFF2-40B4-BE49-F238E27FC236}">
                <a16:creationId xmlns:a16="http://schemas.microsoft.com/office/drawing/2014/main" id="{D48B6832-1814-48BE-B6FA-BAD1280847CE}"/>
              </a:ext>
            </a:extLst>
          </p:cNvPr>
          <p:cNvSpPr txBox="1"/>
          <p:nvPr/>
        </p:nvSpPr>
        <p:spPr>
          <a:xfrm>
            <a:off x="3270808" y="5389830"/>
            <a:ext cx="701640" cy="33551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Report Q3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7" name="Tekstvak 70">
            <a:extLst>
              <a:ext uri="{FF2B5EF4-FFF2-40B4-BE49-F238E27FC236}">
                <a16:creationId xmlns:a16="http://schemas.microsoft.com/office/drawing/2014/main" id="{2B9F8532-B897-46B5-AE9C-BFE4F9CC8169}"/>
              </a:ext>
            </a:extLst>
          </p:cNvPr>
          <p:cNvSpPr txBox="1"/>
          <p:nvPr/>
        </p:nvSpPr>
        <p:spPr>
          <a:xfrm>
            <a:off x="4561610" y="5389830"/>
            <a:ext cx="701640" cy="33551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Report Q4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A4A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719">
            <a:extLst>
              <a:ext uri="{FF2B5EF4-FFF2-40B4-BE49-F238E27FC236}">
                <a16:creationId xmlns:a16="http://schemas.microsoft.com/office/drawing/2014/main" id="{C704403E-09F6-AEB3-7A6D-8EE3336829E8}"/>
              </a:ext>
            </a:extLst>
          </p:cNvPr>
          <p:cNvSpPr/>
          <p:nvPr/>
        </p:nvSpPr>
        <p:spPr>
          <a:xfrm>
            <a:off x="6704557" y="5479874"/>
            <a:ext cx="1468800" cy="68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Reinier Zuydgeest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Consultant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+31 6 2693 6109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Zuydgeest@usp-mc.nl</a:t>
            </a:r>
          </a:p>
        </p:txBody>
      </p:sp>
      <p:pic>
        <p:nvPicPr>
          <p:cNvPr id="10" name="Picture 2" descr="Reinier Zuydgeest">
            <a:extLst>
              <a:ext uri="{FF2B5EF4-FFF2-40B4-BE49-F238E27FC236}">
                <a16:creationId xmlns:a16="http://schemas.microsoft.com/office/drawing/2014/main" id="{7A82D237-7FE4-8D4E-1322-5ED337AC9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15" y="5455852"/>
            <a:ext cx="702000" cy="702000"/>
          </a:xfrm>
          <a:prstGeom prst="rect">
            <a:avLst/>
          </a:prstGeom>
          <a:ln w="19050">
            <a:solidFill>
              <a:srgbClr val="0A5D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Luka Mandic">
            <a:extLst>
              <a:ext uri="{FF2B5EF4-FFF2-40B4-BE49-F238E27FC236}">
                <a16:creationId xmlns:a16="http://schemas.microsoft.com/office/drawing/2014/main" id="{58EBCED9-F5A1-05D4-3C18-BE9021E4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67" y="5458368"/>
            <a:ext cx="702000" cy="702000"/>
          </a:xfrm>
          <a:prstGeom prst="rect">
            <a:avLst/>
          </a:prstGeom>
          <a:ln w="19050">
            <a:solidFill>
              <a:srgbClr val="0A5D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719">
            <a:extLst>
              <a:ext uri="{FF2B5EF4-FFF2-40B4-BE49-F238E27FC236}">
                <a16:creationId xmlns:a16="http://schemas.microsoft.com/office/drawing/2014/main" id="{83E76091-4E4A-CC02-55FE-694F6E02958D}"/>
              </a:ext>
            </a:extLst>
          </p:cNvPr>
          <p:cNvSpPr/>
          <p:nvPr/>
        </p:nvSpPr>
        <p:spPr>
          <a:xfrm>
            <a:off x="8733367" y="5523395"/>
            <a:ext cx="1468800" cy="535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Luka Mandic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Manager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mandic@usp-mc.nl</a:t>
            </a:r>
          </a:p>
        </p:txBody>
      </p:sp>
      <p:sp>
        <p:nvSpPr>
          <p:cNvPr id="23" name="Rectangle 719">
            <a:extLst>
              <a:ext uri="{FF2B5EF4-FFF2-40B4-BE49-F238E27FC236}">
                <a16:creationId xmlns:a16="http://schemas.microsoft.com/office/drawing/2014/main" id="{95DF74F0-55B4-36C3-C443-3D743B3D96F3}"/>
              </a:ext>
            </a:extLst>
          </p:cNvPr>
          <p:cNvSpPr/>
          <p:nvPr/>
        </p:nvSpPr>
        <p:spPr>
          <a:xfrm>
            <a:off x="10449641" y="5457354"/>
            <a:ext cx="1468800" cy="68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Dirk Hoogenboom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Consultant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+31 6 5209 8924</a:t>
            </a:r>
          </a:p>
          <a:p>
            <a:pPr marL="0" marR="0" lvl="0" indent="-281313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Hoogenboom@usp-mc.nl</a:t>
            </a:r>
          </a:p>
        </p:txBody>
      </p:sp>
      <p:pic>
        <p:nvPicPr>
          <p:cNvPr id="24" name="Afbeelding 27" descr="Afbeelding met persoon, man, muur, stropdas&#10;&#10;Automatisch gegenereerde beschrijving">
            <a:extLst>
              <a:ext uri="{FF2B5EF4-FFF2-40B4-BE49-F238E27FC236}">
                <a16:creationId xmlns:a16="http://schemas.microsoft.com/office/drawing/2014/main" id="{8BA4CAA8-43CC-8AC5-15ED-43DABAEAAFCB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8160" y="5448259"/>
            <a:ext cx="702000" cy="702000"/>
          </a:xfrm>
          <a:prstGeom prst="rect">
            <a:avLst/>
          </a:prstGeom>
          <a:ln w="19050">
            <a:solidFill>
              <a:srgbClr val="0A5D7A"/>
            </a:solidFill>
          </a:ln>
        </p:spPr>
      </p:pic>
      <p:pic>
        <p:nvPicPr>
          <p:cNvPr id="713" name="Picture 712">
            <a:extLst>
              <a:ext uri="{FF2B5EF4-FFF2-40B4-BE49-F238E27FC236}">
                <a16:creationId xmlns:a16="http://schemas.microsoft.com/office/drawing/2014/main" id="{6517832C-21AA-620F-0EB1-04A72E8BF8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5827" y="1155266"/>
            <a:ext cx="2907181" cy="3718712"/>
          </a:xfrm>
          <a:prstGeom prst="rect">
            <a:avLst/>
          </a:prstGeom>
        </p:spPr>
      </p:pic>
      <p:sp>
        <p:nvSpPr>
          <p:cNvPr id="716" name="Rectangle 715">
            <a:extLst>
              <a:ext uri="{FF2B5EF4-FFF2-40B4-BE49-F238E27FC236}">
                <a16:creationId xmlns:a16="http://schemas.microsoft.com/office/drawing/2014/main" id="{4C18B1CA-DED5-8062-30BB-F9808D0517B7}"/>
              </a:ext>
            </a:extLst>
          </p:cNvPr>
          <p:cNvSpPr/>
          <p:nvPr/>
        </p:nvSpPr>
        <p:spPr>
          <a:xfrm>
            <a:off x="5965516" y="1300303"/>
            <a:ext cx="1517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0A5D7A"/>
                </a:solidFill>
              </a:rPr>
              <a:t>COUNTRY SCOPE</a:t>
            </a:r>
          </a:p>
        </p:txBody>
      </p:sp>
      <p:sp>
        <p:nvSpPr>
          <p:cNvPr id="717" name="Rectangle 716">
            <a:extLst>
              <a:ext uri="{FF2B5EF4-FFF2-40B4-BE49-F238E27FC236}">
                <a16:creationId xmlns:a16="http://schemas.microsoft.com/office/drawing/2014/main" id="{30C665EF-E3F4-BB26-6E4D-730A2E6EEE8A}"/>
              </a:ext>
            </a:extLst>
          </p:cNvPr>
          <p:cNvSpPr/>
          <p:nvPr/>
        </p:nvSpPr>
        <p:spPr>
          <a:xfrm>
            <a:off x="5993579" y="2426840"/>
            <a:ext cx="1677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characteristics of the interviewed respondents can be found in the </a:t>
            </a:r>
            <a:r>
              <a:rPr lang="en-GB" sz="1200" u="sng" dirty="0">
                <a:solidFill>
                  <a:srgbClr val="0A5D7A"/>
                </a:solidFill>
                <a:latin typeface="Arial" panose="020B0604020202020204" pitchFamily="34" charset="0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appendix</a:t>
            </a:r>
            <a:endParaRPr lang="en-GB" sz="1200" u="sng" dirty="0">
              <a:solidFill>
                <a:srgbClr val="0A5D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2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73F6866F-764B-516D-2B5F-0A0EA0869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10112"/>
              </p:ext>
            </p:extLst>
          </p:nvPr>
        </p:nvGraphicFramePr>
        <p:xfrm>
          <a:off x="1828636" y="4964964"/>
          <a:ext cx="8708733" cy="121856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91703">
                  <a:extLst>
                    <a:ext uri="{9D8B030D-6E8A-4147-A177-3AD203B41FA5}">
                      <a16:colId xmlns:a16="http://schemas.microsoft.com/office/drawing/2014/main" val="3107283676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3745934677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2227793906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613632275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3223613680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3955891817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2853322655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2888562633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1986058698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1827948240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1618730377"/>
                    </a:ext>
                  </a:extLst>
                </a:gridCol>
              </a:tblGrid>
              <a:tr h="519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79742"/>
                  </a:ext>
                </a:extLst>
              </a:tr>
              <a:tr h="519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862570"/>
                  </a:ext>
                </a:extLst>
              </a:tr>
            </a:tbl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52A80943-421B-D1E5-DF3F-1A57B85D8239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Top of mind website</a:t>
            </a:r>
          </a:p>
          <a:p>
            <a:r>
              <a:rPr lang="en-GB" sz="1100">
                <a:solidFill>
                  <a:srgbClr val="595959"/>
                </a:solidFill>
              </a:rPr>
              <a:t>What website comes to mind first when you think about online purchasing of </a:t>
            </a:r>
            <a:r>
              <a:rPr lang="en-GB" sz="1100" b="1">
                <a:solidFill>
                  <a:srgbClr val="5497BE"/>
                </a:solidFill>
              </a:rPr>
              <a:t>bathroom products</a:t>
            </a:r>
            <a:r>
              <a:rPr lang="en-GB" sz="1100">
                <a:solidFill>
                  <a:srgbClr val="595959"/>
                </a:solidFill>
              </a:rPr>
              <a:t>: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EB846B06-D3DE-8CD4-BCD6-17E726855579}"/>
              </a:ext>
            </a:extLst>
          </p:cNvPr>
          <p:cNvGraphicFramePr>
            <a:graphicFrameLocks noGrp="1"/>
          </p:cNvGraphicFramePr>
          <p:nvPr/>
        </p:nvGraphicFramePr>
        <p:xfrm>
          <a:off x="1685925" y="2186120"/>
          <a:ext cx="894293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994">
                  <a:extLst>
                    <a:ext uri="{9D8B030D-6E8A-4147-A177-3AD203B41FA5}">
                      <a16:colId xmlns:a16="http://schemas.microsoft.com/office/drawing/2014/main" val="2664426458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92547533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918621012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948625914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728540904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21067626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3460983921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743634661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243460983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571275212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785818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DK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NL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UK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948806"/>
                  </a:ext>
                </a:extLst>
              </a:tr>
            </a:tbl>
          </a:graphicData>
        </a:graphic>
      </p:graphicFrame>
      <p:sp>
        <p:nvSpPr>
          <p:cNvPr id="11" name="Tekstvak 5">
            <a:extLst>
              <a:ext uri="{FF2B5EF4-FFF2-40B4-BE49-F238E27FC236}">
                <a16:creationId xmlns:a16="http://schemas.microsoft.com/office/drawing/2014/main" id="{0C6F7ACB-C1F3-B94D-7876-6569B0390C40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1668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0A6634-C63E-FB83-7C99-6A4C2D94FEE9}"/>
              </a:ext>
            </a:extLst>
          </p:cNvPr>
          <p:cNvSpPr/>
          <p:nvPr/>
        </p:nvSpPr>
        <p:spPr>
          <a:xfrm>
            <a:off x="1771058" y="4727680"/>
            <a:ext cx="40842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5497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most mentioned by country</a:t>
            </a:r>
            <a:endParaRPr lang="en-GB" sz="600" b="1">
              <a:solidFill>
                <a:srgbClr val="5497BE"/>
              </a:solidFill>
              <a:latin typeface="Arial" panose="020B0604020202020204"/>
            </a:endParaRPr>
          </a:p>
        </p:txBody>
      </p:sp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7FFC9850-CFBD-C165-404E-CFF6475640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3818445"/>
              </p:ext>
            </p:extLst>
          </p:nvPr>
        </p:nvGraphicFramePr>
        <p:xfrm>
          <a:off x="1276350" y="2523087"/>
          <a:ext cx="9352496" cy="2232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517" name="Tijdelijke aanduiding voor tekst 4">
            <a:extLst>
              <a:ext uri="{FF2B5EF4-FFF2-40B4-BE49-F238E27FC236}">
                <a16:creationId xmlns:a16="http://schemas.microsoft.com/office/drawing/2014/main" id="{D06F1CF8-6744-3BBA-F2E7-EB842BD81577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57DA221-317C-5849-D94B-31D28E51DA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61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73F6866F-764B-516D-2B5F-0A0EA0869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536741"/>
              </p:ext>
            </p:extLst>
          </p:nvPr>
        </p:nvGraphicFramePr>
        <p:xfrm>
          <a:off x="1828636" y="4964964"/>
          <a:ext cx="8708733" cy="121856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91703">
                  <a:extLst>
                    <a:ext uri="{9D8B030D-6E8A-4147-A177-3AD203B41FA5}">
                      <a16:colId xmlns:a16="http://schemas.microsoft.com/office/drawing/2014/main" val="3107283676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3745934677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2227793906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613632275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3223613680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3955891817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2853322655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2888562633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1986058698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1827948240"/>
                    </a:ext>
                  </a:extLst>
                </a:gridCol>
                <a:gridCol w="791703">
                  <a:extLst>
                    <a:ext uri="{9D8B030D-6E8A-4147-A177-3AD203B41FA5}">
                      <a16:colId xmlns:a16="http://schemas.microsoft.com/office/drawing/2014/main" val="1618730377"/>
                    </a:ext>
                  </a:extLst>
                </a:gridCol>
              </a:tblGrid>
              <a:tr h="519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#2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79742"/>
                  </a:ext>
                </a:extLst>
              </a:tr>
              <a:tr h="5191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#3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</a:rPr>
                        <a:t>x%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862570"/>
                  </a:ext>
                </a:extLst>
              </a:tr>
            </a:tbl>
          </a:graphicData>
        </a:graphic>
      </p:graphicFrame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EB846B06-D3DE-8CD4-BCD6-17E726855579}"/>
              </a:ext>
            </a:extLst>
          </p:cNvPr>
          <p:cNvGraphicFramePr>
            <a:graphicFrameLocks noGrp="1"/>
          </p:cNvGraphicFramePr>
          <p:nvPr/>
        </p:nvGraphicFramePr>
        <p:xfrm>
          <a:off x="1685925" y="2186120"/>
          <a:ext cx="894293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994">
                  <a:extLst>
                    <a:ext uri="{9D8B030D-6E8A-4147-A177-3AD203B41FA5}">
                      <a16:colId xmlns:a16="http://schemas.microsoft.com/office/drawing/2014/main" val="2664426458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92547533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918621012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948625914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728540904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21067626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3460983921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743634661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243460983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571275212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785818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DK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NL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UK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948806"/>
                  </a:ext>
                </a:extLst>
              </a:tr>
            </a:tbl>
          </a:graphicData>
        </a:graphic>
      </p:graphicFrame>
      <p:sp>
        <p:nvSpPr>
          <p:cNvPr id="11" name="Tekstvak 5">
            <a:extLst>
              <a:ext uri="{FF2B5EF4-FFF2-40B4-BE49-F238E27FC236}">
                <a16:creationId xmlns:a16="http://schemas.microsoft.com/office/drawing/2014/main" id="{0C6F7ACB-C1F3-B94D-7876-6569B0390C40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1668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" name="Tekstvak 11">
            <a:extLst>
              <a:ext uri="{FF2B5EF4-FFF2-40B4-BE49-F238E27FC236}">
                <a16:creationId xmlns:a16="http://schemas.microsoft.com/office/drawing/2014/main" id="{A7757C5A-978C-1D1F-0F03-18E5490206D6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Top of mind website</a:t>
            </a:r>
          </a:p>
          <a:p>
            <a:r>
              <a:rPr lang="en-GB" sz="1100">
                <a:solidFill>
                  <a:srgbClr val="595959"/>
                </a:solidFill>
              </a:rPr>
              <a:t>What website comes to mind first when you think about online purchasing of </a:t>
            </a:r>
            <a:r>
              <a:rPr lang="en-GB" sz="1100" b="1">
                <a:solidFill>
                  <a:srgbClr val="7DB5DF"/>
                </a:solidFill>
              </a:rPr>
              <a:t>power tools</a:t>
            </a:r>
            <a:r>
              <a:rPr lang="en-GB" sz="1100">
                <a:solidFill>
                  <a:srgbClr val="595959"/>
                </a:solidFill>
              </a:rPr>
              <a:t>:</a:t>
            </a: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11443F55-A604-F834-4993-B753133E696F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graphicFrame>
        <p:nvGraphicFramePr>
          <p:cNvPr id="5" name="Chart 5">
            <a:extLst>
              <a:ext uri="{FF2B5EF4-FFF2-40B4-BE49-F238E27FC236}">
                <a16:creationId xmlns:a16="http://schemas.microsoft.com/office/drawing/2014/main" id="{C7AA423E-7A4C-C167-BFF7-FFC2660520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3884568"/>
              </p:ext>
            </p:extLst>
          </p:nvPr>
        </p:nvGraphicFramePr>
        <p:xfrm>
          <a:off x="1276350" y="2556960"/>
          <a:ext cx="9352496" cy="219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521" name="Rectangle 21520">
            <a:extLst>
              <a:ext uri="{FF2B5EF4-FFF2-40B4-BE49-F238E27FC236}">
                <a16:creationId xmlns:a16="http://schemas.microsoft.com/office/drawing/2014/main" id="{FB6F3419-0C59-7322-F8DC-E4B68E8BF3C5}"/>
              </a:ext>
            </a:extLst>
          </p:cNvPr>
          <p:cNvSpPr/>
          <p:nvPr/>
        </p:nvSpPr>
        <p:spPr>
          <a:xfrm>
            <a:off x="1771058" y="4727680"/>
            <a:ext cx="40842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7DB5D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most mentioned by country</a:t>
            </a:r>
            <a:endParaRPr lang="en-GB" sz="600" b="1">
              <a:solidFill>
                <a:srgbClr val="7DB5DF"/>
              </a:solidFill>
              <a:latin typeface="Arial" panose="020B0604020202020204"/>
            </a:endParaRPr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EBC444F0-3218-E779-B641-11C430A60E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7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20">
            <a:extLst>
              <a:ext uri="{FF2B5EF4-FFF2-40B4-BE49-F238E27FC236}">
                <a16:creationId xmlns:a16="http://schemas.microsoft.com/office/drawing/2014/main" id="{59B9DEFA-0A7F-F6F3-FD1A-D5B248A3B83B}"/>
              </a:ext>
            </a:extLst>
          </p:cNvPr>
          <p:cNvSpPr txBox="1"/>
          <p:nvPr/>
        </p:nvSpPr>
        <p:spPr>
          <a:xfrm>
            <a:off x="489598" y="1633908"/>
            <a:ext cx="1122297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Purchases via Amazon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 products online via Amazon in the past 12 months?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12" name="Tekstvak 5">
            <a:extLst>
              <a:ext uri="{FF2B5EF4-FFF2-40B4-BE49-F238E27FC236}">
                <a16:creationId xmlns:a16="http://schemas.microsoft.com/office/drawing/2014/main" id="{E86E84F9-96A7-D70C-5307-B2E9984A179C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6635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18" name="Tijdelijke aanduiding voor tekst 4">
            <a:extLst>
              <a:ext uri="{FF2B5EF4-FFF2-40B4-BE49-F238E27FC236}">
                <a16:creationId xmlns:a16="http://schemas.microsoft.com/office/drawing/2014/main" id="{1174D2EE-9FC4-8999-2E1B-579F3F5E64FA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graphicFrame>
        <p:nvGraphicFramePr>
          <p:cNvPr id="2" name="Chart 5">
            <a:extLst>
              <a:ext uri="{FF2B5EF4-FFF2-40B4-BE49-F238E27FC236}">
                <a16:creationId xmlns:a16="http://schemas.microsoft.com/office/drawing/2014/main" id="{CEA53717-BC9B-3739-F3B3-0C3280FF16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6215919"/>
              </p:ext>
            </p:extLst>
          </p:nvPr>
        </p:nvGraphicFramePr>
        <p:xfrm>
          <a:off x="3216274" y="2420939"/>
          <a:ext cx="2700339" cy="373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el 4">
            <a:extLst>
              <a:ext uri="{FF2B5EF4-FFF2-40B4-BE49-F238E27FC236}">
                <a16:creationId xmlns:a16="http://schemas.microsoft.com/office/drawing/2014/main" id="{062D3282-9239-1789-1670-1CE461E97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566806"/>
              </p:ext>
            </p:extLst>
          </p:nvPr>
        </p:nvGraphicFramePr>
        <p:xfrm>
          <a:off x="3216274" y="2168525"/>
          <a:ext cx="2700339" cy="25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490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71543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250306">
                <a:tc>
                  <a:txBody>
                    <a:bodyPr/>
                    <a:lstStyle/>
                    <a:p>
                      <a:pPr algn="l"/>
                      <a:r>
                        <a:rPr lang="en-GB" sz="1000" b="1" noProof="0">
                          <a:solidFill>
                            <a:srgbClr val="0A5D7A"/>
                          </a:solidFill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b="1" noProof="0">
                          <a:solidFill>
                            <a:srgbClr val="D9D9D9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4" name="Table 22">
            <a:extLst>
              <a:ext uri="{FF2B5EF4-FFF2-40B4-BE49-F238E27FC236}">
                <a16:creationId xmlns:a16="http://schemas.microsoft.com/office/drawing/2014/main" id="{B4E5E440-DE91-ED6F-DF13-3F7035EFC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252240"/>
              </p:ext>
            </p:extLst>
          </p:nvPr>
        </p:nvGraphicFramePr>
        <p:xfrm>
          <a:off x="1611941" y="2414457"/>
          <a:ext cx="1491985" cy="3738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985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Italy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856270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Austria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Spain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France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Belgium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Sweden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Netherlands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Poland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Denmark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graphicFrame>
        <p:nvGraphicFramePr>
          <p:cNvPr id="5" name="Table 22">
            <a:extLst>
              <a:ext uri="{FF2B5EF4-FFF2-40B4-BE49-F238E27FC236}">
                <a16:creationId xmlns:a16="http://schemas.microsoft.com/office/drawing/2014/main" id="{A82B99BF-7437-D1DC-148D-4FDD49DCF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029012"/>
              </p:ext>
            </p:extLst>
          </p:nvPr>
        </p:nvGraphicFramePr>
        <p:xfrm>
          <a:off x="6028962" y="2414454"/>
          <a:ext cx="781413" cy="3738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413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95714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0769FA9-5F85-18A6-0C9A-55D02D0254E7}"/>
              </a:ext>
            </a:extLst>
          </p:cNvPr>
          <p:cNvSpPr txBox="1"/>
          <p:nvPr/>
        </p:nvSpPr>
        <p:spPr>
          <a:xfrm>
            <a:off x="6028962" y="2168233"/>
            <a:ext cx="7814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rgbClr val="595959"/>
                </a:solidFill>
              </a:rPr>
              <a:t>Diff. 2022</a:t>
            </a:r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0EA1528F-6944-A45C-5677-EAE3093774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20">
            <a:extLst>
              <a:ext uri="{FF2B5EF4-FFF2-40B4-BE49-F238E27FC236}">
                <a16:creationId xmlns:a16="http://schemas.microsoft.com/office/drawing/2014/main" id="{59B9DEFA-0A7F-F6F3-FD1A-D5B248A3B83B}"/>
              </a:ext>
            </a:extLst>
          </p:cNvPr>
          <p:cNvSpPr txBox="1"/>
          <p:nvPr/>
        </p:nvSpPr>
        <p:spPr>
          <a:xfrm>
            <a:off x="489598" y="1633908"/>
            <a:ext cx="1122297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Home improvement purchases via Amazon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 home improvement products via Amazon in the past 12 months?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12" name="Tekstvak 5">
            <a:extLst>
              <a:ext uri="{FF2B5EF4-FFF2-40B4-BE49-F238E27FC236}">
                <a16:creationId xmlns:a16="http://schemas.microsoft.com/office/drawing/2014/main" id="{E86E84F9-96A7-D70C-5307-B2E9984A179C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3791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18" name="Tijdelijke aanduiding voor tekst 4">
            <a:extLst>
              <a:ext uri="{FF2B5EF4-FFF2-40B4-BE49-F238E27FC236}">
                <a16:creationId xmlns:a16="http://schemas.microsoft.com/office/drawing/2014/main" id="{1174D2EE-9FC4-8999-2E1B-579F3F5E64FA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graphicFrame>
        <p:nvGraphicFramePr>
          <p:cNvPr id="2" name="Chart 5">
            <a:extLst>
              <a:ext uri="{FF2B5EF4-FFF2-40B4-BE49-F238E27FC236}">
                <a16:creationId xmlns:a16="http://schemas.microsoft.com/office/drawing/2014/main" id="{CEA53717-BC9B-3739-F3B3-0C3280FF16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267448"/>
              </p:ext>
            </p:extLst>
          </p:nvPr>
        </p:nvGraphicFramePr>
        <p:xfrm>
          <a:off x="3216274" y="2420939"/>
          <a:ext cx="2700339" cy="373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el 4">
            <a:extLst>
              <a:ext uri="{FF2B5EF4-FFF2-40B4-BE49-F238E27FC236}">
                <a16:creationId xmlns:a16="http://schemas.microsoft.com/office/drawing/2014/main" id="{062D3282-9239-1789-1670-1CE461E97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065092"/>
              </p:ext>
            </p:extLst>
          </p:nvPr>
        </p:nvGraphicFramePr>
        <p:xfrm>
          <a:off x="3216274" y="2168525"/>
          <a:ext cx="2700339" cy="25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490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71543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250306">
                <a:tc>
                  <a:txBody>
                    <a:bodyPr/>
                    <a:lstStyle/>
                    <a:p>
                      <a:pPr algn="l"/>
                      <a:r>
                        <a:rPr lang="en-GB" sz="1000" b="1" noProof="0">
                          <a:solidFill>
                            <a:srgbClr val="5497BE"/>
                          </a:solidFill>
                        </a:rPr>
                        <a:t>Yes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00" b="1" noProof="0">
                          <a:solidFill>
                            <a:srgbClr val="D9D9D9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4" name="Table 22">
            <a:extLst>
              <a:ext uri="{FF2B5EF4-FFF2-40B4-BE49-F238E27FC236}">
                <a16:creationId xmlns:a16="http://schemas.microsoft.com/office/drawing/2014/main" id="{B4E5E440-DE91-ED6F-DF13-3F7035EFC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747643"/>
              </p:ext>
            </p:extLst>
          </p:nvPr>
        </p:nvGraphicFramePr>
        <p:xfrm>
          <a:off x="1611941" y="2414457"/>
          <a:ext cx="1491985" cy="3738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985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Spain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Italy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Poland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Denmark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Sweden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Austria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Belgium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Netherlands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France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graphicFrame>
        <p:nvGraphicFramePr>
          <p:cNvPr id="5" name="Table 22">
            <a:extLst>
              <a:ext uri="{FF2B5EF4-FFF2-40B4-BE49-F238E27FC236}">
                <a16:creationId xmlns:a16="http://schemas.microsoft.com/office/drawing/2014/main" id="{A82B99BF-7437-D1DC-148D-4FDD49DCF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887364"/>
              </p:ext>
            </p:extLst>
          </p:nvPr>
        </p:nvGraphicFramePr>
        <p:xfrm>
          <a:off x="6028962" y="2414454"/>
          <a:ext cx="781413" cy="3738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413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3398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x%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0769FA9-5F85-18A6-0C9A-55D02D0254E7}"/>
              </a:ext>
            </a:extLst>
          </p:cNvPr>
          <p:cNvSpPr txBox="1"/>
          <p:nvPr/>
        </p:nvSpPr>
        <p:spPr>
          <a:xfrm>
            <a:off x="6028962" y="2168233"/>
            <a:ext cx="7814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rgbClr val="595959"/>
                </a:solidFill>
              </a:rPr>
              <a:t>Diff. 2022</a:t>
            </a:r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A6809985-4731-A0EF-117F-D5BAEDD733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4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571534A2-8689-C5FC-31FD-D7BC99AC94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470120"/>
              </p:ext>
            </p:extLst>
          </p:nvPr>
        </p:nvGraphicFramePr>
        <p:xfrm>
          <a:off x="1276350" y="2675157"/>
          <a:ext cx="9352496" cy="3220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52A80943-421B-D1E5-DF3F-1A57B85D8239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Purchasing via national number one retailer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 products via national number one retailer in the past 12 months?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EB846B06-D3DE-8CD4-BCD6-17E726855579}"/>
              </a:ext>
            </a:extLst>
          </p:cNvPr>
          <p:cNvGraphicFramePr>
            <a:graphicFrameLocks noGrp="1"/>
          </p:cNvGraphicFramePr>
          <p:nvPr/>
        </p:nvGraphicFramePr>
        <p:xfrm>
          <a:off x="1685925" y="2186120"/>
          <a:ext cx="894293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994">
                  <a:extLst>
                    <a:ext uri="{9D8B030D-6E8A-4147-A177-3AD203B41FA5}">
                      <a16:colId xmlns:a16="http://schemas.microsoft.com/office/drawing/2014/main" val="2664426458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92547533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918621012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948625914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728540904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21067626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3460983921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743634661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243460983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571275212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785818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DK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NL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UK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948806"/>
                  </a:ext>
                </a:extLst>
              </a:tr>
            </a:tbl>
          </a:graphicData>
        </a:graphic>
      </p:graphicFrame>
      <p:sp>
        <p:nvSpPr>
          <p:cNvPr id="11" name="Tekstvak 5">
            <a:extLst>
              <a:ext uri="{FF2B5EF4-FFF2-40B4-BE49-F238E27FC236}">
                <a16:creationId xmlns:a16="http://schemas.microsoft.com/office/drawing/2014/main" id="{0C6F7ACB-C1F3-B94D-7876-6569B0390C40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6635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5324E8-1FE8-8C05-7EAB-CBD67DA74630}"/>
              </a:ext>
            </a:extLst>
          </p:cNvPr>
          <p:cNvSpPr/>
          <p:nvPr/>
        </p:nvSpPr>
        <p:spPr>
          <a:xfrm>
            <a:off x="1745038" y="6016411"/>
            <a:ext cx="40842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yes</a:t>
            </a:r>
            <a:endParaRPr lang="en-GB" sz="600" b="1">
              <a:solidFill>
                <a:schemeClr val="bg1">
                  <a:lumMod val="50000"/>
                </a:schemeClr>
              </a:solidFill>
              <a:latin typeface="Arial" panose="020B060402020202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33F13F-2E9E-CE7F-6CF4-93DA8C106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02" y="3769321"/>
            <a:ext cx="646220" cy="21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6608A26C-2B84-D9C5-97FC-D37CDECAE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67" y="3755014"/>
            <a:ext cx="670645" cy="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arald Nyborg Logo PNG Vector (EPS) Free Download">
            <a:extLst>
              <a:ext uri="{FF2B5EF4-FFF2-40B4-BE49-F238E27FC236}">
                <a16:creationId xmlns:a16="http://schemas.microsoft.com/office/drawing/2014/main" id="{FAB69CEB-D686-3A69-C6E2-35839ADA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94" y="3761583"/>
            <a:ext cx="742350" cy="19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discount Integration – Sendcloud Help Center">
            <a:extLst>
              <a:ext uri="{FF2B5EF4-FFF2-40B4-BE49-F238E27FC236}">
                <a16:creationId xmlns:a16="http://schemas.microsoft.com/office/drawing/2014/main" id="{4853D837-AF05-101C-E418-EB649348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76" y="3789700"/>
            <a:ext cx="646220" cy="16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Privalia Kortingscode Nederland 35% OFF bij Privalia kortingscodes gratis  verzending Juli 2022">
            <a:extLst>
              <a:ext uri="{FF2B5EF4-FFF2-40B4-BE49-F238E27FC236}">
                <a16:creationId xmlns:a16="http://schemas.microsoft.com/office/drawing/2014/main" id="{C136302A-A61B-9BD9-323F-3367507EE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6" b="27514"/>
          <a:stretch/>
        </p:blipFill>
        <p:spPr bwMode="auto">
          <a:xfrm>
            <a:off x="5815280" y="3778214"/>
            <a:ext cx="684223" cy="18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82E682C4-2CDF-DC73-8CAB-276224756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534" y="3769033"/>
            <a:ext cx="664188" cy="22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4350D865-071B-A34B-56B6-FA387C543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786" y="3663804"/>
            <a:ext cx="720351" cy="40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6FD8E6-DDA6-F03C-7BBF-B43A3FD7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28" y="3788088"/>
            <a:ext cx="595966" cy="13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9EFAF471-4EE2-9482-5435-718C37E49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68" y="3603068"/>
            <a:ext cx="52691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8EBD6D-B777-3A67-E68C-E3F7220D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738" y="3783238"/>
            <a:ext cx="646220" cy="21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C6E36D9C-8D1F-5825-851B-6C7592BE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71" y="3782793"/>
            <a:ext cx="670645" cy="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5F2E5-DE23-E2E4-AA51-BB144613F1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507" y="2636967"/>
            <a:ext cx="847843" cy="476316"/>
          </a:xfrm>
          <a:prstGeom prst="rect">
            <a:avLst/>
          </a:prstGeom>
        </p:spPr>
      </p:pic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24A959B3-7472-B047-2D00-8324881240AC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C39F03CE-0787-FCA9-EF41-552753A1D7A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34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571534A2-8689-C5FC-31FD-D7BC99AC94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929280"/>
              </p:ext>
            </p:extLst>
          </p:nvPr>
        </p:nvGraphicFramePr>
        <p:xfrm>
          <a:off x="1276350" y="2675157"/>
          <a:ext cx="9352496" cy="3220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kstvak 11">
            <a:extLst>
              <a:ext uri="{FF2B5EF4-FFF2-40B4-BE49-F238E27FC236}">
                <a16:creationId xmlns:a16="http://schemas.microsoft.com/office/drawing/2014/main" id="{52A80943-421B-D1E5-DF3F-1A57B85D8239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Home improvement purchasing via national number one retailer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 home improvement products via national number one online retailer in the past 12 months?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EB846B06-D3DE-8CD4-BCD6-17E726855579}"/>
              </a:ext>
            </a:extLst>
          </p:cNvPr>
          <p:cNvGraphicFramePr>
            <a:graphicFrameLocks noGrp="1"/>
          </p:cNvGraphicFramePr>
          <p:nvPr/>
        </p:nvGraphicFramePr>
        <p:xfrm>
          <a:off x="1685925" y="2186120"/>
          <a:ext cx="894293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994">
                  <a:extLst>
                    <a:ext uri="{9D8B030D-6E8A-4147-A177-3AD203B41FA5}">
                      <a16:colId xmlns:a16="http://schemas.microsoft.com/office/drawing/2014/main" val="2664426458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92547533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918621012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948625914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728540904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21067626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3460983921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1743634661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2243460983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571275212"/>
                    </a:ext>
                  </a:extLst>
                </a:gridCol>
                <a:gridCol w="812994">
                  <a:extLst>
                    <a:ext uri="{9D8B030D-6E8A-4147-A177-3AD203B41FA5}">
                      <a16:colId xmlns:a16="http://schemas.microsoft.com/office/drawing/2014/main" val="785818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DK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NL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200" b="1" kern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UK</a:t>
                      </a:r>
                      <a:endParaRPr lang="LID4096" sz="1200" b="1" kern="1200">
                        <a:solidFill>
                          <a:srgbClr val="59595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948806"/>
                  </a:ext>
                </a:extLst>
              </a:tr>
            </a:tbl>
          </a:graphicData>
        </a:graphic>
      </p:graphicFrame>
      <p:sp>
        <p:nvSpPr>
          <p:cNvPr id="11" name="Tekstvak 5">
            <a:extLst>
              <a:ext uri="{FF2B5EF4-FFF2-40B4-BE49-F238E27FC236}">
                <a16:creationId xmlns:a16="http://schemas.microsoft.com/office/drawing/2014/main" id="{0C6F7ACB-C1F3-B94D-7876-6569B0390C40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2743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5324E8-1FE8-8C05-7EAB-CBD67DA74630}"/>
              </a:ext>
            </a:extLst>
          </p:cNvPr>
          <p:cNvSpPr/>
          <p:nvPr/>
        </p:nvSpPr>
        <p:spPr>
          <a:xfrm>
            <a:off x="1745038" y="6016411"/>
            <a:ext cx="40842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of yes</a:t>
            </a:r>
            <a:endParaRPr lang="en-GB" sz="600" b="1">
              <a:solidFill>
                <a:schemeClr val="bg1">
                  <a:lumMod val="50000"/>
                </a:schemeClr>
              </a:solidFill>
              <a:latin typeface="Arial" panose="020B06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4BBE5-B44C-2746-94E7-10BA34947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07" y="2636967"/>
            <a:ext cx="847843" cy="476316"/>
          </a:xfrm>
          <a:prstGeom prst="rect">
            <a:avLst/>
          </a:prstGeom>
        </p:spPr>
      </p:pic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E9DCAC53-EB4F-CFF2-33C5-68B7B769D0A6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8B94E5-21DB-B1C7-C353-9BC8DEB30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02" y="3769321"/>
            <a:ext cx="646220" cy="21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E127C4BF-69FF-32D0-2781-E4039D0FF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67" y="3755014"/>
            <a:ext cx="670645" cy="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arald Nyborg Logo PNG Vector (EPS) Free Download">
            <a:extLst>
              <a:ext uri="{FF2B5EF4-FFF2-40B4-BE49-F238E27FC236}">
                <a16:creationId xmlns:a16="http://schemas.microsoft.com/office/drawing/2014/main" id="{82F04D1E-B137-9E68-57A6-763087938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94" y="3761583"/>
            <a:ext cx="742350" cy="19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discount Integration – Sendcloud Help Center">
            <a:extLst>
              <a:ext uri="{FF2B5EF4-FFF2-40B4-BE49-F238E27FC236}">
                <a16:creationId xmlns:a16="http://schemas.microsoft.com/office/drawing/2014/main" id="{6A4A6411-7CA1-F50F-F141-72295368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76" y="3789700"/>
            <a:ext cx="646220" cy="16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Privalia Kortingscode Nederland 35% OFF bij Privalia kortingscodes gratis  verzending Juli 2022">
            <a:extLst>
              <a:ext uri="{FF2B5EF4-FFF2-40B4-BE49-F238E27FC236}">
                <a16:creationId xmlns:a16="http://schemas.microsoft.com/office/drawing/2014/main" id="{A3FE03B9-8F22-B877-A9A2-D71B662AB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6" b="27514"/>
          <a:stretch/>
        </p:blipFill>
        <p:spPr bwMode="auto">
          <a:xfrm>
            <a:off x="5815280" y="3778214"/>
            <a:ext cx="684223" cy="18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8AAF00FA-DBF2-6074-FCB2-0A4EDF1F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534" y="3769033"/>
            <a:ext cx="664188" cy="22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49DC71A5-2EF4-FA71-1C8F-9FE2F81E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786" y="3663804"/>
            <a:ext cx="720351" cy="40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FE77DA-DEC6-56E0-5CE1-9F878EB9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28" y="3788088"/>
            <a:ext cx="595966" cy="13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B29F3E3A-AC5F-068A-A2BB-72E0DC9D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68" y="3603068"/>
            <a:ext cx="52691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9A68508-E14C-4069-07AE-58E5562E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738" y="3783238"/>
            <a:ext cx="646220" cy="21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296BAD0D-6601-5F91-B14F-AA977742C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71" y="3782793"/>
            <a:ext cx="670645" cy="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239D4EC-A1D8-533D-D0DD-C34EEFCD22C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64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20">
            <a:extLst>
              <a:ext uri="{FF2B5EF4-FFF2-40B4-BE49-F238E27FC236}">
                <a16:creationId xmlns:a16="http://schemas.microsoft.com/office/drawing/2014/main" id="{59B9DEFA-0A7F-F6F3-FD1A-D5B248A3B83B}"/>
              </a:ext>
            </a:extLst>
          </p:cNvPr>
          <p:cNvSpPr txBox="1"/>
          <p:nvPr/>
        </p:nvSpPr>
        <p:spPr>
          <a:xfrm>
            <a:off x="489598" y="1633908"/>
            <a:ext cx="1122297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Purchasing approach</a:t>
            </a:r>
          </a:p>
          <a:p>
            <a:r>
              <a:rPr lang="en-GB" sz="1100">
                <a:solidFill>
                  <a:srgbClr val="595959"/>
                </a:solidFill>
              </a:rPr>
              <a:t>If you need to buy the following products how would you approach this?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en-GB" sz="1100">
                <a:solidFill>
                  <a:srgbClr val="595959"/>
                </a:solidFill>
              </a:rPr>
              <a:t>(offline being a physical store and online being a </a:t>
            </a:r>
            <a:r>
              <a:rPr lang="en-GB" sz="1100" err="1">
                <a:solidFill>
                  <a:srgbClr val="595959"/>
                </a:solidFill>
              </a:rPr>
              <a:t>webshop</a:t>
            </a:r>
            <a:r>
              <a:rPr lang="en-GB" sz="1100">
                <a:solidFill>
                  <a:srgbClr val="595959"/>
                </a:solidFill>
              </a:rPr>
              <a:t>)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12" name="Tekstvak 5">
            <a:extLst>
              <a:ext uri="{FF2B5EF4-FFF2-40B4-BE49-F238E27FC236}">
                <a16:creationId xmlns:a16="http://schemas.microsoft.com/office/drawing/2014/main" id="{E86E84F9-96A7-D70C-5307-B2E9984A179C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6635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15" name="Chart 5">
            <a:extLst>
              <a:ext uri="{FF2B5EF4-FFF2-40B4-BE49-F238E27FC236}">
                <a16:creationId xmlns:a16="http://schemas.microsoft.com/office/drawing/2014/main" id="{AFE75158-842B-8EBC-7D4E-0FCA7DA003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59018"/>
              </p:ext>
            </p:extLst>
          </p:nvPr>
        </p:nvGraphicFramePr>
        <p:xfrm>
          <a:off x="2503503" y="2420937"/>
          <a:ext cx="6472221" cy="3744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Table 22">
            <a:extLst>
              <a:ext uri="{FF2B5EF4-FFF2-40B4-BE49-F238E27FC236}">
                <a16:creationId xmlns:a16="http://schemas.microsoft.com/office/drawing/2014/main" id="{07491D93-B47C-51E8-0784-670A6CADA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031678"/>
              </p:ext>
            </p:extLst>
          </p:nvPr>
        </p:nvGraphicFramePr>
        <p:xfrm>
          <a:off x="479427" y="2414458"/>
          <a:ext cx="2024076" cy="3744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4076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74899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Power Tools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61624"/>
                  </a:ext>
                </a:extLst>
              </a:tr>
              <a:tr h="74899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Tap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74899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noProof="0">
                          <a:solidFill>
                            <a:srgbClr val="A6A6A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74899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Flooring Products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74899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Doorlock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</a:tbl>
          </a:graphicData>
        </a:graphic>
      </p:graphicFrame>
      <p:graphicFrame>
        <p:nvGraphicFramePr>
          <p:cNvPr id="17" name="Tabel 4">
            <a:extLst>
              <a:ext uri="{FF2B5EF4-FFF2-40B4-BE49-F238E27FC236}">
                <a16:creationId xmlns:a16="http://schemas.microsoft.com/office/drawing/2014/main" id="{05644AB3-4A36-1DAE-0400-8F6FDD7BD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431232"/>
              </p:ext>
            </p:extLst>
          </p:nvPr>
        </p:nvGraphicFramePr>
        <p:xfrm>
          <a:off x="2503503" y="2170619"/>
          <a:ext cx="647222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055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618055">
                  <a:extLst>
                    <a:ext uri="{9D8B030D-6E8A-4147-A177-3AD203B41FA5}">
                      <a16:colId xmlns:a16="http://schemas.microsoft.com/office/drawing/2014/main" val="1381779879"/>
                    </a:ext>
                  </a:extLst>
                </a:gridCol>
                <a:gridCol w="1618055">
                  <a:extLst>
                    <a:ext uri="{9D8B030D-6E8A-4147-A177-3AD203B41FA5}">
                      <a16:colId xmlns:a16="http://schemas.microsoft.com/office/drawing/2014/main" val="1338366734"/>
                    </a:ext>
                  </a:extLst>
                </a:gridCol>
                <a:gridCol w="1618055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ctr"/>
                      <a:r>
                        <a:rPr lang="en-GB" sz="900" b="0" noProof="0">
                          <a:solidFill>
                            <a:srgbClr val="0A5D7A"/>
                          </a:solidFill>
                        </a:rPr>
                        <a:t>Information </a:t>
                      </a:r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offline</a:t>
                      </a:r>
                      <a:r>
                        <a:rPr lang="en-GB" sz="900" b="0" noProof="0">
                          <a:solidFill>
                            <a:srgbClr val="0A5D7A"/>
                          </a:solidFill>
                        </a:rPr>
                        <a:t> and buy </a:t>
                      </a:r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offline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noProof="0">
                          <a:solidFill>
                            <a:srgbClr val="3B7D95"/>
                          </a:solidFill>
                        </a:rPr>
                        <a:t>Information </a:t>
                      </a:r>
                      <a:r>
                        <a:rPr lang="en-US" sz="900" b="0" u="sng" noProof="0">
                          <a:solidFill>
                            <a:srgbClr val="3B7D95"/>
                          </a:solidFill>
                        </a:rPr>
                        <a:t>online</a:t>
                      </a:r>
                      <a:r>
                        <a:rPr lang="en-US" sz="900" b="0" noProof="0">
                          <a:solidFill>
                            <a:srgbClr val="3B7D95"/>
                          </a:solidFill>
                        </a:rPr>
                        <a:t> but buy </a:t>
                      </a:r>
                      <a:r>
                        <a:rPr lang="en-US" sz="900" b="1" noProof="0">
                          <a:solidFill>
                            <a:srgbClr val="3B7D95"/>
                          </a:solidFill>
                        </a:rPr>
                        <a:t>offline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noProof="0">
                          <a:solidFill>
                            <a:srgbClr val="3B7D95"/>
                          </a:solidFill>
                        </a:rPr>
                        <a:t>Information </a:t>
                      </a:r>
                      <a:r>
                        <a:rPr lang="en-GB" sz="900" b="0" u="sng" noProof="0">
                          <a:solidFill>
                            <a:srgbClr val="3B7D95"/>
                          </a:solidFill>
                        </a:rPr>
                        <a:t>online</a:t>
                      </a:r>
                      <a:r>
                        <a:rPr lang="en-GB" sz="900" b="0" noProof="0">
                          <a:solidFill>
                            <a:srgbClr val="3B7D95"/>
                          </a:solidFill>
                        </a:rPr>
                        <a:t> and buy </a:t>
                      </a:r>
                      <a:r>
                        <a:rPr lang="en-GB" sz="900" b="0" u="sng" noProof="0">
                          <a:solidFill>
                            <a:srgbClr val="3B7D95"/>
                          </a:solidFill>
                        </a:rPr>
                        <a:t>online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noProof="0">
                          <a:solidFill>
                            <a:srgbClr val="7DB5DF"/>
                          </a:solidFill>
                        </a:rPr>
                        <a:t>Information </a:t>
                      </a:r>
                      <a:r>
                        <a:rPr lang="en-GB" sz="900" b="1" noProof="0">
                          <a:solidFill>
                            <a:srgbClr val="7DB5DF"/>
                          </a:solidFill>
                        </a:rPr>
                        <a:t>offline</a:t>
                      </a:r>
                      <a:r>
                        <a:rPr lang="en-GB" sz="900" b="0" noProof="0">
                          <a:solidFill>
                            <a:srgbClr val="7DB5DF"/>
                          </a:solidFill>
                        </a:rPr>
                        <a:t> but buy </a:t>
                      </a:r>
                      <a:r>
                        <a:rPr lang="en-GB" sz="900" b="0" u="sng" noProof="0">
                          <a:solidFill>
                            <a:srgbClr val="7DB5DF"/>
                          </a:solidFill>
                        </a:rPr>
                        <a:t>online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18" name="Tijdelijke aanduiding voor tekst 4">
            <a:extLst>
              <a:ext uri="{FF2B5EF4-FFF2-40B4-BE49-F238E27FC236}">
                <a16:creationId xmlns:a16="http://schemas.microsoft.com/office/drawing/2014/main" id="{1174D2EE-9FC4-8999-2E1B-579F3F5E64FA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63AEADBF-2232-A042-3D56-6468A3B423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20">
            <a:extLst>
              <a:ext uri="{FF2B5EF4-FFF2-40B4-BE49-F238E27FC236}">
                <a16:creationId xmlns:a16="http://schemas.microsoft.com/office/drawing/2014/main" id="{59B9DEFA-0A7F-F6F3-FD1A-D5B248A3B83B}"/>
              </a:ext>
            </a:extLst>
          </p:cNvPr>
          <p:cNvSpPr txBox="1"/>
          <p:nvPr/>
        </p:nvSpPr>
        <p:spPr>
          <a:xfrm>
            <a:off x="489598" y="1633908"/>
            <a:ext cx="1122297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Paint job</a:t>
            </a:r>
          </a:p>
          <a:p>
            <a:r>
              <a:rPr lang="en-GB" sz="1100">
                <a:solidFill>
                  <a:srgbClr val="595959"/>
                </a:solidFill>
              </a:rPr>
              <a:t>If you want to do a paint job in your house, how would you most likely get the paint and paint supplies for it?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12" name="Tekstvak 5">
            <a:extLst>
              <a:ext uri="{FF2B5EF4-FFF2-40B4-BE49-F238E27FC236}">
                <a16:creationId xmlns:a16="http://schemas.microsoft.com/office/drawing/2014/main" id="{E86E84F9-96A7-D70C-5307-B2E9984A179C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6635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15" name="Chart 5">
            <a:extLst>
              <a:ext uri="{FF2B5EF4-FFF2-40B4-BE49-F238E27FC236}">
                <a16:creationId xmlns:a16="http://schemas.microsoft.com/office/drawing/2014/main" id="{AFE75158-842B-8EBC-7D4E-0FCA7DA003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1532813"/>
              </p:ext>
            </p:extLst>
          </p:nvPr>
        </p:nvGraphicFramePr>
        <p:xfrm>
          <a:off x="2503503" y="2420937"/>
          <a:ext cx="6472221" cy="3744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Table 22">
            <a:extLst>
              <a:ext uri="{FF2B5EF4-FFF2-40B4-BE49-F238E27FC236}">
                <a16:creationId xmlns:a16="http://schemas.microsoft.com/office/drawing/2014/main" id="{07491D93-B47C-51E8-0784-670A6CADA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015035"/>
              </p:ext>
            </p:extLst>
          </p:nvPr>
        </p:nvGraphicFramePr>
        <p:xfrm>
          <a:off x="479427" y="2414458"/>
          <a:ext cx="1921114" cy="3766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1114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89746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61624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France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Belgium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Austria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Italy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Spain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Netherlands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Sweden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Denmark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8974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Poland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graphicFrame>
        <p:nvGraphicFramePr>
          <p:cNvPr id="17" name="Tabel 4">
            <a:extLst>
              <a:ext uri="{FF2B5EF4-FFF2-40B4-BE49-F238E27FC236}">
                <a16:creationId xmlns:a16="http://schemas.microsoft.com/office/drawing/2014/main" id="{05644AB3-4A36-1DAE-0400-8F6FDD7BD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980328"/>
              </p:ext>
            </p:extLst>
          </p:nvPr>
        </p:nvGraphicFramePr>
        <p:xfrm>
          <a:off x="2503503" y="2170619"/>
          <a:ext cx="6472221" cy="250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247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1381779879"/>
                    </a:ext>
                  </a:extLst>
                </a:gridCol>
                <a:gridCol w="3994149">
                  <a:extLst>
                    <a:ext uri="{9D8B030D-6E8A-4147-A177-3AD203B41FA5}">
                      <a16:colId xmlns:a16="http://schemas.microsoft.com/office/drawing/2014/main" val="1338366734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Visit a DIY store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3B7D95"/>
                          </a:solidFill>
                        </a:rPr>
                        <a:t>Order it Online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5497BE"/>
                          </a:solidFill>
                        </a:rPr>
                        <a:t>Postpone the paint job and buy the products once I have time for it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18" name="Tijdelijke aanduiding voor tekst 4">
            <a:extLst>
              <a:ext uri="{FF2B5EF4-FFF2-40B4-BE49-F238E27FC236}">
                <a16:creationId xmlns:a16="http://schemas.microsoft.com/office/drawing/2014/main" id="{1174D2EE-9FC4-8999-2E1B-579F3F5E64FA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3BB96488-25E0-A05E-36FD-D7D24B3FE2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FE7A417-EBCE-A486-C5EA-0A83894F0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285576"/>
              </p:ext>
            </p:extLst>
          </p:nvPr>
        </p:nvGraphicFramePr>
        <p:xfrm>
          <a:off x="2190751" y="2170619"/>
          <a:ext cx="6784972" cy="250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004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3414926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l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More fun online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00" b="1" noProof="0">
                          <a:solidFill>
                            <a:srgbClr val="0A5D7A"/>
                          </a:solidFill>
                        </a:rPr>
                        <a:t>More fun offline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9" name="Table 22">
            <a:extLst>
              <a:ext uri="{FF2B5EF4-FFF2-40B4-BE49-F238E27FC236}">
                <a16:creationId xmlns:a16="http://schemas.microsoft.com/office/drawing/2014/main" id="{9A5BBB50-B49D-119C-C1ED-69D775B5A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055778"/>
              </p:ext>
            </p:extLst>
          </p:nvPr>
        </p:nvGraphicFramePr>
        <p:xfrm>
          <a:off x="2178046" y="2444940"/>
          <a:ext cx="6797680" cy="3951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8840">
                  <a:extLst>
                    <a:ext uri="{9D8B030D-6E8A-4147-A177-3AD203B41FA5}">
                      <a16:colId xmlns:a16="http://schemas.microsoft.com/office/drawing/2014/main" val="4002876612"/>
                    </a:ext>
                  </a:extLst>
                </a:gridCol>
                <a:gridCol w="3398840">
                  <a:extLst>
                    <a:ext uri="{9D8B030D-6E8A-4147-A177-3AD203B41FA5}">
                      <a16:colId xmlns:a16="http://schemas.microsoft.com/office/drawing/2014/main" val="1700738676"/>
                    </a:ext>
                  </a:extLst>
                </a:gridCol>
              </a:tblGrid>
              <a:tr h="3951275">
                <a:tc>
                  <a:txBody>
                    <a:bodyPr/>
                    <a:lstStyle/>
                    <a:p>
                      <a:pPr algn="ctr"/>
                      <a:endParaRPr lang="en-GB" sz="1100" b="1">
                        <a:solidFill>
                          <a:srgbClr val="F29733"/>
                        </a:solidFill>
                      </a:endParaRPr>
                    </a:p>
                  </a:txBody>
                  <a:tcPr marL="0" marR="75888" marT="32922" marB="32922" anchor="ctr">
                    <a:lnL>
                      <a:noFill/>
                    </a:lnL>
                    <a:lnR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>
                        <a:solidFill>
                          <a:srgbClr val="226D87"/>
                        </a:solidFill>
                      </a:endParaRPr>
                    </a:p>
                  </a:txBody>
                  <a:tcPr marL="0" marR="75888" marT="32922" marB="32922" anchor="ctr">
                    <a:lnL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191443"/>
                  </a:ext>
                </a:extLst>
              </a:tr>
            </a:tbl>
          </a:graphicData>
        </a:graphic>
      </p:graphicFrame>
      <p:graphicFrame>
        <p:nvGraphicFramePr>
          <p:cNvPr id="8" name="Chart 8">
            <a:extLst>
              <a:ext uri="{FF2B5EF4-FFF2-40B4-BE49-F238E27FC236}">
                <a16:creationId xmlns:a16="http://schemas.microsoft.com/office/drawing/2014/main" id="{DB45712D-8048-1D7E-DC12-6217C6F9D9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7467583"/>
              </p:ext>
            </p:extLst>
          </p:nvPr>
        </p:nvGraphicFramePr>
        <p:xfrm>
          <a:off x="2190750" y="2444941"/>
          <a:ext cx="6797679" cy="3951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5533C780-DE1B-C8EF-F1B6-98EEF69C2566}"/>
              </a:ext>
            </a:extLst>
          </p:cNvPr>
          <p:cNvSpPr txBox="1"/>
          <p:nvPr/>
        </p:nvSpPr>
        <p:spPr>
          <a:xfrm>
            <a:off x="2190750" y="2159000"/>
            <a:ext cx="6784975" cy="25241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050">
                <a:solidFill>
                  <a:srgbClr val="595959"/>
                </a:solidFill>
              </a:rPr>
              <a:t>Balance: </a:t>
            </a:r>
            <a:r>
              <a:rPr lang="en-GB" sz="1050">
                <a:solidFill>
                  <a:srgbClr val="0A5D7A"/>
                </a:solidFill>
              </a:rPr>
              <a:t>% Yes (I agree) </a:t>
            </a:r>
            <a:r>
              <a:rPr lang="en-GB" sz="1050" b="1">
                <a:solidFill>
                  <a:srgbClr val="0A5D7A"/>
                </a:solidFill>
              </a:rPr>
              <a:t>offline</a:t>
            </a:r>
            <a:r>
              <a:rPr lang="en-GB" sz="1050">
                <a:solidFill>
                  <a:srgbClr val="595959"/>
                </a:solidFill>
              </a:rPr>
              <a:t> minus </a:t>
            </a:r>
            <a:r>
              <a:rPr lang="en-GB" sz="1050">
                <a:solidFill>
                  <a:srgbClr val="EF7D00"/>
                </a:solidFill>
              </a:rPr>
              <a:t>% Yes (I agree) </a:t>
            </a:r>
            <a:r>
              <a:rPr lang="en-GB" sz="1050" b="1">
                <a:solidFill>
                  <a:srgbClr val="EF7D00"/>
                </a:solidFill>
              </a:rPr>
              <a:t>online</a:t>
            </a:r>
            <a:endParaRPr lang="en-GB" sz="1200" b="1">
              <a:solidFill>
                <a:srgbClr val="EF7D00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0F5DD28-4F81-826B-7DFC-99C2BDF31739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Where is it more fun to shop</a:t>
            </a:r>
          </a:p>
          <a:p>
            <a:r>
              <a:rPr lang="en-GB" sz="1100">
                <a:solidFill>
                  <a:srgbClr val="595959"/>
                </a:solidFill>
              </a:rPr>
              <a:t>A: Shopping in physical stores for home improvement products is more fun than in online stores</a:t>
            </a:r>
          </a:p>
          <a:p>
            <a:r>
              <a:rPr lang="en-GB" sz="1100">
                <a:solidFill>
                  <a:srgbClr val="595959"/>
                </a:solidFill>
              </a:rPr>
              <a:t>B: Shopping in online stores for home improvement products is more fun than in physical stores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03A7BAD1-6CE8-4928-C03A-FE62FBFD6F24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graphicFrame>
        <p:nvGraphicFramePr>
          <p:cNvPr id="11" name="Table 22">
            <a:extLst>
              <a:ext uri="{FF2B5EF4-FFF2-40B4-BE49-F238E27FC236}">
                <a16:creationId xmlns:a16="http://schemas.microsoft.com/office/drawing/2014/main" id="{4797987D-6E84-6A35-3172-F93079C01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239614"/>
              </p:ext>
            </p:extLst>
          </p:nvPr>
        </p:nvGraphicFramePr>
        <p:xfrm>
          <a:off x="487740" y="2441407"/>
          <a:ext cx="1612754" cy="395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754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04216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61624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Sweden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Denmark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Austria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Netherlands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France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Italy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Spain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Poland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Belgium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12" name="Tekstvak 5">
            <a:extLst>
              <a:ext uri="{FF2B5EF4-FFF2-40B4-BE49-F238E27FC236}">
                <a16:creationId xmlns:a16="http://schemas.microsoft.com/office/drawing/2014/main" id="{818AF595-9ED8-EA4D-93F2-397286F5070D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6635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532F98A-98DD-480A-72BB-A419302FEA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05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533C780-DE1B-C8EF-F1B6-98EEF69C2566}"/>
              </a:ext>
            </a:extLst>
          </p:cNvPr>
          <p:cNvSpPr txBox="1"/>
          <p:nvPr/>
        </p:nvSpPr>
        <p:spPr>
          <a:xfrm>
            <a:off x="2190750" y="2159000"/>
            <a:ext cx="6784975" cy="25241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050">
                <a:solidFill>
                  <a:srgbClr val="595959"/>
                </a:solidFill>
              </a:rPr>
              <a:t>Balance: </a:t>
            </a:r>
            <a:r>
              <a:rPr lang="en-GB" sz="1050">
                <a:solidFill>
                  <a:srgbClr val="0A5D7A"/>
                </a:solidFill>
              </a:rPr>
              <a:t>% Yes (I agree) </a:t>
            </a:r>
            <a:r>
              <a:rPr lang="en-GB" sz="1050" b="1">
                <a:solidFill>
                  <a:srgbClr val="0A5D7A"/>
                </a:solidFill>
              </a:rPr>
              <a:t>offline</a:t>
            </a:r>
            <a:r>
              <a:rPr lang="en-GB" sz="1050">
                <a:solidFill>
                  <a:srgbClr val="595959"/>
                </a:solidFill>
              </a:rPr>
              <a:t> minus </a:t>
            </a:r>
            <a:r>
              <a:rPr lang="en-GB" sz="1050">
                <a:solidFill>
                  <a:srgbClr val="EF7D00"/>
                </a:solidFill>
              </a:rPr>
              <a:t>% Yes (I agree) </a:t>
            </a:r>
            <a:r>
              <a:rPr lang="en-GB" sz="1050" b="1">
                <a:solidFill>
                  <a:srgbClr val="EF7D00"/>
                </a:solidFill>
              </a:rPr>
              <a:t>online</a:t>
            </a:r>
            <a:endParaRPr lang="en-GB" sz="1200" b="1">
              <a:solidFill>
                <a:srgbClr val="EF7D00"/>
              </a:solidFill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FE7A417-EBCE-A486-C5EA-0A83894F0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405203"/>
              </p:ext>
            </p:extLst>
          </p:nvPr>
        </p:nvGraphicFramePr>
        <p:xfrm>
          <a:off x="2190751" y="2170619"/>
          <a:ext cx="6784972" cy="250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004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3414926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l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Better advice online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00" b="1" noProof="0">
                          <a:solidFill>
                            <a:srgbClr val="0A5D7A"/>
                          </a:solidFill>
                        </a:rPr>
                        <a:t>Better advice offline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9" name="Table 22">
            <a:extLst>
              <a:ext uri="{FF2B5EF4-FFF2-40B4-BE49-F238E27FC236}">
                <a16:creationId xmlns:a16="http://schemas.microsoft.com/office/drawing/2014/main" id="{9A5BBB50-B49D-119C-C1ED-69D775B5A8AA}"/>
              </a:ext>
            </a:extLst>
          </p:cNvPr>
          <p:cNvGraphicFramePr>
            <a:graphicFrameLocks noGrp="1"/>
          </p:cNvGraphicFramePr>
          <p:nvPr/>
        </p:nvGraphicFramePr>
        <p:xfrm>
          <a:off x="2178046" y="2444940"/>
          <a:ext cx="6797680" cy="3951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8840">
                  <a:extLst>
                    <a:ext uri="{9D8B030D-6E8A-4147-A177-3AD203B41FA5}">
                      <a16:colId xmlns:a16="http://schemas.microsoft.com/office/drawing/2014/main" val="4002876612"/>
                    </a:ext>
                  </a:extLst>
                </a:gridCol>
                <a:gridCol w="3398840">
                  <a:extLst>
                    <a:ext uri="{9D8B030D-6E8A-4147-A177-3AD203B41FA5}">
                      <a16:colId xmlns:a16="http://schemas.microsoft.com/office/drawing/2014/main" val="1700738676"/>
                    </a:ext>
                  </a:extLst>
                </a:gridCol>
              </a:tblGrid>
              <a:tr h="3951275">
                <a:tc>
                  <a:txBody>
                    <a:bodyPr/>
                    <a:lstStyle/>
                    <a:p>
                      <a:pPr algn="ctr"/>
                      <a:endParaRPr lang="en-GB" sz="1100" b="1">
                        <a:solidFill>
                          <a:srgbClr val="F29733"/>
                        </a:solidFill>
                      </a:endParaRPr>
                    </a:p>
                  </a:txBody>
                  <a:tcPr marL="0" marR="75888" marT="32922" marB="32922" anchor="ctr">
                    <a:lnL>
                      <a:noFill/>
                    </a:lnL>
                    <a:lnR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>
                        <a:solidFill>
                          <a:srgbClr val="226D87"/>
                        </a:solidFill>
                      </a:endParaRPr>
                    </a:p>
                  </a:txBody>
                  <a:tcPr marL="0" marR="75888" marT="32922" marB="32922" anchor="ctr">
                    <a:lnL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191443"/>
                  </a:ext>
                </a:extLst>
              </a:tr>
            </a:tbl>
          </a:graphicData>
        </a:graphic>
      </p:graphicFrame>
      <p:graphicFrame>
        <p:nvGraphicFramePr>
          <p:cNvPr id="8" name="Chart 8">
            <a:extLst>
              <a:ext uri="{FF2B5EF4-FFF2-40B4-BE49-F238E27FC236}">
                <a16:creationId xmlns:a16="http://schemas.microsoft.com/office/drawing/2014/main" id="{DB45712D-8048-1D7E-DC12-6217C6F9D9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346656"/>
              </p:ext>
            </p:extLst>
          </p:nvPr>
        </p:nvGraphicFramePr>
        <p:xfrm>
          <a:off x="2190750" y="2444941"/>
          <a:ext cx="6797679" cy="3951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kstvak 20">
            <a:extLst>
              <a:ext uri="{FF2B5EF4-FFF2-40B4-BE49-F238E27FC236}">
                <a16:creationId xmlns:a16="http://schemas.microsoft.com/office/drawing/2014/main" id="{50F5DD28-4F81-826B-7DFC-99C2BDF31739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Where do they get better advice</a:t>
            </a:r>
          </a:p>
          <a:p>
            <a:r>
              <a:rPr lang="en-GB" sz="1100">
                <a:solidFill>
                  <a:srgbClr val="595959"/>
                </a:solidFill>
              </a:rPr>
              <a:t>A: In physical stores, you receive better advice on home improvement products than in online stores</a:t>
            </a:r>
          </a:p>
          <a:p>
            <a:r>
              <a:rPr lang="en-GB" sz="1100">
                <a:solidFill>
                  <a:srgbClr val="595959"/>
                </a:solidFill>
              </a:rPr>
              <a:t>B: In online stores, you receive better advice on home improvement products than in physical stores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03A7BAD1-6CE8-4928-C03A-FE62FBFD6F24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graphicFrame>
        <p:nvGraphicFramePr>
          <p:cNvPr id="11" name="Table 22">
            <a:extLst>
              <a:ext uri="{FF2B5EF4-FFF2-40B4-BE49-F238E27FC236}">
                <a16:creationId xmlns:a16="http://schemas.microsoft.com/office/drawing/2014/main" id="{4797987D-6E84-6A35-3172-F93079C01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900298"/>
              </p:ext>
            </p:extLst>
          </p:nvPr>
        </p:nvGraphicFramePr>
        <p:xfrm>
          <a:off x="487740" y="2441407"/>
          <a:ext cx="1600050" cy="395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050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04216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61624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Sweden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Denmark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Austria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France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Netherlands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Italy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Spain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Poland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Belgium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12" name="Tekstvak 5">
            <a:extLst>
              <a:ext uri="{FF2B5EF4-FFF2-40B4-BE49-F238E27FC236}">
                <a16:creationId xmlns:a16="http://schemas.microsoft.com/office/drawing/2014/main" id="{818AF595-9ED8-EA4D-93F2-397286F5070D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6635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F4B25B-2E78-207C-587D-A60E49D290E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66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825A499-5BFE-6D17-F1C8-A7ADC19638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6" r="29426"/>
          <a:stretch/>
        </p:blipFill>
        <p:spPr/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4A6171E-89CC-CF28-F24F-50A66729A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96659"/>
              </p:ext>
            </p:extLst>
          </p:nvPr>
        </p:nvGraphicFramePr>
        <p:xfrm>
          <a:off x="475144" y="1994020"/>
          <a:ext cx="4338687" cy="2908059"/>
        </p:xfrm>
        <a:graphic>
          <a:graphicData uri="http://schemas.openxmlformats.org/drawingml/2006/table">
            <a:tbl>
              <a:tblPr firstRow="1" bandRow="1"/>
              <a:tblGrid>
                <a:gridCol w="4338687">
                  <a:extLst>
                    <a:ext uri="{9D8B030D-6E8A-4147-A177-3AD203B41FA5}">
                      <a16:colId xmlns:a16="http://schemas.microsoft.com/office/drawing/2014/main" val="329270630"/>
                    </a:ext>
                  </a:extLst>
                </a:gridCol>
              </a:tblGrid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 dirty="0">
                          <a:solidFill>
                            <a:schemeClr val="bg1"/>
                          </a:solidFill>
                        </a:rPr>
                        <a:t>Key insights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871963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 dirty="0">
                          <a:solidFill>
                            <a:schemeClr val="bg1"/>
                          </a:solidFill>
                        </a:rPr>
                        <a:t>European developments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62291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400" noProof="0" dirty="0">
                          <a:solidFill>
                            <a:schemeClr val="bg1"/>
                          </a:solidFill>
                        </a:rPr>
                        <a:t>Theme: </a:t>
                      </a:r>
                      <a:r>
                        <a:rPr lang="hr-HR" sz="1400" noProof="0" dirty="0" err="1">
                          <a:solidFill>
                            <a:schemeClr val="bg1"/>
                          </a:solidFill>
                        </a:rPr>
                        <a:t>Purchase</a:t>
                      </a:r>
                      <a:r>
                        <a:rPr lang="hr-HR" sz="1400" noProof="0">
                          <a:solidFill>
                            <a:schemeClr val="bg1"/>
                          </a:solidFill>
                        </a:rPr>
                        <a:t> channels</a:t>
                      </a: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078300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European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487121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Country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324286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Home improvement per category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344041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Appendix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514602"/>
                  </a:ext>
                </a:extLst>
              </a:tr>
            </a:tbl>
          </a:graphicData>
        </a:graphic>
      </p:graphicFrame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4583E73-29C7-528D-27D0-BC2E45762D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9426" y="368301"/>
            <a:ext cx="5616574" cy="539750"/>
          </a:xfrm>
          <a:prstGeom prst="rect">
            <a:avLst/>
          </a:prstGeom>
        </p:spPr>
        <p:txBody>
          <a:bodyPr wrap="square" lIns="0" tIns="0" rIns="0" bIns="0"/>
          <a:lstStyle/>
          <a:p>
            <a:r>
              <a:rPr lang="en-GB" sz="2800"/>
              <a:t>Index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372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533C780-DE1B-C8EF-F1B6-98EEF69C2566}"/>
              </a:ext>
            </a:extLst>
          </p:cNvPr>
          <p:cNvSpPr txBox="1"/>
          <p:nvPr/>
        </p:nvSpPr>
        <p:spPr>
          <a:xfrm>
            <a:off x="2190750" y="2159000"/>
            <a:ext cx="6784975" cy="25241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050">
                <a:solidFill>
                  <a:srgbClr val="595959"/>
                </a:solidFill>
              </a:rPr>
              <a:t>Balance: </a:t>
            </a:r>
            <a:r>
              <a:rPr lang="en-GB" sz="1050">
                <a:solidFill>
                  <a:srgbClr val="0A5D7A"/>
                </a:solidFill>
              </a:rPr>
              <a:t>% Yes (I agree) </a:t>
            </a:r>
            <a:r>
              <a:rPr lang="en-GB" sz="1050" b="1">
                <a:solidFill>
                  <a:srgbClr val="0A5D7A"/>
                </a:solidFill>
              </a:rPr>
              <a:t>offline</a:t>
            </a:r>
            <a:r>
              <a:rPr lang="en-GB" sz="1050">
                <a:solidFill>
                  <a:srgbClr val="595959"/>
                </a:solidFill>
              </a:rPr>
              <a:t> minus </a:t>
            </a:r>
            <a:r>
              <a:rPr lang="en-GB" sz="1050">
                <a:solidFill>
                  <a:srgbClr val="EF7D00"/>
                </a:solidFill>
              </a:rPr>
              <a:t>% Yes (I agree) </a:t>
            </a:r>
            <a:r>
              <a:rPr lang="en-GB" sz="1050" b="1">
                <a:solidFill>
                  <a:srgbClr val="EF7D00"/>
                </a:solidFill>
              </a:rPr>
              <a:t>online</a:t>
            </a:r>
            <a:endParaRPr lang="en-GB" sz="1200" b="1">
              <a:solidFill>
                <a:srgbClr val="EF7D00"/>
              </a:solidFill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FE7A417-EBCE-A486-C5EA-0A83894F0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185907"/>
              </p:ext>
            </p:extLst>
          </p:nvPr>
        </p:nvGraphicFramePr>
        <p:xfrm>
          <a:off x="2190751" y="2170619"/>
          <a:ext cx="6784972" cy="250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004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3414926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l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More inspiring online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000" b="1" noProof="0">
                          <a:solidFill>
                            <a:srgbClr val="0A5D7A"/>
                          </a:solidFill>
                        </a:rPr>
                        <a:t>More inspiring offline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9" name="Table 22">
            <a:extLst>
              <a:ext uri="{FF2B5EF4-FFF2-40B4-BE49-F238E27FC236}">
                <a16:creationId xmlns:a16="http://schemas.microsoft.com/office/drawing/2014/main" id="{9A5BBB50-B49D-119C-C1ED-69D775B5A8AA}"/>
              </a:ext>
            </a:extLst>
          </p:cNvPr>
          <p:cNvGraphicFramePr>
            <a:graphicFrameLocks noGrp="1"/>
          </p:cNvGraphicFramePr>
          <p:nvPr/>
        </p:nvGraphicFramePr>
        <p:xfrm>
          <a:off x="2178046" y="2444940"/>
          <a:ext cx="6797680" cy="3951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8840">
                  <a:extLst>
                    <a:ext uri="{9D8B030D-6E8A-4147-A177-3AD203B41FA5}">
                      <a16:colId xmlns:a16="http://schemas.microsoft.com/office/drawing/2014/main" val="4002876612"/>
                    </a:ext>
                  </a:extLst>
                </a:gridCol>
                <a:gridCol w="3398840">
                  <a:extLst>
                    <a:ext uri="{9D8B030D-6E8A-4147-A177-3AD203B41FA5}">
                      <a16:colId xmlns:a16="http://schemas.microsoft.com/office/drawing/2014/main" val="1700738676"/>
                    </a:ext>
                  </a:extLst>
                </a:gridCol>
              </a:tblGrid>
              <a:tr h="3951275">
                <a:tc>
                  <a:txBody>
                    <a:bodyPr/>
                    <a:lstStyle/>
                    <a:p>
                      <a:pPr algn="ctr"/>
                      <a:endParaRPr lang="en-GB" sz="1100" b="1">
                        <a:solidFill>
                          <a:srgbClr val="F29733"/>
                        </a:solidFill>
                      </a:endParaRPr>
                    </a:p>
                  </a:txBody>
                  <a:tcPr marL="0" marR="75888" marT="32922" marB="32922" anchor="ctr">
                    <a:lnL>
                      <a:noFill/>
                    </a:lnL>
                    <a:lnR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D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>
                        <a:solidFill>
                          <a:srgbClr val="226D87"/>
                        </a:solidFill>
                      </a:endParaRPr>
                    </a:p>
                  </a:txBody>
                  <a:tcPr marL="0" marR="75888" marT="32922" marB="32922" anchor="ctr">
                    <a:lnL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5D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191443"/>
                  </a:ext>
                </a:extLst>
              </a:tr>
            </a:tbl>
          </a:graphicData>
        </a:graphic>
      </p:graphicFrame>
      <p:graphicFrame>
        <p:nvGraphicFramePr>
          <p:cNvPr id="8" name="Chart 8">
            <a:extLst>
              <a:ext uri="{FF2B5EF4-FFF2-40B4-BE49-F238E27FC236}">
                <a16:creationId xmlns:a16="http://schemas.microsoft.com/office/drawing/2014/main" id="{DB45712D-8048-1D7E-DC12-6217C6F9D9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43846"/>
              </p:ext>
            </p:extLst>
          </p:nvPr>
        </p:nvGraphicFramePr>
        <p:xfrm>
          <a:off x="2190750" y="2444941"/>
          <a:ext cx="6797679" cy="3951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kstvak 20">
            <a:extLst>
              <a:ext uri="{FF2B5EF4-FFF2-40B4-BE49-F238E27FC236}">
                <a16:creationId xmlns:a16="http://schemas.microsoft.com/office/drawing/2014/main" id="{50F5DD28-4F81-826B-7DFC-99C2BDF31739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Where is it more inspiring</a:t>
            </a:r>
          </a:p>
          <a:p>
            <a:r>
              <a:rPr lang="en-GB" sz="1100">
                <a:solidFill>
                  <a:srgbClr val="595959"/>
                </a:solidFill>
              </a:rPr>
              <a:t>A: Physical stores for home improvement products are more inspiring than online stores</a:t>
            </a:r>
          </a:p>
          <a:p>
            <a:r>
              <a:rPr lang="en-GB" sz="1100">
                <a:solidFill>
                  <a:srgbClr val="595959"/>
                </a:solidFill>
              </a:rPr>
              <a:t>B: Online stores for home improvement products are more inspiring than physical stores</a:t>
            </a:r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03A7BAD1-6CE8-4928-C03A-FE62FBFD6F24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graphicFrame>
        <p:nvGraphicFramePr>
          <p:cNvPr id="11" name="Table 22">
            <a:extLst>
              <a:ext uri="{FF2B5EF4-FFF2-40B4-BE49-F238E27FC236}">
                <a16:creationId xmlns:a16="http://schemas.microsoft.com/office/drawing/2014/main" id="{4797987D-6E84-6A35-3172-F93079C01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539216"/>
              </p:ext>
            </p:extLst>
          </p:nvPr>
        </p:nvGraphicFramePr>
        <p:xfrm>
          <a:off x="487739" y="2441407"/>
          <a:ext cx="1587347" cy="395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347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04216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61624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Denmark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Sweden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Austria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Netherlands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Italy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France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Spain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Poland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304216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Belgium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12" name="Tekstvak 5">
            <a:extLst>
              <a:ext uri="{FF2B5EF4-FFF2-40B4-BE49-F238E27FC236}">
                <a16:creationId xmlns:a16="http://schemas.microsoft.com/office/drawing/2014/main" id="{818AF595-9ED8-EA4D-93F2-397286F5070D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N=6635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800A96E-ED5C-07A0-6323-6ED925E93D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00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20">
            <a:extLst>
              <a:ext uri="{FF2B5EF4-FFF2-40B4-BE49-F238E27FC236}">
                <a16:creationId xmlns:a16="http://schemas.microsoft.com/office/drawing/2014/main" id="{59B9DEFA-0A7F-F6F3-FD1A-D5B248A3B83B}"/>
              </a:ext>
            </a:extLst>
          </p:cNvPr>
          <p:cNvSpPr txBox="1"/>
          <p:nvPr/>
        </p:nvSpPr>
        <p:spPr>
          <a:xfrm>
            <a:off x="489598" y="1690323"/>
            <a:ext cx="9844010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Outlook on home improvement</a:t>
            </a:r>
          </a:p>
          <a:p>
            <a:r>
              <a:rPr lang="en-GB" sz="1100">
                <a:solidFill>
                  <a:srgbClr val="595959"/>
                </a:solidFill>
              </a:rPr>
              <a:t>Looking forward to the months July-September, do you expect the number of home improvement jobs in- or outside your home to be more, the same or less than in the same period last year?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12" name="Tekstvak 5">
            <a:extLst>
              <a:ext uri="{FF2B5EF4-FFF2-40B4-BE49-F238E27FC236}">
                <a16:creationId xmlns:a16="http://schemas.microsoft.com/office/drawing/2014/main" id="{E86E84F9-96A7-D70C-5307-B2E9984A179C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6604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16" name="Table 22">
            <a:extLst>
              <a:ext uri="{FF2B5EF4-FFF2-40B4-BE49-F238E27FC236}">
                <a16:creationId xmlns:a16="http://schemas.microsoft.com/office/drawing/2014/main" id="{07491D93-B47C-51E8-0784-670A6CADA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472766"/>
              </p:ext>
            </p:extLst>
          </p:nvPr>
        </p:nvGraphicFramePr>
        <p:xfrm>
          <a:off x="479427" y="2536380"/>
          <a:ext cx="2192752" cy="3629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752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907381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100"/>
                        </a:spcAft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200" b="1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Small decorative jobs</a:t>
                      </a:r>
                    </a:p>
                    <a:p>
                      <a:pPr marL="0" algn="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100"/>
                        </a:spcAft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0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(e.g., painting, wallpapering)</a:t>
                      </a:r>
                    </a:p>
                  </a:txBody>
                  <a:tcPr marL="0" marR="952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61624"/>
                  </a:ext>
                </a:extLst>
              </a:tr>
              <a:tr h="907381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100"/>
                        </a:spcAft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200" b="1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Large decorative projects</a:t>
                      </a:r>
                    </a:p>
                    <a:p>
                      <a:pPr marL="0" algn="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100"/>
                        </a:spcAft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0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(e.g., redecorating a complete living room/bedroom, new floor)</a:t>
                      </a:r>
                    </a:p>
                  </a:txBody>
                  <a:tcPr marL="0" marR="952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907381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100"/>
                        </a:spcAft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200" b="1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Small constructive jobs</a:t>
                      </a:r>
                    </a:p>
                    <a:p>
                      <a:pPr marL="0" algn="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100"/>
                        </a:spcAft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0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(e.g., small timber work, hanging shelves or lamps)</a:t>
                      </a:r>
                      <a:endParaRPr lang="en-GB" sz="1200" b="0" i="0" u="none" strike="noStrike" kern="120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952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90738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200" b="1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Large constructive projects</a:t>
                      </a:r>
                    </a:p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 lang="en-US" sz="1100" b="0" i="0" u="none" strike="noStrike" kern="1200" baseline="0">
                          <a:solidFill>
                            <a:srgbClr val="757F7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GB" sz="10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(e.g., new bathroom/ kitchen, house extension, loft conversions)</a:t>
                      </a:r>
                    </a:p>
                  </a:txBody>
                  <a:tcPr marL="0" marR="95250" marT="19050" marB="190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</a:tbl>
          </a:graphicData>
        </a:graphic>
      </p:graphicFrame>
      <p:graphicFrame>
        <p:nvGraphicFramePr>
          <p:cNvPr id="17" name="Tabel 4">
            <a:extLst>
              <a:ext uri="{FF2B5EF4-FFF2-40B4-BE49-F238E27FC236}">
                <a16:creationId xmlns:a16="http://schemas.microsoft.com/office/drawing/2014/main" id="{05644AB3-4A36-1DAE-0400-8F6FDD7BD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868376"/>
              </p:ext>
            </p:extLst>
          </p:nvPr>
        </p:nvGraphicFramePr>
        <p:xfrm>
          <a:off x="2743196" y="2170619"/>
          <a:ext cx="623252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131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558131">
                  <a:extLst>
                    <a:ext uri="{9D8B030D-6E8A-4147-A177-3AD203B41FA5}">
                      <a16:colId xmlns:a16="http://schemas.microsoft.com/office/drawing/2014/main" val="1381779879"/>
                    </a:ext>
                  </a:extLst>
                </a:gridCol>
                <a:gridCol w="1558131">
                  <a:extLst>
                    <a:ext uri="{9D8B030D-6E8A-4147-A177-3AD203B41FA5}">
                      <a16:colId xmlns:a16="http://schemas.microsoft.com/office/drawing/2014/main" val="1338366734"/>
                    </a:ext>
                  </a:extLst>
                </a:gridCol>
                <a:gridCol w="1558131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More jobs than same period last year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accent4"/>
                          </a:solidFill>
                        </a:rPr>
                        <a:t>Less jobs than same period last year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D9D9D9"/>
                          </a:solidFill>
                        </a:rPr>
                        <a:t>Don’t know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18" name="Tijdelijke aanduiding voor tekst 4">
            <a:extLst>
              <a:ext uri="{FF2B5EF4-FFF2-40B4-BE49-F238E27FC236}">
                <a16:creationId xmlns:a16="http://schemas.microsoft.com/office/drawing/2014/main" id="{1174D2EE-9FC4-8999-2E1B-579F3F5E64FA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graphicFrame>
        <p:nvGraphicFramePr>
          <p:cNvPr id="2" name="Chart 5">
            <a:extLst>
              <a:ext uri="{FF2B5EF4-FFF2-40B4-BE49-F238E27FC236}">
                <a16:creationId xmlns:a16="http://schemas.microsoft.com/office/drawing/2014/main" id="{573356CB-7E5E-9BC5-7833-3614A31953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7757090"/>
              </p:ext>
            </p:extLst>
          </p:nvPr>
        </p:nvGraphicFramePr>
        <p:xfrm>
          <a:off x="2743200" y="2536379"/>
          <a:ext cx="6232524" cy="3629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Afbeelding 1">
            <a:extLst>
              <a:ext uri="{FF2B5EF4-FFF2-40B4-BE49-F238E27FC236}">
                <a16:creationId xmlns:a16="http://schemas.microsoft.com/office/drawing/2014/main" id="{BB5C8E52-3F18-E95D-F8A4-A0D6EE9F1C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229492"/>
            <a:ext cx="3387" cy="4145483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 = 6600 per quarter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 = 6600 per quarter</a:t>
            </a:r>
          </a:p>
        </p:txBody>
      </p:sp>
      <p:sp>
        <p:nvSpPr>
          <p:cNvPr id="14" name="Tekstvak 20">
            <a:extLst>
              <a:ext uri="{FF2B5EF4-FFF2-40B4-BE49-F238E27FC236}">
                <a16:creationId xmlns:a16="http://schemas.microsoft.com/office/drawing/2014/main" id="{BFBBE57E-5C8F-42F9-9D2E-C926D4A1CA31}"/>
              </a:ext>
            </a:extLst>
          </p:cNvPr>
          <p:cNvSpPr txBox="1"/>
          <p:nvPr/>
        </p:nvSpPr>
        <p:spPr>
          <a:xfrm>
            <a:off x="489598" y="1690323"/>
            <a:ext cx="953614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200" b="1">
                <a:solidFill>
                  <a:srgbClr val="595959"/>
                </a:solidFill>
              </a:rPr>
              <a:t>Outlook on decorative jobs compared to the last quarter in 2023</a:t>
            </a:r>
          </a:p>
          <a:p>
            <a:r>
              <a:rPr lang="en-US" sz="1100">
                <a:solidFill>
                  <a:srgbClr val="595959"/>
                </a:solidFill>
              </a:rPr>
              <a:t>Looking forward to the next three months, do you expect the number of home improvement jobs in- or outside your home to be more, the same or less than in the same period last year?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914094AB-1A19-1AC0-9B4F-CE61D4A44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693352"/>
              </p:ext>
            </p:extLst>
          </p:nvPr>
        </p:nvGraphicFramePr>
        <p:xfrm>
          <a:off x="487738" y="2229492"/>
          <a:ext cx="5327435" cy="390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Tabel 4">
            <a:extLst>
              <a:ext uri="{FF2B5EF4-FFF2-40B4-BE49-F238E27FC236}">
                <a16:creationId xmlns:a16="http://schemas.microsoft.com/office/drawing/2014/main" id="{0B1E16C3-611B-5098-9A6A-BFB005D1D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42577"/>
              </p:ext>
            </p:extLst>
          </p:nvPr>
        </p:nvGraphicFramePr>
        <p:xfrm>
          <a:off x="487738" y="2942144"/>
          <a:ext cx="56048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21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81779879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38366734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More jobs than same period last year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accent4"/>
                          </a:solidFill>
                        </a:rPr>
                        <a:t>Less jobs than same period last year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D9D9D9"/>
                          </a:solidFill>
                        </a:rPr>
                        <a:t>Don’t know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23" name="Tabel 4">
            <a:extLst>
              <a:ext uri="{FF2B5EF4-FFF2-40B4-BE49-F238E27FC236}">
                <a16:creationId xmlns:a16="http://schemas.microsoft.com/office/drawing/2014/main" id="{8D1CD8A0-C3D4-D16E-1452-3915E3627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733487"/>
              </p:ext>
            </p:extLst>
          </p:nvPr>
        </p:nvGraphicFramePr>
        <p:xfrm>
          <a:off x="6092614" y="2942144"/>
          <a:ext cx="56048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21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81779879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38366734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More jobs than same period last year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accent4"/>
                          </a:solidFill>
                        </a:rPr>
                        <a:t>Less jobs than same period last year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D9D9D9"/>
                          </a:solidFill>
                        </a:rPr>
                        <a:t>Don’t know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271AA25-7BD2-2C32-7357-52752FC24C4B}"/>
              </a:ext>
            </a:extLst>
          </p:cNvPr>
          <p:cNvSpPr txBox="1"/>
          <p:nvPr/>
        </p:nvSpPr>
        <p:spPr>
          <a:xfrm>
            <a:off x="487738" y="2329934"/>
            <a:ext cx="5628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lnSpc>
                <a:spcPct val="100000"/>
              </a:lnSpc>
              <a:spcAft>
                <a:spcPts val="100"/>
              </a:spcAft>
              <a:defRPr lang="en-US" sz="1100" b="0" i="0" u="none" strike="noStrike" kern="1200" baseline="0">
                <a:solidFill>
                  <a:srgbClr val="757F7F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GB" sz="1400" b="1" i="0" u="none" strike="noStrike" kern="120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Small decorative jobs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AF2090-8422-33E2-B439-767C741A9A92}"/>
              </a:ext>
            </a:extLst>
          </p:cNvPr>
          <p:cNvSpPr txBox="1"/>
          <p:nvPr/>
        </p:nvSpPr>
        <p:spPr>
          <a:xfrm>
            <a:off x="6092613" y="2329934"/>
            <a:ext cx="56014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lnSpc>
                <a:spcPct val="100000"/>
              </a:lnSpc>
              <a:spcAft>
                <a:spcPts val="100"/>
              </a:spcAft>
              <a:defRPr lang="en-US" sz="1100" b="0" i="0" u="none" strike="noStrike" kern="1200" baseline="0">
                <a:solidFill>
                  <a:srgbClr val="757F7F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GB" sz="1400" b="1" i="0" u="none" strike="noStrike" kern="120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Large decorative jobs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1CEB453-5DF8-759F-90C9-643343D17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2167096"/>
              </p:ext>
            </p:extLst>
          </p:nvPr>
        </p:nvGraphicFramePr>
        <p:xfrm>
          <a:off x="6119226" y="2229492"/>
          <a:ext cx="5327435" cy="390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34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1CEB453-5DF8-759F-90C9-643343D17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8140564"/>
              </p:ext>
            </p:extLst>
          </p:nvPr>
        </p:nvGraphicFramePr>
        <p:xfrm>
          <a:off x="6119226" y="2229492"/>
          <a:ext cx="5327435" cy="390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229492"/>
            <a:ext cx="3387" cy="4145483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 = 6600 per quarter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 = 6600 per quarter</a:t>
            </a:r>
          </a:p>
        </p:txBody>
      </p:sp>
      <p:sp>
        <p:nvSpPr>
          <p:cNvPr id="14" name="Tekstvak 20">
            <a:extLst>
              <a:ext uri="{FF2B5EF4-FFF2-40B4-BE49-F238E27FC236}">
                <a16:creationId xmlns:a16="http://schemas.microsoft.com/office/drawing/2014/main" id="{BFBBE57E-5C8F-42F9-9D2E-C926D4A1CA31}"/>
              </a:ext>
            </a:extLst>
          </p:cNvPr>
          <p:cNvSpPr txBox="1"/>
          <p:nvPr/>
        </p:nvSpPr>
        <p:spPr>
          <a:xfrm>
            <a:off x="489598" y="1690323"/>
            <a:ext cx="953614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200" b="1">
                <a:solidFill>
                  <a:srgbClr val="595959"/>
                </a:solidFill>
              </a:rPr>
              <a:t>Outlook on constructive jobs compared to the last quarter in 2023</a:t>
            </a:r>
          </a:p>
          <a:p>
            <a:r>
              <a:rPr lang="en-US" sz="1100">
                <a:solidFill>
                  <a:srgbClr val="595959"/>
                </a:solidFill>
              </a:rPr>
              <a:t>Looking forward to the next three months, do you expect the number of home improvement jobs in- or outside your home to be more, the same or less than in the same period last year?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914094AB-1A19-1AC0-9B4F-CE61D4A44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0029962"/>
              </p:ext>
            </p:extLst>
          </p:nvPr>
        </p:nvGraphicFramePr>
        <p:xfrm>
          <a:off x="487738" y="2229492"/>
          <a:ext cx="5327435" cy="390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Tabel 4">
            <a:extLst>
              <a:ext uri="{FF2B5EF4-FFF2-40B4-BE49-F238E27FC236}">
                <a16:creationId xmlns:a16="http://schemas.microsoft.com/office/drawing/2014/main" id="{0B1E16C3-611B-5098-9A6A-BFB005D1D3FA}"/>
              </a:ext>
            </a:extLst>
          </p:cNvPr>
          <p:cNvGraphicFramePr>
            <a:graphicFrameLocks noGrp="1"/>
          </p:cNvGraphicFramePr>
          <p:nvPr/>
        </p:nvGraphicFramePr>
        <p:xfrm>
          <a:off x="487738" y="2942144"/>
          <a:ext cx="56048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21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81779879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38366734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More jobs than same period last year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accent4"/>
                          </a:solidFill>
                        </a:rPr>
                        <a:t>Less jobs than same period last year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D9D9D9"/>
                          </a:solidFill>
                        </a:rPr>
                        <a:t>Don’t know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23" name="Tabel 4">
            <a:extLst>
              <a:ext uri="{FF2B5EF4-FFF2-40B4-BE49-F238E27FC236}">
                <a16:creationId xmlns:a16="http://schemas.microsoft.com/office/drawing/2014/main" id="{8D1CD8A0-C3D4-D16E-1452-3915E3627AF7}"/>
              </a:ext>
            </a:extLst>
          </p:cNvPr>
          <p:cNvGraphicFramePr>
            <a:graphicFrameLocks noGrp="1"/>
          </p:cNvGraphicFramePr>
          <p:nvPr/>
        </p:nvGraphicFramePr>
        <p:xfrm>
          <a:off x="6092614" y="2942144"/>
          <a:ext cx="560487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21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81779879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338366734"/>
                    </a:ext>
                  </a:extLst>
                </a:gridCol>
                <a:gridCol w="1401219">
                  <a:extLst>
                    <a:ext uri="{9D8B030D-6E8A-4147-A177-3AD203B41FA5}">
                      <a16:colId xmlns:a16="http://schemas.microsoft.com/office/drawing/2014/main" val="1461822743"/>
                    </a:ext>
                  </a:extLst>
                </a:gridCol>
              </a:tblGrid>
              <a:tr h="250319"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0A5D7A"/>
                          </a:solidFill>
                        </a:rPr>
                        <a:t>More jobs than same period last year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Same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chemeClr val="accent4"/>
                          </a:solidFill>
                        </a:rPr>
                        <a:t>Less jobs than same period last year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solidFill>
                            <a:srgbClr val="D9D9D9"/>
                          </a:solidFill>
                        </a:rPr>
                        <a:t>Don’t know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271AA25-7BD2-2C32-7357-52752FC24C4B}"/>
              </a:ext>
            </a:extLst>
          </p:cNvPr>
          <p:cNvSpPr txBox="1"/>
          <p:nvPr/>
        </p:nvSpPr>
        <p:spPr>
          <a:xfrm>
            <a:off x="487738" y="2329934"/>
            <a:ext cx="5628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lnSpc>
                <a:spcPct val="100000"/>
              </a:lnSpc>
              <a:spcAft>
                <a:spcPts val="100"/>
              </a:spcAft>
              <a:defRPr lang="en-US" sz="1100" b="0" i="0" u="none" strike="noStrike" kern="1200" baseline="0">
                <a:solidFill>
                  <a:srgbClr val="757F7F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GB" sz="1400" b="1" i="0" u="none" strike="noStrike" kern="120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Small constructive jobs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AF2090-8422-33E2-B439-767C741A9A92}"/>
              </a:ext>
            </a:extLst>
          </p:cNvPr>
          <p:cNvSpPr txBox="1"/>
          <p:nvPr/>
        </p:nvSpPr>
        <p:spPr>
          <a:xfrm>
            <a:off x="6092613" y="2329934"/>
            <a:ext cx="56014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>
              <a:lnSpc>
                <a:spcPct val="100000"/>
              </a:lnSpc>
              <a:spcAft>
                <a:spcPts val="100"/>
              </a:spcAft>
              <a:defRPr lang="en-US" sz="1100" b="0" i="0" u="none" strike="noStrike" kern="1200" baseline="0">
                <a:solidFill>
                  <a:srgbClr val="757F7F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GB" sz="1400" b="1" i="0" u="none" strike="noStrike" kern="1200">
                <a:solidFill>
                  <a:srgbClr val="A6A6A6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Large constructive jobs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F21021-AC48-A041-9724-7E26A36660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49A23C-C7ED-4D5F-A06D-24E2EAAEAD16}"/>
              </a:ext>
            </a:extLst>
          </p:cNvPr>
          <p:cNvSpPr txBox="1"/>
          <p:nvPr/>
        </p:nvSpPr>
        <p:spPr>
          <a:xfrm>
            <a:off x="2095501" y="2117480"/>
            <a:ext cx="8111753" cy="48032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500"/>
              </a:lnSpc>
              <a:defRPr/>
            </a:pPr>
            <a:endParaRPr lang="en-GB" sz="1200" b="1">
              <a:solidFill>
                <a:srgbClr val="0A5D7A"/>
              </a:solidFill>
              <a:latin typeface="Arial" panose="020B0604020202020204"/>
            </a:endParaRPr>
          </a:p>
          <a:p>
            <a:pPr algn="ctr">
              <a:lnSpc>
                <a:spcPts val="1500"/>
              </a:lnSpc>
              <a:defRPr/>
            </a:pPr>
            <a:endParaRPr lang="en-GB" sz="1200" b="1">
              <a:solidFill>
                <a:srgbClr val="0A5D7A"/>
              </a:solidFill>
              <a:latin typeface="Arial" panose="020B0604020202020204"/>
            </a:endParaRPr>
          </a:p>
          <a:p>
            <a:pPr algn="ctr">
              <a:lnSpc>
                <a:spcPts val="1500"/>
              </a:lnSpc>
              <a:defRPr/>
            </a:pPr>
            <a:r>
              <a:rPr lang="hr-HR" sz="1200" b="1">
                <a:solidFill>
                  <a:srgbClr val="0A5D7A"/>
                </a:solidFill>
                <a:latin typeface="Arial" panose="020B0604020202020204"/>
              </a:rPr>
              <a:t>&gt;10%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hr-HR" sz="1200" b="1">
                <a:solidFill>
                  <a:srgbClr val="497C9B"/>
                </a:solidFill>
                <a:latin typeface="Arial" panose="020B0604020202020204"/>
              </a:rPr>
              <a:t>6%-10% </a:t>
            </a:r>
            <a:r>
              <a:rPr lang="en-GB" sz="1200" b="1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t>| </a:t>
            </a:r>
            <a:r>
              <a:rPr lang="hr-HR" sz="1200" b="1">
                <a:solidFill>
                  <a:srgbClr val="497C9B"/>
                </a:solidFill>
                <a:latin typeface="Arial" panose="020B0604020202020204"/>
              </a:rPr>
              <a:t>1%-5%</a:t>
            </a:r>
            <a:r>
              <a:rPr lang="hr-HR" sz="1200" b="1">
                <a:solidFill>
                  <a:srgbClr val="8DBDCB"/>
                </a:solidFill>
                <a:latin typeface="Arial" panose="020B0604020202020204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lang="hr-HR" sz="1200" b="1">
                <a:solidFill>
                  <a:srgbClr val="D9D9D9"/>
                </a:solidFill>
                <a:latin typeface="Arial" panose="020B0604020202020204"/>
              </a:rPr>
              <a:t>Same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| </a:t>
            </a: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C38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r>
              <a:rPr lang="hr-HR" sz="1200" b="1">
                <a:solidFill>
                  <a:srgbClr val="FFC381"/>
                </a:solidFill>
                <a:latin typeface="Arial" panose="020B0604020202020204"/>
              </a:rPr>
              <a:t>%-5% </a:t>
            </a:r>
            <a:r>
              <a:rPr lang="en-GB" sz="1200" b="1">
                <a:solidFill>
                  <a:prstClr val="white">
                    <a:lumMod val="65000"/>
                  </a:prstClr>
                </a:solidFill>
                <a:latin typeface="Arial" panose="020B0604020202020204"/>
              </a:rPr>
              <a:t>| </a:t>
            </a:r>
            <a:r>
              <a:rPr lang="hr-HR" sz="1200" b="1">
                <a:solidFill>
                  <a:srgbClr val="FFA543"/>
                </a:solidFill>
                <a:latin typeface="Arial" panose="020B0604020202020204"/>
              </a:rPr>
              <a:t>6%-10%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 </a:t>
            </a: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&gt;10%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2" name="Table 22">
            <a:extLst>
              <a:ext uri="{FF2B5EF4-FFF2-40B4-BE49-F238E27FC236}">
                <a16:creationId xmlns:a16="http://schemas.microsoft.com/office/drawing/2014/main" id="{92A54852-E9A2-0423-E2BD-6A8AC4C8C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437715"/>
              </p:ext>
            </p:extLst>
          </p:nvPr>
        </p:nvGraphicFramePr>
        <p:xfrm>
          <a:off x="487739" y="2597804"/>
          <a:ext cx="1372959" cy="3679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959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13275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84809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80099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err="1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Italy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80099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80099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Spain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80099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Belgium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80099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UK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80099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Denmark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80099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France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80099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Sweden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80099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80099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Netherlands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80099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err="1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Austria</a:t>
                      </a:r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graphicFrame>
        <p:nvGraphicFramePr>
          <p:cNvPr id="9" name="Chart 5">
            <a:extLst>
              <a:ext uri="{FF2B5EF4-FFF2-40B4-BE49-F238E27FC236}">
                <a16:creationId xmlns:a16="http://schemas.microsoft.com/office/drawing/2014/main" id="{9435C3E2-08E6-4D5C-A4C5-C0AFE93C62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6461270"/>
              </p:ext>
            </p:extLst>
          </p:nvPr>
        </p:nvGraphicFramePr>
        <p:xfrm>
          <a:off x="1977655" y="2629524"/>
          <a:ext cx="8229599" cy="3647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3EF6CFE-C519-A501-DF7D-9C2A0B24BCD2}"/>
              </a:ext>
            </a:extLst>
          </p:cNvPr>
          <p:cNvSpPr txBox="1"/>
          <p:nvPr/>
        </p:nvSpPr>
        <p:spPr>
          <a:xfrm>
            <a:off x="4563135" y="2207832"/>
            <a:ext cx="7006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>
                <a:solidFill>
                  <a:schemeClr val="accent2"/>
                </a:solidFill>
                <a:latin typeface="Arial" panose="020B0604020202020204"/>
              </a:rPr>
              <a:t>MORE:</a:t>
            </a:r>
            <a:endParaRPr lang="en-NL" sz="900">
              <a:solidFill>
                <a:schemeClr val="accent2"/>
              </a:solidFill>
            </a:endParaRPr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48A0674D-14B3-005A-282A-A5011A99F71F}"/>
              </a:ext>
            </a:extLst>
          </p:cNvPr>
          <p:cNvSpPr/>
          <p:nvPr/>
        </p:nvSpPr>
        <p:spPr>
          <a:xfrm rot="5400000">
            <a:off x="4961909" y="1514610"/>
            <a:ext cx="52615" cy="1824186"/>
          </a:xfrm>
          <a:prstGeom prst="leftBracket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AE96B0-D478-C64F-FDB1-3D7082078FF7}"/>
              </a:ext>
            </a:extLst>
          </p:cNvPr>
          <p:cNvSpPr txBox="1"/>
          <p:nvPr/>
        </p:nvSpPr>
        <p:spPr>
          <a:xfrm>
            <a:off x="6926937" y="2210174"/>
            <a:ext cx="7006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>
                <a:solidFill>
                  <a:srgbClr val="EF7D00"/>
                </a:solidFill>
                <a:latin typeface="Arial" panose="020B0604020202020204"/>
              </a:rPr>
              <a:t>LESS:</a:t>
            </a:r>
            <a:endParaRPr lang="en-NL" sz="900">
              <a:solidFill>
                <a:srgbClr val="EF7D00"/>
              </a:solidFill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098E72B1-5F6D-8ECF-E014-435178054AC0}"/>
              </a:ext>
            </a:extLst>
          </p:cNvPr>
          <p:cNvSpPr/>
          <p:nvPr/>
        </p:nvSpPr>
        <p:spPr>
          <a:xfrm rot="5400000">
            <a:off x="7254688" y="1507718"/>
            <a:ext cx="52614" cy="1824186"/>
          </a:xfrm>
          <a:prstGeom prst="leftBracket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7" name="Tekstvak 13">
            <a:extLst>
              <a:ext uri="{FF2B5EF4-FFF2-40B4-BE49-F238E27FC236}">
                <a16:creationId xmlns:a16="http://schemas.microsoft.com/office/drawing/2014/main" id="{8CDB81A7-8E12-94D0-D016-230E69594070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Spending on improvement jobs</a:t>
            </a:r>
          </a:p>
          <a:p>
            <a:r>
              <a:rPr lang="en-GB" sz="1100">
                <a:solidFill>
                  <a:srgbClr val="595959"/>
                </a:solidFill>
              </a:rPr>
              <a:t>To what degree do you expect to spend more or less money on home improvement in July - September compared to the same period last year?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0D5F8F6-FF08-A2A6-F2D9-EE7FE90FA4FF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6604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C679BC36-24DE-BC0E-C8CA-7CFBC85C0BB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4CB96ADC-F05F-03BA-DBBB-18B5F6FBF0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5">
            <a:extLst>
              <a:ext uri="{FF2B5EF4-FFF2-40B4-BE49-F238E27FC236}">
                <a16:creationId xmlns:a16="http://schemas.microsoft.com/office/drawing/2014/main" id="{B8191A09-1A9F-E706-C4EF-3AF80F2F765B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6604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2830942"/>
              </p:ext>
            </p:extLst>
          </p:nvPr>
        </p:nvGraphicFramePr>
        <p:xfrm>
          <a:off x="1981200" y="2469629"/>
          <a:ext cx="8229600" cy="374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318EDD-C2A4-9BA7-5ADF-6C78682C6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312042"/>
              </p:ext>
            </p:extLst>
          </p:nvPr>
        </p:nvGraphicFramePr>
        <p:xfrm>
          <a:off x="1981200" y="2217849"/>
          <a:ext cx="822960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0A5D7A"/>
                          </a:solidFill>
                          <a:latin typeface="+mn-lt"/>
                        </a:rPr>
                        <a:t>Very good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497C9B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>
                          <a:solidFill>
                            <a:srgbClr val="FFA543"/>
                          </a:solidFill>
                          <a:latin typeface="+mn-lt"/>
                        </a:rPr>
                        <a:t>Bad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Very</a:t>
                      </a:r>
                      <a:r>
                        <a:rPr lang="hr-HR" sz="900" b="1">
                          <a:solidFill>
                            <a:srgbClr val="EF7D00"/>
                          </a:solidFill>
                          <a:latin typeface="+mn-lt"/>
                        </a:rPr>
                        <a:t> </a:t>
                      </a:r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bad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98003D09-21E1-D06A-E94A-4A9A8FB61D92}"/>
              </a:ext>
            </a:extLst>
          </p:cNvPr>
          <p:cNvSpPr txBox="1"/>
          <p:nvPr/>
        </p:nvSpPr>
        <p:spPr>
          <a:xfrm>
            <a:off x="489598" y="1627200"/>
            <a:ext cx="8541279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Start a project under €5.000 </a:t>
            </a:r>
          </a:p>
          <a:p>
            <a:r>
              <a:rPr lang="en-GB" sz="1100">
                <a:solidFill>
                  <a:srgbClr val="595959"/>
                </a:solidFill>
              </a:rPr>
              <a:t>Do you feel this month is a good or bad time to </a:t>
            </a:r>
            <a:r>
              <a:rPr lang="hr-HR" sz="1100">
                <a:solidFill>
                  <a:srgbClr val="595959"/>
                </a:solidFill>
              </a:rPr>
              <a:t>s</a:t>
            </a:r>
            <a:r>
              <a:rPr lang="en-US" sz="1100">
                <a:solidFill>
                  <a:srgbClr val="595959"/>
                </a:solidFill>
              </a:rPr>
              <a:t>tart a project under €5.000</a:t>
            </a:r>
            <a:r>
              <a:rPr lang="en-GB" sz="1100">
                <a:solidFill>
                  <a:srgbClr val="595959"/>
                </a:solidFill>
              </a:rPr>
              <a:t> for home improvement, repair or maintenance?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A40C2225-3858-07BA-4A5C-A94416DFA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551468"/>
              </p:ext>
            </p:extLst>
          </p:nvPr>
        </p:nvGraphicFramePr>
        <p:xfrm>
          <a:off x="487738" y="2469629"/>
          <a:ext cx="1360112" cy="3740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2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8774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Poland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Italy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Spain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Belgium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Denmark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Austria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Netherlands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France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 err="1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Sweden</a:t>
                      </a:r>
                      <a:endParaRPr lang="hr-HR" sz="1200" b="0" i="0" u="none" strike="noStrike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B0BC0B8-5EFB-A2B0-8BEB-812C6345056E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10" name="Afbeelding 1">
            <a:extLst>
              <a:ext uri="{FF2B5EF4-FFF2-40B4-BE49-F238E27FC236}">
                <a16:creationId xmlns:a16="http://schemas.microsoft.com/office/drawing/2014/main" id="{79355CA6-8854-6DB4-FC55-63DE1DAB22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25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5">
            <a:extLst>
              <a:ext uri="{FF2B5EF4-FFF2-40B4-BE49-F238E27FC236}">
                <a16:creationId xmlns:a16="http://schemas.microsoft.com/office/drawing/2014/main" id="{B8191A09-1A9F-E706-C4EF-3AF80F2F765B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6604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512566"/>
              </p:ext>
            </p:extLst>
          </p:nvPr>
        </p:nvGraphicFramePr>
        <p:xfrm>
          <a:off x="1981200" y="2469629"/>
          <a:ext cx="8229600" cy="374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318EDD-C2A4-9BA7-5ADF-6C78682C6B17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2217849"/>
          <a:ext cx="822960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0A5D7A"/>
                          </a:solidFill>
                          <a:latin typeface="+mn-lt"/>
                        </a:rPr>
                        <a:t>Very good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497C9B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>
                          <a:solidFill>
                            <a:srgbClr val="FFA543"/>
                          </a:solidFill>
                          <a:latin typeface="+mn-lt"/>
                        </a:rPr>
                        <a:t>Bad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Very</a:t>
                      </a:r>
                      <a:r>
                        <a:rPr lang="hr-HR" sz="900" b="1">
                          <a:solidFill>
                            <a:srgbClr val="EF7D00"/>
                          </a:solidFill>
                          <a:latin typeface="+mn-lt"/>
                        </a:rPr>
                        <a:t> </a:t>
                      </a:r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bad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A40C2225-3858-07BA-4A5C-A94416DFA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899972"/>
              </p:ext>
            </p:extLst>
          </p:nvPr>
        </p:nvGraphicFramePr>
        <p:xfrm>
          <a:off x="487738" y="2469629"/>
          <a:ext cx="1360112" cy="3740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2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7406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sp>
        <p:nvSpPr>
          <p:cNvPr id="5" name="Tekstvak 11">
            <a:extLst>
              <a:ext uri="{FF2B5EF4-FFF2-40B4-BE49-F238E27FC236}">
                <a16:creationId xmlns:a16="http://schemas.microsoft.com/office/drawing/2014/main" id="{4E7FA4E6-021B-4184-7C2C-DB46A22C2F16}"/>
              </a:ext>
            </a:extLst>
          </p:cNvPr>
          <p:cNvSpPr txBox="1"/>
          <p:nvPr/>
        </p:nvSpPr>
        <p:spPr>
          <a:xfrm>
            <a:off x="489598" y="1627200"/>
            <a:ext cx="8541279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Start a project under €5.000 </a:t>
            </a:r>
          </a:p>
          <a:p>
            <a:r>
              <a:rPr lang="en-GB" sz="1100">
                <a:solidFill>
                  <a:srgbClr val="595959"/>
                </a:solidFill>
              </a:rPr>
              <a:t>Do you feel this month is a good or bad time to </a:t>
            </a:r>
            <a:r>
              <a:rPr lang="hr-HR" sz="1100">
                <a:solidFill>
                  <a:srgbClr val="595959"/>
                </a:solidFill>
              </a:rPr>
              <a:t>s</a:t>
            </a:r>
            <a:r>
              <a:rPr lang="en-US" sz="1100">
                <a:solidFill>
                  <a:srgbClr val="595959"/>
                </a:solidFill>
              </a:rPr>
              <a:t>tart a project under €5.000</a:t>
            </a:r>
            <a:r>
              <a:rPr lang="en-GB" sz="1100">
                <a:solidFill>
                  <a:srgbClr val="595959"/>
                </a:solidFill>
              </a:rPr>
              <a:t> for home improvement, repair or maintenance?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E966548-C85E-D71E-2B3A-A9BB946A89CA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F6B51FC7-CECC-F24E-4638-2D2AD9F220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76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5">
            <a:extLst>
              <a:ext uri="{FF2B5EF4-FFF2-40B4-BE49-F238E27FC236}">
                <a16:creationId xmlns:a16="http://schemas.microsoft.com/office/drawing/2014/main" id="{B8191A09-1A9F-E706-C4EF-3AF80F2F765B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6604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2499207"/>
              </p:ext>
            </p:extLst>
          </p:nvPr>
        </p:nvGraphicFramePr>
        <p:xfrm>
          <a:off x="1971674" y="2469629"/>
          <a:ext cx="8239125" cy="374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318EDD-C2A4-9BA7-5ADF-6C78682C6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936829"/>
              </p:ext>
            </p:extLst>
          </p:nvPr>
        </p:nvGraphicFramePr>
        <p:xfrm>
          <a:off x="1971673" y="2217849"/>
          <a:ext cx="8239134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8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73189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7318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73189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73189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73189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0A5D7A"/>
                          </a:solidFill>
                          <a:latin typeface="+mn-lt"/>
                        </a:rPr>
                        <a:t>Very good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497C9B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>
                          <a:solidFill>
                            <a:srgbClr val="FFA543"/>
                          </a:solidFill>
                          <a:latin typeface="+mn-lt"/>
                        </a:rPr>
                        <a:t>Bad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Very</a:t>
                      </a:r>
                      <a:r>
                        <a:rPr lang="hr-HR" sz="900" b="1">
                          <a:solidFill>
                            <a:srgbClr val="EF7D00"/>
                          </a:solidFill>
                          <a:latin typeface="+mn-lt"/>
                        </a:rPr>
                        <a:t> </a:t>
                      </a:r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bad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98003D09-21E1-D06A-E94A-4A9A8FB61D92}"/>
              </a:ext>
            </a:extLst>
          </p:cNvPr>
          <p:cNvSpPr txBox="1"/>
          <p:nvPr/>
        </p:nvSpPr>
        <p:spPr>
          <a:xfrm>
            <a:off x="489598" y="1627200"/>
            <a:ext cx="8654401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Start a project over €5.000 </a:t>
            </a:r>
          </a:p>
          <a:p>
            <a:r>
              <a:rPr lang="en-GB" sz="1100">
                <a:solidFill>
                  <a:srgbClr val="595959"/>
                </a:solidFill>
              </a:rPr>
              <a:t>Do you feel this month is a good or bad time to </a:t>
            </a:r>
            <a:r>
              <a:rPr lang="hr-HR" sz="1100">
                <a:solidFill>
                  <a:srgbClr val="595959"/>
                </a:solidFill>
              </a:rPr>
              <a:t>s</a:t>
            </a:r>
            <a:r>
              <a:rPr lang="en-US" sz="1100">
                <a:solidFill>
                  <a:srgbClr val="595959"/>
                </a:solidFill>
              </a:rPr>
              <a:t>tart a project over €5.000</a:t>
            </a:r>
            <a:r>
              <a:rPr lang="en-GB" sz="1100">
                <a:solidFill>
                  <a:srgbClr val="595959"/>
                </a:solidFill>
              </a:rPr>
              <a:t> for home improvement, repair or maintenance?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A40C2225-3858-07BA-4A5C-A94416DFA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84204"/>
              </p:ext>
            </p:extLst>
          </p:nvPr>
        </p:nvGraphicFramePr>
        <p:xfrm>
          <a:off x="487738" y="2469629"/>
          <a:ext cx="1360112" cy="3740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2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8774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Denmark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Sweden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Belgium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Netherlands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United kingdom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France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Austria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Italy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Spain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7622849-AEAC-B1E3-B80E-C931E91578DC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5C3253FA-3178-33DD-F898-01639EE887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92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472B372F-1729-E25A-5C1E-43E8246977FA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sp>
        <p:nvSpPr>
          <p:cNvPr id="2" name="Tekstvak 5">
            <a:extLst>
              <a:ext uri="{FF2B5EF4-FFF2-40B4-BE49-F238E27FC236}">
                <a16:creationId xmlns:a16="http://schemas.microsoft.com/office/drawing/2014/main" id="{B8191A09-1A9F-E706-C4EF-3AF80F2F765B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6604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871273"/>
              </p:ext>
            </p:extLst>
          </p:nvPr>
        </p:nvGraphicFramePr>
        <p:xfrm>
          <a:off x="1981200" y="2469629"/>
          <a:ext cx="8229600" cy="374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318EDD-C2A4-9BA7-5ADF-6C78682C6B17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2217849"/>
          <a:ext cx="822960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0A5D7A"/>
                          </a:solidFill>
                          <a:latin typeface="+mn-lt"/>
                        </a:rPr>
                        <a:t>Very good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497C9B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>
                          <a:solidFill>
                            <a:srgbClr val="FFA543"/>
                          </a:solidFill>
                          <a:latin typeface="+mn-lt"/>
                        </a:rPr>
                        <a:t>Bad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Very</a:t>
                      </a:r>
                      <a:r>
                        <a:rPr lang="hr-HR" sz="900" b="1">
                          <a:solidFill>
                            <a:srgbClr val="EF7D00"/>
                          </a:solidFill>
                          <a:latin typeface="+mn-lt"/>
                        </a:rPr>
                        <a:t> </a:t>
                      </a:r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bad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98003D09-21E1-D06A-E94A-4A9A8FB61D92}"/>
              </a:ext>
            </a:extLst>
          </p:cNvPr>
          <p:cNvSpPr txBox="1"/>
          <p:nvPr/>
        </p:nvSpPr>
        <p:spPr>
          <a:xfrm>
            <a:off x="489599" y="1627200"/>
            <a:ext cx="8229600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Start a project over €5.000 </a:t>
            </a:r>
          </a:p>
          <a:p>
            <a:r>
              <a:rPr lang="en-GB" sz="1100">
                <a:solidFill>
                  <a:srgbClr val="595959"/>
                </a:solidFill>
              </a:rPr>
              <a:t>Do you feel this month is a good or bad time to </a:t>
            </a:r>
            <a:r>
              <a:rPr lang="hr-HR" sz="1100">
                <a:solidFill>
                  <a:srgbClr val="595959"/>
                </a:solidFill>
              </a:rPr>
              <a:t>s</a:t>
            </a:r>
            <a:r>
              <a:rPr lang="en-US" sz="1100">
                <a:solidFill>
                  <a:srgbClr val="595959"/>
                </a:solidFill>
              </a:rPr>
              <a:t>tart a project over €5.000</a:t>
            </a:r>
            <a:r>
              <a:rPr lang="en-GB" sz="1100">
                <a:solidFill>
                  <a:srgbClr val="595959"/>
                </a:solidFill>
              </a:rPr>
              <a:t> for home improvement, repair or maintenance?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A40C2225-3858-07BA-4A5C-A94416DFA675}"/>
              </a:ext>
            </a:extLst>
          </p:cNvPr>
          <p:cNvGraphicFramePr>
            <a:graphicFrameLocks noGrp="1"/>
          </p:cNvGraphicFramePr>
          <p:nvPr/>
        </p:nvGraphicFramePr>
        <p:xfrm>
          <a:off x="487738" y="2469629"/>
          <a:ext cx="1360112" cy="3740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2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7406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pic>
        <p:nvPicPr>
          <p:cNvPr id="10" name="Afbeelding 1">
            <a:extLst>
              <a:ext uri="{FF2B5EF4-FFF2-40B4-BE49-F238E27FC236}">
                <a16:creationId xmlns:a16="http://schemas.microsoft.com/office/drawing/2014/main" id="{C5220A2D-6D19-BE3B-ABFB-2D4B7CDFF1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18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5">
            <a:extLst>
              <a:ext uri="{FF2B5EF4-FFF2-40B4-BE49-F238E27FC236}">
                <a16:creationId xmlns:a16="http://schemas.microsoft.com/office/drawing/2014/main" id="{B8191A09-1A9F-E706-C4EF-3AF80F2F765B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6604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6785765"/>
              </p:ext>
            </p:extLst>
          </p:nvPr>
        </p:nvGraphicFramePr>
        <p:xfrm>
          <a:off x="1981200" y="2469629"/>
          <a:ext cx="8229599" cy="374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318EDD-C2A4-9BA7-5ADF-6C78682C6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440423"/>
              </p:ext>
            </p:extLst>
          </p:nvPr>
        </p:nvGraphicFramePr>
        <p:xfrm>
          <a:off x="1981199" y="2217849"/>
          <a:ext cx="822960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0A5D7A"/>
                          </a:solidFill>
                          <a:latin typeface="+mn-lt"/>
                        </a:rPr>
                        <a:t>Very good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497C9B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>
                          <a:solidFill>
                            <a:srgbClr val="FFA543"/>
                          </a:solidFill>
                          <a:latin typeface="+mn-lt"/>
                        </a:rPr>
                        <a:t>Bad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Very</a:t>
                      </a:r>
                      <a:r>
                        <a:rPr lang="hr-HR" sz="900" b="1">
                          <a:solidFill>
                            <a:srgbClr val="EF7D00"/>
                          </a:solidFill>
                          <a:latin typeface="+mn-lt"/>
                        </a:rPr>
                        <a:t> </a:t>
                      </a:r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bad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98003D09-21E1-D06A-E94A-4A9A8FB61D92}"/>
              </a:ext>
            </a:extLst>
          </p:cNvPr>
          <p:cNvSpPr txBox="1"/>
          <p:nvPr/>
        </p:nvSpPr>
        <p:spPr>
          <a:xfrm>
            <a:off x="489599" y="1627200"/>
            <a:ext cx="725422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Hire a professional </a:t>
            </a:r>
          </a:p>
          <a:p>
            <a:r>
              <a:rPr lang="en-GB" sz="1100">
                <a:solidFill>
                  <a:srgbClr val="595959"/>
                </a:solidFill>
              </a:rPr>
              <a:t>Do you feel this month is a good or bad time to hire a professional for home improvement, repair or maintenance?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A40C2225-3858-07BA-4A5C-A94416DFA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857743"/>
              </p:ext>
            </p:extLst>
          </p:nvPr>
        </p:nvGraphicFramePr>
        <p:xfrm>
          <a:off x="487738" y="2469629"/>
          <a:ext cx="1360111" cy="3740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8774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UK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Denmark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Belgium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Netherlands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Spain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Italy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Sweden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France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Austria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6C89218-E44B-FC97-BCE0-44325F802393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86E06EB5-4571-10EE-B095-DCF1C8FC0F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22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7B03F3-BFBF-4655-9DB6-DCAFB3B45B57}"/>
              </a:ext>
            </a:extLst>
          </p:cNvPr>
          <p:cNvSpPr/>
          <p:nvPr/>
        </p:nvSpPr>
        <p:spPr>
          <a:xfrm>
            <a:off x="444499" y="5539308"/>
            <a:ext cx="1267486" cy="68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69122F04-06B3-4B1F-8237-C44DA766E4B3}"/>
              </a:ext>
            </a:extLst>
          </p:cNvPr>
          <p:cNvSpPr/>
          <p:nvPr/>
        </p:nvSpPr>
        <p:spPr>
          <a:xfrm>
            <a:off x="465562" y="1240417"/>
            <a:ext cx="7245563" cy="3960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tabLst>
                <a:tab pos="226726" algn="l"/>
              </a:tabLst>
              <a:defRPr/>
            </a:pP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Lorem ipsum dolor sit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. 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tabLst>
                <a:tab pos="226726" algn="l"/>
              </a:tabLst>
              <a:defRPr/>
            </a:pPr>
            <a:endParaRPr lang="en-GB" sz="1100" dirty="0">
              <a:solidFill>
                <a:srgbClr val="4A4A49"/>
              </a:solidFill>
              <a:latin typeface="Arial" panose="020B0604020202020204"/>
            </a:endParaRP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tabLst>
                <a:tab pos="226726" algn="l"/>
              </a:tabLst>
              <a:defRPr/>
            </a:pP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Lorem ipsum dolor sit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. 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tabLst>
                <a:tab pos="226726" algn="l"/>
              </a:tabLst>
              <a:defRPr/>
            </a:pPr>
            <a:endParaRPr lang="en-GB" sz="1100" dirty="0">
              <a:solidFill>
                <a:srgbClr val="4A4A49"/>
              </a:solidFill>
              <a:latin typeface="Arial" panose="020B0604020202020204"/>
            </a:endParaRP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tabLst>
                <a:tab pos="226726" algn="l"/>
              </a:tabLst>
              <a:defRPr/>
            </a:pP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Lorem ipsum dolor sit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. 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tabLst>
                <a:tab pos="226726" algn="l"/>
              </a:tabLst>
              <a:defRPr/>
            </a:pPr>
            <a:endParaRPr lang="en-GB" sz="1100" dirty="0">
              <a:solidFill>
                <a:srgbClr val="4A4A49"/>
              </a:solidFill>
              <a:latin typeface="Arial" panose="020B0604020202020204"/>
            </a:endParaRPr>
          </a:p>
          <a:p>
            <a:pPr marL="0" marR="0" lvl="1" indent="0" algn="just" defTabSz="914400" rtl="0" eaLnBrk="1" fontAlgn="base" latinLnBrk="0" hangingPunct="1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buSzTx/>
              <a:buFontTx/>
              <a:buNone/>
              <a:tabLst>
                <a:tab pos="226726" algn="l"/>
              </a:tabLst>
              <a:defRPr/>
            </a:pPr>
            <a:endParaRPr lang="en-US" sz="1050" dirty="0">
              <a:solidFill>
                <a:srgbClr val="4A4A49"/>
              </a:solidFill>
              <a:latin typeface="Arial" panose="020B0604020202020204"/>
            </a:endParaRPr>
          </a:p>
        </p:txBody>
      </p:sp>
      <p:sp>
        <p:nvSpPr>
          <p:cNvPr id="6" name="Tekstvak 25">
            <a:extLst>
              <a:ext uri="{FF2B5EF4-FFF2-40B4-BE49-F238E27FC236}">
                <a16:creationId xmlns:a16="http://schemas.microsoft.com/office/drawing/2014/main" id="{66FC6CB8-1918-4248-9F4C-41865D03D5DE}"/>
              </a:ext>
            </a:extLst>
          </p:cNvPr>
          <p:cNvSpPr txBox="1"/>
          <p:nvPr/>
        </p:nvSpPr>
        <p:spPr>
          <a:xfrm>
            <a:off x="444498" y="712693"/>
            <a:ext cx="8283866" cy="356108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Lorem ipsum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dolor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consectetuer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adipiscing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elit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C899801-D77C-1A59-7A23-C31D2E832D30}"/>
              </a:ext>
            </a:extLst>
          </p:cNvPr>
          <p:cNvSpPr txBox="1"/>
          <p:nvPr/>
        </p:nvSpPr>
        <p:spPr>
          <a:xfrm>
            <a:off x="8006880" y="1627200"/>
            <a:ext cx="3719558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European home improvement spending (labour &amp; material)</a:t>
            </a:r>
          </a:p>
        </p:txBody>
      </p:sp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B9AA7813-BDD6-AEA2-5364-B708C896ED3C}"/>
              </a:ext>
            </a:extLst>
          </p:cNvPr>
          <p:cNvSpPr txBox="1">
            <a:spLocks/>
          </p:cNvSpPr>
          <p:nvPr/>
        </p:nvSpPr>
        <p:spPr>
          <a:xfrm>
            <a:off x="7980124" y="4004065"/>
            <a:ext cx="2861493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n=26,400 per year |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 averages are weighted in order to account for population size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EF25DA3-0BC3-202E-8E39-13A1B1129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335" y="2261486"/>
            <a:ext cx="4218697" cy="165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5">
            <a:extLst>
              <a:ext uri="{FF2B5EF4-FFF2-40B4-BE49-F238E27FC236}">
                <a16:creationId xmlns:a16="http://schemas.microsoft.com/office/drawing/2014/main" id="{B8191A09-1A9F-E706-C4EF-3AF80F2F765B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6604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702916"/>
              </p:ext>
            </p:extLst>
          </p:nvPr>
        </p:nvGraphicFramePr>
        <p:xfrm>
          <a:off x="1981200" y="2469629"/>
          <a:ext cx="8229600" cy="374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318EDD-C2A4-9BA7-5ADF-6C78682C6B17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2217849"/>
          <a:ext cx="822960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0A5D7A"/>
                          </a:solidFill>
                          <a:latin typeface="+mn-lt"/>
                        </a:rPr>
                        <a:t>Very good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900" b="1">
                          <a:solidFill>
                            <a:srgbClr val="497C9B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>
                          <a:solidFill>
                            <a:srgbClr val="FFA543"/>
                          </a:solidFill>
                          <a:latin typeface="+mn-lt"/>
                        </a:rPr>
                        <a:t>Bad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Very</a:t>
                      </a:r>
                      <a:r>
                        <a:rPr lang="hr-HR" sz="900" b="1">
                          <a:solidFill>
                            <a:srgbClr val="EF7D00"/>
                          </a:solidFill>
                          <a:latin typeface="+mn-lt"/>
                        </a:rPr>
                        <a:t> </a:t>
                      </a:r>
                      <a:r>
                        <a:rPr lang="hr-HR" sz="900" b="1" err="1">
                          <a:solidFill>
                            <a:srgbClr val="EF7D00"/>
                          </a:solidFill>
                          <a:latin typeface="+mn-lt"/>
                        </a:rPr>
                        <a:t>bad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98003D09-21E1-D06A-E94A-4A9A8FB61D92}"/>
              </a:ext>
            </a:extLst>
          </p:cNvPr>
          <p:cNvSpPr txBox="1"/>
          <p:nvPr/>
        </p:nvSpPr>
        <p:spPr>
          <a:xfrm>
            <a:off x="489598" y="1627200"/>
            <a:ext cx="8578201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200" b="1">
                <a:solidFill>
                  <a:srgbClr val="595959"/>
                </a:solidFill>
              </a:rPr>
              <a:t>Hire a professional </a:t>
            </a:r>
          </a:p>
          <a:p>
            <a:r>
              <a:rPr lang="en-US" sz="1100">
                <a:solidFill>
                  <a:srgbClr val="595959"/>
                </a:solidFill>
              </a:rPr>
              <a:t>Do you feel this month is a good or bad time to hire a professional for home improvement, repair or maintenance?</a:t>
            </a:r>
          </a:p>
        </p:txBody>
      </p:sp>
      <p:graphicFrame>
        <p:nvGraphicFramePr>
          <p:cNvPr id="7" name="Table 22">
            <a:extLst>
              <a:ext uri="{FF2B5EF4-FFF2-40B4-BE49-F238E27FC236}">
                <a16:creationId xmlns:a16="http://schemas.microsoft.com/office/drawing/2014/main" id="{A40C2225-3858-07BA-4A5C-A94416DFA675}"/>
              </a:ext>
            </a:extLst>
          </p:cNvPr>
          <p:cNvGraphicFramePr>
            <a:graphicFrameLocks noGrp="1"/>
          </p:cNvGraphicFramePr>
          <p:nvPr/>
        </p:nvGraphicFramePr>
        <p:xfrm>
          <a:off x="487738" y="2469629"/>
          <a:ext cx="1360112" cy="3740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2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7406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8C87D7B-576D-F13A-FC7D-96E0EFF5C6B0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9F27AF8B-BA86-6CFF-6970-30EAD73B87E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75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5">
            <a:extLst>
              <a:ext uri="{FF2B5EF4-FFF2-40B4-BE49-F238E27FC236}">
                <a16:creationId xmlns:a16="http://schemas.microsoft.com/office/drawing/2014/main" id="{B8191A09-1A9F-E706-C4EF-3AF80F2F765B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6604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E4F3729-6001-C69A-0BC5-58EF5A43FE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4742936"/>
              </p:ext>
            </p:extLst>
          </p:nvPr>
        </p:nvGraphicFramePr>
        <p:xfrm>
          <a:off x="1990725" y="2429635"/>
          <a:ext cx="8220074" cy="3780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el 4">
            <a:extLst>
              <a:ext uri="{FF2B5EF4-FFF2-40B4-BE49-F238E27FC236}">
                <a16:creationId xmlns:a16="http://schemas.microsoft.com/office/drawing/2014/main" id="{6B0374CE-5B29-2F24-5D17-468ABA70F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312623"/>
              </p:ext>
            </p:extLst>
          </p:nvPr>
        </p:nvGraphicFramePr>
        <p:xfrm>
          <a:off x="1990723" y="2156330"/>
          <a:ext cx="8220076" cy="263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01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2055019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205501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2055019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250022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1000" b="1">
                          <a:solidFill>
                            <a:srgbClr val="0A5D7A"/>
                          </a:solidFill>
                          <a:latin typeface="+mn-lt"/>
                        </a:rPr>
                        <a:t>Yes, p</a:t>
                      </a:r>
                      <a:r>
                        <a:rPr kumimoji="0" lang="en-GB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ostponed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1000" b="1">
                          <a:solidFill>
                            <a:srgbClr val="5497BE"/>
                          </a:solidFill>
                          <a:latin typeface="+mn-lt"/>
                        </a:rPr>
                        <a:t>Yes, c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497B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n-GB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5497B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ncelled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497B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297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en-GB" sz="1000" b="1" noProof="0">
                        <a:solidFill>
                          <a:srgbClr val="D9D9D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1000" b="1" noProof="0">
                        <a:solidFill>
                          <a:srgbClr val="A6A6A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3" name="Table 22">
            <a:extLst>
              <a:ext uri="{FF2B5EF4-FFF2-40B4-BE49-F238E27FC236}">
                <a16:creationId xmlns:a16="http://schemas.microsoft.com/office/drawing/2014/main" id="{AF154B7B-D3FC-DE53-41C9-F89C2B578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402862"/>
              </p:ext>
            </p:extLst>
          </p:nvPr>
        </p:nvGraphicFramePr>
        <p:xfrm>
          <a:off x="487738" y="2469629"/>
          <a:ext cx="1360111" cy="3740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8774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Italy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Denmark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Sweden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France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Spain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Belgium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Netherlands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UK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Germany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Austria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4" name="Tekstvak 11">
            <a:extLst>
              <a:ext uri="{FF2B5EF4-FFF2-40B4-BE49-F238E27FC236}">
                <a16:creationId xmlns:a16="http://schemas.microsoft.com/office/drawing/2014/main" id="{6245AF4C-DC6C-B37A-6B72-1DFD9155F83D}"/>
              </a:ext>
            </a:extLst>
          </p:cNvPr>
          <p:cNvSpPr txBox="1"/>
          <p:nvPr/>
        </p:nvSpPr>
        <p:spPr>
          <a:xfrm>
            <a:off x="489599" y="1627200"/>
            <a:ext cx="794002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Postponed / cancelled home improvement project</a:t>
            </a:r>
          </a:p>
          <a:p>
            <a:r>
              <a:rPr lang="en-GB" sz="1100">
                <a:solidFill>
                  <a:srgbClr val="595959"/>
                </a:solidFill>
              </a:rPr>
              <a:t>In the last 30 days, have you postponed or cancelled a home improvement, repair or maintenance project you planned to start?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3EDE2F2-B732-1A0C-F1D7-B7AA6ECBBB98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AB27DBDA-E996-53DC-D3D2-EA1D67EA1B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87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5">
            <a:extLst>
              <a:ext uri="{FF2B5EF4-FFF2-40B4-BE49-F238E27FC236}">
                <a16:creationId xmlns:a16="http://schemas.microsoft.com/office/drawing/2014/main" id="{B8191A09-1A9F-E706-C4EF-3AF80F2F765B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6604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E4F3729-6001-C69A-0BC5-58EF5A43FE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606487"/>
              </p:ext>
            </p:extLst>
          </p:nvPr>
        </p:nvGraphicFramePr>
        <p:xfrm>
          <a:off x="1990725" y="2429635"/>
          <a:ext cx="8220074" cy="3780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el 4">
            <a:extLst>
              <a:ext uri="{FF2B5EF4-FFF2-40B4-BE49-F238E27FC236}">
                <a16:creationId xmlns:a16="http://schemas.microsoft.com/office/drawing/2014/main" id="{6B0374CE-5B29-2F24-5D17-468ABA70F661}"/>
              </a:ext>
            </a:extLst>
          </p:cNvPr>
          <p:cNvGraphicFramePr>
            <a:graphicFrameLocks noGrp="1"/>
          </p:cNvGraphicFramePr>
          <p:nvPr/>
        </p:nvGraphicFramePr>
        <p:xfrm>
          <a:off x="1990723" y="2156330"/>
          <a:ext cx="8220076" cy="263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019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2055019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205501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2055019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250022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1000" b="1">
                          <a:solidFill>
                            <a:srgbClr val="0A5D7A"/>
                          </a:solidFill>
                          <a:latin typeface="+mn-lt"/>
                        </a:rPr>
                        <a:t>Yes, p</a:t>
                      </a:r>
                      <a:r>
                        <a:rPr kumimoji="0" lang="en-GB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ostponed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hr-HR" sz="1000" b="1">
                          <a:solidFill>
                            <a:srgbClr val="5497BE"/>
                          </a:solidFill>
                          <a:latin typeface="+mn-lt"/>
                        </a:rPr>
                        <a:t>Yes, c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497B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n-GB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5497B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ncelled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497B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297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en-GB" sz="1000" b="1" noProof="0">
                        <a:solidFill>
                          <a:srgbClr val="D9D9D9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1000" b="1" noProof="0">
                        <a:solidFill>
                          <a:srgbClr val="A6A6A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3" name="Table 22">
            <a:extLst>
              <a:ext uri="{FF2B5EF4-FFF2-40B4-BE49-F238E27FC236}">
                <a16:creationId xmlns:a16="http://schemas.microsoft.com/office/drawing/2014/main" id="{AF154B7B-D3FC-DE53-41C9-F89C2B578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42747"/>
              </p:ext>
            </p:extLst>
          </p:nvPr>
        </p:nvGraphicFramePr>
        <p:xfrm>
          <a:off x="487738" y="2469629"/>
          <a:ext cx="1360111" cy="3740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7406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sp>
        <p:nvSpPr>
          <p:cNvPr id="4" name="Tekstvak 11">
            <a:extLst>
              <a:ext uri="{FF2B5EF4-FFF2-40B4-BE49-F238E27FC236}">
                <a16:creationId xmlns:a16="http://schemas.microsoft.com/office/drawing/2014/main" id="{6245AF4C-DC6C-B37A-6B72-1DFD9155F83D}"/>
              </a:ext>
            </a:extLst>
          </p:cNvPr>
          <p:cNvSpPr txBox="1"/>
          <p:nvPr/>
        </p:nvSpPr>
        <p:spPr>
          <a:xfrm>
            <a:off x="489599" y="1627200"/>
            <a:ext cx="794002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Postponed / cancelled home improvement project</a:t>
            </a:r>
          </a:p>
          <a:p>
            <a:r>
              <a:rPr lang="en-GB" sz="1100">
                <a:solidFill>
                  <a:srgbClr val="595959"/>
                </a:solidFill>
              </a:rPr>
              <a:t>In the last 30 days, have you postponed or cancelled a home improvement, repair or maintenance project you planned to start?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EF27F27-C509-BE0B-136C-0AF0E078B2E3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2BD9F118-B8A2-AEEE-AA7C-DA5D0B0E9A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50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22">
            <a:extLst>
              <a:ext uri="{FF2B5EF4-FFF2-40B4-BE49-F238E27FC236}">
                <a16:creationId xmlns:a16="http://schemas.microsoft.com/office/drawing/2014/main" id="{BD08E5AF-34BF-ACBF-8C18-D73AEF167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809556"/>
              </p:ext>
            </p:extLst>
          </p:nvPr>
        </p:nvGraphicFramePr>
        <p:xfrm>
          <a:off x="487737" y="2581273"/>
          <a:ext cx="11224826" cy="3814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283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  <a:gridCol w="2284865">
                  <a:extLst>
                    <a:ext uri="{9D8B030D-6E8A-4147-A177-3AD203B41FA5}">
                      <a16:colId xmlns:a16="http://schemas.microsoft.com/office/drawing/2014/main" val="27049732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4274734752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449027410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2967830305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3620871162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1119141950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3547646959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734434157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694970281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2840718736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3184613623"/>
                    </a:ext>
                  </a:extLst>
                </a:gridCol>
                <a:gridCol w="634698">
                  <a:extLst>
                    <a:ext uri="{9D8B030D-6E8A-4147-A177-3AD203B41FA5}">
                      <a16:colId xmlns:a16="http://schemas.microsoft.com/office/drawing/2014/main" val="1210602260"/>
                    </a:ext>
                  </a:extLst>
                </a:gridCol>
              </a:tblGrid>
              <a:tr h="471425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</a:rPr>
                        <a:t>Lorem ipsum</a:t>
                      </a:r>
                      <a:endParaRPr lang="hr-HR" sz="1200" b="1" i="0" u="none" strike="noStrike" dirty="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b="1" noProof="0">
                        <a:solidFill>
                          <a:srgbClr val="0A5D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561624"/>
                  </a:ext>
                </a:extLst>
              </a:tr>
              <a:tr h="482309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Lorem ipsum</a:t>
                      </a:r>
                      <a:endParaRPr lang="hr-HR" sz="1200" b="0" i="0" u="none" strike="noStrike" dirty="0">
                        <a:solidFill>
                          <a:srgbClr val="A6A6A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D9D9D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482309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Lorem ipsum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D9D9D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47142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Lorem ipsum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D9D9D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482309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Lorem ipsum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D9D9D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482309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Lorem ipsum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b="1" noProof="0">
                        <a:solidFill>
                          <a:srgbClr val="EF7D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F7D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47142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Lorem ipsum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47142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Lorem ipsum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7CE028-ACD6-CF1C-9E5F-5D3D039BD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685654"/>
              </p:ext>
            </p:extLst>
          </p:nvPr>
        </p:nvGraphicFramePr>
        <p:xfrm>
          <a:off x="4924322" y="2581236"/>
          <a:ext cx="6788232" cy="3814936"/>
        </p:xfrm>
        <a:graphic>
          <a:graphicData uri="http://schemas.openxmlformats.org/drawingml/2006/table">
            <a:tbl>
              <a:tblPr/>
              <a:tblGrid>
                <a:gridCol w="617112">
                  <a:extLst>
                    <a:ext uri="{9D8B030D-6E8A-4147-A177-3AD203B41FA5}">
                      <a16:colId xmlns:a16="http://schemas.microsoft.com/office/drawing/2014/main" val="698850181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1602443090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2771071693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4143414645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3648905587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2466817861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838105854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4055937072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4109224840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4109853820"/>
                    </a:ext>
                  </a:extLst>
                </a:gridCol>
                <a:gridCol w="617112">
                  <a:extLst>
                    <a:ext uri="{9D8B030D-6E8A-4147-A177-3AD203B41FA5}">
                      <a16:colId xmlns:a16="http://schemas.microsoft.com/office/drawing/2014/main" val="1479528753"/>
                    </a:ext>
                  </a:extLst>
                </a:gridCol>
              </a:tblGrid>
              <a:tr h="4768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282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58F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99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A5D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99CA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67A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1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C74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A7D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C94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C7E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868770"/>
                  </a:ext>
                </a:extLst>
              </a:tr>
              <a:tr h="4768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B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9B1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BB2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ED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0B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B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9B1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B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B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C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200570"/>
                  </a:ext>
                </a:extLst>
              </a:tr>
              <a:tr h="4768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5E3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4E3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7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E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AD2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C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198899"/>
                  </a:ext>
                </a:extLst>
              </a:tr>
              <a:tr h="4768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7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4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F1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F3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C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559162"/>
                  </a:ext>
                </a:extLst>
              </a:tr>
              <a:tr h="4768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6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F1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F3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336500"/>
                  </a:ext>
                </a:extLst>
              </a:tr>
              <a:tr h="4768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882463"/>
                  </a:ext>
                </a:extLst>
              </a:tr>
              <a:tr h="4768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4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A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C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A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C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01039"/>
                  </a:ext>
                </a:extLst>
              </a:tr>
              <a:tr h="47686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FC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kumimoji="0" lang="hr-H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57F7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4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hr-H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57F7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0277"/>
                  </a:ext>
                </a:extLst>
              </a:tr>
            </a:tbl>
          </a:graphicData>
        </a:graphic>
      </p:graphicFrame>
      <p:sp>
        <p:nvSpPr>
          <p:cNvPr id="14" name="Tekstvak 13">
            <a:extLst>
              <a:ext uri="{FF2B5EF4-FFF2-40B4-BE49-F238E27FC236}">
                <a16:creationId xmlns:a16="http://schemas.microsoft.com/office/drawing/2014/main" id="{161E387C-9403-3F9F-5A6A-51CF55B4C4CA}"/>
              </a:ext>
            </a:extLst>
          </p:cNvPr>
          <p:cNvSpPr txBox="1"/>
          <p:nvPr/>
        </p:nvSpPr>
        <p:spPr>
          <a:xfrm>
            <a:off x="489599" y="1627200"/>
            <a:ext cx="1122297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200" b="1">
                <a:solidFill>
                  <a:srgbClr val="595959"/>
                </a:solidFill>
              </a:rPr>
              <a:t>Cancellation reasons</a:t>
            </a:r>
          </a:p>
          <a:p>
            <a:r>
              <a:rPr lang="en-US" sz="1100">
                <a:solidFill>
                  <a:srgbClr val="595959"/>
                </a:solidFill>
              </a:rPr>
              <a:t>Why did you postpone or cancel your home improvement, repair or maintenance project?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7" name="Chart 24">
            <a:extLst>
              <a:ext uri="{FF2B5EF4-FFF2-40B4-BE49-F238E27FC236}">
                <a16:creationId xmlns:a16="http://schemas.microsoft.com/office/drawing/2014/main" id="{BD2F67F2-E533-6941-1C44-9BD118D1E2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810940"/>
              </p:ext>
            </p:extLst>
          </p:nvPr>
        </p:nvGraphicFramePr>
        <p:xfrm>
          <a:off x="2621280" y="2581275"/>
          <a:ext cx="2669177" cy="381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472B372F-1729-E25A-5C1E-43E8246977FA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1BC795-F06E-6151-A853-93422229B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738914"/>
              </p:ext>
            </p:extLst>
          </p:nvPr>
        </p:nvGraphicFramePr>
        <p:xfrm>
          <a:off x="841697" y="2080161"/>
          <a:ext cx="10870877" cy="526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837">
                  <a:extLst>
                    <a:ext uri="{9D8B030D-6E8A-4147-A177-3AD203B41FA5}">
                      <a16:colId xmlns:a16="http://schemas.microsoft.com/office/drawing/2014/main" val="2329088791"/>
                    </a:ext>
                  </a:extLst>
                </a:gridCol>
                <a:gridCol w="2157516">
                  <a:extLst>
                    <a:ext uri="{9D8B030D-6E8A-4147-A177-3AD203B41FA5}">
                      <a16:colId xmlns:a16="http://schemas.microsoft.com/office/drawing/2014/main" val="3423234088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2641448074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570710230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1231534450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3415769978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421154146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4150394459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2206382164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3036013157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918299145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2842649196"/>
                    </a:ext>
                  </a:extLst>
                </a:gridCol>
                <a:gridCol w="614684">
                  <a:extLst>
                    <a:ext uri="{9D8B030D-6E8A-4147-A177-3AD203B41FA5}">
                      <a16:colId xmlns:a16="http://schemas.microsoft.com/office/drawing/2014/main" val="180514354"/>
                    </a:ext>
                  </a:extLst>
                </a:gridCol>
              </a:tblGrid>
              <a:tr h="17952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b="1" noProof="0">
                        <a:solidFill>
                          <a:srgbClr val="0A5D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hr-HR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1200" b="1" noProof="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1944542"/>
                  </a:ext>
                </a:extLst>
              </a:tr>
              <a:tr h="17952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800" kern="1200" noProof="0">
                          <a:solidFill>
                            <a:srgbClr val="A6A6A6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hr-HR" sz="800" kern="1200" noProof="0">
                          <a:solidFill>
                            <a:srgbClr val="A6A6A6"/>
                          </a:solidFill>
                          <a:latin typeface="+mn-lt"/>
                          <a:ea typeface="+mn-ea"/>
                          <a:cs typeface="+mn-cs"/>
                        </a:rPr>
                        <a:t>1143</a:t>
                      </a:r>
                      <a:endParaRPr lang="en-GB" sz="800" kern="1200" noProof="0">
                        <a:solidFill>
                          <a:srgbClr val="A6A6A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176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800" b="0" i="0" u="none" strike="noStrike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4427187"/>
                  </a:ext>
                </a:extLst>
              </a:tr>
            </a:tbl>
          </a:graphicData>
        </a:graphic>
      </p:graphicFrame>
      <p:pic>
        <p:nvPicPr>
          <p:cNvPr id="2" name="Afbeelding 1">
            <a:extLst>
              <a:ext uri="{FF2B5EF4-FFF2-40B4-BE49-F238E27FC236}">
                <a16:creationId xmlns:a16="http://schemas.microsoft.com/office/drawing/2014/main" id="{FFB6A07C-DE35-DBAC-B1AA-5708D18A41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43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5">
            <a:extLst>
              <a:ext uri="{FF2B5EF4-FFF2-40B4-BE49-F238E27FC236}">
                <a16:creationId xmlns:a16="http://schemas.microsoft.com/office/drawing/2014/main" id="{B8191A09-1A9F-E706-C4EF-3AF80F2F765B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6604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897473"/>
              </p:ext>
            </p:extLst>
          </p:nvPr>
        </p:nvGraphicFramePr>
        <p:xfrm>
          <a:off x="1990725" y="2469629"/>
          <a:ext cx="8210550" cy="374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Tabel 4">
            <a:extLst>
              <a:ext uri="{FF2B5EF4-FFF2-40B4-BE49-F238E27FC236}">
                <a16:creationId xmlns:a16="http://schemas.microsoft.com/office/drawing/2014/main" id="{D94F2A70-267F-D51B-FA3B-7A2A9475B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543928"/>
              </p:ext>
            </p:extLst>
          </p:nvPr>
        </p:nvGraphicFramePr>
        <p:xfrm>
          <a:off x="1990724" y="2217849"/>
          <a:ext cx="821055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425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en-GB" sz="900" b="1">
                          <a:solidFill>
                            <a:srgbClr val="0A5D7A"/>
                          </a:solidFill>
                          <a:latin typeface="+mn-lt"/>
                        </a:rPr>
                        <a:t>Yes, definitely</a:t>
                      </a:r>
                      <a:endParaRPr lang="hr-HR" sz="900" b="1">
                        <a:solidFill>
                          <a:srgbClr val="0A5D7A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en-GB" sz="900" b="1">
                          <a:solidFill>
                            <a:srgbClr val="497C9B"/>
                          </a:solidFill>
                          <a:latin typeface="+mn-lt"/>
                        </a:rPr>
                        <a:t>Yes, probably</a:t>
                      </a:r>
                      <a:endParaRPr lang="hr-HR" sz="900" b="1">
                        <a:solidFill>
                          <a:srgbClr val="497C9B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FFA543"/>
                          </a:solidFill>
                          <a:latin typeface="+mn-lt"/>
                        </a:rPr>
                        <a:t>No, probably not</a:t>
                      </a:r>
                      <a:endParaRPr lang="hr-HR" sz="900" b="1">
                        <a:solidFill>
                          <a:srgbClr val="FFA543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EF7D00"/>
                          </a:solidFill>
                          <a:latin typeface="+mn-lt"/>
                        </a:rPr>
                        <a:t>No, definitely not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4" name="Table 22">
            <a:extLst>
              <a:ext uri="{FF2B5EF4-FFF2-40B4-BE49-F238E27FC236}">
                <a16:creationId xmlns:a16="http://schemas.microsoft.com/office/drawing/2014/main" id="{BF07A177-55CC-1972-DA10-153DDB57C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99620"/>
              </p:ext>
            </p:extLst>
          </p:nvPr>
        </p:nvGraphicFramePr>
        <p:xfrm>
          <a:off x="487738" y="2469629"/>
          <a:ext cx="1360111" cy="3740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28774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Denmark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Belgium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Italy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Spain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UK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Netherlands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Sweden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026584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Austria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080113"/>
                  </a:ext>
                </a:extLst>
              </a:tr>
              <a:tr h="287744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France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54929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1686C782-C8A0-D87C-7DFE-453E81608149}"/>
              </a:ext>
            </a:extLst>
          </p:cNvPr>
          <p:cNvSpPr txBox="1"/>
          <p:nvPr/>
        </p:nvSpPr>
        <p:spPr>
          <a:xfrm>
            <a:off x="489599" y="1627200"/>
            <a:ext cx="725422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Plans in the next 30 days</a:t>
            </a:r>
          </a:p>
          <a:p>
            <a:r>
              <a:rPr lang="en-GB" sz="1100">
                <a:solidFill>
                  <a:srgbClr val="595959"/>
                </a:solidFill>
              </a:rPr>
              <a:t>Are you planning to start a home improvement, repair or maintenance project in the next 30 days?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2A73E2-07D3-8FF5-49DA-B8EB353F52C2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F083300D-1F94-BE9E-F0E7-718A4312B8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5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5">
            <a:extLst>
              <a:ext uri="{FF2B5EF4-FFF2-40B4-BE49-F238E27FC236}">
                <a16:creationId xmlns:a16="http://schemas.microsoft.com/office/drawing/2014/main" id="{B8191A09-1A9F-E706-C4EF-3AF80F2F765B}"/>
              </a:ext>
            </a:extLst>
          </p:cNvPr>
          <p:cNvSpPr txBox="1"/>
          <p:nvPr/>
        </p:nvSpPr>
        <p:spPr>
          <a:xfrm>
            <a:off x="453746" y="639621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6604</a:t>
            </a:r>
            <a:endParaRPr lang="en-GB" sz="800">
              <a:solidFill>
                <a:srgbClr val="A6A6A6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CA6A1-215E-AC54-A12D-3C2173281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7370383"/>
              </p:ext>
            </p:extLst>
          </p:nvPr>
        </p:nvGraphicFramePr>
        <p:xfrm>
          <a:off x="1990725" y="2469629"/>
          <a:ext cx="8210550" cy="3740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Tabel 4">
            <a:extLst>
              <a:ext uri="{FF2B5EF4-FFF2-40B4-BE49-F238E27FC236}">
                <a16:creationId xmlns:a16="http://schemas.microsoft.com/office/drawing/2014/main" id="{D94F2A70-267F-D51B-FA3B-7A2A9475B3E8}"/>
              </a:ext>
            </a:extLst>
          </p:cNvPr>
          <p:cNvGraphicFramePr>
            <a:graphicFrameLocks noGrp="1"/>
          </p:cNvGraphicFramePr>
          <p:nvPr/>
        </p:nvGraphicFramePr>
        <p:xfrm>
          <a:off x="1990724" y="2217849"/>
          <a:ext cx="8210550" cy="16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425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280794688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3472695275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3846345837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6168011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en-GB" sz="900" b="1">
                          <a:solidFill>
                            <a:srgbClr val="0A5D7A"/>
                          </a:solidFill>
                          <a:latin typeface="+mn-lt"/>
                        </a:rPr>
                        <a:t>Yes, definitely</a:t>
                      </a:r>
                      <a:endParaRPr lang="hr-HR" sz="900" b="1">
                        <a:solidFill>
                          <a:srgbClr val="0A5D7A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lang="en-GB" sz="900" b="1">
                          <a:solidFill>
                            <a:srgbClr val="497C9B"/>
                          </a:solidFill>
                          <a:latin typeface="+mn-lt"/>
                        </a:rPr>
                        <a:t>Yes, probably</a:t>
                      </a:r>
                      <a:endParaRPr lang="hr-HR" sz="900" b="1">
                        <a:solidFill>
                          <a:srgbClr val="497C9B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9C6C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Neutral</a:t>
                      </a:r>
                      <a:r>
                        <a:rPr lang="en-GB" sz="9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 </a:t>
                      </a:r>
                      <a:endParaRPr lang="en-GB" sz="900" b="1" noProof="0">
                        <a:solidFill>
                          <a:srgbClr val="D9D9D9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FFA543"/>
                          </a:solidFill>
                          <a:latin typeface="+mn-lt"/>
                        </a:rPr>
                        <a:t>No, probably not</a:t>
                      </a:r>
                      <a:endParaRPr lang="hr-HR" sz="900" b="1">
                        <a:solidFill>
                          <a:srgbClr val="FFA543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EF7D00"/>
                          </a:solidFill>
                          <a:latin typeface="+mn-lt"/>
                        </a:rPr>
                        <a:t>No, definitely not</a:t>
                      </a:r>
                      <a:endParaRPr lang="hr-HR" sz="900" b="1">
                        <a:solidFill>
                          <a:srgbClr val="EF7D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Don’t know</a:t>
                      </a:r>
                      <a:endParaRPr lang="en-GB" sz="900" b="1" noProof="0">
                        <a:solidFill>
                          <a:srgbClr val="A6A6A6"/>
                        </a:solidFill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6" name="Tekstvak 11">
            <a:extLst>
              <a:ext uri="{FF2B5EF4-FFF2-40B4-BE49-F238E27FC236}">
                <a16:creationId xmlns:a16="http://schemas.microsoft.com/office/drawing/2014/main" id="{1686C782-C8A0-D87C-7DFE-453E81608149}"/>
              </a:ext>
            </a:extLst>
          </p:cNvPr>
          <p:cNvSpPr txBox="1"/>
          <p:nvPr/>
        </p:nvSpPr>
        <p:spPr>
          <a:xfrm>
            <a:off x="489599" y="1627200"/>
            <a:ext cx="7254226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Plans in the next 30 days</a:t>
            </a:r>
          </a:p>
          <a:p>
            <a:r>
              <a:rPr lang="en-GB" sz="1100">
                <a:solidFill>
                  <a:srgbClr val="595959"/>
                </a:solidFill>
              </a:rPr>
              <a:t>Are you planning to start a home improvement, repair or maintenance project in the next 30 days?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5" name="Table 22">
            <a:extLst>
              <a:ext uri="{FF2B5EF4-FFF2-40B4-BE49-F238E27FC236}">
                <a16:creationId xmlns:a16="http://schemas.microsoft.com/office/drawing/2014/main" id="{61D41E0E-EA13-E088-B392-13AD19752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076357"/>
              </p:ext>
            </p:extLst>
          </p:nvPr>
        </p:nvGraphicFramePr>
        <p:xfrm>
          <a:off x="487738" y="2469629"/>
          <a:ext cx="1360111" cy="3740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11">
                  <a:extLst>
                    <a:ext uri="{9D8B030D-6E8A-4147-A177-3AD203B41FA5}">
                      <a16:colId xmlns:a16="http://schemas.microsoft.com/office/drawing/2014/main" val="1648097903"/>
                    </a:ext>
                  </a:extLst>
                </a:gridCol>
              </a:tblGrid>
              <a:tr h="37406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96313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GB" sz="1200" noProof="0">
                        <a:solidFill>
                          <a:srgbClr val="A6A6A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292967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experience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503816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Decorator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67197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Light DIY-er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14164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Renovator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912890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endParaRPr lang="hr-HR" sz="1200" b="0" i="0" u="none" strike="noStrike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004345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18 till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201096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35 till 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968551"/>
                  </a:ext>
                </a:extLst>
              </a:tr>
              <a:tr h="374067"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b="0" i="0" u="none" strike="noStrike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55+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96432"/>
                  </a:ext>
                </a:extLst>
              </a:tr>
            </a:tbl>
          </a:graphicData>
        </a:graphic>
      </p:graphicFrame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3BB909EA-2834-C6C2-5A9C-8CE88A550CA3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7" name="Afbeelding 1">
            <a:extLst>
              <a:ext uri="{FF2B5EF4-FFF2-40B4-BE49-F238E27FC236}">
                <a16:creationId xmlns:a16="http://schemas.microsoft.com/office/drawing/2014/main" id="{61B44331-30C3-8A57-1294-87A11172DD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94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typing on a computer&#10;&#10;Description automatically generated with low confidence">
            <a:extLst>
              <a:ext uri="{FF2B5EF4-FFF2-40B4-BE49-F238E27FC236}">
                <a16:creationId xmlns:a16="http://schemas.microsoft.com/office/drawing/2014/main" id="{BD201064-FA87-FA7A-35A3-3B00A2EA5F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5" r="29435"/>
          <a:stretch>
            <a:fillRect/>
          </a:stretch>
        </p:blipFill>
        <p:spPr/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4A6171E-89CC-CF28-F24F-50A66729A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158103"/>
              </p:ext>
            </p:extLst>
          </p:nvPr>
        </p:nvGraphicFramePr>
        <p:xfrm>
          <a:off x="475144" y="1994020"/>
          <a:ext cx="4338688" cy="2908059"/>
        </p:xfrm>
        <a:graphic>
          <a:graphicData uri="http://schemas.openxmlformats.org/drawingml/2006/table">
            <a:tbl>
              <a:tblPr firstRow="1" bandRow="1"/>
              <a:tblGrid>
                <a:gridCol w="2169344">
                  <a:extLst>
                    <a:ext uri="{9D8B030D-6E8A-4147-A177-3AD203B41FA5}">
                      <a16:colId xmlns:a16="http://schemas.microsoft.com/office/drawing/2014/main" val="329270630"/>
                    </a:ext>
                  </a:extLst>
                </a:gridCol>
                <a:gridCol w="2169344">
                  <a:extLst>
                    <a:ext uri="{9D8B030D-6E8A-4147-A177-3AD203B41FA5}">
                      <a16:colId xmlns:a16="http://schemas.microsoft.com/office/drawing/2014/main" val="1969462036"/>
                    </a:ext>
                  </a:extLst>
                </a:gridCol>
              </a:tblGrid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Key insights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871963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European developments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562291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Theme: </a:t>
                      </a:r>
                      <a:r>
                        <a:rPr lang="hr-HR" sz="1400" noProof="0">
                          <a:solidFill>
                            <a:schemeClr val="bg1"/>
                          </a:solidFill>
                        </a:rPr>
                        <a:t>Purchase channels</a:t>
                      </a: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078300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European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435548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Country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7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884619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Home improvement per category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86487121"/>
                  </a:ext>
                </a:extLst>
              </a:tr>
              <a:tr h="4154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Appendix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97324286"/>
                  </a:ext>
                </a:extLst>
              </a:tr>
            </a:tbl>
          </a:graphicData>
        </a:graphic>
      </p:graphicFrame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14916716-D623-8AB4-DD1C-FFF6D0A48FA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9426" y="368301"/>
            <a:ext cx="5616574" cy="539750"/>
          </a:xfrm>
          <a:prstGeom prst="rect">
            <a:avLst/>
          </a:prstGeom>
        </p:spPr>
        <p:txBody>
          <a:bodyPr wrap="square" lIns="0" tIns="0" rIns="0" bIns="0"/>
          <a:lstStyle/>
          <a:p>
            <a:r>
              <a:rPr lang="en-GB" sz="2800"/>
              <a:t>Index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592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 4">
            <a:extLst>
              <a:ext uri="{FF2B5EF4-FFF2-40B4-BE49-F238E27FC236}">
                <a16:creationId xmlns:a16="http://schemas.microsoft.com/office/drawing/2014/main" id="{BE213F8E-4527-06FB-558D-FB4781A36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62639"/>
              </p:ext>
            </p:extLst>
          </p:nvPr>
        </p:nvGraphicFramePr>
        <p:xfrm>
          <a:off x="512424" y="2872241"/>
          <a:ext cx="1468776" cy="339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7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8439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70005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000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39222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54438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423430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0187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2131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693185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573414"/>
                  </a:ext>
                </a:extLst>
              </a:tr>
              <a:tr h="3959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National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nr</a:t>
                      </a: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. 1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retailer</a:t>
                      </a:r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77294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ct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82675"/>
                  </a:ext>
                </a:extLst>
              </a:tr>
            </a:tbl>
          </a:graphicData>
        </a:graphic>
      </p:graphicFrame>
      <p:pic>
        <p:nvPicPr>
          <p:cNvPr id="1028" name="Picture 4" descr="Unser Lagerhaus Logo PNG Transparent &amp; SVG Vector - Freebie Supply">
            <a:extLst>
              <a:ext uri="{FF2B5EF4-FFF2-40B4-BE49-F238E27FC236}">
                <a16:creationId xmlns:a16="http://schemas.microsoft.com/office/drawing/2014/main" id="{5DE2E403-758E-C505-520D-4C0733C2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87"/>
          <a:stretch/>
        </p:blipFill>
        <p:spPr bwMode="auto">
          <a:xfrm>
            <a:off x="667228" y="3991769"/>
            <a:ext cx="1506659" cy="4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E6203AB6-EB61-1CCB-B6DB-1799E5188C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797230"/>
              </p:ext>
            </p:extLst>
          </p:nvPr>
        </p:nvGraphicFramePr>
        <p:xfrm>
          <a:off x="1981199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480E307-EDAE-9DD8-032E-7F123C735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899" y="3203333"/>
            <a:ext cx="1040878" cy="2053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0A4CDF4-AE29-EB92-6EDA-0FC550F4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24" y="3620510"/>
            <a:ext cx="1031125" cy="17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DC0FB-8C2D-CCA0-A49C-D9B31AE68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968" y="5219784"/>
            <a:ext cx="600595" cy="178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40E494-15F1-A5DB-0C8C-C21FEA23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57" y="5978101"/>
            <a:ext cx="526131" cy="1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0164C1-BEE9-F5BE-831C-9D6C6B27A1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5755" y="4410170"/>
            <a:ext cx="763569" cy="193600"/>
          </a:xfrm>
          <a:prstGeom prst="rect">
            <a:avLst/>
          </a:prstGeom>
        </p:spPr>
      </p:pic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077F06D0-1D26-C088-4B0F-196425FEE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299833"/>
              </p:ext>
            </p:extLst>
          </p:nvPr>
        </p:nvGraphicFramePr>
        <p:xfrm>
          <a:off x="1981198" y="2811906"/>
          <a:ext cx="3350829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72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27210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AUSTRIA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5485327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anything online at the following online stores during the past 6 months?</a:t>
            </a:r>
            <a:endParaRPr lang="en-GB" sz="1200">
              <a:solidFill>
                <a:srgbClr val="595959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10157"/>
            <a:ext cx="3387" cy="4664818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0">
            <a:extLst>
              <a:ext uri="{FF2B5EF4-FFF2-40B4-BE49-F238E27FC236}">
                <a16:creationId xmlns:a16="http://schemas.microsoft.com/office/drawing/2014/main" id="{E43EC85A-782D-188B-96F4-C08A9072D26A}"/>
              </a:ext>
            </a:extLst>
          </p:cNvPr>
          <p:cNvSpPr txBox="1"/>
          <p:nvPr/>
        </p:nvSpPr>
        <p:spPr>
          <a:xfrm>
            <a:off x="6284913" y="1628775"/>
            <a:ext cx="5427014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Pick-up or delivery</a:t>
            </a:r>
          </a:p>
          <a:p>
            <a:r>
              <a:rPr lang="en-GB" sz="1100">
                <a:solidFill>
                  <a:srgbClr val="595959"/>
                </a:solidFill>
              </a:rPr>
              <a:t>Did you pick up the purchased product(s) in the store or was it delivered to your home? </a:t>
            </a:r>
            <a:endParaRPr lang="en-GB" sz="1200">
              <a:solidFill>
                <a:srgbClr val="595959"/>
              </a:solidFill>
            </a:endParaRPr>
          </a:p>
        </p:txBody>
      </p:sp>
      <p:graphicFrame>
        <p:nvGraphicFramePr>
          <p:cNvPr id="17" name="Chart 5">
            <a:extLst>
              <a:ext uri="{FF2B5EF4-FFF2-40B4-BE49-F238E27FC236}">
                <a16:creationId xmlns:a16="http://schemas.microsoft.com/office/drawing/2014/main" id="{42F00442-CB3A-130C-AE07-BD7C01D18B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4989632"/>
              </p:ext>
            </p:extLst>
          </p:nvPr>
        </p:nvGraphicFramePr>
        <p:xfrm>
          <a:off x="6485564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6" name="Tabel 4">
            <a:extLst>
              <a:ext uri="{FF2B5EF4-FFF2-40B4-BE49-F238E27FC236}">
                <a16:creationId xmlns:a16="http://schemas.microsoft.com/office/drawing/2014/main" id="{19830742-95E3-7B11-FD36-004F8D2C8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076760"/>
              </p:ext>
            </p:extLst>
          </p:nvPr>
        </p:nvGraphicFramePr>
        <p:xfrm>
          <a:off x="6485563" y="2811906"/>
          <a:ext cx="3357604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604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Picked up in store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hr-HR" sz="1000" b="1">
                          <a:solidFill>
                            <a:srgbClr val="5497BE"/>
                          </a:solidFill>
                          <a:latin typeface="+mn-lt"/>
                        </a:rPr>
                        <a:t>Delivere</a:t>
                      </a:r>
                      <a:r>
                        <a:rPr lang="en-GB" sz="1000" b="1">
                          <a:solidFill>
                            <a:srgbClr val="5497BE"/>
                          </a:solidFill>
                          <a:latin typeface="+mn-lt"/>
                        </a:rPr>
                        <a:t>d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en-GB" sz="1000" b="1">
                          <a:solidFill>
                            <a:srgbClr val="A6A6A6"/>
                          </a:solidFill>
                          <a:latin typeface="+mn-lt"/>
                        </a:rPr>
                        <a:t>DK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141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599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5" name="Picture 4" descr="A red and white flag&#10;&#10;Description automatically generated">
            <a:extLst>
              <a:ext uri="{FF2B5EF4-FFF2-40B4-BE49-F238E27FC236}">
                <a16:creationId xmlns:a16="http://schemas.microsoft.com/office/drawing/2014/main" id="{1A326539-4239-40E2-8ED9-85AC99A1D8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0" y="2275064"/>
            <a:ext cx="778315" cy="51887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075F822-9B81-9413-A5AD-AB57AE054E9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" name="Table 1024">
            <a:extLst>
              <a:ext uri="{FF2B5EF4-FFF2-40B4-BE49-F238E27FC236}">
                <a16:creationId xmlns:a16="http://schemas.microsoft.com/office/drawing/2014/main" id="{68204734-B9CC-E453-9DDD-9CE799CA6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60451"/>
              </p:ext>
            </p:extLst>
          </p:nvPr>
        </p:nvGraphicFramePr>
        <p:xfrm>
          <a:off x="3457301" y="3097372"/>
          <a:ext cx="4612447" cy="313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2447">
                  <a:extLst>
                    <a:ext uri="{9D8B030D-6E8A-4147-A177-3AD203B41FA5}">
                      <a16:colId xmlns:a16="http://schemas.microsoft.com/office/drawing/2014/main" val="3649709807"/>
                    </a:ext>
                  </a:extLst>
                </a:gridCol>
              </a:tblGrid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9456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39316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7127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022358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28624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8787709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31102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648274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9607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576635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1182999-0C92-8C1A-BE6B-98AE7AB14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969190"/>
              </p:ext>
            </p:extLst>
          </p:nvPr>
        </p:nvGraphicFramePr>
        <p:xfrm>
          <a:off x="637083" y="3078518"/>
          <a:ext cx="2703623" cy="315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23">
                  <a:extLst>
                    <a:ext uri="{9D8B030D-6E8A-4147-A177-3AD203B41FA5}">
                      <a16:colId xmlns:a16="http://schemas.microsoft.com/office/drawing/2014/main" val="460909486"/>
                    </a:ext>
                  </a:extLst>
                </a:gridCol>
              </a:tblGrid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shopping experience in general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985490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Navigation on the website / easy to find the product I needed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326439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Advice on the website/product information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7781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Delivery time / pick-up time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4193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Communication about the order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13234"/>
                  </a:ext>
                </a:extLst>
              </a:tr>
            </a:tbl>
          </a:graphicData>
        </a:graphic>
      </p:graphicFrame>
      <p:sp>
        <p:nvSpPr>
          <p:cNvPr id="2" name="Tekstvak 6">
            <a:extLst>
              <a:ext uri="{FF2B5EF4-FFF2-40B4-BE49-F238E27FC236}">
                <a16:creationId xmlns:a16="http://schemas.microsoft.com/office/drawing/2014/main" id="{546FC4F3-07D4-5CB0-5B8F-DD5B19DC2451}"/>
              </a:ext>
            </a:extLst>
          </p:cNvPr>
          <p:cNvSpPr txBox="1"/>
          <p:nvPr/>
        </p:nvSpPr>
        <p:spPr>
          <a:xfrm>
            <a:off x="637083" y="7041303"/>
            <a:ext cx="3522087" cy="1628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chemeClr val="bg1">
                    <a:lumMod val="65000"/>
                  </a:schemeClr>
                </a:solidFill>
              </a:rPr>
              <a:t>Q: </a:t>
            </a:r>
            <a:r>
              <a:rPr lang="en-US" sz="1100">
                <a:solidFill>
                  <a:schemeClr val="bg1">
                    <a:lumMod val="65000"/>
                  </a:schemeClr>
                </a:solidFill>
              </a:rPr>
              <a:t>Have you purchased anything online at the following online stores during the past 6 months?</a:t>
            </a:r>
            <a:endParaRPr lang="en-GB" sz="11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AUSTRIA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637275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following aspects at the following stores? [1 to 10]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hr-HR" sz="800">
                <a:solidFill>
                  <a:srgbClr val="A6A6A6"/>
                </a:solidFill>
              </a:rPr>
              <a:t>Bauhaus N</a:t>
            </a:r>
            <a:r>
              <a:rPr lang="en-GB" sz="800">
                <a:solidFill>
                  <a:srgbClr val="A6A6A6"/>
                </a:solidFill>
              </a:rPr>
              <a:t>=</a:t>
            </a:r>
            <a:r>
              <a:rPr lang="hr-HR" sz="800">
                <a:solidFill>
                  <a:srgbClr val="A6A6A6"/>
                </a:solidFill>
              </a:rPr>
              <a:t>29, Hornbach N=41, Lagerhaus N=10, OBI N=73, Amazon N=318, Otto N=36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5" name="Picture 4" descr="A red and white flag&#10;&#10;Description automatically generated">
            <a:extLst>
              <a:ext uri="{FF2B5EF4-FFF2-40B4-BE49-F238E27FC236}">
                <a16:creationId xmlns:a16="http://schemas.microsoft.com/office/drawing/2014/main" id="{9DEDB69D-D576-E7F4-8837-7506F0DE0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0" y="2275064"/>
            <a:ext cx="778315" cy="5188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54341DE-C7B3-5CB2-67DC-2ABFC0CD5BF6}"/>
              </a:ext>
            </a:extLst>
          </p:cNvPr>
          <p:cNvSpPr txBox="1"/>
          <p:nvPr/>
        </p:nvSpPr>
        <p:spPr>
          <a:xfrm>
            <a:off x="3457302" y="2703456"/>
            <a:ext cx="4421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err="1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Bauhau</a:t>
            </a:r>
            <a:r>
              <a:rPr lang="hr-HR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s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en-GB" sz="1000" b="1" err="1">
                <a:solidFill>
                  <a:srgbClr val="8DBDCB"/>
                </a:solidFill>
                <a:latin typeface="Arial" panose="020B0604020202020204" pitchFamily="34" charset="0"/>
              </a:rPr>
              <a:t>Hornbach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en-GB" sz="1000" b="1" err="1">
                <a:solidFill>
                  <a:srgbClr val="0A5D7A"/>
                </a:solidFill>
                <a:latin typeface="Arial" panose="020B0604020202020204" pitchFamily="34" charset="0"/>
              </a:rPr>
              <a:t>Lagerhaus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en-GB" sz="1000" b="1" i="0" u="none" strike="noStrike">
                <a:solidFill>
                  <a:srgbClr val="CAA81F"/>
                </a:solidFill>
                <a:effectLst/>
                <a:latin typeface="Arial" panose="020B0604020202020204" pitchFamily="34" charset="0"/>
              </a:rPr>
              <a:t>OBI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Amazon 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GB" sz="1000" b="1" i="0" u="none" strike="noStrike">
                <a:solidFill>
                  <a:srgbClr val="00926B"/>
                </a:solidFill>
                <a:effectLst/>
                <a:latin typeface="Arial" panose="020B0604020202020204" pitchFamily="34" charset="0"/>
              </a:rPr>
              <a:t>Otto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92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1A724764-423E-0AD0-C14C-92427B47A5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 4">
            <a:extLst>
              <a:ext uri="{FF2B5EF4-FFF2-40B4-BE49-F238E27FC236}">
                <a16:creationId xmlns:a16="http://schemas.microsoft.com/office/drawing/2014/main" id="{BE213F8E-4527-06FB-558D-FB4781A36D32}"/>
              </a:ext>
            </a:extLst>
          </p:cNvPr>
          <p:cNvGraphicFramePr>
            <a:graphicFrameLocks noGrp="1"/>
          </p:cNvGraphicFramePr>
          <p:nvPr/>
        </p:nvGraphicFramePr>
        <p:xfrm>
          <a:off x="512424" y="2872241"/>
          <a:ext cx="1468776" cy="339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7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8439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70005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000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39222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54438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423430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0187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2131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693185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573414"/>
                  </a:ext>
                </a:extLst>
              </a:tr>
              <a:tr h="3959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National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nr</a:t>
                      </a: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. 1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retailer</a:t>
                      </a:r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77294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ct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8267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00DC0FB-8C2D-CCA0-A49C-D9B31AE68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205" y="5198518"/>
            <a:ext cx="600595" cy="178689"/>
          </a:xfrm>
          <a:prstGeom prst="rect">
            <a:avLst/>
          </a:prstGeom>
        </p:spPr>
      </p:pic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077F06D0-1D26-C088-4B0F-196425FEEE3E}"/>
              </a:ext>
            </a:extLst>
          </p:cNvPr>
          <p:cNvGraphicFramePr>
            <a:graphicFrameLocks noGrp="1"/>
          </p:cNvGraphicFramePr>
          <p:nvPr/>
        </p:nvGraphicFramePr>
        <p:xfrm>
          <a:off x="1981198" y="2811906"/>
          <a:ext cx="3350829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72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27210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BELGIUM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5485327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anything online at the following online stores during the past 6 months?</a:t>
            </a:r>
            <a:endParaRPr lang="en-GB" sz="1200">
              <a:solidFill>
                <a:srgbClr val="595959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10157"/>
            <a:ext cx="3387" cy="4664818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0">
            <a:extLst>
              <a:ext uri="{FF2B5EF4-FFF2-40B4-BE49-F238E27FC236}">
                <a16:creationId xmlns:a16="http://schemas.microsoft.com/office/drawing/2014/main" id="{E43EC85A-782D-188B-96F4-C08A9072D26A}"/>
              </a:ext>
            </a:extLst>
          </p:cNvPr>
          <p:cNvSpPr txBox="1"/>
          <p:nvPr/>
        </p:nvSpPr>
        <p:spPr>
          <a:xfrm>
            <a:off x="6284913" y="1628775"/>
            <a:ext cx="5427014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Pick-up or delivery</a:t>
            </a:r>
          </a:p>
          <a:p>
            <a:r>
              <a:rPr lang="en-GB" sz="1100">
                <a:solidFill>
                  <a:srgbClr val="595959"/>
                </a:solidFill>
              </a:rPr>
              <a:t>Did you pick up the purchased product(s) in the store or was it delivered to your home? 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155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599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7" name="Picture 6" descr="A flag of belgium with a red yellow and black stripe&#10;&#10;Description automatically generated">
            <a:extLst>
              <a:ext uri="{FF2B5EF4-FFF2-40B4-BE49-F238E27FC236}">
                <a16:creationId xmlns:a16="http://schemas.microsoft.com/office/drawing/2014/main" id="{3B835BAB-E53D-4C0F-D74E-C05C1B65D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60" y="2289703"/>
            <a:ext cx="774540" cy="516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82F9A1-2880-955A-D5C0-55CEDC8CD0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96" t="19098" r="17857" b="12344"/>
          <a:stretch/>
        </p:blipFill>
        <p:spPr>
          <a:xfrm>
            <a:off x="1224002" y="3150460"/>
            <a:ext cx="702164" cy="3385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614D9D-77C1-DD96-F766-784FA85326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513" b="18003"/>
          <a:stretch/>
        </p:blipFill>
        <p:spPr>
          <a:xfrm>
            <a:off x="1378744" y="3552158"/>
            <a:ext cx="516222" cy="332877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6AB7D091-439E-049B-A0E6-CD6538278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00" y="3982986"/>
            <a:ext cx="655037" cy="2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05BB913-6B15-5858-131E-CD46D1BB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35" y="4404507"/>
            <a:ext cx="1082599" cy="19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 bol.com - pers.bol.com">
            <a:extLst>
              <a:ext uri="{FF2B5EF4-FFF2-40B4-BE49-F238E27FC236}">
                <a16:creationId xmlns:a16="http://schemas.microsoft.com/office/drawing/2014/main" id="{C3908798-9BF0-EB09-5713-6ED61C08B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9" b="37613"/>
          <a:stretch/>
        </p:blipFill>
        <p:spPr bwMode="auto">
          <a:xfrm>
            <a:off x="1126606" y="5967363"/>
            <a:ext cx="822128" cy="22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 4">
            <a:extLst>
              <a:ext uri="{FF2B5EF4-FFF2-40B4-BE49-F238E27FC236}">
                <a16:creationId xmlns:a16="http://schemas.microsoft.com/office/drawing/2014/main" id="{7ADF806C-E85E-AE26-6834-2D564768C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30501"/>
              </p:ext>
            </p:extLst>
          </p:nvPr>
        </p:nvGraphicFramePr>
        <p:xfrm>
          <a:off x="6485563" y="2811906"/>
          <a:ext cx="3357604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604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Picked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store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hr-HR" sz="1000" b="1" err="1">
                          <a:solidFill>
                            <a:srgbClr val="5497BE"/>
                          </a:solidFill>
                          <a:latin typeface="+mn-lt"/>
                        </a:rPr>
                        <a:t>Delivere</a:t>
                      </a:r>
                      <a:r>
                        <a:rPr lang="en-GB" sz="1000" b="1">
                          <a:solidFill>
                            <a:srgbClr val="5497BE"/>
                          </a:solidFill>
                          <a:latin typeface="+mn-lt"/>
                        </a:rPr>
                        <a:t>d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en-GB" sz="1000" b="1">
                          <a:solidFill>
                            <a:srgbClr val="A6A6A6"/>
                          </a:solidFill>
                          <a:latin typeface="+mn-lt"/>
                        </a:rPr>
                        <a:t>DK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44CF62AA-B5A3-4E69-2198-4388EC0B6F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913026"/>
              </p:ext>
            </p:extLst>
          </p:nvPr>
        </p:nvGraphicFramePr>
        <p:xfrm>
          <a:off x="1981199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Chart 5">
            <a:extLst>
              <a:ext uri="{FF2B5EF4-FFF2-40B4-BE49-F238E27FC236}">
                <a16:creationId xmlns:a16="http://schemas.microsoft.com/office/drawing/2014/main" id="{33B86A56-F3AD-4486-552B-DD6D92A451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273030"/>
              </p:ext>
            </p:extLst>
          </p:nvPr>
        </p:nvGraphicFramePr>
        <p:xfrm>
          <a:off x="6485564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7" name="Afbeelding 1">
            <a:extLst>
              <a:ext uri="{FF2B5EF4-FFF2-40B4-BE49-F238E27FC236}">
                <a16:creationId xmlns:a16="http://schemas.microsoft.com/office/drawing/2014/main" id="{8635BA46-8B4A-B61A-4120-F0992807A45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8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7B03F3-BFBF-4655-9DB6-DCAFB3B45B57}"/>
              </a:ext>
            </a:extLst>
          </p:cNvPr>
          <p:cNvSpPr/>
          <p:nvPr/>
        </p:nvSpPr>
        <p:spPr>
          <a:xfrm>
            <a:off x="444499" y="5539308"/>
            <a:ext cx="1267486" cy="68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69122F04-06B3-4B1F-8237-C44DA766E4B3}"/>
              </a:ext>
            </a:extLst>
          </p:cNvPr>
          <p:cNvSpPr/>
          <p:nvPr/>
        </p:nvSpPr>
        <p:spPr>
          <a:xfrm>
            <a:off x="465563" y="1277739"/>
            <a:ext cx="6031032" cy="4652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tabLst>
                <a:tab pos="226726" algn="l"/>
              </a:tabLst>
              <a:defRPr/>
            </a:pP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Lorem ipsum dolor sit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. 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tabLst>
                <a:tab pos="226726" algn="l"/>
              </a:tabLst>
              <a:defRPr/>
            </a:pPr>
            <a:endParaRPr lang="en-GB" sz="1100" dirty="0">
              <a:solidFill>
                <a:srgbClr val="4A4A49"/>
              </a:solidFill>
              <a:latin typeface="Arial" panose="020B0604020202020204"/>
            </a:endParaRP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tabLst>
                <a:tab pos="226726" algn="l"/>
              </a:tabLst>
              <a:defRPr/>
            </a:pP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Lorem ipsum dolor sit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. 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tabLst>
                <a:tab pos="226726" algn="l"/>
              </a:tabLst>
              <a:defRPr/>
            </a:pPr>
            <a:endParaRPr lang="en-GB" sz="1100" dirty="0">
              <a:solidFill>
                <a:srgbClr val="4A4A49"/>
              </a:solidFill>
              <a:latin typeface="Arial" panose="020B0604020202020204"/>
            </a:endParaRP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tabLst>
                <a:tab pos="226726" algn="l"/>
              </a:tabLst>
              <a:defRPr/>
            </a:pP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Lorem ipsum dolor sit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US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US" sz="1100" dirty="0">
                <a:solidFill>
                  <a:srgbClr val="4A4A49"/>
                </a:solidFill>
                <a:latin typeface="Arial" panose="020B0604020202020204"/>
              </a:rPr>
              <a:t>. 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Lorem ipsum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dolor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sit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amet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,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consectetuer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adipiscing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 </a:t>
            </a:r>
            <a:r>
              <a:rPr lang="en-GB" sz="1100" dirty="0" err="1">
                <a:solidFill>
                  <a:srgbClr val="4A4A49"/>
                </a:solidFill>
                <a:latin typeface="Arial" panose="020B0604020202020204"/>
              </a:rPr>
              <a:t>elit</a:t>
            </a:r>
            <a:r>
              <a:rPr lang="en-GB" sz="1100" dirty="0">
                <a:solidFill>
                  <a:srgbClr val="4A4A49"/>
                </a:solidFill>
                <a:latin typeface="Arial" panose="020B0604020202020204"/>
              </a:rPr>
              <a:t>. </a:t>
            </a:r>
          </a:p>
          <a:p>
            <a:pPr marL="0" lvl="1" algn="just" fontAlgn="base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tabLst>
                <a:tab pos="226726" algn="l"/>
              </a:tabLst>
              <a:defRPr/>
            </a:pPr>
            <a:endParaRPr lang="en-GB" sz="1100" dirty="0">
              <a:solidFill>
                <a:srgbClr val="4A4A49"/>
              </a:solidFill>
              <a:latin typeface="Arial" panose="020B0604020202020204"/>
            </a:endParaRPr>
          </a:p>
          <a:p>
            <a:pPr marL="0" marR="0" lvl="1" indent="0" algn="just" defTabSz="914400" rtl="0" eaLnBrk="1" fontAlgn="base" latinLnBrk="0" hangingPunct="1">
              <a:lnSpc>
                <a:spcPts val="1786"/>
              </a:lnSpc>
              <a:spcBef>
                <a:spcPct val="20000"/>
              </a:spcBef>
              <a:spcAft>
                <a:spcPct val="0"/>
              </a:spcAft>
              <a:buClr>
                <a:srgbClr val="CD1719"/>
              </a:buClr>
              <a:buSzTx/>
              <a:buFontTx/>
              <a:buNone/>
              <a:tabLst>
                <a:tab pos="226726" algn="l"/>
              </a:tabLst>
              <a:defRPr/>
            </a:pPr>
            <a:endParaRPr lang="en-US" sz="1050" dirty="0">
              <a:solidFill>
                <a:srgbClr val="4A4A49"/>
              </a:solidFill>
              <a:latin typeface="Arial" panose="020B0604020202020204"/>
            </a:endParaRPr>
          </a:p>
        </p:txBody>
      </p:sp>
      <p:sp>
        <p:nvSpPr>
          <p:cNvPr id="6" name="Tekstvak 25">
            <a:extLst>
              <a:ext uri="{FF2B5EF4-FFF2-40B4-BE49-F238E27FC236}">
                <a16:creationId xmlns:a16="http://schemas.microsoft.com/office/drawing/2014/main" id="{66FC6CB8-1918-4248-9F4C-41865D03D5DE}"/>
              </a:ext>
            </a:extLst>
          </p:cNvPr>
          <p:cNvSpPr txBox="1"/>
          <p:nvPr/>
        </p:nvSpPr>
        <p:spPr>
          <a:xfrm>
            <a:off x="444498" y="712693"/>
            <a:ext cx="10676348" cy="356108"/>
          </a:xfrm>
          <a:prstGeom prst="rect">
            <a:avLst/>
          </a:prstGeom>
          <a:noFill/>
        </p:spPr>
        <p:txBody>
          <a:bodyPr wrap="square" lIns="108825" tIns="54412" rIns="108825" bIns="5441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Lorem ipsum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dolor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consectetuer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adipiscing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elit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EEBE44A-6C6F-2DCF-F45F-2D7C7A77D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527" y="2511135"/>
            <a:ext cx="4713576" cy="142384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67CE99E-AE70-5893-C6C5-7B3C40B8A449}"/>
              </a:ext>
            </a:extLst>
          </p:cNvPr>
          <p:cNvSpPr txBox="1"/>
          <p:nvPr/>
        </p:nvSpPr>
        <p:spPr>
          <a:xfrm>
            <a:off x="7342909" y="1627200"/>
            <a:ext cx="436966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Top of mind website</a:t>
            </a:r>
          </a:p>
          <a:p>
            <a:r>
              <a:rPr lang="en-GB" sz="1100">
                <a:solidFill>
                  <a:srgbClr val="595959"/>
                </a:solidFill>
              </a:rPr>
              <a:t>What website comes to mind first when you think about online purchasing of </a:t>
            </a:r>
            <a:r>
              <a:rPr lang="en-GB" sz="1100" b="1">
                <a:solidFill>
                  <a:srgbClr val="0A5D7A"/>
                </a:solidFill>
              </a:rPr>
              <a:t>home improvement products</a:t>
            </a:r>
            <a:r>
              <a:rPr lang="en-GB" sz="1100">
                <a:solidFill>
                  <a:srgbClr val="595959"/>
                </a:solidFill>
              </a:rPr>
              <a:t>: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B0971D2-7C45-7D8F-6145-5A7D5F984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861" y="4703372"/>
            <a:ext cx="3879561" cy="1660512"/>
          </a:xfrm>
          <a:prstGeom prst="rect">
            <a:avLst/>
          </a:prstGeom>
        </p:spPr>
      </p:pic>
      <p:sp>
        <p:nvSpPr>
          <p:cNvPr id="12" name="Tekstvak 20">
            <a:extLst>
              <a:ext uri="{FF2B5EF4-FFF2-40B4-BE49-F238E27FC236}">
                <a16:creationId xmlns:a16="http://schemas.microsoft.com/office/drawing/2014/main" id="{DA200F0A-D062-132E-BA40-F9FB370328C9}"/>
              </a:ext>
            </a:extLst>
          </p:cNvPr>
          <p:cNvSpPr txBox="1"/>
          <p:nvPr/>
        </p:nvSpPr>
        <p:spPr>
          <a:xfrm>
            <a:off x="7342908" y="4192379"/>
            <a:ext cx="436966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Home improvement purchases via Amazon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 home improvement products via Amazon in the past 12 months?</a:t>
            </a:r>
            <a:endParaRPr lang="en-GB" sz="12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" name="Table 1024">
            <a:extLst>
              <a:ext uri="{FF2B5EF4-FFF2-40B4-BE49-F238E27FC236}">
                <a16:creationId xmlns:a16="http://schemas.microsoft.com/office/drawing/2014/main" id="{68204734-B9CC-E453-9DDD-9CE799CA65A9}"/>
              </a:ext>
            </a:extLst>
          </p:cNvPr>
          <p:cNvGraphicFramePr>
            <a:graphicFrameLocks noGrp="1"/>
          </p:cNvGraphicFramePr>
          <p:nvPr/>
        </p:nvGraphicFramePr>
        <p:xfrm>
          <a:off x="3457301" y="3097372"/>
          <a:ext cx="4612447" cy="313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2447">
                  <a:extLst>
                    <a:ext uri="{9D8B030D-6E8A-4147-A177-3AD203B41FA5}">
                      <a16:colId xmlns:a16="http://schemas.microsoft.com/office/drawing/2014/main" val="3649709807"/>
                    </a:ext>
                  </a:extLst>
                </a:gridCol>
              </a:tblGrid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9456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39316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7127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022358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28624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8787709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31102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648274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9607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576635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1182999-0C92-8C1A-BE6B-98AE7AB14641}"/>
              </a:ext>
            </a:extLst>
          </p:cNvPr>
          <p:cNvGraphicFramePr>
            <a:graphicFrameLocks noGrp="1"/>
          </p:cNvGraphicFramePr>
          <p:nvPr/>
        </p:nvGraphicFramePr>
        <p:xfrm>
          <a:off x="637083" y="3078518"/>
          <a:ext cx="2703623" cy="315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23">
                  <a:extLst>
                    <a:ext uri="{9D8B030D-6E8A-4147-A177-3AD203B41FA5}">
                      <a16:colId xmlns:a16="http://schemas.microsoft.com/office/drawing/2014/main" val="460909486"/>
                    </a:ext>
                  </a:extLst>
                </a:gridCol>
              </a:tblGrid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shopping experience in general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985490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Navigation on the website / easy to find the product I needed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326439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Advice on the website/product information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7781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Delivery time / pick-up time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4193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Communication about the order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13234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/>
              <a:t>BELGIUM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637275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following aspects at the following stores? [1 to 10]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hr-HR" sz="800">
                <a:solidFill>
                  <a:srgbClr val="A6A6A6"/>
                </a:solidFill>
              </a:rPr>
              <a:t>Brico N</a:t>
            </a:r>
            <a:r>
              <a:rPr lang="en-GB" sz="800">
                <a:solidFill>
                  <a:srgbClr val="A6A6A6"/>
                </a:solidFill>
              </a:rPr>
              <a:t>=</a:t>
            </a:r>
            <a:r>
              <a:rPr lang="hr-HR" sz="800">
                <a:solidFill>
                  <a:srgbClr val="A6A6A6"/>
                </a:solidFill>
              </a:rPr>
              <a:t>46, Gamma N=54, Hubo N=67, MrBricolage N=15, Amazon N=121, Bol.com N=208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4341DE-C7B3-5CB2-67DC-2ABFC0CD5BF6}"/>
              </a:ext>
            </a:extLst>
          </p:cNvPr>
          <p:cNvSpPr txBox="1"/>
          <p:nvPr/>
        </p:nvSpPr>
        <p:spPr>
          <a:xfrm>
            <a:off x="3457302" y="2703456"/>
            <a:ext cx="4421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hr-HR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rico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 i="0" u="none" strike="noStrike">
                <a:solidFill>
                  <a:srgbClr val="8DBDCB"/>
                </a:solidFill>
                <a:effectLst/>
                <a:latin typeface="Arial" panose="020B0604020202020204" pitchFamily="34" charset="0"/>
              </a:rPr>
              <a:t>Gamma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 i="0" u="none" strike="noStrike">
                <a:solidFill>
                  <a:srgbClr val="0A5D7A"/>
                </a:solidFill>
                <a:effectLst/>
                <a:latin typeface="Arial" panose="020B0604020202020204" pitchFamily="34" charset="0"/>
              </a:rPr>
              <a:t>Hubo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CAA81F"/>
                </a:solidFill>
                <a:latin typeface="Arial" panose="020B0604020202020204" pitchFamily="34" charset="0"/>
              </a:rPr>
              <a:t>MrBricolage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Amazon 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HR" sz="1000" b="1">
                <a:solidFill>
                  <a:srgbClr val="00926B"/>
                </a:solidFill>
                <a:latin typeface="Arial" panose="020B0604020202020204" pitchFamily="34" charset="0"/>
              </a:rPr>
              <a:t>Bol.com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92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A flag of belgium with a red yellow and black stripe&#10;&#10;Description automatically generated">
            <a:extLst>
              <a:ext uri="{FF2B5EF4-FFF2-40B4-BE49-F238E27FC236}">
                <a16:creationId xmlns:a16="http://schemas.microsoft.com/office/drawing/2014/main" id="{E52CEDD7-F7F8-96C8-5EE2-A09B5C69C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60" y="2289703"/>
            <a:ext cx="774540" cy="51636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FA45139-18DF-D0FC-DF3C-81F219E1E6A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A7CCE80-0AB5-1015-A069-52B2F32E5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8" y="2299658"/>
            <a:ext cx="782962" cy="52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el 4">
            <a:extLst>
              <a:ext uri="{FF2B5EF4-FFF2-40B4-BE49-F238E27FC236}">
                <a16:creationId xmlns:a16="http://schemas.microsoft.com/office/drawing/2014/main" id="{BE213F8E-4527-06FB-558D-FB4781A36D32}"/>
              </a:ext>
            </a:extLst>
          </p:cNvPr>
          <p:cNvGraphicFramePr>
            <a:graphicFrameLocks noGrp="1"/>
          </p:cNvGraphicFramePr>
          <p:nvPr/>
        </p:nvGraphicFramePr>
        <p:xfrm>
          <a:off x="512424" y="2872241"/>
          <a:ext cx="1468776" cy="339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7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8439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70005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000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39222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54438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423430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0187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2131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693185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573414"/>
                  </a:ext>
                </a:extLst>
              </a:tr>
              <a:tr h="3959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National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nr</a:t>
                      </a: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. 1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retailer</a:t>
                      </a:r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77294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ct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82675"/>
                  </a:ext>
                </a:extLst>
              </a:tr>
            </a:tbl>
          </a:graphicData>
        </a:graphic>
      </p:graphicFrame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077F06D0-1D26-C088-4B0F-196425FEEE3E}"/>
              </a:ext>
            </a:extLst>
          </p:cNvPr>
          <p:cNvGraphicFramePr>
            <a:graphicFrameLocks noGrp="1"/>
          </p:cNvGraphicFramePr>
          <p:nvPr/>
        </p:nvGraphicFramePr>
        <p:xfrm>
          <a:off x="1981198" y="2811906"/>
          <a:ext cx="3350829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72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27210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DENMARK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5485327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anything online at the following online stores during the past 6 months?</a:t>
            </a:r>
            <a:endParaRPr lang="en-GB" sz="1200">
              <a:solidFill>
                <a:srgbClr val="595959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10157"/>
            <a:ext cx="3387" cy="4664818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0">
            <a:extLst>
              <a:ext uri="{FF2B5EF4-FFF2-40B4-BE49-F238E27FC236}">
                <a16:creationId xmlns:a16="http://schemas.microsoft.com/office/drawing/2014/main" id="{E43EC85A-782D-188B-96F4-C08A9072D26A}"/>
              </a:ext>
            </a:extLst>
          </p:cNvPr>
          <p:cNvSpPr txBox="1"/>
          <p:nvPr/>
        </p:nvSpPr>
        <p:spPr>
          <a:xfrm>
            <a:off x="6284913" y="1628775"/>
            <a:ext cx="5427014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Pick-up or delivery</a:t>
            </a:r>
          </a:p>
          <a:p>
            <a:r>
              <a:rPr lang="en-GB" sz="1100">
                <a:solidFill>
                  <a:srgbClr val="595959"/>
                </a:solidFill>
              </a:rPr>
              <a:t>Did you pick up the purchased product(s) in the store or was it delivered to your home? 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178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603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3074" name="Picture 2" descr="jem &amp; fix - Tilbudsavis, tilbud og butikker - eTilbudsavis">
            <a:extLst>
              <a:ext uri="{FF2B5EF4-FFF2-40B4-BE49-F238E27FC236}">
                <a16:creationId xmlns:a16="http://schemas.microsoft.com/office/drawing/2014/main" id="{AAAAE2D4-F69E-4271-EC7D-07E73287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04" y="3585724"/>
            <a:ext cx="950529" cy="2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ilvan – AURELIUS">
            <a:extLst>
              <a:ext uri="{FF2B5EF4-FFF2-40B4-BE49-F238E27FC236}">
                <a16:creationId xmlns:a16="http://schemas.microsoft.com/office/drawing/2014/main" id="{4F992616-A758-41C3-C146-63A8AE390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47" y="4016622"/>
            <a:ext cx="877465" cy="19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B73AADD-3A97-3675-AE5E-04350A331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83" y="4339563"/>
            <a:ext cx="494629" cy="32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arald-nyborg-og - Green Drain Europe">
            <a:extLst>
              <a:ext uri="{FF2B5EF4-FFF2-40B4-BE49-F238E27FC236}">
                <a16:creationId xmlns:a16="http://schemas.microsoft.com/office/drawing/2014/main" id="{40BCEC09-B636-7D77-A8E7-EADE8AFD3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8" b="22432"/>
          <a:stretch/>
        </p:blipFill>
        <p:spPr bwMode="auto">
          <a:xfrm>
            <a:off x="1112168" y="5972972"/>
            <a:ext cx="784253" cy="22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333F8D-3784-B28C-BD3F-0C07F696F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8205" y="5198518"/>
            <a:ext cx="600595" cy="17868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3F0A22D-A283-F833-8014-FED1C407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2" y="3213453"/>
            <a:ext cx="1060247" cy="20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E55718D-5129-118B-9FEB-DC7B0036D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30501"/>
              </p:ext>
            </p:extLst>
          </p:nvPr>
        </p:nvGraphicFramePr>
        <p:xfrm>
          <a:off x="6485563" y="2811906"/>
          <a:ext cx="3357604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604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Picked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store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hr-HR" sz="1000" b="1" err="1">
                          <a:solidFill>
                            <a:srgbClr val="5497BE"/>
                          </a:solidFill>
                          <a:latin typeface="+mn-lt"/>
                        </a:rPr>
                        <a:t>Delivere</a:t>
                      </a:r>
                      <a:r>
                        <a:rPr lang="en-GB" sz="1000" b="1">
                          <a:solidFill>
                            <a:srgbClr val="5497BE"/>
                          </a:solidFill>
                          <a:latin typeface="+mn-lt"/>
                        </a:rPr>
                        <a:t>d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en-GB" sz="1000" b="1">
                          <a:solidFill>
                            <a:srgbClr val="A6A6A6"/>
                          </a:solidFill>
                          <a:latin typeface="+mn-lt"/>
                        </a:rPr>
                        <a:t>DK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10" name="Chart 5">
            <a:extLst>
              <a:ext uri="{FF2B5EF4-FFF2-40B4-BE49-F238E27FC236}">
                <a16:creationId xmlns:a16="http://schemas.microsoft.com/office/drawing/2014/main" id="{20F7ACD6-62EB-C486-16BC-1E4A7DBAFC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913026"/>
              </p:ext>
            </p:extLst>
          </p:nvPr>
        </p:nvGraphicFramePr>
        <p:xfrm>
          <a:off x="1981199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Chart 5">
            <a:extLst>
              <a:ext uri="{FF2B5EF4-FFF2-40B4-BE49-F238E27FC236}">
                <a16:creationId xmlns:a16="http://schemas.microsoft.com/office/drawing/2014/main" id="{4F95A242-EE03-573E-2665-4357FFAC12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273030"/>
              </p:ext>
            </p:extLst>
          </p:nvPr>
        </p:nvGraphicFramePr>
        <p:xfrm>
          <a:off x="6485564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5" name="Afbeelding 1">
            <a:extLst>
              <a:ext uri="{FF2B5EF4-FFF2-40B4-BE49-F238E27FC236}">
                <a16:creationId xmlns:a16="http://schemas.microsoft.com/office/drawing/2014/main" id="{CF53CFDF-2B6D-7987-D8B6-5BD099A8EFE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" name="Table 1024">
            <a:extLst>
              <a:ext uri="{FF2B5EF4-FFF2-40B4-BE49-F238E27FC236}">
                <a16:creationId xmlns:a16="http://schemas.microsoft.com/office/drawing/2014/main" id="{68204734-B9CC-E453-9DDD-9CE799CA65A9}"/>
              </a:ext>
            </a:extLst>
          </p:cNvPr>
          <p:cNvGraphicFramePr>
            <a:graphicFrameLocks noGrp="1"/>
          </p:cNvGraphicFramePr>
          <p:nvPr/>
        </p:nvGraphicFramePr>
        <p:xfrm>
          <a:off x="3457301" y="3097372"/>
          <a:ext cx="4612447" cy="313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2447">
                  <a:extLst>
                    <a:ext uri="{9D8B030D-6E8A-4147-A177-3AD203B41FA5}">
                      <a16:colId xmlns:a16="http://schemas.microsoft.com/office/drawing/2014/main" val="3649709807"/>
                    </a:ext>
                  </a:extLst>
                </a:gridCol>
              </a:tblGrid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9456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39316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7127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022358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28624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8787709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31102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648274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9607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576635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1182999-0C92-8C1A-BE6B-98AE7AB14641}"/>
              </a:ext>
            </a:extLst>
          </p:cNvPr>
          <p:cNvGraphicFramePr>
            <a:graphicFrameLocks noGrp="1"/>
          </p:cNvGraphicFramePr>
          <p:nvPr/>
        </p:nvGraphicFramePr>
        <p:xfrm>
          <a:off x="637083" y="3078518"/>
          <a:ext cx="2703623" cy="315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23">
                  <a:extLst>
                    <a:ext uri="{9D8B030D-6E8A-4147-A177-3AD203B41FA5}">
                      <a16:colId xmlns:a16="http://schemas.microsoft.com/office/drawing/2014/main" val="460909486"/>
                    </a:ext>
                  </a:extLst>
                </a:gridCol>
              </a:tblGrid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shopping experience in general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985490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Navigation on the website / easy to find the product I needed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326439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Advice on the website/product information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7781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Delivery time / pick-up time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4193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Communication about the order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13234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/>
              <a:t>DENMARK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637275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following aspects at the following stores? [1 to 10]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hr-HR" sz="800">
                <a:solidFill>
                  <a:srgbClr val="A6A6A6"/>
                </a:solidFill>
              </a:rPr>
              <a:t>Bauhaus N</a:t>
            </a:r>
            <a:r>
              <a:rPr lang="en-GB" sz="800">
                <a:solidFill>
                  <a:srgbClr val="A6A6A6"/>
                </a:solidFill>
              </a:rPr>
              <a:t>=</a:t>
            </a:r>
            <a:r>
              <a:rPr lang="hr-HR" sz="800">
                <a:solidFill>
                  <a:srgbClr val="A6A6A6"/>
                </a:solidFill>
              </a:rPr>
              <a:t>62, jem&amp;fix N=73, Silvan N=60, XL-BYGG N=36, Amazon N=61, Harald Nyborg N=63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4341DE-C7B3-5CB2-67DC-2ABFC0CD5BF6}"/>
              </a:ext>
            </a:extLst>
          </p:cNvPr>
          <p:cNvSpPr txBox="1"/>
          <p:nvPr/>
        </p:nvSpPr>
        <p:spPr>
          <a:xfrm>
            <a:off x="3457302" y="2703456"/>
            <a:ext cx="4421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hr-HR" sz="1000" b="1">
                <a:solidFill>
                  <a:srgbClr val="EF7D00"/>
                </a:solidFill>
                <a:latin typeface="Arial" panose="020B0604020202020204" pitchFamily="34" charset="0"/>
              </a:rPr>
              <a:t>auhaus</a:t>
            </a:r>
            <a:r>
              <a:rPr lang="hr-HR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 i="0" u="none" strike="noStrike">
                <a:solidFill>
                  <a:srgbClr val="8DBDCB"/>
                </a:solidFill>
                <a:effectLst/>
                <a:latin typeface="Arial" panose="020B0604020202020204" pitchFamily="34" charset="0"/>
              </a:rPr>
              <a:t>j</a:t>
            </a:r>
            <a:r>
              <a:rPr lang="hr-HR" sz="1000" b="1">
                <a:solidFill>
                  <a:srgbClr val="8DBDCB"/>
                </a:solidFill>
                <a:latin typeface="Arial" panose="020B0604020202020204" pitchFamily="34" charset="0"/>
              </a:rPr>
              <a:t>em&amp;fix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0A5D7A"/>
                </a:solidFill>
                <a:latin typeface="Arial" panose="020B0604020202020204" pitchFamily="34" charset="0"/>
              </a:rPr>
              <a:t>Silvan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 i="0" u="none" strike="noStrike">
                <a:solidFill>
                  <a:srgbClr val="CAA81F"/>
                </a:solidFill>
                <a:effectLst/>
                <a:latin typeface="Arial" panose="020B0604020202020204" pitchFamily="34" charset="0"/>
              </a:rPr>
              <a:t>XL</a:t>
            </a:r>
            <a:r>
              <a:rPr lang="hr-HR" sz="1000" b="1">
                <a:solidFill>
                  <a:srgbClr val="CAA81F"/>
                </a:solidFill>
                <a:latin typeface="Arial" panose="020B0604020202020204" pitchFamily="34" charset="0"/>
              </a:rPr>
              <a:t>-BYGG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>
                <a:solidFill>
                  <a:srgbClr val="861818"/>
                </a:solidFill>
                <a:latin typeface="Arial" panose="020B0604020202020204" pitchFamily="34" charset="0"/>
              </a:rPr>
              <a:t>Amazon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HR" sz="1000" b="1">
                <a:solidFill>
                  <a:srgbClr val="00926B"/>
                </a:solidFill>
                <a:latin typeface="Arial" panose="020B0604020202020204" pitchFamily="34" charset="0"/>
              </a:rPr>
              <a:t>Harald Nyborg 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92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273805C-CC4F-E1B5-C7BC-C50FE886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8" y="2299658"/>
            <a:ext cx="782962" cy="52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1">
            <a:extLst>
              <a:ext uri="{FF2B5EF4-FFF2-40B4-BE49-F238E27FC236}">
                <a16:creationId xmlns:a16="http://schemas.microsoft.com/office/drawing/2014/main" id="{0E7FD470-7C6E-45DD-D9AF-C783A010B7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1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lag of france with red white and blue stripes&#10;&#10;Description automatically generated">
            <a:extLst>
              <a:ext uri="{FF2B5EF4-FFF2-40B4-BE49-F238E27FC236}">
                <a16:creationId xmlns:a16="http://schemas.microsoft.com/office/drawing/2014/main" id="{79763A29-6E77-909F-3D40-77F5F1D3B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6" y="2299658"/>
            <a:ext cx="788742" cy="525828"/>
          </a:xfrm>
          <a:prstGeom prst="rect">
            <a:avLst/>
          </a:prstGeom>
        </p:spPr>
      </p:pic>
      <p:graphicFrame>
        <p:nvGraphicFramePr>
          <p:cNvPr id="12" name="Tabel 4">
            <a:extLst>
              <a:ext uri="{FF2B5EF4-FFF2-40B4-BE49-F238E27FC236}">
                <a16:creationId xmlns:a16="http://schemas.microsoft.com/office/drawing/2014/main" id="{BE213F8E-4527-06FB-558D-FB4781A36D32}"/>
              </a:ext>
            </a:extLst>
          </p:cNvPr>
          <p:cNvGraphicFramePr>
            <a:graphicFrameLocks noGrp="1"/>
          </p:cNvGraphicFramePr>
          <p:nvPr/>
        </p:nvGraphicFramePr>
        <p:xfrm>
          <a:off x="512424" y="2872241"/>
          <a:ext cx="1468776" cy="339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7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8439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70005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000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39222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54438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423430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0187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2131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693185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573414"/>
                  </a:ext>
                </a:extLst>
              </a:tr>
              <a:tr h="3959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National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nr</a:t>
                      </a: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. 1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retailer</a:t>
                      </a:r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77294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ct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82675"/>
                  </a:ext>
                </a:extLst>
              </a:tr>
            </a:tbl>
          </a:graphicData>
        </a:graphic>
      </p:graphicFrame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077F06D0-1D26-C088-4B0F-196425FEEE3E}"/>
              </a:ext>
            </a:extLst>
          </p:cNvPr>
          <p:cNvGraphicFramePr>
            <a:graphicFrameLocks noGrp="1"/>
          </p:cNvGraphicFramePr>
          <p:nvPr/>
        </p:nvGraphicFramePr>
        <p:xfrm>
          <a:off x="1981198" y="2811906"/>
          <a:ext cx="3350829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72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27210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FRANCE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5485327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anything online at the following online stores during the past 6 months?</a:t>
            </a:r>
            <a:endParaRPr lang="en-GB" sz="1200">
              <a:solidFill>
                <a:srgbClr val="595959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10157"/>
            <a:ext cx="3387" cy="4664818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0">
            <a:extLst>
              <a:ext uri="{FF2B5EF4-FFF2-40B4-BE49-F238E27FC236}">
                <a16:creationId xmlns:a16="http://schemas.microsoft.com/office/drawing/2014/main" id="{E43EC85A-782D-188B-96F4-C08A9072D26A}"/>
              </a:ext>
            </a:extLst>
          </p:cNvPr>
          <p:cNvSpPr txBox="1"/>
          <p:nvPr/>
        </p:nvSpPr>
        <p:spPr>
          <a:xfrm>
            <a:off x="6284913" y="1628775"/>
            <a:ext cx="5427014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Pick-up or delivery</a:t>
            </a:r>
          </a:p>
          <a:p>
            <a:r>
              <a:rPr lang="en-GB" sz="1100">
                <a:solidFill>
                  <a:srgbClr val="595959"/>
                </a:solidFill>
              </a:rPr>
              <a:t>Did you pick up the purchased product(s) in the store or was it delivered to your home? 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175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602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333F8D-3784-B28C-BD3F-0C07F696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205" y="5198518"/>
            <a:ext cx="600595" cy="178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F7E23-1914-8363-037B-621ED4D84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682" y="4269209"/>
            <a:ext cx="600595" cy="360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1F7677-237A-E161-CCEF-66A5F9FF0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452" y="3984224"/>
            <a:ext cx="1373577" cy="238230"/>
          </a:xfrm>
          <a:prstGeom prst="rect">
            <a:avLst/>
          </a:prstGeom>
        </p:spPr>
      </p:pic>
      <p:pic>
        <p:nvPicPr>
          <p:cNvPr id="6146" name="Picture 2" descr="Bricorama | Minale Design Strategy">
            <a:extLst>
              <a:ext uri="{FF2B5EF4-FFF2-40B4-BE49-F238E27FC236}">
                <a16:creationId xmlns:a16="http://schemas.microsoft.com/office/drawing/2014/main" id="{D5A5593B-3DA3-9719-9BFF-38E2A8E6B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3" r="3944" b="24447"/>
          <a:stretch/>
        </p:blipFill>
        <p:spPr bwMode="auto">
          <a:xfrm>
            <a:off x="700275" y="3559833"/>
            <a:ext cx="1218905" cy="26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DAED026-FCA9-1CFE-00DA-A5FECE95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87" y="3192209"/>
            <a:ext cx="429115" cy="26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3 Reasons to enter the French market by selling on Cdiscount | Tradebyte  Software GmbH">
            <a:extLst>
              <a:ext uri="{FF2B5EF4-FFF2-40B4-BE49-F238E27FC236}">
                <a16:creationId xmlns:a16="http://schemas.microsoft.com/office/drawing/2014/main" id="{69488346-906F-5BF8-4E56-FD2EF0D8C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8" b="28241"/>
          <a:stretch/>
        </p:blipFill>
        <p:spPr bwMode="auto">
          <a:xfrm>
            <a:off x="663245" y="5993412"/>
            <a:ext cx="1410718" cy="2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 4">
            <a:extLst>
              <a:ext uri="{FF2B5EF4-FFF2-40B4-BE49-F238E27FC236}">
                <a16:creationId xmlns:a16="http://schemas.microsoft.com/office/drawing/2014/main" id="{0F5A1BB0-1437-1624-7A4B-634EBF3CE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30501"/>
              </p:ext>
            </p:extLst>
          </p:nvPr>
        </p:nvGraphicFramePr>
        <p:xfrm>
          <a:off x="6485563" y="2811906"/>
          <a:ext cx="3357604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604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Picked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store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hr-HR" sz="1000" b="1" err="1">
                          <a:solidFill>
                            <a:srgbClr val="5497BE"/>
                          </a:solidFill>
                          <a:latin typeface="+mn-lt"/>
                        </a:rPr>
                        <a:t>Delivere</a:t>
                      </a:r>
                      <a:r>
                        <a:rPr lang="en-GB" sz="1000" b="1">
                          <a:solidFill>
                            <a:srgbClr val="5497BE"/>
                          </a:solidFill>
                          <a:latin typeface="+mn-lt"/>
                        </a:rPr>
                        <a:t>d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en-GB" sz="1000" b="1">
                          <a:solidFill>
                            <a:srgbClr val="A6A6A6"/>
                          </a:solidFill>
                          <a:latin typeface="+mn-lt"/>
                        </a:rPr>
                        <a:t>DK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14" name="Chart 5">
            <a:extLst>
              <a:ext uri="{FF2B5EF4-FFF2-40B4-BE49-F238E27FC236}">
                <a16:creationId xmlns:a16="http://schemas.microsoft.com/office/drawing/2014/main" id="{80965864-F28B-3D25-FBB2-6D2BB090EE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913026"/>
              </p:ext>
            </p:extLst>
          </p:nvPr>
        </p:nvGraphicFramePr>
        <p:xfrm>
          <a:off x="1981199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5" name="Chart 5">
            <a:extLst>
              <a:ext uri="{FF2B5EF4-FFF2-40B4-BE49-F238E27FC236}">
                <a16:creationId xmlns:a16="http://schemas.microsoft.com/office/drawing/2014/main" id="{D09C01D9-CA9F-2BAE-4601-F2EE17162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273030"/>
              </p:ext>
            </p:extLst>
          </p:nvPr>
        </p:nvGraphicFramePr>
        <p:xfrm>
          <a:off x="6485564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7" name="Afbeelding 1">
            <a:extLst>
              <a:ext uri="{FF2B5EF4-FFF2-40B4-BE49-F238E27FC236}">
                <a16:creationId xmlns:a16="http://schemas.microsoft.com/office/drawing/2014/main" id="{63C9DA71-22A7-1949-143C-33DE12F2284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0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" name="Table 1024">
            <a:extLst>
              <a:ext uri="{FF2B5EF4-FFF2-40B4-BE49-F238E27FC236}">
                <a16:creationId xmlns:a16="http://schemas.microsoft.com/office/drawing/2014/main" id="{68204734-B9CC-E453-9DDD-9CE799CA65A9}"/>
              </a:ext>
            </a:extLst>
          </p:cNvPr>
          <p:cNvGraphicFramePr>
            <a:graphicFrameLocks noGrp="1"/>
          </p:cNvGraphicFramePr>
          <p:nvPr/>
        </p:nvGraphicFramePr>
        <p:xfrm>
          <a:off x="3457301" y="3097372"/>
          <a:ext cx="4612447" cy="313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2447">
                  <a:extLst>
                    <a:ext uri="{9D8B030D-6E8A-4147-A177-3AD203B41FA5}">
                      <a16:colId xmlns:a16="http://schemas.microsoft.com/office/drawing/2014/main" val="3649709807"/>
                    </a:ext>
                  </a:extLst>
                </a:gridCol>
              </a:tblGrid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9456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39316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7127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022358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28624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8787709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31102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648274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9607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576635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1182999-0C92-8C1A-BE6B-98AE7AB14641}"/>
              </a:ext>
            </a:extLst>
          </p:cNvPr>
          <p:cNvGraphicFramePr>
            <a:graphicFrameLocks noGrp="1"/>
          </p:cNvGraphicFramePr>
          <p:nvPr/>
        </p:nvGraphicFramePr>
        <p:xfrm>
          <a:off x="637083" y="3078518"/>
          <a:ext cx="2703623" cy="315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23">
                  <a:extLst>
                    <a:ext uri="{9D8B030D-6E8A-4147-A177-3AD203B41FA5}">
                      <a16:colId xmlns:a16="http://schemas.microsoft.com/office/drawing/2014/main" val="460909486"/>
                    </a:ext>
                  </a:extLst>
                </a:gridCol>
              </a:tblGrid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shopping experience in general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985490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Navigation on the website / easy to find the product I needed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326439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Advice on the website/product information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7781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Delivery time / pick-up time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4193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Communication about the order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13234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FRANCE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637275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following aspects at the following stores? [1 to 10]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hr-HR" sz="800">
                <a:solidFill>
                  <a:srgbClr val="A6A6A6"/>
                </a:solidFill>
              </a:rPr>
              <a:t>BricoDepot  N</a:t>
            </a:r>
            <a:r>
              <a:rPr lang="en-GB" sz="800">
                <a:solidFill>
                  <a:srgbClr val="A6A6A6"/>
                </a:solidFill>
              </a:rPr>
              <a:t>=</a:t>
            </a:r>
            <a:r>
              <a:rPr lang="hr-HR" sz="800">
                <a:solidFill>
                  <a:srgbClr val="A6A6A6"/>
                </a:solidFill>
              </a:rPr>
              <a:t>46, Bricorama N=18, Castorama N=47, LeroyMerlin N=100, Amazon N=241, Cdiscount N=58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4341DE-C7B3-5CB2-67DC-2ABFC0CD5BF6}"/>
              </a:ext>
            </a:extLst>
          </p:cNvPr>
          <p:cNvSpPr txBox="1"/>
          <p:nvPr/>
        </p:nvSpPr>
        <p:spPr>
          <a:xfrm>
            <a:off x="3457302" y="2703456"/>
            <a:ext cx="4729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hr-HR" sz="1000" b="1">
                <a:solidFill>
                  <a:srgbClr val="EF7D00"/>
                </a:solidFill>
                <a:latin typeface="Arial" panose="020B0604020202020204" pitchFamily="34" charset="0"/>
              </a:rPr>
              <a:t>ricoDepot</a:t>
            </a:r>
            <a:r>
              <a:rPr lang="hr-HR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8DBDCB"/>
                </a:solidFill>
                <a:latin typeface="Arial" panose="020B0604020202020204" pitchFamily="34" charset="0"/>
              </a:rPr>
              <a:t>Bricorama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0A5D7A"/>
                </a:solidFill>
                <a:latin typeface="Arial" panose="020B0604020202020204" pitchFamily="34" charset="0"/>
              </a:rPr>
              <a:t>Castorama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 i="0" u="none" strike="noStrike">
                <a:solidFill>
                  <a:srgbClr val="CAA81F"/>
                </a:solidFill>
                <a:effectLst/>
                <a:latin typeface="Arial" panose="020B0604020202020204" pitchFamily="34" charset="0"/>
              </a:rPr>
              <a:t>LeroyMerlin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>
                <a:solidFill>
                  <a:srgbClr val="861818"/>
                </a:solidFill>
                <a:latin typeface="Arial" panose="020B0604020202020204" pitchFamily="34" charset="0"/>
              </a:rPr>
              <a:t>Amazon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HR" sz="1000" b="1">
                <a:solidFill>
                  <a:srgbClr val="00926B"/>
                </a:solidFill>
                <a:latin typeface="Arial" panose="020B0604020202020204" pitchFamily="34" charset="0"/>
              </a:rPr>
              <a:t>Cdiscount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92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A flag of france with red white and blue stripes&#10;&#10;Description automatically generated">
            <a:extLst>
              <a:ext uri="{FF2B5EF4-FFF2-40B4-BE49-F238E27FC236}">
                <a16:creationId xmlns:a16="http://schemas.microsoft.com/office/drawing/2014/main" id="{FF9037C2-939A-ADE2-91FC-92A41A0BB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6" y="2299658"/>
            <a:ext cx="788742" cy="52582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4C437F4-0724-496E-D150-03496D8A48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lack and yellow flag&#10;&#10;Description automatically generated">
            <a:extLst>
              <a:ext uri="{FF2B5EF4-FFF2-40B4-BE49-F238E27FC236}">
                <a16:creationId xmlns:a16="http://schemas.microsoft.com/office/drawing/2014/main" id="{6C9E129D-026D-9345-8073-4DFCD5FC4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4" y="2316246"/>
            <a:ext cx="788742" cy="525828"/>
          </a:xfrm>
          <a:prstGeom prst="rect">
            <a:avLst/>
          </a:prstGeom>
        </p:spPr>
      </p:pic>
      <p:graphicFrame>
        <p:nvGraphicFramePr>
          <p:cNvPr id="12" name="Tabel 4">
            <a:extLst>
              <a:ext uri="{FF2B5EF4-FFF2-40B4-BE49-F238E27FC236}">
                <a16:creationId xmlns:a16="http://schemas.microsoft.com/office/drawing/2014/main" id="{BE213F8E-4527-06FB-558D-FB4781A36D32}"/>
              </a:ext>
            </a:extLst>
          </p:cNvPr>
          <p:cNvGraphicFramePr>
            <a:graphicFrameLocks noGrp="1"/>
          </p:cNvGraphicFramePr>
          <p:nvPr/>
        </p:nvGraphicFramePr>
        <p:xfrm>
          <a:off x="512424" y="2872241"/>
          <a:ext cx="1468776" cy="339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7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8439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70005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000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39222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54438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423430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0187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2131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693185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573414"/>
                  </a:ext>
                </a:extLst>
              </a:tr>
              <a:tr h="3959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National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nr</a:t>
                      </a: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. 1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retailer</a:t>
                      </a:r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77294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ct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82675"/>
                  </a:ext>
                </a:extLst>
              </a:tr>
            </a:tbl>
          </a:graphicData>
        </a:graphic>
      </p:graphicFrame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077F06D0-1D26-C088-4B0F-196425FEEE3E}"/>
              </a:ext>
            </a:extLst>
          </p:cNvPr>
          <p:cNvGraphicFramePr>
            <a:graphicFrameLocks noGrp="1"/>
          </p:cNvGraphicFramePr>
          <p:nvPr/>
        </p:nvGraphicFramePr>
        <p:xfrm>
          <a:off x="1981198" y="2811906"/>
          <a:ext cx="3350829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72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27210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GERMANY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5485327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anything online at the following online stores during the past 6 months?</a:t>
            </a:r>
            <a:endParaRPr lang="en-GB" sz="1200">
              <a:solidFill>
                <a:srgbClr val="595959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10157"/>
            <a:ext cx="3387" cy="4664818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0">
            <a:extLst>
              <a:ext uri="{FF2B5EF4-FFF2-40B4-BE49-F238E27FC236}">
                <a16:creationId xmlns:a16="http://schemas.microsoft.com/office/drawing/2014/main" id="{E43EC85A-782D-188B-96F4-C08A9072D26A}"/>
              </a:ext>
            </a:extLst>
          </p:cNvPr>
          <p:cNvSpPr txBox="1"/>
          <p:nvPr/>
        </p:nvSpPr>
        <p:spPr>
          <a:xfrm>
            <a:off x="6284913" y="1628775"/>
            <a:ext cx="5427014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Pick-up or delivery</a:t>
            </a:r>
          </a:p>
          <a:p>
            <a:r>
              <a:rPr lang="en-GB" sz="1100">
                <a:solidFill>
                  <a:srgbClr val="595959"/>
                </a:solidFill>
              </a:rPr>
              <a:t>Did you pick up the purchased product(s) in the store or was it delivered to your home? 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142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606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75624E-5BB5-1AE7-6597-40FE0E3FA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99" y="3203333"/>
            <a:ext cx="1040878" cy="20533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19E25BB-66DD-E833-F501-1986FE416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24" y="3620510"/>
            <a:ext cx="1031125" cy="17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AD9E67-9EDF-74B7-9960-CAF0CA65F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968" y="5198518"/>
            <a:ext cx="600595" cy="1786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1DE462-6187-DED4-E7BB-81B05139D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57" y="5978101"/>
            <a:ext cx="526131" cy="1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7DA5B0-E854-6A1B-EFD5-F290C83CA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755" y="3996513"/>
            <a:ext cx="763569" cy="19360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C64709D-760E-E6FF-49AC-CAAE1AEE4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3" b="40484"/>
          <a:stretch/>
        </p:blipFill>
        <p:spPr bwMode="auto">
          <a:xfrm>
            <a:off x="797754" y="4378636"/>
            <a:ext cx="1142350" cy="24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 4">
            <a:extLst>
              <a:ext uri="{FF2B5EF4-FFF2-40B4-BE49-F238E27FC236}">
                <a16:creationId xmlns:a16="http://schemas.microsoft.com/office/drawing/2014/main" id="{32689E25-7F10-FA4C-66A3-ADBA38A45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30501"/>
              </p:ext>
            </p:extLst>
          </p:nvPr>
        </p:nvGraphicFramePr>
        <p:xfrm>
          <a:off x="6485563" y="2811906"/>
          <a:ext cx="3357604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604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Picked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store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hr-HR" sz="1000" b="1" err="1">
                          <a:solidFill>
                            <a:srgbClr val="5497BE"/>
                          </a:solidFill>
                          <a:latin typeface="+mn-lt"/>
                        </a:rPr>
                        <a:t>Delivere</a:t>
                      </a:r>
                      <a:r>
                        <a:rPr lang="en-GB" sz="1000" b="1">
                          <a:solidFill>
                            <a:srgbClr val="5497BE"/>
                          </a:solidFill>
                          <a:latin typeface="+mn-lt"/>
                        </a:rPr>
                        <a:t>d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en-GB" sz="1000" b="1">
                          <a:solidFill>
                            <a:srgbClr val="A6A6A6"/>
                          </a:solidFill>
                          <a:latin typeface="+mn-lt"/>
                        </a:rPr>
                        <a:t>DK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10" name="Chart 5">
            <a:extLst>
              <a:ext uri="{FF2B5EF4-FFF2-40B4-BE49-F238E27FC236}">
                <a16:creationId xmlns:a16="http://schemas.microsoft.com/office/drawing/2014/main" id="{1E997E9C-53DA-DB0C-8426-4D373B080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913026"/>
              </p:ext>
            </p:extLst>
          </p:nvPr>
        </p:nvGraphicFramePr>
        <p:xfrm>
          <a:off x="1981199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Chart 5">
            <a:extLst>
              <a:ext uri="{FF2B5EF4-FFF2-40B4-BE49-F238E27FC236}">
                <a16:creationId xmlns:a16="http://schemas.microsoft.com/office/drawing/2014/main" id="{878FF58D-C96F-E4DC-04C0-E1BED2F675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273030"/>
              </p:ext>
            </p:extLst>
          </p:nvPr>
        </p:nvGraphicFramePr>
        <p:xfrm>
          <a:off x="6485564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5" name="Afbeelding 1">
            <a:extLst>
              <a:ext uri="{FF2B5EF4-FFF2-40B4-BE49-F238E27FC236}">
                <a16:creationId xmlns:a16="http://schemas.microsoft.com/office/drawing/2014/main" id="{9D9F14D4-A4D2-800B-CD47-917539835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" name="Table 1024">
            <a:extLst>
              <a:ext uri="{FF2B5EF4-FFF2-40B4-BE49-F238E27FC236}">
                <a16:creationId xmlns:a16="http://schemas.microsoft.com/office/drawing/2014/main" id="{68204734-B9CC-E453-9DDD-9CE799CA65A9}"/>
              </a:ext>
            </a:extLst>
          </p:cNvPr>
          <p:cNvGraphicFramePr>
            <a:graphicFrameLocks noGrp="1"/>
          </p:cNvGraphicFramePr>
          <p:nvPr/>
        </p:nvGraphicFramePr>
        <p:xfrm>
          <a:off x="3457301" y="3097372"/>
          <a:ext cx="4612447" cy="313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2447">
                  <a:extLst>
                    <a:ext uri="{9D8B030D-6E8A-4147-A177-3AD203B41FA5}">
                      <a16:colId xmlns:a16="http://schemas.microsoft.com/office/drawing/2014/main" val="3649709807"/>
                    </a:ext>
                  </a:extLst>
                </a:gridCol>
              </a:tblGrid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9456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39316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7127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022358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28624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8787709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31102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648274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9607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576635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1182999-0C92-8C1A-BE6B-98AE7AB14641}"/>
              </a:ext>
            </a:extLst>
          </p:cNvPr>
          <p:cNvGraphicFramePr>
            <a:graphicFrameLocks noGrp="1"/>
          </p:cNvGraphicFramePr>
          <p:nvPr/>
        </p:nvGraphicFramePr>
        <p:xfrm>
          <a:off x="637083" y="3078518"/>
          <a:ext cx="2703623" cy="315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23">
                  <a:extLst>
                    <a:ext uri="{9D8B030D-6E8A-4147-A177-3AD203B41FA5}">
                      <a16:colId xmlns:a16="http://schemas.microsoft.com/office/drawing/2014/main" val="460909486"/>
                    </a:ext>
                  </a:extLst>
                </a:gridCol>
              </a:tblGrid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shopping experience in general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985490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Navigation on the website / easy to find the product I needed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326439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Advice on the website/product information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7781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Delivery time / pick-up time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4193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Communication about the order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13234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GERMANY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637275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following aspects at the following stores? [1 to 10]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hr-HR" sz="800">
                <a:solidFill>
                  <a:srgbClr val="A6A6A6"/>
                </a:solidFill>
              </a:rPr>
              <a:t>Bauhaus N</a:t>
            </a:r>
            <a:r>
              <a:rPr lang="en-GB" sz="800">
                <a:solidFill>
                  <a:srgbClr val="A6A6A6"/>
                </a:solidFill>
              </a:rPr>
              <a:t>=</a:t>
            </a:r>
            <a:r>
              <a:rPr lang="hr-HR" sz="800">
                <a:solidFill>
                  <a:srgbClr val="A6A6A6"/>
                </a:solidFill>
              </a:rPr>
              <a:t>37, Hornbach N=39, OBI N=70, Toom N=24, Amazon N=359, Otto N=96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4341DE-C7B3-5CB2-67DC-2ABFC0CD5BF6}"/>
              </a:ext>
            </a:extLst>
          </p:cNvPr>
          <p:cNvSpPr txBox="1"/>
          <p:nvPr/>
        </p:nvSpPr>
        <p:spPr>
          <a:xfrm>
            <a:off x="3457302" y="2703456"/>
            <a:ext cx="4729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000" b="1">
                <a:solidFill>
                  <a:srgbClr val="EF7D00"/>
                </a:solidFill>
                <a:latin typeface="Arial" panose="020B0604020202020204" pitchFamily="34" charset="0"/>
              </a:rPr>
              <a:t>Bauhaus</a:t>
            </a:r>
            <a:r>
              <a:rPr lang="hr-HR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8DBDCB"/>
                </a:solidFill>
                <a:latin typeface="Arial" panose="020B0604020202020204" pitchFamily="34" charset="0"/>
              </a:rPr>
              <a:t>Hornbach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0A5D7A"/>
                </a:solidFill>
                <a:latin typeface="Arial" panose="020B0604020202020204" pitchFamily="34" charset="0"/>
              </a:rPr>
              <a:t>OBI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 i="0" u="none" strike="noStrike">
                <a:solidFill>
                  <a:srgbClr val="CAA81F"/>
                </a:solidFill>
                <a:effectLst/>
                <a:latin typeface="Arial" panose="020B0604020202020204" pitchFamily="34" charset="0"/>
              </a:rPr>
              <a:t>Toom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>
                <a:solidFill>
                  <a:srgbClr val="861818"/>
                </a:solidFill>
                <a:latin typeface="Arial" panose="020B0604020202020204" pitchFamily="34" charset="0"/>
              </a:rPr>
              <a:t>Amazon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HR" sz="1000" b="1">
                <a:solidFill>
                  <a:srgbClr val="00926B"/>
                </a:solidFill>
                <a:latin typeface="Arial" panose="020B0604020202020204" pitchFamily="34" charset="0"/>
              </a:rPr>
              <a:t>Otto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92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A red black and yellow flag&#10;&#10;Description automatically generated">
            <a:extLst>
              <a:ext uri="{FF2B5EF4-FFF2-40B4-BE49-F238E27FC236}">
                <a16:creationId xmlns:a16="http://schemas.microsoft.com/office/drawing/2014/main" id="{99BD592B-2B58-3ADB-D87A-AB492BC6D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4" y="2316246"/>
            <a:ext cx="788742" cy="525828"/>
          </a:xfrm>
          <a:prstGeom prst="rect">
            <a:avLst/>
          </a:prstGeom>
        </p:spPr>
      </p:pic>
      <p:pic>
        <p:nvPicPr>
          <p:cNvPr id="4" name="Afbeelding 1">
            <a:extLst>
              <a:ext uri="{FF2B5EF4-FFF2-40B4-BE49-F238E27FC236}">
                <a16:creationId xmlns:a16="http://schemas.microsoft.com/office/drawing/2014/main" id="{15EA1775-8751-F541-A5B4-08722F2D87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 4">
            <a:extLst>
              <a:ext uri="{FF2B5EF4-FFF2-40B4-BE49-F238E27FC236}">
                <a16:creationId xmlns:a16="http://schemas.microsoft.com/office/drawing/2014/main" id="{BE213F8E-4527-06FB-558D-FB4781A36D32}"/>
              </a:ext>
            </a:extLst>
          </p:cNvPr>
          <p:cNvGraphicFramePr>
            <a:graphicFrameLocks noGrp="1"/>
          </p:cNvGraphicFramePr>
          <p:nvPr/>
        </p:nvGraphicFramePr>
        <p:xfrm>
          <a:off x="512424" y="2872241"/>
          <a:ext cx="1468776" cy="339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7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8439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70005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000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39222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54438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423430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0187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2131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693185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573414"/>
                  </a:ext>
                </a:extLst>
              </a:tr>
              <a:tr h="3959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National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nr</a:t>
                      </a: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. 1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retailer</a:t>
                      </a:r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77294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ct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82675"/>
                  </a:ext>
                </a:extLst>
              </a:tr>
            </a:tbl>
          </a:graphicData>
        </a:graphic>
      </p:graphicFrame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077F06D0-1D26-C088-4B0F-196425FEEE3E}"/>
              </a:ext>
            </a:extLst>
          </p:cNvPr>
          <p:cNvGraphicFramePr>
            <a:graphicFrameLocks noGrp="1"/>
          </p:cNvGraphicFramePr>
          <p:nvPr/>
        </p:nvGraphicFramePr>
        <p:xfrm>
          <a:off x="1981198" y="2811906"/>
          <a:ext cx="3350829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72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27210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ITALY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5485327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anything online at the following online stores during the past 6 months?</a:t>
            </a:r>
            <a:endParaRPr lang="en-GB" sz="1200">
              <a:solidFill>
                <a:srgbClr val="595959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10157"/>
            <a:ext cx="3387" cy="4664818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0">
            <a:extLst>
              <a:ext uri="{FF2B5EF4-FFF2-40B4-BE49-F238E27FC236}">
                <a16:creationId xmlns:a16="http://schemas.microsoft.com/office/drawing/2014/main" id="{E43EC85A-782D-188B-96F4-C08A9072D26A}"/>
              </a:ext>
            </a:extLst>
          </p:cNvPr>
          <p:cNvSpPr txBox="1"/>
          <p:nvPr/>
        </p:nvSpPr>
        <p:spPr>
          <a:xfrm>
            <a:off x="6284913" y="1628775"/>
            <a:ext cx="5427014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Pick-up or delivery</a:t>
            </a:r>
          </a:p>
          <a:p>
            <a:r>
              <a:rPr lang="en-GB" sz="1100">
                <a:solidFill>
                  <a:srgbClr val="595959"/>
                </a:solidFill>
              </a:rPr>
              <a:t>Did you pick up the purchased product(s) in the store or was it delivered to your home? 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182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602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AD9E67-9EDF-74B7-9960-CAF0CA65F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968" y="5198518"/>
            <a:ext cx="600595" cy="1786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7DA5B0-E854-6A1B-EFD5-F290C83CA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52" y="4408970"/>
            <a:ext cx="763569" cy="193600"/>
          </a:xfrm>
          <a:prstGeom prst="rect">
            <a:avLst/>
          </a:prstGeom>
        </p:spPr>
      </p:pic>
      <p:pic>
        <p:nvPicPr>
          <p:cNvPr id="10242" name="Picture 2" descr="Brico io – Bricoalliance.eu">
            <a:extLst>
              <a:ext uri="{FF2B5EF4-FFF2-40B4-BE49-F238E27FC236}">
                <a16:creationId xmlns:a16="http://schemas.microsoft.com/office/drawing/2014/main" id="{C26AFA71-46ED-16B9-BE3A-3F4C066AB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7182" r="10773" b="25825"/>
          <a:stretch/>
        </p:blipFill>
        <p:spPr bwMode="auto">
          <a:xfrm>
            <a:off x="1084961" y="3584295"/>
            <a:ext cx="813054" cy="28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ricocenter – Logos Download">
            <a:extLst>
              <a:ext uri="{FF2B5EF4-FFF2-40B4-BE49-F238E27FC236}">
                <a16:creationId xmlns:a16="http://schemas.microsoft.com/office/drawing/2014/main" id="{DFFBA96B-6161-8937-B006-4457833AC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69" y="3195627"/>
            <a:ext cx="695134" cy="26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RIVALIA outlet online">
            <a:extLst>
              <a:ext uri="{FF2B5EF4-FFF2-40B4-BE49-F238E27FC236}">
                <a16:creationId xmlns:a16="http://schemas.microsoft.com/office/drawing/2014/main" id="{532BC391-991D-32D9-9E71-138C6DC9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47" y="5946353"/>
            <a:ext cx="1084874" cy="26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BE0AE0-6BF7-6003-9339-40FBB3E87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2968" y="3924526"/>
            <a:ext cx="529309" cy="317585"/>
          </a:xfrm>
          <a:prstGeom prst="rect">
            <a:avLst/>
          </a:prstGeom>
        </p:spPr>
      </p:pic>
      <p:pic>
        <p:nvPicPr>
          <p:cNvPr id="11" name="Picture 10" descr="A flag of italy with a red white and green stripe&#10;&#10;Description automatically generated">
            <a:extLst>
              <a:ext uri="{FF2B5EF4-FFF2-40B4-BE49-F238E27FC236}">
                <a16:creationId xmlns:a16="http://schemas.microsoft.com/office/drawing/2014/main" id="{7D3343FE-6C10-BC87-8BB6-F12AA73298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1" y="2316244"/>
            <a:ext cx="788746" cy="525831"/>
          </a:xfrm>
          <a:prstGeom prst="rect">
            <a:avLst/>
          </a:prstGeom>
        </p:spPr>
      </p:pic>
      <p:graphicFrame>
        <p:nvGraphicFramePr>
          <p:cNvPr id="2" name="Tabel 4">
            <a:extLst>
              <a:ext uri="{FF2B5EF4-FFF2-40B4-BE49-F238E27FC236}">
                <a16:creationId xmlns:a16="http://schemas.microsoft.com/office/drawing/2014/main" id="{E186C7FB-25CF-D4B8-3294-B9FC61A59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30501"/>
              </p:ext>
            </p:extLst>
          </p:nvPr>
        </p:nvGraphicFramePr>
        <p:xfrm>
          <a:off x="6485563" y="2811906"/>
          <a:ext cx="3357604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604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Picked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store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hr-HR" sz="1000" b="1" err="1">
                          <a:solidFill>
                            <a:srgbClr val="5497BE"/>
                          </a:solidFill>
                          <a:latin typeface="+mn-lt"/>
                        </a:rPr>
                        <a:t>Delivere</a:t>
                      </a:r>
                      <a:r>
                        <a:rPr lang="en-GB" sz="1000" b="1">
                          <a:solidFill>
                            <a:srgbClr val="5497BE"/>
                          </a:solidFill>
                          <a:latin typeface="+mn-lt"/>
                        </a:rPr>
                        <a:t>d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en-GB" sz="1000" b="1">
                          <a:solidFill>
                            <a:srgbClr val="A6A6A6"/>
                          </a:solidFill>
                          <a:latin typeface="+mn-lt"/>
                        </a:rPr>
                        <a:t>DK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7" name="Chart 5">
            <a:extLst>
              <a:ext uri="{FF2B5EF4-FFF2-40B4-BE49-F238E27FC236}">
                <a16:creationId xmlns:a16="http://schemas.microsoft.com/office/drawing/2014/main" id="{1D60B682-E995-DD9D-C779-E2678B42F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913026"/>
              </p:ext>
            </p:extLst>
          </p:nvPr>
        </p:nvGraphicFramePr>
        <p:xfrm>
          <a:off x="1981199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Chart 5">
            <a:extLst>
              <a:ext uri="{FF2B5EF4-FFF2-40B4-BE49-F238E27FC236}">
                <a16:creationId xmlns:a16="http://schemas.microsoft.com/office/drawing/2014/main" id="{062535D4-94B4-FDA2-4CB4-15FF9C90CE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273030"/>
              </p:ext>
            </p:extLst>
          </p:nvPr>
        </p:nvGraphicFramePr>
        <p:xfrm>
          <a:off x="6485564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5" name="Afbeelding 1">
            <a:extLst>
              <a:ext uri="{FF2B5EF4-FFF2-40B4-BE49-F238E27FC236}">
                <a16:creationId xmlns:a16="http://schemas.microsoft.com/office/drawing/2014/main" id="{4BCF208D-9B19-4120-9B23-DC8C3923044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lag of italy with a red white and green stripe&#10;&#10;Description automatically generated">
            <a:extLst>
              <a:ext uri="{FF2B5EF4-FFF2-40B4-BE49-F238E27FC236}">
                <a16:creationId xmlns:a16="http://schemas.microsoft.com/office/drawing/2014/main" id="{D9C168B8-5629-9324-7601-4ED73F8A2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1" y="2316244"/>
            <a:ext cx="788746" cy="525831"/>
          </a:xfrm>
          <a:prstGeom prst="rect">
            <a:avLst/>
          </a:prstGeom>
        </p:spPr>
      </p:pic>
      <p:graphicFrame>
        <p:nvGraphicFramePr>
          <p:cNvPr id="1024" name="Table 1024">
            <a:extLst>
              <a:ext uri="{FF2B5EF4-FFF2-40B4-BE49-F238E27FC236}">
                <a16:creationId xmlns:a16="http://schemas.microsoft.com/office/drawing/2014/main" id="{68204734-B9CC-E453-9DDD-9CE799CA65A9}"/>
              </a:ext>
            </a:extLst>
          </p:cNvPr>
          <p:cNvGraphicFramePr>
            <a:graphicFrameLocks noGrp="1"/>
          </p:cNvGraphicFramePr>
          <p:nvPr/>
        </p:nvGraphicFramePr>
        <p:xfrm>
          <a:off x="3457301" y="3097372"/>
          <a:ext cx="4612447" cy="313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2447">
                  <a:extLst>
                    <a:ext uri="{9D8B030D-6E8A-4147-A177-3AD203B41FA5}">
                      <a16:colId xmlns:a16="http://schemas.microsoft.com/office/drawing/2014/main" val="3649709807"/>
                    </a:ext>
                  </a:extLst>
                </a:gridCol>
              </a:tblGrid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9456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39316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7127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022358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28624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8787709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31102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648274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9607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576635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1182999-0C92-8C1A-BE6B-98AE7AB14641}"/>
              </a:ext>
            </a:extLst>
          </p:cNvPr>
          <p:cNvGraphicFramePr>
            <a:graphicFrameLocks noGrp="1"/>
          </p:cNvGraphicFramePr>
          <p:nvPr/>
        </p:nvGraphicFramePr>
        <p:xfrm>
          <a:off x="637083" y="3078518"/>
          <a:ext cx="2703623" cy="315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23">
                  <a:extLst>
                    <a:ext uri="{9D8B030D-6E8A-4147-A177-3AD203B41FA5}">
                      <a16:colId xmlns:a16="http://schemas.microsoft.com/office/drawing/2014/main" val="460909486"/>
                    </a:ext>
                  </a:extLst>
                </a:gridCol>
              </a:tblGrid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shopping experience in general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985490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Navigation on the website / easy to find the product I needed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326439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Advice on the website/product information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7781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Delivery time / pick-up time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4193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Communication about the order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13234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ITALY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637275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following aspects at the following stores? [1 to 10]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hr-HR" sz="800">
                <a:solidFill>
                  <a:srgbClr val="A6A6A6"/>
                </a:solidFill>
              </a:rPr>
              <a:t>Bricocenter N</a:t>
            </a:r>
            <a:r>
              <a:rPr lang="en-GB" sz="800">
                <a:solidFill>
                  <a:srgbClr val="A6A6A6"/>
                </a:solidFill>
              </a:rPr>
              <a:t>=</a:t>
            </a:r>
            <a:r>
              <a:rPr lang="hr-HR" sz="800">
                <a:solidFill>
                  <a:srgbClr val="A6A6A6"/>
                </a:solidFill>
              </a:rPr>
              <a:t>60, Bricoio N=18, LeroyMerlin N=110, OBI N=20, Amazon N=372, Privalia N=23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4341DE-C7B3-5CB2-67DC-2ABFC0CD5BF6}"/>
              </a:ext>
            </a:extLst>
          </p:cNvPr>
          <p:cNvSpPr txBox="1"/>
          <p:nvPr/>
        </p:nvSpPr>
        <p:spPr>
          <a:xfrm>
            <a:off x="3457302" y="2703456"/>
            <a:ext cx="4729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000" b="1">
                <a:solidFill>
                  <a:srgbClr val="EF7D00"/>
                </a:solidFill>
                <a:latin typeface="Arial" panose="020B0604020202020204" pitchFamily="34" charset="0"/>
              </a:rPr>
              <a:t>Bricocenter</a:t>
            </a:r>
            <a:r>
              <a:rPr lang="hr-HR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8DBDCB"/>
                </a:solidFill>
                <a:latin typeface="Arial" panose="020B0604020202020204" pitchFamily="34" charset="0"/>
              </a:rPr>
              <a:t>Bricoio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0A5D7A"/>
                </a:solidFill>
                <a:latin typeface="Arial" panose="020B0604020202020204" pitchFamily="34" charset="0"/>
              </a:rPr>
              <a:t>LeroyMerlin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 i="0" u="none" strike="noStrike">
                <a:solidFill>
                  <a:srgbClr val="CAA81F"/>
                </a:solidFill>
                <a:effectLst/>
                <a:latin typeface="Arial" panose="020B0604020202020204" pitchFamily="34" charset="0"/>
              </a:rPr>
              <a:t>OBI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>
                <a:solidFill>
                  <a:srgbClr val="861818"/>
                </a:solidFill>
                <a:latin typeface="Arial" panose="020B0604020202020204" pitchFamily="34" charset="0"/>
              </a:rPr>
              <a:t>Amazon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HR" sz="1000" b="1">
                <a:solidFill>
                  <a:srgbClr val="00926B"/>
                </a:solidFill>
                <a:latin typeface="Arial" panose="020B0604020202020204" pitchFamily="34" charset="0"/>
              </a:rPr>
              <a:t>Privalia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92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CAB44C5-DB93-E40A-F22F-61B13D3FE6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lag of the netherlands&#10;&#10;Description automatically generated">
            <a:extLst>
              <a:ext uri="{FF2B5EF4-FFF2-40B4-BE49-F238E27FC236}">
                <a16:creationId xmlns:a16="http://schemas.microsoft.com/office/drawing/2014/main" id="{DFCDC8C2-C872-5C94-CAD7-2857DEC25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9" y="2317116"/>
            <a:ext cx="781972" cy="521315"/>
          </a:xfrm>
          <a:prstGeom prst="rect">
            <a:avLst/>
          </a:prstGeom>
        </p:spPr>
      </p:pic>
      <p:graphicFrame>
        <p:nvGraphicFramePr>
          <p:cNvPr id="12" name="Tabel 4">
            <a:extLst>
              <a:ext uri="{FF2B5EF4-FFF2-40B4-BE49-F238E27FC236}">
                <a16:creationId xmlns:a16="http://schemas.microsoft.com/office/drawing/2014/main" id="{BE213F8E-4527-06FB-558D-FB4781A36D32}"/>
              </a:ext>
            </a:extLst>
          </p:cNvPr>
          <p:cNvGraphicFramePr>
            <a:graphicFrameLocks noGrp="1"/>
          </p:cNvGraphicFramePr>
          <p:nvPr/>
        </p:nvGraphicFramePr>
        <p:xfrm>
          <a:off x="512424" y="2872241"/>
          <a:ext cx="1468776" cy="339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7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8439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70005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000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39222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54438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423430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0187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2131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693185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573414"/>
                  </a:ext>
                </a:extLst>
              </a:tr>
              <a:tr h="3959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National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nr</a:t>
                      </a: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. 1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retailer</a:t>
                      </a:r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77294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ct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82675"/>
                  </a:ext>
                </a:extLst>
              </a:tr>
            </a:tbl>
          </a:graphicData>
        </a:graphic>
      </p:graphicFrame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077F06D0-1D26-C088-4B0F-196425FEEE3E}"/>
              </a:ext>
            </a:extLst>
          </p:cNvPr>
          <p:cNvGraphicFramePr>
            <a:graphicFrameLocks noGrp="1"/>
          </p:cNvGraphicFramePr>
          <p:nvPr/>
        </p:nvGraphicFramePr>
        <p:xfrm>
          <a:off x="1981198" y="2811906"/>
          <a:ext cx="3350829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72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27210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NETHERLAND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5485327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anything online at the following online stores during the past 6 months?</a:t>
            </a:r>
            <a:endParaRPr lang="en-GB" sz="1200">
              <a:solidFill>
                <a:srgbClr val="595959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10157"/>
            <a:ext cx="3387" cy="4664818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0">
            <a:extLst>
              <a:ext uri="{FF2B5EF4-FFF2-40B4-BE49-F238E27FC236}">
                <a16:creationId xmlns:a16="http://schemas.microsoft.com/office/drawing/2014/main" id="{E43EC85A-782D-188B-96F4-C08A9072D26A}"/>
              </a:ext>
            </a:extLst>
          </p:cNvPr>
          <p:cNvSpPr txBox="1"/>
          <p:nvPr/>
        </p:nvSpPr>
        <p:spPr>
          <a:xfrm>
            <a:off x="6284913" y="1628775"/>
            <a:ext cx="5427014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Pick-up or delivery</a:t>
            </a:r>
          </a:p>
          <a:p>
            <a:r>
              <a:rPr lang="en-GB" sz="1100">
                <a:solidFill>
                  <a:srgbClr val="595959"/>
                </a:solidFill>
              </a:rPr>
              <a:t>Did you pick up the purchased product(s) in the store or was it delivered to your home? 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148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600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AD9E67-9EDF-74B7-9960-CAF0CA65F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968" y="5198518"/>
            <a:ext cx="600595" cy="17868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4C648BA-F7DD-0962-4397-90B0A7021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56" y="3608672"/>
            <a:ext cx="1031125" cy="17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arwei - Voor klussen &amp; inrichten">
            <a:extLst>
              <a:ext uri="{FF2B5EF4-FFF2-40B4-BE49-F238E27FC236}">
                <a16:creationId xmlns:a16="http://schemas.microsoft.com/office/drawing/2014/main" id="{E9D47130-3463-05A8-6BD3-0923A12C5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 b="16528"/>
          <a:stretch/>
        </p:blipFill>
        <p:spPr bwMode="auto">
          <a:xfrm>
            <a:off x="1340419" y="3919233"/>
            <a:ext cx="580243" cy="3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00FC4C-B16F-CBD2-3D75-F3546F6EC2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513" b="18003"/>
          <a:stretch/>
        </p:blipFill>
        <p:spPr>
          <a:xfrm>
            <a:off x="1336839" y="3162793"/>
            <a:ext cx="516222" cy="332877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C799B4BF-209D-872D-6D02-179284B42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60" y="4412558"/>
            <a:ext cx="675713" cy="18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Logo bol.com - pers.bol.com">
            <a:extLst>
              <a:ext uri="{FF2B5EF4-FFF2-40B4-BE49-F238E27FC236}">
                <a16:creationId xmlns:a16="http://schemas.microsoft.com/office/drawing/2014/main" id="{27F7B710-FD37-1E4E-6F82-69E092A58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9" b="37613"/>
          <a:stretch/>
        </p:blipFill>
        <p:spPr bwMode="auto">
          <a:xfrm>
            <a:off x="1127253" y="5982589"/>
            <a:ext cx="822128" cy="22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DD87D1A-4C31-B534-A012-0036E6095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30501"/>
              </p:ext>
            </p:extLst>
          </p:nvPr>
        </p:nvGraphicFramePr>
        <p:xfrm>
          <a:off x="6485563" y="2811906"/>
          <a:ext cx="3357604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604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Picked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store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hr-HR" sz="1000" b="1" err="1">
                          <a:solidFill>
                            <a:srgbClr val="5497BE"/>
                          </a:solidFill>
                          <a:latin typeface="+mn-lt"/>
                        </a:rPr>
                        <a:t>Delivere</a:t>
                      </a:r>
                      <a:r>
                        <a:rPr lang="en-GB" sz="1000" b="1">
                          <a:solidFill>
                            <a:srgbClr val="5497BE"/>
                          </a:solidFill>
                          <a:latin typeface="+mn-lt"/>
                        </a:rPr>
                        <a:t>d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en-GB" sz="1000" b="1">
                          <a:solidFill>
                            <a:srgbClr val="A6A6A6"/>
                          </a:solidFill>
                          <a:latin typeface="+mn-lt"/>
                        </a:rPr>
                        <a:t>DK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4F81F29C-CE43-8055-FCDF-AC08BA1C6D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913026"/>
              </p:ext>
            </p:extLst>
          </p:nvPr>
        </p:nvGraphicFramePr>
        <p:xfrm>
          <a:off x="1981199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0" name="Chart 5">
            <a:extLst>
              <a:ext uri="{FF2B5EF4-FFF2-40B4-BE49-F238E27FC236}">
                <a16:creationId xmlns:a16="http://schemas.microsoft.com/office/drawing/2014/main" id="{B4B61EC6-33B4-70B9-F02A-0AE707E3B9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273030"/>
              </p:ext>
            </p:extLst>
          </p:nvPr>
        </p:nvGraphicFramePr>
        <p:xfrm>
          <a:off x="6485564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7" name="Afbeelding 1">
            <a:extLst>
              <a:ext uri="{FF2B5EF4-FFF2-40B4-BE49-F238E27FC236}">
                <a16:creationId xmlns:a16="http://schemas.microsoft.com/office/drawing/2014/main" id="{27D7A645-8E0A-484F-E630-BE0AE5BEC89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8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825A499-5BFE-6D17-F1C8-A7ADC19638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r="29440"/>
          <a:stretch/>
        </p:blipFill>
        <p:spPr/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4A6171E-89CC-CF28-F24F-50A66729A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087423"/>
              </p:ext>
            </p:extLst>
          </p:nvPr>
        </p:nvGraphicFramePr>
        <p:xfrm>
          <a:off x="475144" y="1994020"/>
          <a:ext cx="4338687" cy="2908059"/>
        </p:xfrm>
        <a:graphic>
          <a:graphicData uri="http://schemas.openxmlformats.org/drawingml/2006/table">
            <a:tbl>
              <a:tblPr firstRow="1" bandRow="1"/>
              <a:tblGrid>
                <a:gridCol w="4338687">
                  <a:extLst>
                    <a:ext uri="{9D8B030D-6E8A-4147-A177-3AD203B41FA5}">
                      <a16:colId xmlns:a16="http://schemas.microsoft.com/office/drawing/2014/main" val="329270630"/>
                    </a:ext>
                  </a:extLst>
                </a:gridCol>
              </a:tblGrid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Key insights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871963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GB" sz="1400" b="0" noProof="0">
                          <a:solidFill>
                            <a:schemeClr val="bg1"/>
                          </a:solidFill>
                        </a:rPr>
                        <a:t>European developments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62291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Theme: </a:t>
                      </a:r>
                      <a:r>
                        <a:rPr lang="hr-HR" sz="1400" noProof="0">
                          <a:solidFill>
                            <a:schemeClr val="bg1"/>
                          </a:solidFill>
                        </a:rPr>
                        <a:t>Purchase channels</a:t>
                      </a: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078300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European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487121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Country overview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324286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Home improvement per category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344041"/>
                  </a:ext>
                </a:extLst>
              </a:tr>
              <a:tr h="415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Appendix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514602"/>
                  </a:ext>
                </a:extLst>
              </a:tr>
            </a:tbl>
          </a:graphicData>
        </a:graphic>
      </p:graphicFrame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4583E73-29C7-528D-27D0-BC2E45762D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9426" y="368301"/>
            <a:ext cx="5616574" cy="539750"/>
          </a:xfrm>
          <a:prstGeom prst="rect">
            <a:avLst/>
          </a:prstGeom>
        </p:spPr>
        <p:txBody>
          <a:bodyPr wrap="square" lIns="0" tIns="0" rIns="0" bIns="0"/>
          <a:lstStyle/>
          <a:p>
            <a:r>
              <a:rPr lang="en-GB" sz="2800"/>
              <a:t>Index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1268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" name="Table 1024">
            <a:extLst>
              <a:ext uri="{FF2B5EF4-FFF2-40B4-BE49-F238E27FC236}">
                <a16:creationId xmlns:a16="http://schemas.microsoft.com/office/drawing/2014/main" id="{68204734-B9CC-E453-9DDD-9CE799CA65A9}"/>
              </a:ext>
            </a:extLst>
          </p:cNvPr>
          <p:cNvGraphicFramePr>
            <a:graphicFrameLocks noGrp="1"/>
          </p:cNvGraphicFramePr>
          <p:nvPr/>
        </p:nvGraphicFramePr>
        <p:xfrm>
          <a:off x="3457301" y="3097372"/>
          <a:ext cx="4612447" cy="313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2447">
                  <a:extLst>
                    <a:ext uri="{9D8B030D-6E8A-4147-A177-3AD203B41FA5}">
                      <a16:colId xmlns:a16="http://schemas.microsoft.com/office/drawing/2014/main" val="3649709807"/>
                    </a:ext>
                  </a:extLst>
                </a:gridCol>
              </a:tblGrid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9456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39316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7127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022358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28624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8787709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31102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648274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9607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576635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1182999-0C92-8C1A-BE6B-98AE7AB14641}"/>
              </a:ext>
            </a:extLst>
          </p:cNvPr>
          <p:cNvGraphicFramePr>
            <a:graphicFrameLocks noGrp="1"/>
          </p:cNvGraphicFramePr>
          <p:nvPr/>
        </p:nvGraphicFramePr>
        <p:xfrm>
          <a:off x="637083" y="3078518"/>
          <a:ext cx="2703623" cy="315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23">
                  <a:extLst>
                    <a:ext uri="{9D8B030D-6E8A-4147-A177-3AD203B41FA5}">
                      <a16:colId xmlns:a16="http://schemas.microsoft.com/office/drawing/2014/main" val="460909486"/>
                    </a:ext>
                  </a:extLst>
                </a:gridCol>
              </a:tblGrid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shopping experience in general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985490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Navigation on the website / easy to find the product I needed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326439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Advice on the website/product information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7781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Delivery time / pick-up time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4193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Communication about the order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13234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NETHERLAND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637275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following aspects at the following stores? [1 to 10]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hr-HR" sz="800">
                <a:solidFill>
                  <a:srgbClr val="A6A6A6"/>
                </a:solidFill>
              </a:rPr>
              <a:t>Gamma N</a:t>
            </a:r>
            <a:r>
              <a:rPr lang="en-GB" sz="800">
                <a:solidFill>
                  <a:srgbClr val="A6A6A6"/>
                </a:solidFill>
              </a:rPr>
              <a:t>=</a:t>
            </a:r>
            <a:r>
              <a:rPr lang="hr-HR" sz="800">
                <a:solidFill>
                  <a:srgbClr val="A6A6A6"/>
                </a:solidFill>
              </a:rPr>
              <a:t>47, Hornbach N=40, Karwei N=30, Praxis N=51, Amazon N=106, Bol.com N=367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4341DE-C7B3-5CB2-67DC-2ABFC0CD5BF6}"/>
              </a:ext>
            </a:extLst>
          </p:cNvPr>
          <p:cNvSpPr txBox="1"/>
          <p:nvPr/>
        </p:nvSpPr>
        <p:spPr>
          <a:xfrm>
            <a:off x="3457302" y="2703456"/>
            <a:ext cx="4729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000" b="1">
                <a:solidFill>
                  <a:srgbClr val="EF7D00"/>
                </a:solidFill>
                <a:latin typeface="Arial" panose="020B0604020202020204" pitchFamily="34" charset="0"/>
              </a:rPr>
              <a:t>Gamma</a:t>
            </a:r>
            <a:r>
              <a:rPr lang="hr-HR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8DBDCB"/>
                </a:solidFill>
                <a:latin typeface="Arial" panose="020B0604020202020204" pitchFamily="34" charset="0"/>
              </a:rPr>
              <a:t>Hornbach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0A5D7A"/>
                </a:solidFill>
                <a:latin typeface="Arial" panose="020B0604020202020204" pitchFamily="34" charset="0"/>
              </a:rPr>
              <a:t>Karwei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CAA81F"/>
                </a:solidFill>
                <a:latin typeface="Arial" panose="020B0604020202020204" pitchFamily="34" charset="0"/>
              </a:rPr>
              <a:t>Praxis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>
                <a:solidFill>
                  <a:srgbClr val="861818"/>
                </a:solidFill>
                <a:latin typeface="Arial" panose="020B0604020202020204" pitchFamily="34" charset="0"/>
              </a:rPr>
              <a:t>Amazon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HR" sz="1000" b="1">
                <a:solidFill>
                  <a:srgbClr val="00926B"/>
                </a:solidFill>
                <a:latin typeface="Arial" panose="020B0604020202020204" pitchFamily="34" charset="0"/>
              </a:rPr>
              <a:t>Bol.com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92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flag of the netherlands&#10;&#10;Description automatically generated">
            <a:extLst>
              <a:ext uri="{FF2B5EF4-FFF2-40B4-BE49-F238E27FC236}">
                <a16:creationId xmlns:a16="http://schemas.microsoft.com/office/drawing/2014/main" id="{71BF1C72-74BC-BEE4-CE40-D922E5A8F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9" y="2317116"/>
            <a:ext cx="781972" cy="52131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CECEDCB-3094-8183-033D-35C4C0BDBF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white flag&#10;&#10;Description automatically generated">
            <a:extLst>
              <a:ext uri="{FF2B5EF4-FFF2-40B4-BE49-F238E27FC236}">
                <a16:creationId xmlns:a16="http://schemas.microsoft.com/office/drawing/2014/main" id="{B83414D6-1467-4774-237F-B4F26238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9" y="2314534"/>
            <a:ext cx="795370" cy="497371"/>
          </a:xfrm>
          <a:prstGeom prst="rect">
            <a:avLst/>
          </a:prstGeom>
        </p:spPr>
      </p:pic>
      <p:graphicFrame>
        <p:nvGraphicFramePr>
          <p:cNvPr id="12" name="Tabel 4">
            <a:extLst>
              <a:ext uri="{FF2B5EF4-FFF2-40B4-BE49-F238E27FC236}">
                <a16:creationId xmlns:a16="http://schemas.microsoft.com/office/drawing/2014/main" id="{BE213F8E-4527-06FB-558D-FB4781A36D32}"/>
              </a:ext>
            </a:extLst>
          </p:cNvPr>
          <p:cNvGraphicFramePr>
            <a:graphicFrameLocks noGrp="1"/>
          </p:cNvGraphicFramePr>
          <p:nvPr/>
        </p:nvGraphicFramePr>
        <p:xfrm>
          <a:off x="512424" y="2872241"/>
          <a:ext cx="1468776" cy="339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7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8439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70005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000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39222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54438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423430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0187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2131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693185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573414"/>
                  </a:ext>
                </a:extLst>
              </a:tr>
              <a:tr h="3959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National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nr</a:t>
                      </a: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. 1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retailer</a:t>
                      </a:r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77294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ct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82675"/>
                  </a:ext>
                </a:extLst>
              </a:tr>
            </a:tbl>
          </a:graphicData>
        </a:graphic>
      </p:graphicFrame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077F06D0-1D26-C088-4B0F-196425FEEE3E}"/>
              </a:ext>
            </a:extLst>
          </p:cNvPr>
          <p:cNvGraphicFramePr>
            <a:graphicFrameLocks noGrp="1"/>
          </p:cNvGraphicFramePr>
          <p:nvPr/>
        </p:nvGraphicFramePr>
        <p:xfrm>
          <a:off x="1981198" y="2811906"/>
          <a:ext cx="3350829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72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27210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POLAND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5485327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anything online at the following online stores during the past 6 months?</a:t>
            </a:r>
            <a:endParaRPr lang="en-GB" sz="1200">
              <a:solidFill>
                <a:srgbClr val="595959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10157"/>
            <a:ext cx="3387" cy="4664818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0">
            <a:extLst>
              <a:ext uri="{FF2B5EF4-FFF2-40B4-BE49-F238E27FC236}">
                <a16:creationId xmlns:a16="http://schemas.microsoft.com/office/drawing/2014/main" id="{E43EC85A-782D-188B-96F4-C08A9072D26A}"/>
              </a:ext>
            </a:extLst>
          </p:cNvPr>
          <p:cNvSpPr txBox="1"/>
          <p:nvPr/>
        </p:nvSpPr>
        <p:spPr>
          <a:xfrm>
            <a:off x="6284913" y="1628775"/>
            <a:ext cx="5427014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Pick-up or delivery</a:t>
            </a:r>
          </a:p>
          <a:p>
            <a:r>
              <a:rPr lang="en-GB" sz="1100">
                <a:solidFill>
                  <a:srgbClr val="595959"/>
                </a:solidFill>
              </a:rPr>
              <a:t>Did you pick up the purchased product(s) in the store or was it delivered to your home? 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222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599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AD9E67-9EDF-74B7-9960-CAF0CA65F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968" y="5198518"/>
            <a:ext cx="600595" cy="178689"/>
          </a:xfrm>
          <a:prstGeom prst="rect">
            <a:avLst/>
          </a:prstGeom>
        </p:spPr>
      </p:pic>
      <p:pic>
        <p:nvPicPr>
          <p:cNvPr id="10" name="Picture 10" descr="Mrówka Pułtusk | Mrówka Pułtusk - Glazbud #2">
            <a:extLst>
              <a:ext uri="{FF2B5EF4-FFF2-40B4-BE49-F238E27FC236}">
                <a16:creationId xmlns:a16="http://schemas.microsoft.com/office/drawing/2014/main" id="{D3E8CF33-9277-12CF-0281-A9DC196D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11" y="3952277"/>
            <a:ext cx="1141951" cy="3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313DA2-BA68-7A2D-7533-064EE5BA6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170" y="3488033"/>
            <a:ext cx="581464" cy="3488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BB3884-5602-3408-38D3-C8ADFB073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87" y="4415089"/>
            <a:ext cx="815166" cy="206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F8CD6C-BD6E-F446-05E6-CE1012AE7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209" y="3193707"/>
            <a:ext cx="1507191" cy="261403"/>
          </a:xfrm>
          <a:prstGeom prst="rect">
            <a:avLst/>
          </a:prstGeom>
        </p:spPr>
      </p:pic>
      <p:pic>
        <p:nvPicPr>
          <p:cNvPr id="24" name="Picture 12" descr="Allegro logo and symbol, meaning, history, PNG">
            <a:extLst>
              <a:ext uri="{FF2B5EF4-FFF2-40B4-BE49-F238E27FC236}">
                <a16:creationId xmlns:a16="http://schemas.microsoft.com/office/drawing/2014/main" id="{3E76E4E9-7746-CFAB-B98C-E9188B397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b="19982"/>
          <a:stretch/>
        </p:blipFill>
        <p:spPr bwMode="auto">
          <a:xfrm>
            <a:off x="1224003" y="5985345"/>
            <a:ext cx="702334" cy="26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 4">
            <a:extLst>
              <a:ext uri="{FF2B5EF4-FFF2-40B4-BE49-F238E27FC236}">
                <a16:creationId xmlns:a16="http://schemas.microsoft.com/office/drawing/2014/main" id="{5FC11BBA-3B51-6DE0-6F09-E174B158F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30501"/>
              </p:ext>
            </p:extLst>
          </p:nvPr>
        </p:nvGraphicFramePr>
        <p:xfrm>
          <a:off x="6485563" y="2811906"/>
          <a:ext cx="3357604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604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Picked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store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hr-HR" sz="1000" b="1" err="1">
                          <a:solidFill>
                            <a:srgbClr val="5497BE"/>
                          </a:solidFill>
                          <a:latin typeface="+mn-lt"/>
                        </a:rPr>
                        <a:t>Delivere</a:t>
                      </a:r>
                      <a:r>
                        <a:rPr lang="en-GB" sz="1000" b="1">
                          <a:solidFill>
                            <a:srgbClr val="5497BE"/>
                          </a:solidFill>
                          <a:latin typeface="+mn-lt"/>
                        </a:rPr>
                        <a:t>d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en-GB" sz="1000" b="1">
                          <a:solidFill>
                            <a:srgbClr val="A6A6A6"/>
                          </a:solidFill>
                          <a:latin typeface="+mn-lt"/>
                        </a:rPr>
                        <a:t>DK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799F7180-1BB3-26BD-9E5B-6A5EFE9DB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913026"/>
              </p:ext>
            </p:extLst>
          </p:nvPr>
        </p:nvGraphicFramePr>
        <p:xfrm>
          <a:off x="1981199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Chart 5">
            <a:extLst>
              <a:ext uri="{FF2B5EF4-FFF2-40B4-BE49-F238E27FC236}">
                <a16:creationId xmlns:a16="http://schemas.microsoft.com/office/drawing/2014/main" id="{FF062CC1-D1F2-3912-DE1E-8C75C99C08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273030"/>
              </p:ext>
            </p:extLst>
          </p:nvPr>
        </p:nvGraphicFramePr>
        <p:xfrm>
          <a:off x="6485564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4" name="Afbeelding 1">
            <a:extLst>
              <a:ext uri="{FF2B5EF4-FFF2-40B4-BE49-F238E27FC236}">
                <a16:creationId xmlns:a16="http://schemas.microsoft.com/office/drawing/2014/main" id="{14744122-B964-A7DA-D395-5F08A171CDB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8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" name="Table 1024">
            <a:extLst>
              <a:ext uri="{FF2B5EF4-FFF2-40B4-BE49-F238E27FC236}">
                <a16:creationId xmlns:a16="http://schemas.microsoft.com/office/drawing/2014/main" id="{68204734-B9CC-E453-9DDD-9CE799CA65A9}"/>
              </a:ext>
            </a:extLst>
          </p:cNvPr>
          <p:cNvGraphicFramePr>
            <a:graphicFrameLocks noGrp="1"/>
          </p:cNvGraphicFramePr>
          <p:nvPr/>
        </p:nvGraphicFramePr>
        <p:xfrm>
          <a:off x="3457301" y="3097372"/>
          <a:ext cx="4612447" cy="313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2447">
                  <a:extLst>
                    <a:ext uri="{9D8B030D-6E8A-4147-A177-3AD203B41FA5}">
                      <a16:colId xmlns:a16="http://schemas.microsoft.com/office/drawing/2014/main" val="3649709807"/>
                    </a:ext>
                  </a:extLst>
                </a:gridCol>
              </a:tblGrid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9456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39316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7127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022358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28624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8787709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31102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648274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9607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576635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1182999-0C92-8C1A-BE6B-98AE7AB14641}"/>
              </a:ext>
            </a:extLst>
          </p:cNvPr>
          <p:cNvGraphicFramePr>
            <a:graphicFrameLocks noGrp="1"/>
          </p:cNvGraphicFramePr>
          <p:nvPr/>
        </p:nvGraphicFramePr>
        <p:xfrm>
          <a:off x="637083" y="3078518"/>
          <a:ext cx="2703623" cy="315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23">
                  <a:extLst>
                    <a:ext uri="{9D8B030D-6E8A-4147-A177-3AD203B41FA5}">
                      <a16:colId xmlns:a16="http://schemas.microsoft.com/office/drawing/2014/main" val="460909486"/>
                    </a:ext>
                  </a:extLst>
                </a:gridCol>
              </a:tblGrid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shopping experience in general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985490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Navigation on the website / easy to find the product I needed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326439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Advice on the website/product information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7781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Delivery time / pick-up time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4193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Communication about the order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13234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POLAND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637275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following aspects at the following stores? [1 to 10]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hr-HR" sz="800">
                <a:solidFill>
                  <a:srgbClr val="A6A6A6"/>
                </a:solidFill>
              </a:rPr>
              <a:t>Castorama N</a:t>
            </a:r>
            <a:r>
              <a:rPr lang="en-GB" sz="800">
                <a:solidFill>
                  <a:srgbClr val="A6A6A6"/>
                </a:solidFill>
              </a:rPr>
              <a:t>=</a:t>
            </a:r>
            <a:r>
              <a:rPr lang="hr-HR" sz="800">
                <a:solidFill>
                  <a:srgbClr val="A6A6A6"/>
                </a:solidFill>
              </a:rPr>
              <a:t>103, LeroyMerlin N=99, Mrówka N=29, OBI N=70, Amazon N=37, Allegro N=321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4341DE-C7B3-5CB2-67DC-2ABFC0CD5BF6}"/>
              </a:ext>
            </a:extLst>
          </p:cNvPr>
          <p:cNvSpPr txBox="1"/>
          <p:nvPr/>
        </p:nvSpPr>
        <p:spPr>
          <a:xfrm>
            <a:off x="3457302" y="2703456"/>
            <a:ext cx="4729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Castorama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8DBDCB"/>
                </a:solidFill>
                <a:latin typeface="Arial" panose="020B0604020202020204" pitchFamily="34" charset="0"/>
              </a:rPr>
              <a:t>LeroyMerlin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0A5D7A"/>
                </a:solidFill>
                <a:latin typeface="Arial" panose="020B0604020202020204" pitchFamily="34" charset="0"/>
              </a:rPr>
              <a:t>Mrówka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CAA81F"/>
                </a:solidFill>
                <a:latin typeface="Arial" panose="020B0604020202020204" pitchFamily="34" charset="0"/>
              </a:rPr>
              <a:t>OBI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>
                <a:solidFill>
                  <a:srgbClr val="861818"/>
                </a:solidFill>
                <a:latin typeface="Arial" panose="020B0604020202020204" pitchFamily="34" charset="0"/>
              </a:rPr>
              <a:t>Amazon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HR" sz="1000" b="1">
                <a:solidFill>
                  <a:srgbClr val="00926B"/>
                </a:solidFill>
                <a:latin typeface="Arial" panose="020B0604020202020204" pitchFamily="34" charset="0"/>
              </a:rPr>
              <a:t>Allegro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92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A red and white flag&#10;&#10;Description automatically generated">
            <a:extLst>
              <a:ext uri="{FF2B5EF4-FFF2-40B4-BE49-F238E27FC236}">
                <a16:creationId xmlns:a16="http://schemas.microsoft.com/office/drawing/2014/main" id="{C338A47C-4883-811A-E4CD-BB8FA9B54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9" y="2314534"/>
            <a:ext cx="795370" cy="49737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B2F6A1A-DA00-4763-400F-E4EEF1584E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 4">
            <a:extLst>
              <a:ext uri="{FF2B5EF4-FFF2-40B4-BE49-F238E27FC236}">
                <a16:creationId xmlns:a16="http://schemas.microsoft.com/office/drawing/2014/main" id="{BE213F8E-4527-06FB-558D-FB4781A36D32}"/>
              </a:ext>
            </a:extLst>
          </p:cNvPr>
          <p:cNvGraphicFramePr>
            <a:graphicFrameLocks noGrp="1"/>
          </p:cNvGraphicFramePr>
          <p:nvPr/>
        </p:nvGraphicFramePr>
        <p:xfrm>
          <a:off x="512424" y="2872241"/>
          <a:ext cx="1468776" cy="339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7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8439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70005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000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39222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54438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423430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0187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2131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693185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573414"/>
                  </a:ext>
                </a:extLst>
              </a:tr>
              <a:tr h="3959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National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nr</a:t>
                      </a: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. 1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retailer</a:t>
                      </a:r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77294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ct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82675"/>
                  </a:ext>
                </a:extLst>
              </a:tr>
            </a:tbl>
          </a:graphicData>
        </a:graphic>
      </p:graphicFrame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077F06D0-1D26-C088-4B0F-196425FEEE3E}"/>
              </a:ext>
            </a:extLst>
          </p:cNvPr>
          <p:cNvGraphicFramePr>
            <a:graphicFrameLocks noGrp="1"/>
          </p:cNvGraphicFramePr>
          <p:nvPr/>
        </p:nvGraphicFramePr>
        <p:xfrm>
          <a:off x="1981198" y="2811906"/>
          <a:ext cx="3350829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72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27210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SPAIN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5485327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anything online at the following online stores during the past 6 months?</a:t>
            </a:r>
            <a:endParaRPr lang="en-GB" sz="1200">
              <a:solidFill>
                <a:srgbClr val="595959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10157"/>
            <a:ext cx="3387" cy="4664818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0">
            <a:extLst>
              <a:ext uri="{FF2B5EF4-FFF2-40B4-BE49-F238E27FC236}">
                <a16:creationId xmlns:a16="http://schemas.microsoft.com/office/drawing/2014/main" id="{E43EC85A-782D-188B-96F4-C08A9072D26A}"/>
              </a:ext>
            </a:extLst>
          </p:cNvPr>
          <p:cNvSpPr txBox="1"/>
          <p:nvPr/>
        </p:nvSpPr>
        <p:spPr>
          <a:xfrm>
            <a:off x="6284913" y="1628775"/>
            <a:ext cx="5427014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Pick-up or delivery</a:t>
            </a:r>
          </a:p>
          <a:p>
            <a:r>
              <a:rPr lang="en-GB" sz="1100">
                <a:solidFill>
                  <a:srgbClr val="595959"/>
                </a:solidFill>
              </a:rPr>
              <a:t>Did you pick up the purchased product(s) in the store or was it delivered to your home? 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195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599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AD9E67-9EDF-74B7-9960-CAF0CA65F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968" y="5198518"/>
            <a:ext cx="600595" cy="1786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313DA2-BA68-7A2D-7533-064EE5BA6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095" y="4301002"/>
            <a:ext cx="556992" cy="334196"/>
          </a:xfrm>
          <a:prstGeom prst="rect">
            <a:avLst/>
          </a:prstGeom>
        </p:spPr>
      </p:pic>
      <p:pic>
        <p:nvPicPr>
          <p:cNvPr id="7" name="Picture 6" descr="A flag with a red and yellow stripe&#10;&#10;Description automatically generated">
            <a:extLst>
              <a:ext uri="{FF2B5EF4-FFF2-40B4-BE49-F238E27FC236}">
                <a16:creationId xmlns:a16="http://schemas.microsoft.com/office/drawing/2014/main" id="{D528CB81-F80D-ADF5-ACDF-C2747BA19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6" y="2300548"/>
            <a:ext cx="767037" cy="511358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49A43B7-C7A4-35C3-2D99-26C9983E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77" y="3981524"/>
            <a:ext cx="429115" cy="26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Aki Logo PNG Vector (EPS) Free Download">
            <a:extLst>
              <a:ext uri="{FF2B5EF4-FFF2-40B4-BE49-F238E27FC236}">
                <a16:creationId xmlns:a16="http://schemas.microsoft.com/office/drawing/2014/main" id="{F60DE9D5-611C-602F-C29D-E4C64C9B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448" y="3164261"/>
            <a:ext cx="586639" cy="3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dentidad corporativa - El Corte Inglés">
            <a:extLst>
              <a:ext uri="{FF2B5EF4-FFF2-40B4-BE49-F238E27FC236}">
                <a16:creationId xmlns:a16="http://schemas.microsoft.com/office/drawing/2014/main" id="{BF2758BA-D2A0-6B6D-F745-7F44AFB1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165" y="5948213"/>
            <a:ext cx="486082" cy="2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A135D0F5-56A5-A6E4-1D92-854DF82AD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45" y="3612650"/>
            <a:ext cx="1060247" cy="20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 4">
            <a:extLst>
              <a:ext uri="{FF2B5EF4-FFF2-40B4-BE49-F238E27FC236}">
                <a16:creationId xmlns:a16="http://schemas.microsoft.com/office/drawing/2014/main" id="{D189F229-C8B3-26DF-9A15-8F2EA5ACB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30501"/>
              </p:ext>
            </p:extLst>
          </p:nvPr>
        </p:nvGraphicFramePr>
        <p:xfrm>
          <a:off x="6485563" y="2811906"/>
          <a:ext cx="3357604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604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Picked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store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hr-HR" sz="1000" b="1" err="1">
                          <a:solidFill>
                            <a:srgbClr val="5497BE"/>
                          </a:solidFill>
                          <a:latin typeface="+mn-lt"/>
                        </a:rPr>
                        <a:t>Delivere</a:t>
                      </a:r>
                      <a:r>
                        <a:rPr lang="en-GB" sz="1000" b="1">
                          <a:solidFill>
                            <a:srgbClr val="5497BE"/>
                          </a:solidFill>
                          <a:latin typeface="+mn-lt"/>
                        </a:rPr>
                        <a:t>d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en-GB" sz="1000" b="1">
                          <a:solidFill>
                            <a:srgbClr val="A6A6A6"/>
                          </a:solidFill>
                          <a:latin typeface="+mn-lt"/>
                        </a:rPr>
                        <a:t>DK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B017AB63-FF07-7158-FC89-04AD28D08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913026"/>
              </p:ext>
            </p:extLst>
          </p:nvPr>
        </p:nvGraphicFramePr>
        <p:xfrm>
          <a:off x="1981199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0" name="Chart 5">
            <a:extLst>
              <a:ext uri="{FF2B5EF4-FFF2-40B4-BE49-F238E27FC236}">
                <a16:creationId xmlns:a16="http://schemas.microsoft.com/office/drawing/2014/main" id="{FC20E184-E1A0-7967-85C3-58A426B03B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273030"/>
              </p:ext>
            </p:extLst>
          </p:nvPr>
        </p:nvGraphicFramePr>
        <p:xfrm>
          <a:off x="6485564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1" name="Afbeelding 1">
            <a:extLst>
              <a:ext uri="{FF2B5EF4-FFF2-40B4-BE49-F238E27FC236}">
                <a16:creationId xmlns:a16="http://schemas.microsoft.com/office/drawing/2014/main" id="{1C75DFA4-DBDA-58D2-77C9-8B64229B5E0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" name="Table 1024">
            <a:extLst>
              <a:ext uri="{FF2B5EF4-FFF2-40B4-BE49-F238E27FC236}">
                <a16:creationId xmlns:a16="http://schemas.microsoft.com/office/drawing/2014/main" id="{68204734-B9CC-E453-9DDD-9CE799CA65A9}"/>
              </a:ext>
            </a:extLst>
          </p:cNvPr>
          <p:cNvGraphicFramePr>
            <a:graphicFrameLocks noGrp="1"/>
          </p:cNvGraphicFramePr>
          <p:nvPr/>
        </p:nvGraphicFramePr>
        <p:xfrm>
          <a:off x="3457301" y="3097372"/>
          <a:ext cx="4612447" cy="313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2447">
                  <a:extLst>
                    <a:ext uri="{9D8B030D-6E8A-4147-A177-3AD203B41FA5}">
                      <a16:colId xmlns:a16="http://schemas.microsoft.com/office/drawing/2014/main" val="3649709807"/>
                    </a:ext>
                  </a:extLst>
                </a:gridCol>
              </a:tblGrid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9456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39316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7127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022358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28624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8787709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31102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648274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9607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576635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1182999-0C92-8C1A-BE6B-98AE7AB14641}"/>
              </a:ext>
            </a:extLst>
          </p:cNvPr>
          <p:cNvGraphicFramePr>
            <a:graphicFrameLocks noGrp="1"/>
          </p:cNvGraphicFramePr>
          <p:nvPr/>
        </p:nvGraphicFramePr>
        <p:xfrm>
          <a:off x="637083" y="3078518"/>
          <a:ext cx="2703623" cy="315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23">
                  <a:extLst>
                    <a:ext uri="{9D8B030D-6E8A-4147-A177-3AD203B41FA5}">
                      <a16:colId xmlns:a16="http://schemas.microsoft.com/office/drawing/2014/main" val="460909486"/>
                    </a:ext>
                  </a:extLst>
                </a:gridCol>
              </a:tblGrid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shopping experience in general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985490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Navigation on the website / easy to find the product I needed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326439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Advice on the website/product information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7781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Delivery time / pick-up time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4193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Communication about the order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13234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SPAIN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637275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following aspects at the following stores? [1 to 10]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hr-HR" sz="800">
                <a:solidFill>
                  <a:srgbClr val="A6A6A6"/>
                </a:solidFill>
              </a:rPr>
              <a:t>AKI N</a:t>
            </a:r>
            <a:r>
              <a:rPr lang="en-GB" sz="800">
                <a:solidFill>
                  <a:srgbClr val="A6A6A6"/>
                </a:solidFill>
              </a:rPr>
              <a:t>=</a:t>
            </a:r>
            <a:r>
              <a:rPr lang="hr-HR" sz="800">
                <a:solidFill>
                  <a:srgbClr val="A6A6A6"/>
                </a:solidFill>
              </a:rPr>
              <a:t>0, Bauhaus N=22, BricoDepot N=50, LeroyMerlin N=148, Amazon N=347, El Corte Inglés N=117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4341DE-C7B3-5CB2-67DC-2ABFC0CD5BF6}"/>
              </a:ext>
            </a:extLst>
          </p:cNvPr>
          <p:cNvSpPr txBox="1"/>
          <p:nvPr/>
        </p:nvSpPr>
        <p:spPr>
          <a:xfrm>
            <a:off x="3457302" y="2703456"/>
            <a:ext cx="4729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000" b="1">
                <a:solidFill>
                  <a:srgbClr val="8DBDCB"/>
                </a:solidFill>
                <a:latin typeface="Arial" panose="020B0604020202020204" pitchFamily="34" charset="0"/>
              </a:rPr>
              <a:t>Bauhaus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0A5D7A"/>
                </a:solidFill>
                <a:latin typeface="Arial" panose="020B0604020202020204" pitchFamily="34" charset="0"/>
              </a:rPr>
              <a:t>BricoDepot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CAA81F"/>
                </a:solidFill>
                <a:latin typeface="Arial" panose="020B0604020202020204" pitchFamily="34" charset="0"/>
              </a:rPr>
              <a:t>LeroyMerlin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>
                <a:solidFill>
                  <a:srgbClr val="861818"/>
                </a:solidFill>
                <a:latin typeface="Arial" panose="020B0604020202020204" pitchFamily="34" charset="0"/>
              </a:rPr>
              <a:t>Amazon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HR" sz="1000" b="1">
                <a:solidFill>
                  <a:srgbClr val="00926B"/>
                </a:solidFill>
                <a:latin typeface="Arial" panose="020B0604020202020204" pitchFamily="34" charset="0"/>
              </a:rPr>
              <a:t>El Corte Inglés 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92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A flag with a red and yellow stripe&#10;&#10;Description automatically generated">
            <a:extLst>
              <a:ext uri="{FF2B5EF4-FFF2-40B4-BE49-F238E27FC236}">
                <a16:creationId xmlns:a16="http://schemas.microsoft.com/office/drawing/2014/main" id="{1000A593-3502-C9F6-1755-C5C9E3AEF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6" y="2300548"/>
            <a:ext cx="767037" cy="511358"/>
          </a:xfrm>
          <a:prstGeom prst="rect">
            <a:avLst/>
          </a:prstGeom>
        </p:spPr>
      </p:pic>
      <p:pic>
        <p:nvPicPr>
          <p:cNvPr id="4" name="Afbeelding 1">
            <a:extLst>
              <a:ext uri="{FF2B5EF4-FFF2-40B4-BE49-F238E27FC236}">
                <a16:creationId xmlns:a16="http://schemas.microsoft.com/office/drawing/2014/main" id="{538B1E82-5B4B-11D6-AB6A-88D55F8818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 4">
            <a:extLst>
              <a:ext uri="{FF2B5EF4-FFF2-40B4-BE49-F238E27FC236}">
                <a16:creationId xmlns:a16="http://schemas.microsoft.com/office/drawing/2014/main" id="{BE213F8E-4527-06FB-558D-FB4781A36D32}"/>
              </a:ext>
            </a:extLst>
          </p:cNvPr>
          <p:cNvGraphicFramePr>
            <a:graphicFrameLocks noGrp="1"/>
          </p:cNvGraphicFramePr>
          <p:nvPr/>
        </p:nvGraphicFramePr>
        <p:xfrm>
          <a:off x="512424" y="2872241"/>
          <a:ext cx="1468776" cy="339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7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8439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70005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000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39222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54438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423430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0187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2131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693185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573414"/>
                  </a:ext>
                </a:extLst>
              </a:tr>
              <a:tr h="3959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National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nr</a:t>
                      </a: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. 1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retailer</a:t>
                      </a:r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77294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ct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82675"/>
                  </a:ext>
                </a:extLst>
              </a:tr>
            </a:tbl>
          </a:graphicData>
        </a:graphic>
      </p:graphicFrame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077F06D0-1D26-C088-4B0F-196425FEEE3E}"/>
              </a:ext>
            </a:extLst>
          </p:cNvPr>
          <p:cNvGraphicFramePr>
            <a:graphicFrameLocks noGrp="1"/>
          </p:cNvGraphicFramePr>
          <p:nvPr/>
        </p:nvGraphicFramePr>
        <p:xfrm>
          <a:off x="1981198" y="2811906"/>
          <a:ext cx="3350829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72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27210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SWEDEN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5485327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anything online at the following online stores during the past 6 months?</a:t>
            </a:r>
            <a:endParaRPr lang="en-GB" sz="1200">
              <a:solidFill>
                <a:srgbClr val="595959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10157"/>
            <a:ext cx="3387" cy="4664818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0">
            <a:extLst>
              <a:ext uri="{FF2B5EF4-FFF2-40B4-BE49-F238E27FC236}">
                <a16:creationId xmlns:a16="http://schemas.microsoft.com/office/drawing/2014/main" id="{E43EC85A-782D-188B-96F4-C08A9072D26A}"/>
              </a:ext>
            </a:extLst>
          </p:cNvPr>
          <p:cNvSpPr txBox="1"/>
          <p:nvPr/>
        </p:nvSpPr>
        <p:spPr>
          <a:xfrm>
            <a:off x="6284913" y="1628775"/>
            <a:ext cx="5427014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Pick-up or delivery</a:t>
            </a:r>
          </a:p>
          <a:p>
            <a:r>
              <a:rPr lang="en-GB" sz="1100">
                <a:solidFill>
                  <a:srgbClr val="595959"/>
                </a:solidFill>
              </a:rPr>
              <a:t>Did you pick up the purchased product(s) in the store or was it delivered to your home? 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159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599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AD9E67-9EDF-74B7-9960-CAF0CA65F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968" y="5198518"/>
            <a:ext cx="600595" cy="178689"/>
          </a:xfrm>
          <a:prstGeom prst="rect">
            <a:avLst/>
          </a:prstGeom>
        </p:spPr>
      </p:pic>
      <p:pic>
        <p:nvPicPr>
          <p:cNvPr id="2" name="Picture 1" descr="A blue and yellow flag&#10;&#10;Description automatically generated">
            <a:extLst>
              <a:ext uri="{FF2B5EF4-FFF2-40B4-BE49-F238E27FC236}">
                <a16:creationId xmlns:a16="http://schemas.microsoft.com/office/drawing/2014/main" id="{B0A8ECED-FE7B-80F3-EE1B-CA9F876C4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5" y="2294214"/>
            <a:ext cx="767037" cy="479653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9B7274A-ECF5-74E7-0E73-F3B6DFC71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6" y="4410755"/>
            <a:ext cx="1031125" cy="17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FA7A46AE-FBC4-021E-C478-D7B2BD8A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60" y="3622991"/>
            <a:ext cx="967681" cy="1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ontact - about.clasohlson.com">
            <a:extLst>
              <a:ext uri="{FF2B5EF4-FFF2-40B4-BE49-F238E27FC236}">
                <a16:creationId xmlns:a16="http://schemas.microsoft.com/office/drawing/2014/main" id="{61407C5B-10CB-F966-EDD9-28A3DC95B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33242" r="920" b="34120"/>
          <a:stretch/>
        </p:blipFill>
        <p:spPr bwMode="auto">
          <a:xfrm>
            <a:off x="893550" y="3935652"/>
            <a:ext cx="967681" cy="3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2F679C54-080B-5F1F-04E9-3943C8CE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2" y="3213453"/>
            <a:ext cx="1060247" cy="20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789D2586-B2BC-B62E-6BFD-80C0782C8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60" y="5976383"/>
            <a:ext cx="1056860" cy="24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3AD0DAC4-339F-4564-FFCD-49F2E17F7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30501"/>
              </p:ext>
            </p:extLst>
          </p:nvPr>
        </p:nvGraphicFramePr>
        <p:xfrm>
          <a:off x="6485563" y="2811906"/>
          <a:ext cx="3357604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604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Picked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store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hr-HR" sz="1000" b="1" err="1">
                          <a:solidFill>
                            <a:srgbClr val="5497BE"/>
                          </a:solidFill>
                          <a:latin typeface="+mn-lt"/>
                        </a:rPr>
                        <a:t>Delivere</a:t>
                      </a:r>
                      <a:r>
                        <a:rPr lang="en-GB" sz="1000" b="1">
                          <a:solidFill>
                            <a:srgbClr val="5497BE"/>
                          </a:solidFill>
                          <a:latin typeface="+mn-lt"/>
                        </a:rPr>
                        <a:t>d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en-GB" sz="1000" b="1">
                          <a:solidFill>
                            <a:srgbClr val="A6A6A6"/>
                          </a:solidFill>
                          <a:latin typeface="+mn-lt"/>
                        </a:rPr>
                        <a:t>DK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F108A53B-7DD2-433C-604C-14A3A47349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913026"/>
              </p:ext>
            </p:extLst>
          </p:nvPr>
        </p:nvGraphicFramePr>
        <p:xfrm>
          <a:off x="1981199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0" name="Chart 5">
            <a:extLst>
              <a:ext uri="{FF2B5EF4-FFF2-40B4-BE49-F238E27FC236}">
                <a16:creationId xmlns:a16="http://schemas.microsoft.com/office/drawing/2014/main" id="{4D0A5723-FE47-F8B1-2FEB-4F1CB302D8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273030"/>
              </p:ext>
            </p:extLst>
          </p:nvPr>
        </p:nvGraphicFramePr>
        <p:xfrm>
          <a:off x="6485564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1" name="Afbeelding 1">
            <a:extLst>
              <a:ext uri="{FF2B5EF4-FFF2-40B4-BE49-F238E27FC236}">
                <a16:creationId xmlns:a16="http://schemas.microsoft.com/office/drawing/2014/main" id="{C4E5F8B9-D64D-B119-D6C9-8A3DAAFD4A4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CCD928A-3084-D6D6-C79E-71A4EF7E3908}"/>
              </a:ext>
            </a:extLst>
          </p:cNvPr>
          <p:cNvSpPr txBox="1"/>
          <p:nvPr/>
        </p:nvSpPr>
        <p:spPr>
          <a:xfrm>
            <a:off x="3457302" y="2703455"/>
            <a:ext cx="4729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Bauhaus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8DBDCB"/>
                </a:solidFill>
                <a:latin typeface="Arial" panose="020B0604020202020204" pitchFamily="34" charset="0"/>
              </a:rPr>
              <a:t>Byggmax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0A5D7A"/>
                </a:solidFill>
                <a:latin typeface="Arial" panose="020B0604020202020204" pitchFamily="34" charset="0"/>
              </a:rPr>
              <a:t>ClasOhlson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CAA81F"/>
                </a:solidFill>
                <a:latin typeface="Arial" panose="020B0604020202020204" pitchFamily="34" charset="0"/>
              </a:rPr>
              <a:t>Hornbach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>
                <a:solidFill>
                  <a:srgbClr val="861818"/>
                </a:solidFill>
                <a:latin typeface="Arial" panose="020B0604020202020204" pitchFamily="34" charset="0"/>
              </a:rPr>
              <a:t>Amazon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HR" sz="1000" b="1">
                <a:solidFill>
                  <a:srgbClr val="00926B"/>
                </a:solidFill>
                <a:latin typeface="Arial" panose="020B0604020202020204" pitchFamily="34" charset="0"/>
              </a:rPr>
              <a:t>Elgiganten 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92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024" name="Table 1024">
            <a:extLst>
              <a:ext uri="{FF2B5EF4-FFF2-40B4-BE49-F238E27FC236}">
                <a16:creationId xmlns:a16="http://schemas.microsoft.com/office/drawing/2014/main" id="{68204734-B9CC-E453-9DDD-9CE799CA65A9}"/>
              </a:ext>
            </a:extLst>
          </p:cNvPr>
          <p:cNvGraphicFramePr>
            <a:graphicFrameLocks noGrp="1"/>
          </p:cNvGraphicFramePr>
          <p:nvPr/>
        </p:nvGraphicFramePr>
        <p:xfrm>
          <a:off x="3457301" y="3097372"/>
          <a:ext cx="4612447" cy="313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2447">
                  <a:extLst>
                    <a:ext uri="{9D8B030D-6E8A-4147-A177-3AD203B41FA5}">
                      <a16:colId xmlns:a16="http://schemas.microsoft.com/office/drawing/2014/main" val="3649709807"/>
                    </a:ext>
                  </a:extLst>
                </a:gridCol>
              </a:tblGrid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9456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39316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7127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022358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28624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8787709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31102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648274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9607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576635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1182999-0C92-8C1A-BE6B-98AE7AB14641}"/>
              </a:ext>
            </a:extLst>
          </p:cNvPr>
          <p:cNvGraphicFramePr>
            <a:graphicFrameLocks noGrp="1"/>
          </p:cNvGraphicFramePr>
          <p:nvPr/>
        </p:nvGraphicFramePr>
        <p:xfrm>
          <a:off x="637083" y="3078518"/>
          <a:ext cx="2703623" cy="315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23">
                  <a:extLst>
                    <a:ext uri="{9D8B030D-6E8A-4147-A177-3AD203B41FA5}">
                      <a16:colId xmlns:a16="http://schemas.microsoft.com/office/drawing/2014/main" val="460909486"/>
                    </a:ext>
                  </a:extLst>
                </a:gridCol>
              </a:tblGrid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shopping experience in general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985490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Navigation on the website / easy to find the product I needed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326439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Advice on the website/product information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7781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Delivery time / pick-up time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4193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Communication about the order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13234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800" b="1"/>
              <a:t>SWEDEN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637275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following aspects at the following stores? [1 to 10]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hr-HR" sz="800">
                <a:solidFill>
                  <a:srgbClr val="A6A6A6"/>
                </a:solidFill>
              </a:rPr>
              <a:t>Bauhaus N</a:t>
            </a:r>
            <a:r>
              <a:rPr lang="en-GB" sz="800">
                <a:solidFill>
                  <a:srgbClr val="A6A6A6"/>
                </a:solidFill>
              </a:rPr>
              <a:t>=</a:t>
            </a:r>
            <a:r>
              <a:rPr lang="hr-HR" sz="800">
                <a:solidFill>
                  <a:srgbClr val="A6A6A6"/>
                </a:solidFill>
              </a:rPr>
              <a:t>35, Byggmax N=33, ClasOhlson N=98, Hornbach N=12, Amazon N=102, Elgiganten N=80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4" name="Picture 3" descr="A blue and yellow flag&#10;&#10;Description automatically generated">
            <a:extLst>
              <a:ext uri="{FF2B5EF4-FFF2-40B4-BE49-F238E27FC236}">
                <a16:creationId xmlns:a16="http://schemas.microsoft.com/office/drawing/2014/main" id="{9B0D9673-1CDD-84DD-57E5-CFBEFA0A2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5" y="2294214"/>
            <a:ext cx="767037" cy="47965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447C246-C192-2957-A4BF-6688621807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2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 4">
            <a:extLst>
              <a:ext uri="{FF2B5EF4-FFF2-40B4-BE49-F238E27FC236}">
                <a16:creationId xmlns:a16="http://schemas.microsoft.com/office/drawing/2014/main" id="{BE213F8E-4527-06FB-558D-FB4781A36D32}"/>
              </a:ext>
            </a:extLst>
          </p:cNvPr>
          <p:cNvGraphicFramePr>
            <a:graphicFrameLocks noGrp="1"/>
          </p:cNvGraphicFramePr>
          <p:nvPr/>
        </p:nvGraphicFramePr>
        <p:xfrm>
          <a:off x="512424" y="2872241"/>
          <a:ext cx="1468776" cy="339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76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8439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700056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8000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39222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54438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423430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01878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21318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693185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573414"/>
                  </a:ext>
                </a:extLst>
              </a:tr>
              <a:tr h="39591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National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nr</a:t>
                      </a:r>
                      <a:r>
                        <a:rPr lang="hr-HR" sz="1000" b="1" noProof="0">
                          <a:solidFill>
                            <a:schemeClr val="accent1"/>
                          </a:solidFill>
                        </a:rPr>
                        <a:t>. 1 </a:t>
                      </a:r>
                      <a:r>
                        <a:rPr lang="hr-HR" sz="1000" b="1" noProof="0" err="1">
                          <a:solidFill>
                            <a:schemeClr val="accent1"/>
                          </a:solidFill>
                        </a:rPr>
                        <a:t>retailer</a:t>
                      </a:r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772949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algn="ctr"/>
                      <a:endParaRPr lang="en-GB" sz="1000" b="1" noProof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82675"/>
                  </a:ext>
                </a:extLst>
              </a:tr>
            </a:tbl>
          </a:graphicData>
        </a:graphic>
      </p:graphicFrame>
      <p:graphicFrame>
        <p:nvGraphicFramePr>
          <p:cNvPr id="16" name="Tabel 4">
            <a:extLst>
              <a:ext uri="{FF2B5EF4-FFF2-40B4-BE49-F238E27FC236}">
                <a16:creationId xmlns:a16="http://schemas.microsoft.com/office/drawing/2014/main" id="{077F06D0-1D26-C088-4B0F-196425FEEE3E}"/>
              </a:ext>
            </a:extLst>
          </p:cNvPr>
          <p:cNvGraphicFramePr>
            <a:graphicFrameLocks noGrp="1"/>
          </p:cNvGraphicFramePr>
          <p:nvPr/>
        </p:nvGraphicFramePr>
        <p:xfrm>
          <a:off x="1981198" y="2811906"/>
          <a:ext cx="3350829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8720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  <a:gridCol w="1272109">
                  <a:extLst>
                    <a:ext uri="{9D8B030D-6E8A-4147-A177-3AD203B41FA5}">
                      <a16:colId xmlns:a16="http://schemas.microsoft.com/office/drawing/2014/main" val="349621227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defRPr/>
                      </a:pP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5D7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5D7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noProof="0">
                          <a:solidFill>
                            <a:srgbClr val="EF7D00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/>
              <a:t>UK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5485327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Have you purchased anything online at the following online stores during the past 6 months?</a:t>
            </a:r>
            <a:endParaRPr lang="en-GB" sz="1200">
              <a:solidFill>
                <a:srgbClr val="595959"/>
              </a:solidFill>
            </a:endParaRP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C240701D-EB7F-41EE-7EA1-300F84D8E101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10157"/>
            <a:ext cx="3387" cy="4664818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0">
            <a:extLst>
              <a:ext uri="{FF2B5EF4-FFF2-40B4-BE49-F238E27FC236}">
                <a16:creationId xmlns:a16="http://schemas.microsoft.com/office/drawing/2014/main" id="{E43EC85A-782D-188B-96F4-C08A9072D26A}"/>
              </a:ext>
            </a:extLst>
          </p:cNvPr>
          <p:cNvSpPr txBox="1"/>
          <p:nvPr/>
        </p:nvSpPr>
        <p:spPr>
          <a:xfrm>
            <a:off x="6284913" y="1628775"/>
            <a:ext cx="5427014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Pick-up or delivery</a:t>
            </a:r>
          </a:p>
          <a:p>
            <a:r>
              <a:rPr lang="en-GB" sz="1100">
                <a:solidFill>
                  <a:srgbClr val="595959"/>
                </a:solidFill>
              </a:rPr>
              <a:t>Did you pick up the purchased product(s) in the store or was it delivered to your home? 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7" name="Tekstvak 13">
            <a:extLst>
              <a:ext uri="{FF2B5EF4-FFF2-40B4-BE49-F238E27FC236}">
                <a16:creationId xmlns:a16="http://schemas.microsoft.com/office/drawing/2014/main" id="{1424F9B3-B9D8-47CB-BC0D-D7CCA06043E0}"/>
              </a:ext>
            </a:extLst>
          </p:cNvPr>
          <p:cNvSpPr txBox="1"/>
          <p:nvPr/>
        </p:nvSpPr>
        <p:spPr>
          <a:xfrm>
            <a:off x="6292951" y="6381814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209</a:t>
            </a:r>
            <a:endParaRPr lang="en-GB" sz="800">
              <a:solidFill>
                <a:srgbClr val="A6A6A6"/>
              </a:solidFill>
            </a:endParaRP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800">
                <a:solidFill>
                  <a:srgbClr val="A6A6A6"/>
                </a:solidFill>
              </a:rPr>
              <a:t>N=</a:t>
            </a:r>
            <a:r>
              <a:rPr lang="hr-HR" sz="800">
                <a:solidFill>
                  <a:srgbClr val="A6A6A6"/>
                </a:solidFill>
              </a:rPr>
              <a:t>596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AD9E67-9EDF-74B7-9960-CAF0CA65F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968" y="5198518"/>
            <a:ext cx="600595" cy="178689"/>
          </a:xfrm>
          <a:prstGeom prst="rect">
            <a:avLst/>
          </a:prstGeom>
        </p:spPr>
      </p:pic>
      <p:pic>
        <p:nvPicPr>
          <p:cNvPr id="5" name="Picture 4" descr="A flag with a red cross with Great Britain in the background&#10;&#10;Description automatically generated">
            <a:extLst>
              <a:ext uri="{FF2B5EF4-FFF2-40B4-BE49-F238E27FC236}">
                <a16:creationId xmlns:a16="http://schemas.microsoft.com/office/drawing/2014/main" id="{904B3E39-7948-01AD-6175-35E071D80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9" y="2326699"/>
            <a:ext cx="804979" cy="402490"/>
          </a:xfrm>
          <a:prstGeom prst="rect">
            <a:avLst/>
          </a:prstGeom>
        </p:spPr>
      </p:pic>
      <p:pic>
        <p:nvPicPr>
          <p:cNvPr id="18436" name="Picture 4" descr="B&amp;Q discount codes &amp; up to 1.5% cashback | moincoins UK">
            <a:extLst>
              <a:ext uri="{FF2B5EF4-FFF2-40B4-BE49-F238E27FC236}">
                <a16:creationId xmlns:a16="http://schemas.microsoft.com/office/drawing/2014/main" id="{B4D04771-0CC8-5282-9768-EFBA9B4E5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29" y="3248167"/>
            <a:ext cx="349427" cy="1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omebase - Homes and Gardens Made Easy">
            <a:extLst>
              <a:ext uri="{FF2B5EF4-FFF2-40B4-BE49-F238E27FC236}">
                <a16:creationId xmlns:a16="http://schemas.microsoft.com/office/drawing/2014/main" id="{DBF6E59F-DAFF-2D3E-77BD-420E9D4C0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08" y="3574901"/>
            <a:ext cx="1151855" cy="28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Screwfix Apprenticeships: What you need to know - Careermap">
            <a:extLst>
              <a:ext uri="{FF2B5EF4-FFF2-40B4-BE49-F238E27FC236}">
                <a16:creationId xmlns:a16="http://schemas.microsoft.com/office/drawing/2014/main" id="{2D648D61-33A3-FC3E-8B50-C866D5630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2" b="21147"/>
          <a:stretch/>
        </p:blipFill>
        <p:spPr bwMode="auto">
          <a:xfrm>
            <a:off x="1065912" y="3962089"/>
            <a:ext cx="854750" cy="28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Wickes - a retail packaging identity across 60,000 SKUs by Reach Brands">
            <a:extLst>
              <a:ext uri="{FF2B5EF4-FFF2-40B4-BE49-F238E27FC236}">
                <a16:creationId xmlns:a16="http://schemas.microsoft.com/office/drawing/2014/main" id="{C1ABEA98-F7AD-9EE6-3D84-B9E922363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71"/>
          <a:stretch/>
        </p:blipFill>
        <p:spPr bwMode="auto">
          <a:xfrm>
            <a:off x="1372764" y="4383385"/>
            <a:ext cx="503538" cy="28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Argos (retailer) - Wikipedia">
            <a:extLst>
              <a:ext uri="{FF2B5EF4-FFF2-40B4-BE49-F238E27FC236}">
                <a16:creationId xmlns:a16="http://schemas.microsoft.com/office/drawing/2014/main" id="{3CBC2F2C-AB91-46AE-5479-EF978C290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17" y="5945345"/>
            <a:ext cx="358939" cy="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 4">
            <a:extLst>
              <a:ext uri="{FF2B5EF4-FFF2-40B4-BE49-F238E27FC236}">
                <a16:creationId xmlns:a16="http://schemas.microsoft.com/office/drawing/2014/main" id="{599E21FE-1953-E485-99E7-F4E4634F2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30501"/>
              </p:ext>
            </p:extLst>
          </p:nvPr>
        </p:nvGraphicFramePr>
        <p:xfrm>
          <a:off x="6485563" y="2811906"/>
          <a:ext cx="3357604" cy="33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604">
                  <a:extLst>
                    <a:ext uri="{9D8B030D-6E8A-4147-A177-3AD203B41FA5}">
                      <a16:colId xmlns:a16="http://schemas.microsoft.com/office/drawing/2014/main" val="3748720793"/>
                    </a:ext>
                  </a:extLst>
                </a:gridCol>
              </a:tblGrid>
              <a:tr h="338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Picked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kumimoji="0" lang="hr-HR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hr-HR" sz="10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store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hr-HR" sz="1000" b="1" err="1">
                          <a:solidFill>
                            <a:srgbClr val="5497BE"/>
                          </a:solidFill>
                          <a:latin typeface="+mn-lt"/>
                        </a:rPr>
                        <a:t>Delivere</a:t>
                      </a:r>
                      <a:r>
                        <a:rPr lang="en-GB" sz="1000" b="1">
                          <a:solidFill>
                            <a:srgbClr val="5497BE"/>
                          </a:solidFill>
                          <a:latin typeface="+mn-lt"/>
                        </a:rPr>
                        <a:t>d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B7D9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>
                          <a:solidFill>
                            <a:prstClr val="white">
                              <a:lumMod val="65000"/>
                            </a:prstClr>
                          </a:solidFill>
                          <a:latin typeface="+mn-lt"/>
                        </a:rPr>
                        <a:t>| </a:t>
                      </a:r>
                      <a:r>
                        <a:rPr lang="en-GB" sz="1000" b="1">
                          <a:solidFill>
                            <a:srgbClr val="A6A6A6"/>
                          </a:solidFill>
                          <a:latin typeface="+mn-lt"/>
                        </a:rPr>
                        <a:t>DK</a:t>
                      </a: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904303"/>
                  </a:ext>
                </a:extLst>
              </a:tr>
            </a:tbl>
          </a:graphicData>
        </a:graphic>
      </p:graphicFrame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AA53792E-0347-4C84-8A3F-1AF22CF467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913026"/>
              </p:ext>
            </p:extLst>
          </p:nvPr>
        </p:nvGraphicFramePr>
        <p:xfrm>
          <a:off x="1981199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0" name="Chart 5">
            <a:extLst>
              <a:ext uri="{FF2B5EF4-FFF2-40B4-BE49-F238E27FC236}">
                <a16:creationId xmlns:a16="http://schemas.microsoft.com/office/drawing/2014/main" id="{134AB873-368E-D16F-B87E-477024E0D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273030"/>
              </p:ext>
            </p:extLst>
          </p:nvPr>
        </p:nvGraphicFramePr>
        <p:xfrm>
          <a:off x="6485564" y="3127133"/>
          <a:ext cx="3357605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1" name="Afbeelding 1">
            <a:extLst>
              <a:ext uri="{FF2B5EF4-FFF2-40B4-BE49-F238E27FC236}">
                <a16:creationId xmlns:a16="http://schemas.microsoft.com/office/drawing/2014/main" id="{F07466D0-5F1E-86A6-5852-7C2F882C8C0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9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07C1CA9-14D7-F843-6317-508C28D3E3DA}"/>
              </a:ext>
            </a:extLst>
          </p:cNvPr>
          <p:cNvSpPr txBox="1"/>
          <p:nvPr/>
        </p:nvSpPr>
        <p:spPr>
          <a:xfrm>
            <a:off x="3216507" y="2699760"/>
            <a:ext cx="4729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000" b="1">
                <a:solidFill>
                  <a:srgbClr val="EF7D00"/>
                </a:solidFill>
                <a:latin typeface="Arial" panose="020B0604020202020204" pitchFamily="34" charset="0"/>
              </a:rPr>
              <a:t>B&amp;Q</a:t>
            </a:r>
            <a:r>
              <a:rPr lang="hr-HR" sz="1000" b="1" i="0" u="none" strike="noStrike">
                <a:solidFill>
                  <a:srgbClr val="EF7D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8DBDCB"/>
                </a:solidFill>
                <a:latin typeface="Arial" panose="020B0604020202020204" pitchFamily="34" charset="0"/>
              </a:rPr>
              <a:t>Homebase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0A5D7A"/>
                </a:solidFill>
                <a:latin typeface="Arial" panose="020B0604020202020204" pitchFamily="34" charset="0"/>
              </a:rPr>
              <a:t>Screwfix</a:t>
            </a:r>
            <a:r>
              <a:rPr lang="hr-BA" sz="1000"/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 </a:t>
            </a:r>
            <a:r>
              <a:rPr lang="hr-HR" sz="1000" b="1">
                <a:solidFill>
                  <a:srgbClr val="CAA81F"/>
                </a:solidFill>
                <a:latin typeface="Arial" panose="020B0604020202020204" pitchFamily="34" charset="0"/>
              </a:rPr>
              <a:t>Wickes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A6A6A6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BA" sz="1000" b="1">
                <a:solidFill>
                  <a:srgbClr val="861818"/>
                </a:solidFill>
                <a:latin typeface="Arial" panose="020B0604020202020204" pitchFamily="34" charset="0"/>
              </a:rPr>
              <a:t>Amazon </a:t>
            </a:r>
            <a:r>
              <a:rPr lang="hr-BA" sz="1000" b="1" i="0" u="none" strike="noStrike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|</a:t>
            </a:r>
            <a:r>
              <a:rPr lang="hr-BA" sz="1000" b="1" i="0" u="none" strike="noStrike">
                <a:solidFill>
                  <a:srgbClr val="861818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r-HR" sz="1000" b="1">
                <a:solidFill>
                  <a:srgbClr val="00926B"/>
                </a:solidFill>
                <a:latin typeface="Arial" panose="020B0604020202020204" pitchFamily="34" charset="0"/>
              </a:rPr>
              <a:t>Argos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00926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024" name="Table 1024">
            <a:extLst>
              <a:ext uri="{FF2B5EF4-FFF2-40B4-BE49-F238E27FC236}">
                <a16:creationId xmlns:a16="http://schemas.microsoft.com/office/drawing/2014/main" id="{68204734-B9CC-E453-9DDD-9CE799CA65A9}"/>
              </a:ext>
            </a:extLst>
          </p:cNvPr>
          <p:cNvGraphicFramePr>
            <a:graphicFrameLocks noGrp="1"/>
          </p:cNvGraphicFramePr>
          <p:nvPr/>
        </p:nvGraphicFramePr>
        <p:xfrm>
          <a:off x="3457301" y="3097372"/>
          <a:ext cx="4612447" cy="3135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2447">
                  <a:extLst>
                    <a:ext uri="{9D8B030D-6E8A-4147-A177-3AD203B41FA5}">
                      <a16:colId xmlns:a16="http://schemas.microsoft.com/office/drawing/2014/main" val="3649709807"/>
                    </a:ext>
                  </a:extLst>
                </a:gridCol>
              </a:tblGrid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9456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539316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71273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6022358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28624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08787709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31102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6482742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69607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576635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1182999-0C92-8C1A-BE6B-98AE7AB14641}"/>
              </a:ext>
            </a:extLst>
          </p:cNvPr>
          <p:cNvGraphicFramePr>
            <a:graphicFrameLocks noGrp="1"/>
          </p:cNvGraphicFramePr>
          <p:nvPr/>
        </p:nvGraphicFramePr>
        <p:xfrm>
          <a:off x="637083" y="3078518"/>
          <a:ext cx="2703623" cy="315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23">
                  <a:extLst>
                    <a:ext uri="{9D8B030D-6E8A-4147-A177-3AD203B41FA5}">
                      <a16:colId xmlns:a16="http://schemas.microsoft.com/office/drawing/2014/main" val="460909486"/>
                    </a:ext>
                  </a:extLst>
                </a:gridCol>
              </a:tblGrid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 shopping experience in general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985490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Navigation on the website / easy to find the product I needed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326439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Advice on the website/product information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7781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Delivery time / pick-up time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419345"/>
                  </a:ext>
                </a:extLst>
              </a:tr>
              <a:tr h="630892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ts val="1400"/>
                        </a:lnSpc>
                      </a:pPr>
                      <a:r>
                        <a:rPr lang="en-GB" sz="1100" b="0" i="0" u="none" strike="noStrike" kern="1200">
                          <a:solidFill>
                            <a:srgbClr val="A6A6A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Communication about the order</a:t>
                      </a:r>
                    </a:p>
                  </a:txBody>
                  <a:tcPr marL="45085" marR="45085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313234"/>
                  </a:ext>
                </a:extLst>
              </a:tr>
            </a:tbl>
          </a:graphicData>
        </a:graphic>
      </p:graphicFrame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B1654AF3-4EFF-0779-DC7D-ED8E1AA840F1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530091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b="1"/>
              <a:t>UK</a:t>
            </a:r>
            <a:endParaRPr lang="en-GB" sz="2800">
              <a:highlight>
                <a:srgbClr val="FFFF00"/>
              </a:highlight>
            </a:endParaRPr>
          </a:p>
        </p:txBody>
      </p:sp>
      <p:sp>
        <p:nvSpPr>
          <p:cNvPr id="6" name="Tekstvak 11">
            <a:extLst>
              <a:ext uri="{FF2B5EF4-FFF2-40B4-BE49-F238E27FC236}">
                <a16:creationId xmlns:a16="http://schemas.microsoft.com/office/drawing/2014/main" id="{C0CC476C-71A9-3582-B0D6-AB7DE7149FCE}"/>
              </a:ext>
            </a:extLst>
          </p:cNvPr>
          <p:cNvSpPr txBox="1"/>
          <p:nvPr/>
        </p:nvSpPr>
        <p:spPr>
          <a:xfrm>
            <a:off x="489599" y="1627200"/>
            <a:ext cx="6372755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Online purchases</a:t>
            </a:r>
          </a:p>
          <a:p>
            <a:r>
              <a:rPr lang="en-GB" sz="1100">
                <a:solidFill>
                  <a:srgbClr val="595959"/>
                </a:solidFill>
              </a:rPr>
              <a:t>What rating do you give the following aspects at the following stores? [1 to 10]</a:t>
            </a:r>
          </a:p>
        </p:txBody>
      </p:sp>
      <p:sp>
        <p:nvSpPr>
          <p:cNvPr id="28" name="Tekstvak 14">
            <a:extLst>
              <a:ext uri="{FF2B5EF4-FFF2-40B4-BE49-F238E27FC236}">
                <a16:creationId xmlns:a16="http://schemas.microsoft.com/office/drawing/2014/main" id="{2388407D-74B9-4193-4DF5-53EFCED21CA2}"/>
              </a:ext>
            </a:extLst>
          </p:cNvPr>
          <p:cNvSpPr txBox="1"/>
          <p:nvPr/>
        </p:nvSpPr>
        <p:spPr>
          <a:xfrm>
            <a:off x="489258" y="6380678"/>
            <a:ext cx="543718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hr-HR" sz="800">
                <a:solidFill>
                  <a:srgbClr val="A6A6A6"/>
                </a:solidFill>
              </a:rPr>
              <a:t>B&amp;Q N</a:t>
            </a:r>
            <a:r>
              <a:rPr lang="en-GB" sz="800">
                <a:solidFill>
                  <a:srgbClr val="A6A6A6"/>
                </a:solidFill>
              </a:rPr>
              <a:t>=</a:t>
            </a:r>
            <a:r>
              <a:rPr lang="hr-HR" sz="800">
                <a:solidFill>
                  <a:srgbClr val="A6A6A6"/>
                </a:solidFill>
              </a:rPr>
              <a:t>95, Homebase N=35, Screwfix N=83, Wickes N=46, Amazon N=315, Argos N=119</a:t>
            </a:r>
            <a:endParaRPr lang="en-GB" sz="800">
              <a:solidFill>
                <a:srgbClr val="A6A6A6"/>
              </a:solidFill>
            </a:endParaRPr>
          </a:p>
        </p:txBody>
      </p:sp>
      <p:pic>
        <p:nvPicPr>
          <p:cNvPr id="2" name="Picture 1" descr="A flag with a red cross with Great Britain in the background&#10;&#10;Description automatically generated">
            <a:extLst>
              <a:ext uri="{FF2B5EF4-FFF2-40B4-BE49-F238E27FC236}">
                <a16:creationId xmlns:a16="http://schemas.microsoft.com/office/drawing/2014/main" id="{225C7A6C-EBE9-6858-054A-D7671FEB8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9" y="2326699"/>
            <a:ext cx="804979" cy="402490"/>
          </a:xfrm>
          <a:prstGeom prst="rect">
            <a:avLst/>
          </a:prstGeom>
        </p:spPr>
      </p:pic>
      <p:pic>
        <p:nvPicPr>
          <p:cNvPr id="4" name="Afbeelding 1">
            <a:extLst>
              <a:ext uri="{FF2B5EF4-FFF2-40B4-BE49-F238E27FC236}">
                <a16:creationId xmlns:a16="http://schemas.microsoft.com/office/drawing/2014/main" id="{B21BA989-CD2A-8A93-E31A-009B75513D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51775" y="371845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9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24AA5ED4-09ED-448B-93B5-7C5D3F0603DF}"/>
              </a:ext>
            </a:extLst>
          </p:cNvPr>
          <p:cNvSpPr txBox="1">
            <a:spLocks/>
          </p:cNvSpPr>
          <p:nvPr/>
        </p:nvSpPr>
        <p:spPr>
          <a:xfrm>
            <a:off x="444500" y="552450"/>
            <a:ext cx="6794496" cy="488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CD171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Index</a:t>
            </a:r>
          </a:p>
        </p:txBody>
      </p:sp>
      <p:graphicFrame>
        <p:nvGraphicFramePr>
          <p:cNvPr id="5" name="Tabel 3">
            <a:extLst>
              <a:ext uri="{FF2B5EF4-FFF2-40B4-BE49-F238E27FC236}">
                <a16:creationId xmlns:a16="http://schemas.microsoft.com/office/drawing/2014/main" id="{BD2A41BE-0939-4195-ABA6-C79452EDB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951693"/>
              </p:ext>
            </p:extLst>
          </p:nvPr>
        </p:nvGraphicFramePr>
        <p:xfrm>
          <a:off x="471438" y="2593365"/>
          <a:ext cx="5895806" cy="21999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73278">
                  <a:extLst>
                    <a:ext uri="{9D8B030D-6E8A-4147-A177-3AD203B41FA5}">
                      <a16:colId xmlns:a16="http://schemas.microsoft.com/office/drawing/2014/main" val="329270630"/>
                    </a:ext>
                  </a:extLst>
                </a:gridCol>
                <a:gridCol w="1022528">
                  <a:extLst>
                    <a:ext uri="{9D8B030D-6E8A-4147-A177-3AD203B41FA5}">
                      <a16:colId xmlns:a16="http://schemas.microsoft.com/office/drawing/2014/main" val="1716730810"/>
                    </a:ext>
                  </a:extLst>
                </a:gridCol>
              </a:tblGrid>
              <a:tr h="309379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KEY INSIGHTS</a:t>
                      </a:r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871963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algn="r"/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EUROPEAN DEVELOPMENTS</a:t>
                      </a:r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nl-NL" sz="14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62291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THEME: PURCHASE CHANNELS</a:t>
                      </a: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112111"/>
                  </a:ext>
                </a:extLst>
              </a:tr>
              <a:tr h="343713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EUROPEAN OVERVIEW</a:t>
                      </a: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788774"/>
                  </a:ext>
                </a:extLst>
              </a:tr>
              <a:tr h="309379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COUNTRY OVERVIEW </a:t>
                      </a: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52514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marL="0" marR="0" lvl="0" indent="0" algn="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HOME IMPROVEMENT PER CATEGORY -  </a:t>
                      </a:r>
                      <a:endParaRPr lang="en-GB" sz="1400" kern="120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058634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marL="0" marR="0" lvl="0" indent="0" algn="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APPENDIX</a:t>
                      </a: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2554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C69182A-CB5C-45E5-AA74-5BE89050E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7747" y="0"/>
            <a:ext cx="4074253" cy="685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A534B145-57F4-13CE-3F4D-27DEA2836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767534"/>
              </p:ext>
            </p:extLst>
          </p:nvPr>
        </p:nvGraphicFramePr>
        <p:xfrm>
          <a:off x="1105987" y="2429781"/>
          <a:ext cx="9692650" cy="4073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706">
                  <a:extLst>
                    <a:ext uri="{9D8B030D-6E8A-4147-A177-3AD203B41FA5}">
                      <a16:colId xmlns:a16="http://schemas.microsoft.com/office/drawing/2014/main" val="491332466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221504891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3513964330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86476685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164539319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364026179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773395701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678572953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586272300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286955361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111010784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328084348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257146184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310228198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610314564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50226492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194555681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818633776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402917140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174059850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920326615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907449362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135145438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1470105601"/>
                    </a:ext>
                  </a:extLst>
                </a:gridCol>
                <a:gridCol w="387706">
                  <a:extLst>
                    <a:ext uri="{9D8B030D-6E8A-4147-A177-3AD203B41FA5}">
                      <a16:colId xmlns:a16="http://schemas.microsoft.com/office/drawing/2014/main" val="2702100044"/>
                    </a:ext>
                  </a:extLst>
                </a:gridCol>
              </a:tblGrid>
              <a:tr h="2847613"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681674"/>
                  </a:ext>
                </a:extLst>
              </a:tr>
              <a:tr h="293615"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</a:t>
                      </a:r>
                      <a:r>
                        <a:rPr lang="hr-HR" sz="1197" b="1" u="none" strike="noStrike" kern="1200" baseline="0">
                          <a:solidFill>
                            <a:srgbClr val="0A5D7A"/>
                          </a:solidFill>
                        </a:rPr>
                        <a:t>2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</a:t>
                      </a:r>
                      <a:r>
                        <a:rPr lang="hr-HR" sz="1197" b="1" u="none" strike="noStrike" kern="1200" baseline="0">
                          <a:solidFill>
                            <a:srgbClr val="0A5D7A"/>
                          </a:solidFill>
                        </a:rPr>
                        <a:t>2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</a:t>
                      </a:r>
                      <a:r>
                        <a:rPr lang="hr-HR" sz="1197" b="1" u="none" strike="noStrike" kern="1200" baseline="0">
                          <a:solidFill>
                            <a:srgbClr val="0A5D7A"/>
                          </a:solidFill>
                        </a:rPr>
                        <a:t>2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</a:t>
                      </a:r>
                      <a:r>
                        <a:rPr lang="hr-HR" sz="1197" b="1" u="none" strike="noStrike" kern="1200" baseline="0">
                          <a:solidFill>
                            <a:srgbClr val="0A5D7A"/>
                          </a:solidFill>
                        </a:rPr>
                        <a:t>2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</a:t>
                      </a:r>
                      <a:r>
                        <a:rPr lang="hr-HR" sz="1197" b="1" u="none" strike="noStrike" kern="1200" baseline="0">
                          <a:solidFill>
                            <a:srgbClr val="0A5D7A"/>
                          </a:solidFill>
                        </a:rPr>
                        <a:t>2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</a:t>
                      </a:r>
                      <a:r>
                        <a:rPr lang="hr-HR" sz="1197" b="1" u="none" strike="noStrike" kern="1200" baseline="0">
                          <a:solidFill>
                            <a:srgbClr val="0A5D7A"/>
                          </a:solidFill>
                        </a:rPr>
                        <a:t>2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</a:t>
                      </a:r>
                      <a:r>
                        <a:rPr lang="hr-HR" sz="1197" b="1" u="none" strike="noStrike" kern="1200" baseline="0">
                          <a:solidFill>
                            <a:srgbClr val="0A5D7A"/>
                          </a:solidFill>
                        </a:rPr>
                        <a:t>2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508672"/>
                  </a:ext>
                </a:extLst>
              </a:tr>
              <a:tr h="932027">
                <a:tc gridSpan="3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‘17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‘18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‘18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‘19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‘19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‘20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‘20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504388"/>
                  </a:ext>
                </a:extLst>
              </a:tr>
            </a:tbl>
          </a:graphicData>
        </a:graphic>
      </p:graphicFrame>
      <p:graphicFrame>
        <p:nvGraphicFramePr>
          <p:cNvPr id="3" name="Grafiek 16">
            <a:extLst>
              <a:ext uri="{FF2B5EF4-FFF2-40B4-BE49-F238E27FC236}">
                <a16:creationId xmlns:a16="http://schemas.microsoft.com/office/drawing/2014/main" id="{646DBF62-1190-8B3B-6717-5C378A88A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331031"/>
              </p:ext>
            </p:extLst>
          </p:nvPr>
        </p:nvGraphicFramePr>
        <p:xfrm>
          <a:off x="1105993" y="2429782"/>
          <a:ext cx="9692644" cy="2830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kstvak 20">
            <a:extLst>
              <a:ext uri="{FF2B5EF4-FFF2-40B4-BE49-F238E27FC236}">
                <a16:creationId xmlns:a16="http://schemas.microsoft.com/office/drawing/2014/main" id="{50F5DD28-4F81-826B-7DFC-99C2BDF31739}"/>
              </a:ext>
            </a:extLst>
          </p:cNvPr>
          <p:cNvSpPr txBox="1"/>
          <p:nvPr/>
        </p:nvSpPr>
        <p:spPr>
          <a:xfrm>
            <a:off x="490913" y="1598024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Share of households that have done a home improvement job</a:t>
            </a:r>
          </a:p>
          <a:p>
            <a:r>
              <a:rPr lang="en-GB" sz="1100">
                <a:solidFill>
                  <a:srgbClr val="595959"/>
                </a:solidFill>
              </a:rPr>
              <a:t>2023 Q</a:t>
            </a:r>
            <a:r>
              <a:rPr lang="hr-HR" sz="1100">
                <a:solidFill>
                  <a:srgbClr val="595959"/>
                </a:solidFill>
              </a:rPr>
              <a:t>2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FE4EC921-911B-1CBB-A345-A448CF6CD753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8721B25A-3FE3-6D74-6537-F57FA1ACD5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627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24AA5ED4-09ED-448B-93B5-7C5D3F0603DF}"/>
              </a:ext>
            </a:extLst>
          </p:cNvPr>
          <p:cNvSpPr txBox="1">
            <a:spLocks/>
          </p:cNvSpPr>
          <p:nvPr/>
        </p:nvSpPr>
        <p:spPr>
          <a:xfrm>
            <a:off x="444500" y="552450"/>
            <a:ext cx="6794496" cy="488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CD171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Index</a:t>
            </a:r>
          </a:p>
        </p:txBody>
      </p:sp>
      <p:graphicFrame>
        <p:nvGraphicFramePr>
          <p:cNvPr id="5" name="Tabel 3">
            <a:extLst>
              <a:ext uri="{FF2B5EF4-FFF2-40B4-BE49-F238E27FC236}">
                <a16:creationId xmlns:a16="http://schemas.microsoft.com/office/drawing/2014/main" id="{BD2A41BE-0939-4195-ABA6-C79452EDB241}"/>
              </a:ext>
            </a:extLst>
          </p:cNvPr>
          <p:cNvGraphicFramePr>
            <a:graphicFrameLocks noGrp="1"/>
          </p:cNvGraphicFramePr>
          <p:nvPr/>
        </p:nvGraphicFramePr>
        <p:xfrm>
          <a:off x="471438" y="2593365"/>
          <a:ext cx="5895806" cy="21999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73278">
                  <a:extLst>
                    <a:ext uri="{9D8B030D-6E8A-4147-A177-3AD203B41FA5}">
                      <a16:colId xmlns:a16="http://schemas.microsoft.com/office/drawing/2014/main" val="329270630"/>
                    </a:ext>
                  </a:extLst>
                </a:gridCol>
                <a:gridCol w="1022528">
                  <a:extLst>
                    <a:ext uri="{9D8B030D-6E8A-4147-A177-3AD203B41FA5}">
                      <a16:colId xmlns:a16="http://schemas.microsoft.com/office/drawing/2014/main" val="1716730810"/>
                    </a:ext>
                  </a:extLst>
                </a:gridCol>
              </a:tblGrid>
              <a:tr h="309379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KEY INSIGHTS</a:t>
                      </a:r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871963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algn="r"/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EUROPEAN DEVELOPMENTS</a:t>
                      </a:r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nl-NL" sz="14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62" marR="114962" marT="34250" marB="3425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62291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THEME: PURCHASE CHANNELS</a:t>
                      </a: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112111"/>
                  </a:ext>
                </a:extLst>
              </a:tr>
              <a:tr h="343713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EUROPEAN OVERVIEW</a:t>
                      </a: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788774"/>
                  </a:ext>
                </a:extLst>
              </a:tr>
              <a:tr h="309379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CA" sz="1400" b="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COUNTRY OVERVIEW </a:t>
                      </a: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52514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marL="0" marR="0" lvl="0" indent="0" algn="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HOME IMPROVEMENT PER CATEGORY </a:t>
                      </a:r>
                      <a:endParaRPr lang="en-GB" sz="1400" kern="120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400" noProof="0">
                        <a:solidFill>
                          <a:schemeClr val="bg1"/>
                        </a:solidFill>
                      </a:endParaRP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058634"/>
                  </a:ext>
                </a:extLst>
              </a:tr>
              <a:tr h="309379">
                <a:tc gridSpan="2">
                  <a:txBody>
                    <a:bodyPr/>
                    <a:lstStyle/>
                    <a:p>
                      <a:pPr marL="0" marR="0" lvl="0" indent="0" algn="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noProof="0">
                          <a:solidFill>
                            <a:schemeClr val="bg1"/>
                          </a:solidFill>
                        </a:rPr>
                        <a:t>APPENDIX</a:t>
                      </a:r>
                    </a:p>
                  </a:txBody>
                  <a:tcPr marL="69372" marR="69372" marT="27865" marB="2786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5D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2554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C69182A-CB5C-45E5-AA74-5BE89050E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7747" y="0"/>
            <a:ext cx="4074253" cy="685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B514385-E957-4884-81A8-AD9EC4D17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r="13479"/>
          <a:stretch/>
        </p:blipFill>
        <p:spPr>
          <a:xfrm>
            <a:off x="-5472" y="0"/>
            <a:ext cx="5471784" cy="442879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211D31-65FE-4F1F-8769-298317A3AC81}"/>
              </a:ext>
            </a:extLst>
          </p:cNvPr>
          <p:cNvCxnSpPr>
            <a:cxnSpLocks/>
          </p:cNvCxnSpPr>
          <p:nvPr/>
        </p:nvCxnSpPr>
        <p:spPr>
          <a:xfrm>
            <a:off x="5457477" y="0"/>
            <a:ext cx="8835" cy="6858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E7D956D-C84C-495F-A39E-C5C2CD3AC806}"/>
              </a:ext>
            </a:extLst>
          </p:cNvPr>
          <p:cNvCxnSpPr>
            <a:cxnSpLocks/>
          </p:cNvCxnSpPr>
          <p:nvPr/>
        </p:nvCxnSpPr>
        <p:spPr>
          <a:xfrm>
            <a:off x="-1" y="4440533"/>
            <a:ext cx="545747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el 17">
            <a:extLst>
              <a:ext uri="{FF2B5EF4-FFF2-40B4-BE49-F238E27FC236}">
                <a16:creationId xmlns:a16="http://schemas.microsoft.com/office/drawing/2014/main" id="{09B5F961-911F-4588-924F-766D431EBBF1}"/>
              </a:ext>
            </a:extLst>
          </p:cNvPr>
          <p:cNvSpPr txBox="1">
            <a:spLocks/>
          </p:cNvSpPr>
          <p:nvPr/>
        </p:nvSpPr>
        <p:spPr>
          <a:xfrm>
            <a:off x="1971725" y="1163561"/>
            <a:ext cx="3407114" cy="9903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1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We use a nationally representative sample for our study. This includes all types of consumers aged 18+; Male and female, house renters and owners, consumers with &amp; without DIY experience, those who conduct DIY jobs themselves and people that outsource it to professionals.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EAA59AD-300C-45C6-AD92-6A8CA48947DB}"/>
              </a:ext>
            </a:extLst>
          </p:cNvPr>
          <p:cNvGraphicFramePr/>
          <p:nvPr/>
        </p:nvGraphicFramePr>
        <p:xfrm>
          <a:off x="6385371" y="1685141"/>
          <a:ext cx="2107638" cy="3377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E10BC70-C843-4876-BAE7-366C0A0B6331}"/>
              </a:ext>
            </a:extLst>
          </p:cNvPr>
          <p:cNvGraphicFramePr>
            <a:graphicFrameLocks noGrp="1"/>
          </p:cNvGraphicFramePr>
          <p:nvPr/>
        </p:nvGraphicFramePr>
        <p:xfrm>
          <a:off x="8221217" y="1729146"/>
          <a:ext cx="1299188" cy="3349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188">
                  <a:extLst>
                    <a:ext uri="{9D8B030D-6E8A-4147-A177-3AD203B41FA5}">
                      <a16:colId xmlns:a16="http://schemas.microsoft.com/office/drawing/2014/main" val="138142493"/>
                    </a:ext>
                  </a:extLst>
                </a:gridCol>
              </a:tblGrid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Austria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21161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Belgium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559091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Denmark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306100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873336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630031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Italy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466760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Netherlands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92909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Poland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445244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779864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Sweden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019425"/>
                  </a:ext>
                </a:extLst>
              </a:tr>
              <a:tr h="30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nl-NL" sz="12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</a:rPr>
                        <a:t>UK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104789"/>
                  </a:ext>
                </a:extLst>
              </a:tr>
            </a:tbl>
          </a:graphicData>
        </a:graphic>
      </p:graphicFrame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B5874477-C2DC-4C0E-81AC-955E019E1BA3}"/>
              </a:ext>
            </a:extLst>
          </p:cNvPr>
          <p:cNvGraphicFramePr/>
          <p:nvPr/>
        </p:nvGraphicFramePr>
        <p:xfrm>
          <a:off x="9224640" y="1685141"/>
          <a:ext cx="2121163" cy="3377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9" name="Titel 17">
            <a:extLst>
              <a:ext uri="{FF2B5EF4-FFF2-40B4-BE49-F238E27FC236}">
                <a16:creationId xmlns:a16="http://schemas.microsoft.com/office/drawing/2014/main" id="{FA33E224-30C0-41D2-8E7D-5CB89E168FB4}"/>
              </a:ext>
            </a:extLst>
          </p:cNvPr>
          <p:cNvSpPr txBox="1">
            <a:spLocks/>
          </p:cNvSpPr>
          <p:nvPr/>
        </p:nvSpPr>
        <p:spPr>
          <a:xfrm>
            <a:off x="5681277" y="924750"/>
            <a:ext cx="2601982" cy="192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Sample background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95D332-2728-445B-942B-3B5B28D84FAC}"/>
              </a:ext>
            </a:extLst>
          </p:cNvPr>
          <p:cNvSpPr/>
          <p:nvPr/>
        </p:nvSpPr>
        <p:spPr>
          <a:xfrm>
            <a:off x="6510767" y="1533507"/>
            <a:ext cx="4683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Male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D32DA00-4A0D-44AB-9EB6-96814FC16DE9}"/>
              </a:ext>
            </a:extLst>
          </p:cNvPr>
          <p:cNvSpPr/>
          <p:nvPr/>
        </p:nvSpPr>
        <p:spPr>
          <a:xfrm>
            <a:off x="7749017" y="1533507"/>
            <a:ext cx="6238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Female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6618346-DE54-4BC8-8551-0AF3D42DF6A9}"/>
              </a:ext>
            </a:extLst>
          </p:cNvPr>
          <p:cNvSpPr/>
          <p:nvPr/>
        </p:nvSpPr>
        <p:spPr>
          <a:xfrm>
            <a:off x="9322355" y="1533507"/>
            <a:ext cx="5100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18-34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1CBF852-2B21-4961-A281-5FA54991EB03}"/>
              </a:ext>
            </a:extLst>
          </p:cNvPr>
          <p:cNvSpPr/>
          <p:nvPr/>
        </p:nvSpPr>
        <p:spPr>
          <a:xfrm>
            <a:off x="9939100" y="1533507"/>
            <a:ext cx="5100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97C9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35-54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811AFD6-7D25-4154-B091-08795E0539BD}"/>
              </a:ext>
            </a:extLst>
          </p:cNvPr>
          <p:cNvSpPr/>
          <p:nvPr/>
        </p:nvSpPr>
        <p:spPr>
          <a:xfrm>
            <a:off x="10831336" y="1533507"/>
            <a:ext cx="4010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5497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55+</a:t>
            </a:r>
          </a:p>
        </p:txBody>
      </p:sp>
      <p:sp>
        <p:nvSpPr>
          <p:cNvPr id="77" name="Titel 17">
            <a:extLst>
              <a:ext uri="{FF2B5EF4-FFF2-40B4-BE49-F238E27FC236}">
                <a16:creationId xmlns:a16="http://schemas.microsoft.com/office/drawing/2014/main" id="{AF571528-66D4-48F9-A0BF-C16A2E6B0D1C}"/>
              </a:ext>
            </a:extLst>
          </p:cNvPr>
          <p:cNvSpPr txBox="1">
            <a:spLocks/>
          </p:cNvSpPr>
          <p:nvPr/>
        </p:nvSpPr>
        <p:spPr>
          <a:xfrm>
            <a:off x="463961" y="4591614"/>
            <a:ext cx="4927601" cy="2337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Sample size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666A6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78" name="Titel 17">
            <a:extLst>
              <a:ext uri="{FF2B5EF4-FFF2-40B4-BE49-F238E27FC236}">
                <a16:creationId xmlns:a16="http://schemas.microsoft.com/office/drawing/2014/main" id="{74BA7EDC-C59B-47F7-B965-5AA98DE375F2}"/>
              </a:ext>
            </a:extLst>
          </p:cNvPr>
          <p:cNvSpPr txBox="1">
            <a:spLocks/>
          </p:cNvSpPr>
          <p:nvPr/>
        </p:nvSpPr>
        <p:spPr>
          <a:xfrm>
            <a:off x="458927" y="4947551"/>
            <a:ext cx="4927601" cy="15691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1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st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chapter – EU results are based on 26,400 interviews per year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666A6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2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nd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chapter – EU level based on approx. 6,600 interviews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666A6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3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rd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chapter – Incidence rate (Share of households that did a home improvement job) is based on 600 per country per quarter; Theme questions on approx. 600 interviews per country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666A6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4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th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chapter – sample size depends on the incidence rate of the product category (see beginning of chapter 4 – share of households conducting a job) </a:t>
            </a:r>
          </a:p>
        </p:txBody>
      </p:sp>
      <p:sp>
        <p:nvSpPr>
          <p:cNvPr id="79" name="Titel 17">
            <a:extLst>
              <a:ext uri="{FF2B5EF4-FFF2-40B4-BE49-F238E27FC236}">
                <a16:creationId xmlns:a16="http://schemas.microsoft.com/office/drawing/2014/main" id="{A602836E-8C57-4121-9C69-DEBD09A2A587}"/>
              </a:ext>
            </a:extLst>
          </p:cNvPr>
          <p:cNvSpPr txBox="1">
            <a:spLocks/>
          </p:cNvSpPr>
          <p:nvPr/>
        </p:nvSpPr>
        <p:spPr>
          <a:xfrm>
            <a:off x="5681277" y="5644347"/>
            <a:ext cx="4927601" cy="2337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Weighting factor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666A6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80" name="Titel 17">
            <a:extLst>
              <a:ext uri="{FF2B5EF4-FFF2-40B4-BE49-F238E27FC236}">
                <a16:creationId xmlns:a16="http://schemas.microsoft.com/office/drawing/2014/main" id="{BE7E5B3E-BF2F-4322-9DC5-5D1547641883}"/>
              </a:ext>
            </a:extLst>
          </p:cNvPr>
          <p:cNvSpPr txBox="1">
            <a:spLocks/>
          </p:cNvSpPr>
          <p:nvPr/>
        </p:nvSpPr>
        <p:spPr>
          <a:xfrm>
            <a:off x="5709141" y="6089686"/>
            <a:ext cx="6116869" cy="3710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666A6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All European figures are weighted in order to account for the population size of the countries.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F74DE0B-23D1-4C21-B000-F4A1869FF34D}"/>
              </a:ext>
            </a:extLst>
          </p:cNvPr>
          <p:cNvCxnSpPr>
            <a:cxnSpLocks/>
          </p:cNvCxnSpPr>
          <p:nvPr/>
        </p:nvCxnSpPr>
        <p:spPr>
          <a:xfrm>
            <a:off x="5466312" y="5488198"/>
            <a:ext cx="6725688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FFA1F8D-08AE-4601-93BF-21811F3CE369}"/>
              </a:ext>
            </a:extLst>
          </p:cNvPr>
          <p:cNvSpPr/>
          <p:nvPr/>
        </p:nvSpPr>
        <p:spPr>
          <a:xfrm>
            <a:off x="6470814" y="5007202"/>
            <a:ext cx="6815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[GENDER]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9B9ACF-29B1-411D-8E9C-1CC50AD02D85}"/>
              </a:ext>
            </a:extLst>
          </p:cNvPr>
          <p:cNvSpPr/>
          <p:nvPr/>
        </p:nvSpPr>
        <p:spPr>
          <a:xfrm>
            <a:off x="9323332" y="5011963"/>
            <a:ext cx="4603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[AGE]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ijdelijke aanduiding voor tekst 2">
            <a:extLst>
              <a:ext uri="{FF2B5EF4-FFF2-40B4-BE49-F238E27FC236}">
                <a16:creationId xmlns:a16="http://schemas.microsoft.com/office/drawing/2014/main" id="{C6C8ACDF-58F0-4B73-A2CF-2BDD002175F3}"/>
              </a:ext>
            </a:extLst>
          </p:cNvPr>
          <p:cNvSpPr txBox="1">
            <a:spLocks/>
          </p:cNvSpPr>
          <p:nvPr/>
        </p:nvSpPr>
        <p:spPr>
          <a:xfrm>
            <a:off x="492125" y="552450"/>
            <a:ext cx="6794496" cy="488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CD171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Methodology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el 17">
            <a:extLst>
              <a:ext uri="{FF2B5EF4-FFF2-40B4-BE49-F238E27FC236}">
                <a16:creationId xmlns:a16="http://schemas.microsoft.com/office/drawing/2014/main" id="{1049A369-6FEA-40B7-BE23-3F7BA16EEC08}"/>
              </a:ext>
            </a:extLst>
          </p:cNvPr>
          <p:cNvSpPr txBox="1">
            <a:spLocks/>
          </p:cNvSpPr>
          <p:nvPr/>
        </p:nvSpPr>
        <p:spPr>
          <a:xfrm>
            <a:off x="415924" y="1188527"/>
            <a:ext cx="5661026" cy="4512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>
                <a:solidFill>
                  <a:srgbClr val="666A6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INCLUDED CATEGORIES OF THE RESEARCH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304C1023-E279-452B-B5A7-D50EB4E779E2}"/>
              </a:ext>
            </a:extLst>
          </p:cNvPr>
          <p:cNvSpPr txBox="1">
            <a:spLocks/>
          </p:cNvSpPr>
          <p:nvPr/>
        </p:nvSpPr>
        <p:spPr>
          <a:xfrm>
            <a:off x="425450" y="552450"/>
            <a:ext cx="6794496" cy="488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CD171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Methodology</a:t>
            </a:r>
          </a:p>
        </p:txBody>
      </p:sp>
      <p:graphicFrame>
        <p:nvGraphicFramePr>
          <p:cNvPr id="5" name="Tijdelijke aanduiding voor tabel 17">
            <a:extLst>
              <a:ext uri="{FF2B5EF4-FFF2-40B4-BE49-F238E27FC236}">
                <a16:creationId xmlns:a16="http://schemas.microsoft.com/office/drawing/2014/main" id="{D3E799DC-C82F-4892-9036-66C4949F7C7F}"/>
              </a:ext>
            </a:extLst>
          </p:cNvPr>
          <p:cNvGraphicFramePr>
            <a:graphicFrameLocks/>
          </p:cNvGraphicFramePr>
          <p:nvPr/>
        </p:nvGraphicFramePr>
        <p:xfrm>
          <a:off x="503221" y="1833575"/>
          <a:ext cx="10643752" cy="3827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0469">
                  <a:extLst>
                    <a:ext uri="{9D8B030D-6E8A-4147-A177-3AD203B41FA5}">
                      <a16:colId xmlns:a16="http://schemas.microsoft.com/office/drawing/2014/main" val="2322607292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3869796853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2888455633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1090732732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2669769813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2163561580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639013432"/>
                    </a:ext>
                  </a:extLst>
                </a:gridCol>
                <a:gridCol w="1330469">
                  <a:extLst>
                    <a:ext uri="{9D8B030D-6E8A-4147-A177-3AD203B41FA5}">
                      <a16:colId xmlns:a16="http://schemas.microsoft.com/office/drawing/2014/main" val="1565567916"/>
                    </a:ext>
                  </a:extLst>
                </a:gridCol>
              </a:tblGrid>
              <a:tr h="3480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Adhesives &amp; Sealants</a:t>
                      </a:r>
                    </a:p>
                  </a:txBody>
                  <a:tcPr marL="7111" marR="7111" marT="7111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Bathroom products</a:t>
                      </a:r>
                    </a:p>
                  </a:txBody>
                  <a:tcPr marL="7111" marR="7111" marT="711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Decorative products</a:t>
                      </a:r>
                    </a:p>
                  </a:txBody>
                  <a:tcPr marL="7111" marR="7111" marT="711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HVAC</a:t>
                      </a:r>
                    </a:p>
                  </a:txBody>
                  <a:tcPr marL="7111" marR="7111" marT="711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Paint Supplies</a:t>
                      </a:r>
                    </a:p>
                  </a:txBody>
                  <a:tcPr marL="7111" marR="7111" marT="711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Power Tools</a:t>
                      </a:r>
                    </a:p>
                  </a:txBody>
                  <a:tcPr marL="7111" marR="7111" marT="711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Roof daylight</a:t>
                      </a:r>
                    </a:p>
                  </a:txBody>
                  <a:tcPr marL="7111" marR="7111" marT="711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kern="1200" noProof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Security &amp; Safety</a:t>
                      </a:r>
                    </a:p>
                  </a:txBody>
                  <a:tcPr marL="7111" marR="7111" marT="711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Sealants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Bath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Flooring products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Airconditioning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Fillers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Drill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Dormer windows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Locks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61997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Tile adhesive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Bathroom furniture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Paint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Boiler (Central heating system)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Safety products (e.g., masks or respirators)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Electrical saw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Roof windows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Security camera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1535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Shower enclosures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Wallpaper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Ventilation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Sandpaper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Electrical screwdriver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Smoke alarm or fire alarm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150481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Shower set/ shower head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Window decoration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Tapes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Hammer drill</a:t>
                      </a: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557272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Shower tray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kern="1200" noProof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Sander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848366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Taps &amp; mixers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183102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Toilet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339376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Washbasin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28034"/>
                  </a:ext>
                </a:extLst>
              </a:tr>
              <a:tr h="3256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Whirlpool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853604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AU" sz="1050" b="0" i="0" u="none" strike="noStrike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Shower drain (for tiled shower floor)</a:t>
                      </a:r>
                      <a:endParaRPr lang="en-GB" sz="1050" b="0" i="0" u="none" strike="noStrike" kern="120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5085" marR="45085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111" marR="7111" marT="711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050" b="0" i="0" u="none" strike="noStrike" kern="1200" noProof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751261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D5DC147E-4201-4902-9EEB-4A840A2B7913}"/>
              </a:ext>
            </a:extLst>
          </p:cNvPr>
          <p:cNvSpPr txBox="1"/>
          <p:nvPr/>
        </p:nvSpPr>
        <p:spPr>
          <a:xfrm>
            <a:off x="415923" y="6520828"/>
            <a:ext cx="2449197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European Home Improvement Monitor Q3 2022 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7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7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A534B145-57F4-13CE-3F4D-27DEA2836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548584"/>
              </p:ext>
            </p:extLst>
          </p:nvPr>
        </p:nvGraphicFramePr>
        <p:xfrm>
          <a:off x="1950722" y="2429786"/>
          <a:ext cx="8645904" cy="4073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656">
                  <a:extLst>
                    <a:ext uri="{9D8B030D-6E8A-4147-A177-3AD203B41FA5}">
                      <a16:colId xmlns:a16="http://schemas.microsoft.com/office/drawing/2014/main" val="2194555681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2818633776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402917140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2174059850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1920326615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4195780948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1135145438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1470105601"/>
                    </a:ext>
                  </a:extLst>
                </a:gridCol>
                <a:gridCol w="960656">
                  <a:extLst>
                    <a:ext uri="{9D8B030D-6E8A-4147-A177-3AD203B41FA5}">
                      <a16:colId xmlns:a16="http://schemas.microsoft.com/office/drawing/2014/main" val="2702100044"/>
                    </a:ext>
                  </a:extLst>
                </a:gridCol>
              </a:tblGrid>
              <a:tr h="2847613"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5D7A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681674"/>
                  </a:ext>
                </a:extLst>
              </a:tr>
              <a:tr h="293615"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</a:t>
                      </a:r>
                      <a:r>
                        <a:rPr lang="hr-HR" sz="1197" b="1" u="none" strike="noStrike" kern="1200" baseline="0">
                          <a:solidFill>
                            <a:srgbClr val="0A5D7A"/>
                          </a:solidFill>
                        </a:rPr>
                        <a:t>2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</a:t>
                      </a:r>
                      <a:r>
                        <a:rPr lang="hr-HR" sz="1197" b="1" u="none" strike="noStrike" kern="1200" baseline="0">
                          <a:solidFill>
                            <a:srgbClr val="0A5D7A"/>
                          </a:solidFill>
                        </a:rPr>
                        <a:t>2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hr-HR"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Q3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Q</a:t>
                      </a:r>
                      <a:r>
                        <a:rPr lang="hr-HR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1" u="none" strike="noStrike" kern="1200" baseline="0">
                          <a:solidFill>
                            <a:srgbClr val="0A5D7A"/>
                          </a:solidFill>
                        </a:rPr>
                        <a:t>Q</a:t>
                      </a:r>
                      <a:r>
                        <a:rPr lang="hr-HR" sz="1197" b="1" u="none" strike="noStrike" kern="1200" baseline="0">
                          <a:solidFill>
                            <a:srgbClr val="0A5D7A"/>
                          </a:solidFill>
                        </a:rPr>
                        <a:t>2</a:t>
                      </a:r>
                      <a:endParaRPr lang="en-GB" sz="1197" b="1" i="0" u="none" strike="noStrike" kern="1200" baseline="0">
                        <a:solidFill>
                          <a:srgbClr val="0A5D7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508672"/>
                  </a:ext>
                </a:extLst>
              </a:tr>
              <a:tr h="932027">
                <a:tc gridSpan="3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‘21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‘22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defRPr sz="1197" b="0" i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en-GB" sz="1197" b="0" u="none" strike="noStrik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‘23</a:t>
                      </a:r>
                      <a:endParaRPr lang="en-GB"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504388"/>
                  </a:ext>
                </a:extLst>
              </a:tr>
            </a:tbl>
          </a:graphicData>
        </a:graphic>
      </p:graphicFrame>
      <p:graphicFrame>
        <p:nvGraphicFramePr>
          <p:cNvPr id="3" name="Grafiek 16">
            <a:extLst>
              <a:ext uri="{FF2B5EF4-FFF2-40B4-BE49-F238E27FC236}">
                <a16:creationId xmlns:a16="http://schemas.microsoft.com/office/drawing/2014/main" id="{646DBF62-1190-8B3B-6717-5C378A88A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9967206"/>
              </p:ext>
            </p:extLst>
          </p:nvPr>
        </p:nvGraphicFramePr>
        <p:xfrm>
          <a:off x="1595377" y="2429786"/>
          <a:ext cx="8976829" cy="2830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kstvak 20">
            <a:extLst>
              <a:ext uri="{FF2B5EF4-FFF2-40B4-BE49-F238E27FC236}">
                <a16:creationId xmlns:a16="http://schemas.microsoft.com/office/drawing/2014/main" id="{50F5DD28-4F81-826B-7DFC-99C2BDF31739}"/>
              </a:ext>
            </a:extLst>
          </p:cNvPr>
          <p:cNvSpPr txBox="1"/>
          <p:nvPr/>
        </p:nvSpPr>
        <p:spPr>
          <a:xfrm>
            <a:off x="489599" y="1627200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200" b="1">
                <a:solidFill>
                  <a:srgbClr val="595959"/>
                </a:solidFill>
              </a:rPr>
              <a:t>European spending on labour + material</a:t>
            </a:r>
          </a:p>
          <a:p>
            <a:r>
              <a:rPr lang="en-GB" sz="1100">
                <a:solidFill>
                  <a:srgbClr val="595959"/>
                </a:solidFill>
              </a:rPr>
              <a:t>2023 Q</a:t>
            </a:r>
            <a:r>
              <a:rPr lang="hr-HR" sz="1100">
                <a:solidFill>
                  <a:srgbClr val="595959"/>
                </a:solidFill>
              </a:rPr>
              <a:t>2</a:t>
            </a:r>
            <a:endParaRPr lang="en-GB" sz="1200">
              <a:solidFill>
                <a:srgbClr val="595959"/>
              </a:solidFill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FE4EC921-911B-1CBB-A345-A448CF6CD753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128D11EB-8AAD-A85A-BDBD-A2EC76E1C681}"/>
              </a:ext>
            </a:extLst>
          </p:cNvPr>
          <p:cNvSpPr/>
          <p:nvPr/>
        </p:nvSpPr>
        <p:spPr>
          <a:xfrm>
            <a:off x="1950720" y="5898437"/>
            <a:ext cx="8717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>
                <a:solidFill>
                  <a:srgbClr val="A6A6A6"/>
                </a:solidFill>
                <a:latin typeface="Arial" panose="020B0604020202020204"/>
              </a:rPr>
              <a:t>*Only home improvement jobs in which less than10k (in euros) was spent are included in the calculation. </a:t>
            </a:r>
            <a:endParaRPr kumimoji="0" lang="en-GB" sz="900" b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99D746-956C-55C8-9C25-0B81EFCEE2BF}"/>
              </a:ext>
            </a:extLst>
          </p:cNvPr>
          <p:cNvSpPr/>
          <p:nvPr/>
        </p:nvSpPr>
        <p:spPr>
          <a:xfrm rot="16200000">
            <a:off x="42776" y="3707379"/>
            <a:ext cx="28897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800">
                <a:solidFill>
                  <a:schemeClr val="bg1">
                    <a:lumMod val="65000"/>
                  </a:schemeClr>
                </a:solidFill>
              </a:rPr>
              <a:t>SPENDING (</a:t>
            </a:r>
            <a:r>
              <a:rPr lang="en-GB" sz="8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BILLIONS)</a:t>
            </a:r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id="{D5721ED3-431B-B2C9-410F-47B4BB0983F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66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ek 16">
            <a:extLst>
              <a:ext uri="{FF2B5EF4-FFF2-40B4-BE49-F238E27FC236}">
                <a16:creationId xmlns:a16="http://schemas.microsoft.com/office/drawing/2014/main" id="{646DBF62-1190-8B3B-6717-5C378A88A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8370969"/>
              </p:ext>
            </p:extLst>
          </p:nvPr>
        </p:nvGraphicFramePr>
        <p:xfrm>
          <a:off x="1607585" y="2064378"/>
          <a:ext cx="8976829" cy="3079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jdelijke aanduiding voor voettekst 2">
            <a:extLst>
              <a:ext uri="{FF2B5EF4-FFF2-40B4-BE49-F238E27FC236}">
                <a16:creationId xmlns:a16="http://schemas.microsoft.com/office/drawing/2014/main" id="{971BD144-D62A-C5F6-EAC3-98C726965A47}"/>
              </a:ext>
            </a:extLst>
          </p:cNvPr>
          <p:cNvSpPr txBox="1">
            <a:spLocks/>
          </p:cNvSpPr>
          <p:nvPr/>
        </p:nvSpPr>
        <p:spPr>
          <a:xfrm>
            <a:off x="1942011" y="5542273"/>
            <a:ext cx="9139846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Base: n=26,400 per year |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 averages are weighted in order to account for population size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kstvak 20">
            <a:extLst>
              <a:ext uri="{FF2B5EF4-FFF2-40B4-BE49-F238E27FC236}">
                <a16:creationId xmlns:a16="http://schemas.microsoft.com/office/drawing/2014/main" id="{9BD1CABB-E49A-F5BE-BA8C-2F93F8CED15C}"/>
              </a:ext>
            </a:extLst>
          </p:cNvPr>
          <p:cNvSpPr txBox="1"/>
          <p:nvPr/>
        </p:nvSpPr>
        <p:spPr>
          <a:xfrm>
            <a:off x="489599" y="1627200"/>
            <a:ext cx="11221662" cy="3590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hr-HR" sz="1200" b="1" err="1">
                <a:solidFill>
                  <a:srgbClr val="595959"/>
                </a:solidFill>
              </a:rPr>
              <a:t>Purchase</a:t>
            </a:r>
            <a:r>
              <a:rPr lang="hr-HR" sz="1200" b="1">
                <a:solidFill>
                  <a:srgbClr val="595959"/>
                </a:solidFill>
              </a:rPr>
              <a:t> </a:t>
            </a:r>
            <a:r>
              <a:rPr lang="hr-HR" sz="1200" b="1" err="1">
                <a:solidFill>
                  <a:srgbClr val="595959"/>
                </a:solidFill>
              </a:rPr>
              <a:t>channels</a:t>
            </a:r>
            <a:r>
              <a:rPr lang="en-GB" sz="1200" b="1">
                <a:solidFill>
                  <a:srgbClr val="595959"/>
                </a:solidFill>
              </a:rPr>
              <a:t> [TREND]</a:t>
            </a:r>
          </a:p>
          <a:p>
            <a:r>
              <a:rPr lang="hr-HR" sz="1100" err="1">
                <a:solidFill>
                  <a:srgbClr val="595959"/>
                </a:solidFill>
              </a:rPr>
              <a:t>Where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did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you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buy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the</a:t>
            </a:r>
            <a:r>
              <a:rPr lang="hr-HR" sz="1100">
                <a:solidFill>
                  <a:srgbClr val="595959"/>
                </a:solidFill>
              </a:rPr>
              <a:t> </a:t>
            </a:r>
            <a:r>
              <a:rPr lang="hr-HR" sz="1100" err="1">
                <a:solidFill>
                  <a:srgbClr val="595959"/>
                </a:solidFill>
              </a:rPr>
              <a:t>product</a:t>
            </a:r>
            <a:r>
              <a:rPr lang="hr-HR" sz="1100">
                <a:solidFill>
                  <a:srgbClr val="595959"/>
                </a:solidFill>
              </a:rPr>
              <a:t>?</a:t>
            </a:r>
            <a:endParaRPr lang="en-GB" sz="1100">
              <a:solidFill>
                <a:srgbClr val="59595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B6AE0-6CC9-CC85-6B27-D1392A0FB8EA}"/>
              </a:ext>
            </a:extLst>
          </p:cNvPr>
          <p:cNvSpPr txBox="1"/>
          <p:nvPr/>
        </p:nvSpPr>
        <p:spPr>
          <a:xfrm>
            <a:off x="9271064" y="3299499"/>
            <a:ext cx="937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A5D7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DIY shop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A5D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737AD5-048F-49B9-94EE-569DA8869C55}"/>
              </a:ext>
            </a:extLst>
          </p:cNvPr>
          <p:cNvSpPr txBox="1"/>
          <p:nvPr/>
        </p:nvSpPr>
        <p:spPr>
          <a:xfrm>
            <a:off x="9271064" y="4184845"/>
            <a:ext cx="975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Online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EF7D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74EB4-5044-140C-93B0-BCDB19A990C2}"/>
              </a:ext>
            </a:extLst>
          </p:cNvPr>
          <p:cNvSpPr txBox="1"/>
          <p:nvPr/>
        </p:nvSpPr>
        <p:spPr>
          <a:xfrm>
            <a:off x="9271064" y="4019536"/>
            <a:ext cx="2552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Purchased by professional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08D851-95B1-5935-FB53-FAAE04D40F4C}"/>
              </a:ext>
            </a:extLst>
          </p:cNvPr>
          <p:cNvSpPr txBox="1"/>
          <p:nvPr/>
        </p:nvSpPr>
        <p:spPr>
          <a:xfrm>
            <a:off x="9271064" y="4335574"/>
            <a:ext cx="1567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75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Specialty shop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75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5E1AF-F620-B003-7B89-5E3ACA96A6CF}"/>
              </a:ext>
            </a:extLst>
          </p:cNvPr>
          <p:cNvSpPr txBox="1"/>
          <p:nvPr/>
        </p:nvSpPr>
        <p:spPr>
          <a:xfrm>
            <a:off x="9271064" y="4495547"/>
            <a:ext cx="1567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B9C6C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Other*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B9C6C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ijdelijke aanduiding voor voettekst 2">
            <a:extLst>
              <a:ext uri="{FF2B5EF4-FFF2-40B4-BE49-F238E27FC236}">
                <a16:creationId xmlns:a16="http://schemas.microsoft.com/office/drawing/2014/main" id="{24E0D926-752A-0656-02B8-FEC03EAE8127}"/>
              </a:ext>
            </a:extLst>
          </p:cNvPr>
          <p:cNvSpPr txBox="1">
            <a:spLocks/>
          </p:cNvSpPr>
          <p:nvPr/>
        </p:nvSpPr>
        <p:spPr>
          <a:xfrm>
            <a:off x="600838" y="6088484"/>
            <a:ext cx="10791061" cy="325331"/>
          </a:xfrm>
          <a:prstGeom prst="rect">
            <a:avLst/>
          </a:prstGeom>
        </p:spPr>
        <p:txBody>
          <a:bodyPr vert="horz" lIns="108825" tIns="54412" rIns="108825" bIns="5441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*Category “Other” includes: Furniture shop, Wholesaler and Other shops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Results in this chapter (EU averages) are weighted in order to account for population size. N=approx. 26,400 – total level per year, with around 100 product categories combined.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Each year we adjust product selection. The results presented across years are based on the same product category selection. </a:t>
            </a: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AF12E396-9A97-57FD-22BE-C50D97662BBD}"/>
              </a:ext>
            </a:extLst>
          </p:cNvPr>
          <p:cNvSpPr txBox="1">
            <a:spLocks/>
          </p:cNvSpPr>
          <p:nvPr/>
        </p:nvSpPr>
        <p:spPr>
          <a:xfrm>
            <a:off x="487738" y="368299"/>
            <a:ext cx="11224837" cy="900113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180975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Calibri" panose="020F0502020204030204" pitchFamily="34" charset="0"/>
              <a:buChar char="-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Lorem ipsum </a:t>
            </a:r>
            <a:r>
              <a:rPr lang="en-GB" sz="2800" dirty="0" err="1"/>
              <a:t>dolor</a:t>
            </a:r>
            <a:r>
              <a:rPr lang="en-GB" sz="2800" dirty="0"/>
              <a:t> sit </a:t>
            </a:r>
            <a:r>
              <a:rPr lang="en-GB" sz="2800" dirty="0" err="1"/>
              <a:t>amet</a:t>
            </a:r>
            <a:r>
              <a:rPr lang="en-GB" sz="2800" dirty="0"/>
              <a:t>, </a:t>
            </a:r>
            <a:r>
              <a:rPr lang="en-GB" sz="2800" dirty="0" err="1"/>
              <a:t>consectetuer</a:t>
            </a:r>
            <a:r>
              <a:rPr lang="en-GB" sz="2800" dirty="0"/>
              <a:t> </a:t>
            </a:r>
            <a:r>
              <a:rPr lang="en-GB" sz="2800" dirty="0" err="1"/>
              <a:t>adipiscing</a:t>
            </a:r>
            <a:r>
              <a:rPr lang="en-GB" sz="2800" dirty="0"/>
              <a:t> </a:t>
            </a:r>
            <a:r>
              <a:rPr lang="en-GB" sz="2800" dirty="0" err="1"/>
              <a:t>elit</a:t>
            </a:r>
            <a:r>
              <a:rPr lang="en-GB" sz="2800" dirty="0"/>
              <a:t>. </a:t>
            </a:r>
          </a:p>
        </p:txBody>
      </p:sp>
      <p:pic>
        <p:nvPicPr>
          <p:cNvPr id="10" name="Afbeelding 1">
            <a:extLst>
              <a:ext uri="{FF2B5EF4-FFF2-40B4-BE49-F238E27FC236}">
                <a16:creationId xmlns:a16="http://schemas.microsoft.com/office/drawing/2014/main" id="{22A2B0D8-629E-7402-1E32-AF056675C6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6000"/>
          </a:blip>
          <a:stretch>
            <a:fillRect/>
          </a:stretch>
        </p:blipFill>
        <p:spPr>
          <a:xfrm rot="19998194">
            <a:off x="3038502" y="3221061"/>
            <a:ext cx="5827618" cy="8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29924"/>
      </p:ext>
    </p:extLst>
  </p:cSld>
  <p:clrMapOvr>
    <a:masterClrMapping/>
  </p:clrMapOvr>
</p:sld>
</file>

<file path=ppt/theme/theme1.xml><?xml version="1.0" encoding="utf-8"?>
<a:theme xmlns:a="http://schemas.openxmlformats.org/drawingml/2006/main" name="USP Template">
  <a:themeElements>
    <a:clrScheme name="Huisstijl">
      <a:dk1>
        <a:sysClr val="windowText" lastClr="000000"/>
      </a:dk1>
      <a:lt1>
        <a:sysClr val="window" lastClr="FFFFFF"/>
      </a:lt1>
      <a:dk2>
        <a:srgbClr val="595959"/>
      </a:dk2>
      <a:lt2>
        <a:srgbClr val="A6A6A6"/>
      </a:lt2>
      <a:accent1>
        <a:srgbClr val="0A5D7A"/>
      </a:accent1>
      <a:accent2>
        <a:srgbClr val="3B7D95"/>
      </a:accent2>
      <a:accent3>
        <a:srgbClr val="F1F0F0"/>
      </a:accent3>
      <a:accent4>
        <a:srgbClr val="EF7D00"/>
      </a:accent4>
      <a:accent5>
        <a:srgbClr val="921A1A"/>
      </a:accent5>
      <a:accent6>
        <a:srgbClr val="00997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1200" dirty="0" err="1" smtClean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0" id="{98C54FE9-B7F8-44CA-9FB1-FB3A095D8672}" vid="{9DEC74B3-39EA-4348-89CC-BBED6FD9630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SP Marketing">
    <a:dk1>
      <a:sysClr val="windowText" lastClr="000000"/>
    </a:dk1>
    <a:lt1>
      <a:sysClr val="window" lastClr="FFFFFF"/>
    </a:lt1>
    <a:dk2>
      <a:srgbClr val="4A4A49"/>
    </a:dk2>
    <a:lt2>
      <a:srgbClr val="B9C6CF"/>
    </a:lt2>
    <a:accent1>
      <a:srgbClr val="CD1719"/>
    </a:accent1>
    <a:accent2>
      <a:srgbClr val="0A5D7A"/>
    </a:accent2>
    <a:accent3>
      <a:srgbClr val="5497BE"/>
    </a:accent3>
    <a:accent4>
      <a:srgbClr val="8DBDCB"/>
    </a:accent4>
    <a:accent5>
      <a:srgbClr val="009970"/>
    </a:accent5>
    <a:accent6>
      <a:srgbClr val="FFD002"/>
    </a:accent6>
    <a:hlink>
      <a:srgbClr val="CD1719"/>
    </a:hlink>
    <a:folHlink>
      <a:srgbClr val="0A5D7A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USP Marketing">
    <a:dk1>
      <a:sysClr val="windowText" lastClr="000000"/>
    </a:dk1>
    <a:lt1>
      <a:sysClr val="window" lastClr="FFFFFF"/>
    </a:lt1>
    <a:dk2>
      <a:srgbClr val="4A4A49"/>
    </a:dk2>
    <a:lt2>
      <a:srgbClr val="B9C6CF"/>
    </a:lt2>
    <a:accent1>
      <a:srgbClr val="CD1719"/>
    </a:accent1>
    <a:accent2>
      <a:srgbClr val="0A5D7A"/>
    </a:accent2>
    <a:accent3>
      <a:srgbClr val="5497BE"/>
    </a:accent3>
    <a:accent4>
      <a:srgbClr val="8DBDCB"/>
    </a:accent4>
    <a:accent5>
      <a:srgbClr val="009970"/>
    </a:accent5>
    <a:accent6>
      <a:srgbClr val="FFD002"/>
    </a:accent6>
    <a:hlink>
      <a:srgbClr val="CD1719"/>
    </a:hlink>
    <a:folHlink>
      <a:srgbClr val="0A5D7A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USP Marketing">
    <a:dk1>
      <a:sysClr val="windowText" lastClr="000000"/>
    </a:dk1>
    <a:lt1>
      <a:sysClr val="window" lastClr="FFFFFF"/>
    </a:lt1>
    <a:dk2>
      <a:srgbClr val="4A4A49"/>
    </a:dk2>
    <a:lt2>
      <a:srgbClr val="B9C6CF"/>
    </a:lt2>
    <a:accent1>
      <a:srgbClr val="CD1719"/>
    </a:accent1>
    <a:accent2>
      <a:srgbClr val="0A5D7A"/>
    </a:accent2>
    <a:accent3>
      <a:srgbClr val="5497BE"/>
    </a:accent3>
    <a:accent4>
      <a:srgbClr val="8DBDCB"/>
    </a:accent4>
    <a:accent5>
      <a:srgbClr val="009970"/>
    </a:accent5>
    <a:accent6>
      <a:srgbClr val="FFD002"/>
    </a:accent6>
    <a:hlink>
      <a:srgbClr val="CD1719"/>
    </a:hlink>
    <a:folHlink>
      <a:srgbClr val="0A5D7A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USP Marketing">
    <a:dk1>
      <a:sysClr val="windowText" lastClr="000000"/>
    </a:dk1>
    <a:lt1>
      <a:sysClr val="window" lastClr="FFFFFF"/>
    </a:lt1>
    <a:dk2>
      <a:srgbClr val="4A4A49"/>
    </a:dk2>
    <a:lt2>
      <a:srgbClr val="B9C6CF"/>
    </a:lt2>
    <a:accent1>
      <a:srgbClr val="CD1719"/>
    </a:accent1>
    <a:accent2>
      <a:srgbClr val="0A5D7A"/>
    </a:accent2>
    <a:accent3>
      <a:srgbClr val="5497BE"/>
    </a:accent3>
    <a:accent4>
      <a:srgbClr val="8DBDCB"/>
    </a:accent4>
    <a:accent5>
      <a:srgbClr val="009970"/>
    </a:accent5>
    <a:accent6>
      <a:srgbClr val="FFD002"/>
    </a:accent6>
    <a:hlink>
      <a:srgbClr val="CD1719"/>
    </a:hlink>
    <a:folHlink>
      <a:srgbClr val="0A5D7A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USP Marketing">
    <a:dk1>
      <a:sysClr val="windowText" lastClr="000000"/>
    </a:dk1>
    <a:lt1>
      <a:sysClr val="window" lastClr="FFFFFF"/>
    </a:lt1>
    <a:dk2>
      <a:srgbClr val="4A4A49"/>
    </a:dk2>
    <a:lt2>
      <a:srgbClr val="B9C6CF"/>
    </a:lt2>
    <a:accent1>
      <a:srgbClr val="CD1719"/>
    </a:accent1>
    <a:accent2>
      <a:srgbClr val="0A5D7A"/>
    </a:accent2>
    <a:accent3>
      <a:srgbClr val="5497BE"/>
    </a:accent3>
    <a:accent4>
      <a:srgbClr val="8DBDCB"/>
    </a:accent4>
    <a:accent5>
      <a:srgbClr val="009970"/>
    </a:accent5>
    <a:accent6>
      <a:srgbClr val="FFD002"/>
    </a:accent6>
    <a:hlink>
      <a:srgbClr val="CD1719"/>
    </a:hlink>
    <a:folHlink>
      <a:srgbClr val="0A5D7A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USP Marketing">
    <a:dk1>
      <a:sysClr val="windowText" lastClr="000000"/>
    </a:dk1>
    <a:lt1>
      <a:sysClr val="window" lastClr="FFFFFF"/>
    </a:lt1>
    <a:dk2>
      <a:srgbClr val="4A4A49"/>
    </a:dk2>
    <a:lt2>
      <a:srgbClr val="B9C6CF"/>
    </a:lt2>
    <a:accent1>
      <a:srgbClr val="CD1719"/>
    </a:accent1>
    <a:accent2>
      <a:srgbClr val="0A5D7A"/>
    </a:accent2>
    <a:accent3>
      <a:srgbClr val="5497BE"/>
    </a:accent3>
    <a:accent4>
      <a:srgbClr val="8DBDCB"/>
    </a:accent4>
    <a:accent5>
      <a:srgbClr val="009970"/>
    </a:accent5>
    <a:accent6>
      <a:srgbClr val="FFD002"/>
    </a:accent6>
    <a:hlink>
      <a:srgbClr val="CD1719"/>
    </a:hlink>
    <a:folHlink>
      <a:srgbClr val="0A5D7A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bc9de7-e6fb-4c61-942f-dacb1e06dc12">
      <Terms xmlns="http://schemas.microsoft.com/office/infopath/2007/PartnerControls"/>
    </lcf76f155ced4ddcb4097134ff3c332f>
    <TaxCatchAll xmlns="2d6fef5e-086b-45f4-bb33-adabada9a21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8D447AFB69F54287FF1361C8D45988" ma:contentTypeVersion="14" ma:contentTypeDescription="Create a new document." ma:contentTypeScope="" ma:versionID="b8f098bca86296b0f6b513c36d7ca46e">
  <xsd:schema xmlns:xsd="http://www.w3.org/2001/XMLSchema" xmlns:xs="http://www.w3.org/2001/XMLSchema" xmlns:p="http://schemas.microsoft.com/office/2006/metadata/properties" xmlns:ns2="2d6fef5e-086b-45f4-bb33-adabada9a214" xmlns:ns3="31bc9de7-e6fb-4c61-942f-dacb1e06dc12" targetNamespace="http://schemas.microsoft.com/office/2006/metadata/properties" ma:root="true" ma:fieldsID="88986e057924ceae561e0867deaff205" ns2:_="" ns3:_="">
    <xsd:import namespace="2d6fef5e-086b-45f4-bb33-adabada9a214"/>
    <xsd:import namespace="31bc9de7-e6fb-4c61-942f-dacb1e06dc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fef5e-086b-45f4-bb33-adabada9a2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ce77e9f-cdbc-4404-b7f7-ac31c1e1c840}" ma:internalName="TaxCatchAll" ma:showField="CatchAllData" ma:web="2d6fef5e-086b-45f4-bb33-adabada9a2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c9de7-e6fb-4c61-942f-dacb1e06dc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e1da941-0a93-4b94-922e-be0c15f0a7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93CFCE-836E-4791-8B5F-5AFA974C2BC6}">
  <ds:schemaRefs>
    <ds:schemaRef ds:uri="2d6fef5e-086b-45f4-bb33-adabada9a214"/>
    <ds:schemaRef ds:uri="31bc9de7-e6fb-4c61-942f-dacb1e06dc1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C1CEBDB-E1EC-4620-B009-410F46138E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0B8A58-3FE5-4638-B3A3-31A6E978791E}"/>
</file>

<file path=docProps/app.xml><?xml version="1.0" encoding="utf-8"?>
<Properties xmlns="http://schemas.openxmlformats.org/officeDocument/2006/extended-properties" xmlns:vt="http://schemas.openxmlformats.org/officeDocument/2006/docPropsVTypes">
  <Template>Quantitative Report Template - English</Template>
  <TotalTime>240</TotalTime>
  <Words>7104</Words>
  <Application>Microsoft Office PowerPoint</Application>
  <PresentationFormat>Widescreen</PresentationFormat>
  <Paragraphs>1693</Paragraphs>
  <Slides>73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Arial</vt:lpstr>
      <vt:lpstr>Calibri</vt:lpstr>
      <vt:lpstr>USP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product by</dc:title>
  <dc:creator>Luka Mandić</dc:creator>
  <cp:lastModifiedBy>Luka Mandić</cp:lastModifiedBy>
  <cp:revision>1</cp:revision>
  <cp:lastPrinted>2023-03-02T08:15:12Z</cp:lastPrinted>
  <dcterms:created xsi:type="dcterms:W3CDTF">2023-04-06T08:35:08Z</dcterms:created>
  <dcterms:modified xsi:type="dcterms:W3CDTF">2023-10-04T11:17:34Z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82800</vt:r8>
  </property>
  <property fmtid="{D5CDD505-2E9C-101B-9397-08002B2CF9AE}" pid="3" name="MediaServiceImageTags">
    <vt:lpwstr/>
  </property>
  <property fmtid="{D5CDD505-2E9C-101B-9397-08002B2CF9AE}" pid="4" name="ContentTypeId">
    <vt:lpwstr>0x0101002D8D447AFB69F54287FF1361C8D45988</vt:lpwstr>
  </property>
</Properties>
</file>