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5.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6.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7.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8.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6.xml" ContentType="application/vnd.openxmlformats-officedocument.themeOverride+xml"/>
  <Override PartName="/ppt/charts/chart19.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7.xml" ContentType="application/vnd.openxmlformats-officedocument.themeOverride+xml"/>
  <Override PartName="/ppt/charts/chart20.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8.xml" ContentType="application/vnd.openxmlformats-officedocument.themeOverride+xml"/>
  <Override PartName="/ppt/charts/chart21.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9.xml" ContentType="application/vnd.openxmlformats-officedocument.themeOverride+xml"/>
  <Override PartName="/ppt/charts/chart22.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0.xml" ContentType="application/vnd.openxmlformats-officedocument.themeOverride+xml"/>
  <Override PartName="/ppt/charts/chart23.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1.xml" ContentType="application/vnd.openxmlformats-officedocument.themeOverride+xml"/>
  <Override PartName="/ppt/charts/chart24.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2.xml" ContentType="application/vnd.openxmlformats-officedocument.themeOverride+xml"/>
  <Override PartName="/ppt/charts/chart25.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6.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7.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8.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1.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2.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3.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4.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5.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6.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7.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8.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39.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0.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1.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2.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3.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4.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5.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6.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7.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8.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49.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0.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1.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2.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3.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4.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5.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6.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7.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8.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59.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0.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1.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2.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6.xml" ContentType="application/vnd.openxmlformats-officedocument.drawingml.chart+xml"/>
  <Override PartName="/ppt/charts/style67.xml" ContentType="application/vnd.ms-office.chartstyle+xml"/>
  <Override PartName="/ppt/charts/colors67.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53" r:id="rId5"/>
    <p:sldMasterId id="2147484094" r:id="rId6"/>
    <p:sldMasterId id="2147484120" r:id="rId7"/>
  </p:sldMasterIdLst>
  <p:notesMasterIdLst>
    <p:notesMasterId r:id="rId73"/>
  </p:notesMasterIdLst>
  <p:sldIdLst>
    <p:sldId id="11002" r:id="rId8"/>
    <p:sldId id="11003" r:id="rId9"/>
    <p:sldId id="11004" r:id="rId10"/>
    <p:sldId id="11005" r:id="rId11"/>
    <p:sldId id="11076" r:id="rId12"/>
    <p:sldId id="11009" r:id="rId13"/>
    <p:sldId id="11010" r:id="rId14"/>
    <p:sldId id="11011" r:id="rId15"/>
    <p:sldId id="556" r:id="rId16"/>
    <p:sldId id="402" r:id="rId17"/>
    <p:sldId id="489" r:id="rId18"/>
    <p:sldId id="548" r:id="rId19"/>
    <p:sldId id="687" r:id="rId20"/>
    <p:sldId id="432" r:id="rId21"/>
    <p:sldId id="439" r:id="rId22"/>
    <p:sldId id="485" r:id="rId23"/>
    <p:sldId id="10817" r:id="rId24"/>
    <p:sldId id="10821" r:id="rId25"/>
    <p:sldId id="10245" r:id="rId26"/>
    <p:sldId id="10947" r:id="rId27"/>
    <p:sldId id="11084" r:id="rId28"/>
    <p:sldId id="11077" r:id="rId29"/>
    <p:sldId id="11078" r:id="rId30"/>
    <p:sldId id="11080" r:id="rId31"/>
    <p:sldId id="11082" r:id="rId32"/>
    <p:sldId id="11102" r:id="rId33"/>
    <p:sldId id="11107" r:id="rId34"/>
    <p:sldId id="11108" r:id="rId35"/>
    <p:sldId id="11109" r:id="rId36"/>
    <p:sldId id="11090" r:id="rId37"/>
    <p:sldId id="11093" r:id="rId38"/>
    <p:sldId id="11095" r:id="rId39"/>
    <p:sldId id="11097" r:id="rId40"/>
    <p:sldId id="11099" r:id="rId41"/>
    <p:sldId id="11101" r:id="rId42"/>
    <p:sldId id="11106" r:id="rId43"/>
    <p:sldId id="10010" r:id="rId44"/>
    <p:sldId id="11072" r:id="rId45"/>
    <p:sldId id="10357" r:id="rId46"/>
    <p:sldId id="10818" r:id="rId47"/>
    <p:sldId id="11130" r:id="rId48"/>
    <p:sldId id="11111" r:id="rId49"/>
    <p:sldId id="11131" r:id="rId50"/>
    <p:sldId id="11113" r:id="rId51"/>
    <p:sldId id="11132" r:id="rId52"/>
    <p:sldId id="11115" r:id="rId53"/>
    <p:sldId id="11133" r:id="rId54"/>
    <p:sldId id="11117" r:id="rId55"/>
    <p:sldId id="11134" r:id="rId56"/>
    <p:sldId id="11119" r:id="rId57"/>
    <p:sldId id="11135" r:id="rId58"/>
    <p:sldId id="11121" r:id="rId59"/>
    <p:sldId id="11136" r:id="rId60"/>
    <p:sldId id="11123" r:id="rId61"/>
    <p:sldId id="11137" r:id="rId62"/>
    <p:sldId id="11125" r:id="rId63"/>
    <p:sldId id="11138" r:id="rId64"/>
    <p:sldId id="11127" r:id="rId65"/>
    <p:sldId id="11139" r:id="rId66"/>
    <p:sldId id="11129" r:id="rId67"/>
    <p:sldId id="10391" r:id="rId68"/>
    <p:sldId id="693" r:id="rId69"/>
    <p:sldId id="10999" r:id="rId70"/>
    <p:sldId id="11000" r:id="rId71"/>
    <p:sldId id="11001" r:id="rId72"/>
  </p:sldIdLst>
  <p:sldSz cx="12192000" cy="6858000"/>
  <p:notesSz cx="6669088" cy="9872663"/>
  <p:custDataLst>
    <p:tags r:id="rId7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ndelingen" id="{20DA57CD-86AD-483B-9E53-45E9B6BCB1C6}">
          <p14:sldIdLst>
            <p14:sldId id="11002"/>
            <p14:sldId id="11003"/>
            <p14:sldId id="11004"/>
            <p14:sldId id="11005"/>
            <p14:sldId id="11076"/>
            <p14:sldId id="11009"/>
            <p14:sldId id="11010"/>
            <p14:sldId id="11011"/>
            <p14:sldId id="556"/>
            <p14:sldId id="402"/>
            <p14:sldId id="489"/>
            <p14:sldId id="548"/>
            <p14:sldId id="687"/>
            <p14:sldId id="432"/>
            <p14:sldId id="439"/>
            <p14:sldId id="485"/>
            <p14:sldId id="10817"/>
            <p14:sldId id="10821"/>
            <p14:sldId id="10245"/>
            <p14:sldId id="10947"/>
            <p14:sldId id="11084"/>
            <p14:sldId id="11077"/>
            <p14:sldId id="11078"/>
            <p14:sldId id="11080"/>
            <p14:sldId id="11082"/>
            <p14:sldId id="11102"/>
            <p14:sldId id="11107"/>
            <p14:sldId id="11108"/>
            <p14:sldId id="11109"/>
            <p14:sldId id="11090"/>
            <p14:sldId id="11093"/>
            <p14:sldId id="11095"/>
            <p14:sldId id="11097"/>
            <p14:sldId id="11099"/>
            <p14:sldId id="11101"/>
            <p14:sldId id="11106"/>
            <p14:sldId id="10010"/>
            <p14:sldId id="11072"/>
            <p14:sldId id="10357"/>
            <p14:sldId id="10818"/>
            <p14:sldId id="11130"/>
            <p14:sldId id="11111"/>
            <p14:sldId id="11131"/>
            <p14:sldId id="11113"/>
            <p14:sldId id="11132"/>
            <p14:sldId id="11115"/>
            <p14:sldId id="11133"/>
            <p14:sldId id="11117"/>
            <p14:sldId id="11134"/>
            <p14:sldId id="11119"/>
            <p14:sldId id="11135"/>
            <p14:sldId id="11121"/>
            <p14:sldId id="11136"/>
            <p14:sldId id="11123"/>
            <p14:sldId id="11137"/>
            <p14:sldId id="11125"/>
            <p14:sldId id="11138"/>
            <p14:sldId id="11127"/>
            <p14:sldId id="11139"/>
            <p14:sldId id="11129"/>
            <p14:sldId id="10391"/>
            <p14:sldId id="693"/>
            <p14:sldId id="10999"/>
            <p14:sldId id="11000"/>
            <p14:sldId id="110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4B211D-9621-E781-22AC-34019E3B1BB7}" name="Reinier Zuydgeest" initials="RZ" userId="S::Zuydgeest@usp-mc.nl::7c4bf8a7-4459-4ed1-aab8-2751c12b45a1" providerId="AD"/>
  <p188:author id="{A6CF4ECF-CA89-CE0F-A90D-14C96C5C3FBC}" name="Pieter Berg" initials="PB" userId="84388bd475cc4541" providerId="Windows Live"/>
  <p188:author id="{D72FE7F4-2484-8672-F154-51C1F53203BB}" name="Luka Mandić" initials="LM" userId="S::Mandic@usp-mc.nl::18010844-0339-46fd-8e80-96db4bed13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6" clrIdx="0">
    <p:extLst>
      <p:ext uri="{19B8F6BF-5375-455C-9EA6-DF929625EA0E}">
        <p15:presenceInfo xmlns:p15="http://schemas.microsoft.com/office/powerpoint/2012/main" userId="S-1-5-21-2890558824-3927818043-3374662254-1188" providerId="AD"/>
      </p:ext>
    </p:extLst>
  </p:cmAuthor>
  <p:cmAuthor id="2" name="Geert-Jan Aries" initials="GA" lastIdx="6" clrIdx="1">
    <p:extLst>
      <p:ext uri="{19B8F6BF-5375-455C-9EA6-DF929625EA0E}">
        <p15:presenceInfo xmlns:p15="http://schemas.microsoft.com/office/powerpoint/2012/main" userId="S-1-5-21-3190091317-2967522337-1784710345-6001" providerId="AD"/>
      </p:ext>
    </p:extLst>
  </p:cmAuthor>
  <p:cmAuthor id="3" name="Pieter Berg" initials="PB" lastIdx="9" clrIdx="2">
    <p:extLst>
      <p:ext uri="{19B8F6BF-5375-455C-9EA6-DF929625EA0E}">
        <p15:presenceInfo xmlns:p15="http://schemas.microsoft.com/office/powerpoint/2012/main" userId="84388bd475cc4541" providerId="Windows Live"/>
      </p:ext>
    </p:extLst>
  </p:cmAuthor>
  <p:cmAuthor id="4" name="Maja Markovic" initials="MM" lastIdx="1" clrIdx="3">
    <p:extLst>
      <p:ext uri="{19B8F6BF-5375-455C-9EA6-DF929625EA0E}">
        <p15:presenceInfo xmlns:p15="http://schemas.microsoft.com/office/powerpoint/2012/main" userId="S::M.Markovic@usp-mc.nl::1b28562c-9b21-4295-82c2-c360e27efea8" providerId="AD"/>
      </p:ext>
    </p:extLst>
  </p:cmAuthor>
  <p:cmAuthor id="5" name="Fengjing Zhang" initials="FZ" lastIdx="3" clrIdx="4">
    <p:extLst>
      <p:ext uri="{19B8F6BF-5375-455C-9EA6-DF929625EA0E}">
        <p15:presenceInfo xmlns:p15="http://schemas.microsoft.com/office/powerpoint/2012/main" userId="S::zhang@usp-mc.nl::32e5ce46-3329-46a8-aa6c-01c0d734f976" providerId="AD"/>
      </p:ext>
    </p:extLst>
  </p:cmAuthor>
  <p:cmAuthor id="6" name="Reinier Zuydgeest" initials="RZ" lastIdx="12" clrIdx="5">
    <p:extLst>
      <p:ext uri="{19B8F6BF-5375-455C-9EA6-DF929625EA0E}">
        <p15:presenceInfo xmlns:p15="http://schemas.microsoft.com/office/powerpoint/2012/main" userId="S::Zuydgeest@usp-mc.nl::7c4bf8a7-4459-4ed1-aab8-2751c12b45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F7F"/>
    <a:srgbClr val="EF7D00"/>
    <a:srgbClr val="0A5D7A"/>
    <a:srgbClr val="B9C6CF"/>
    <a:srgbClr val="FFFFFF"/>
    <a:srgbClr val="8DBDCB"/>
    <a:srgbClr val="E8F2F5"/>
    <a:srgbClr val="CD1719"/>
    <a:srgbClr val="009970"/>
    <a:srgbClr val="497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9899D1-7FEF-4C68-89FD-97CA63355130}" v="1" dt="2022-12-06T15:28:05.980"/>
    <p1510:client id="{BFE27607-664A-4A24-8A55-C54E5ADBBB5D}" v="40" dt="2022-12-06T15:17:55.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Mandić" userId="18010844-0339-46fd-8e80-96db4bed1367" providerId="ADAL" clId="{C6A2116B-3DC8-4361-B4B8-5D70AB1C54B5}"/>
    <pc:docChg chg="custSel modSld">
      <pc:chgData name="Luka Mandić" userId="18010844-0339-46fd-8e80-96db4bed1367" providerId="ADAL" clId="{C6A2116B-3DC8-4361-B4B8-5D70AB1C54B5}" dt="2022-11-29T13:45:05.340" v="1039" actId="207"/>
      <pc:docMkLst>
        <pc:docMk/>
      </pc:docMkLst>
      <pc:sldChg chg="addSp delSp modSp mod">
        <pc:chgData name="Luka Mandić" userId="18010844-0339-46fd-8e80-96db4bed1367" providerId="ADAL" clId="{C6A2116B-3DC8-4361-B4B8-5D70AB1C54B5}" dt="2022-11-29T13:13:18.760" v="257" actId="1036"/>
        <pc:sldMkLst>
          <pc:docMk/>
          <pc:sldMk cId="3313760468" sldId="432"/>
        </pc:sldMkLst>
        <pc:spChg chg="del">
          <ac:chgData name="Luka Mandić" userId="18010844-0339-46fd-8e80-96db4bed1367" providerId="ADAL" clId="{C6A2116B-3DC8-4361-B4B8-5D70AB1C54B5}" dt="2022-11-29T13:13:10.767" v="250" actId="478"/>
          <ac:spMkLst>
            <pc:docMk/>
            <pc:sldMk cId="3313760468" sldId="432"/>
            <ac:spMk id="6" creationId="{B71C53A0-2041-4089-AAD3-F22F3709D7F3}"/>
          </ac:spMkLst>
        </pc:spChg>
        <pc:spChg chg="add mod">
          <ac:chgData name="Luka Mandić" userId="18010844-0339-46fd-8e80-96db4bed1367" providerId="ADAL" clId="{C6A2116B-3DC8-4361-B4B8-5D70AB1C54B5}" dt="2022-11-29T13:13:18.760" v="257" actId="1036"/>
          <ac:spMkLst>
            <pc:docMk/>
            <pc:sldMk cId="3313760468" sldId="432"/>
            <ac:spMk id="12" creationId="{1123865A-798B-45D1-BF63-4A52F7DC2603}"/>
          </ac:spMkLst>
        </pc:spChg>
      </pc:sldChg>
      <pc:sldChg chg="addSp delSp modSp mod">
        <pc:chgData name="Luka Mandić" userId="18010844-0339-46fd-8e80-96db4bed1367" providerId="ADAL" clId="{C6A2116B-3DC8-4361-B4B8-5D70AB1C54B5}" dt="2022-11-29T13:16:12.878" v="310" actId="207"/>
        <pc:sldMkLst>
          <pc:docMk/>
          <pc:sldMk cId="3509877435" sldId="439"/>
        </pc:sldMkLst>
        <pc:spChg chg="del">
          <ac:chgData name="Luka Mandić" userId="18010844-0339-46fd-8e80-96db4bed1367" providerId="ADAL" clId="{C6A2116B-3DC8-4361-B4B8-5D70AB1C54B5}" dt="2022-11-29T12:54:27.723" v="15" actId="478"/>
          <ac:spMkLst>
            <pc:docMk/>
            <pc:sldMk cId="3509877435" sldId="439"/>
            <ac:spMk id="9" creationId="{6DADAEAB-3014-42C6-98DC-FE5CAFF649CA}"/>
          </ac:spMkLst>
        </pc:spChg>
        <pc:spChg chg="add mod">
          <ac:chgData name="Luka Mandić" userId="18010844-0339-46fd-8e80-96db4bed1367" providerId="ADAL" clId="{C6A2116B-3DC8-4361-B4B8-5D70AB1C54B5}" dt="2022-11-29T13:16:12.878" v="310" actId="207"/>
          <ac:spMkLst>
            <pc:docMk/>
            <pc:sldMk cId="3509877435" sldId="439"/>
            <ac:spMk id="12" creationId="{659F9560-A155-45ED-BF35-E2062CD473F7}"/>
          </ac:spMkLst>
        </pc:spChg>
        <pc:graphicFrameChg chg="mod">
          <ac:chgData name="Luka Mandić" userId="18010844-0339-46fd-8e80-96db4bed1367" providerId="ADAL" clId="{C6A2116B-3DC8-4361-B4B8-5D70AB1C54B5}" dt="2022-11-29T13:11:51.409" v="213" actId="207"/>
          <ac:graphicFrameMkLst>
            <pc:docMk/>
            <pc:sldMk cId="3509877435" sldId="439"/>
            <ac:graphicFrameMk id="8" creationId="{E137AF05-16C0-4205-A76E-A4B1DCA19214}"/>
          </ac:graphicFrameMkLst>
        </pc:graphicFrameChg>
      </pc:sldChg>
      <pc:sldChg chg="addSp delSp modSp mod">
        <pc:chgData name="Luka Mandić" userId="18010844-0339-46fd-8e80-96db4bed1367" providerId="ADAL" clId="{C6A2116B-3DC8-4361-B4B8-5D70AB1C54B5}" dt="2022-11-29T13:16:20.277" v="312" actId="207"/>
        <pc:sldMkLst>
          <pc:docMk/>
          <pc:sldMk cId="101260857" sldId="485"/>
        </pc:sldMkLst>
        <pc:spChg chg="add mod">
          <ac:chgData name="Luka Mandić" userId="18010844-0339-46fd-8e80-96db4bed1367" providerId="ADAL" clId="{C6A2116B-3DC8-4361-B4B8-5D70AB1C54B5}" dt="2022-11-29T13:16:20.277" v="312" actId="207"/>
          <ac:spMkLst>
            <pc:docMk/>
            <pc:sldMk cId="101260857" sldId="485"/>
            <ac:spMk id="9" creationId="{04592B2E-103F-4B25-A753-33064E9C6313}"/>
          </ac:spMkLst>
        </pc:spChg>
        <pc:spChg chg="del mod">
          <ac:chgData name="Luka Mandić" userId="18010844-0339-46fd-8e80-96db4bed1367" providerId="ADAL" clId="{C6A2116B-3DC8-4361-B4B8-5D70AB1C54B5}" dt="2022-11-29T13:13:24.496" v="258" actId="478"/>
          <ac:spMkLst>
            <pc:docMk/>
            <pc:sldMk cId="101260857" sldId="485"/>
            <ac:spMk id="12" creationId="{00E1FDFB-5F70-4B26-B66E-17D6A7CB004D}"/>
          </ac:spMkLst>
        </pc:spChg>
        <pc:graphicFrameChg chg="mod">
          <ac:chgData name="Luka Mandić" userId="18010844-0339-46fd-8e80-96db4bed1367" providerId="ADAL" clId="{C6A2116B-3DC8-4361-B4B8-5D70AB1C54B5}" dt="2022-11-29T13:11:45.569" v="211" actId="207"/>
          <ac:graphicFrameMkLst>
            <pc:docMk/>
            <pc:sldMk cId="101260857" sldId="485"/>
            <ac:graphicFrameMk id="11" creationId="{83082FD8-C992-4884-B357-102EDD6C071F}"/>
          </ac:graphicFrameMkLst>
        </pc:graphicFrameChg>
      </pc:sldChg>
      <pc:sldChg chg="addSp delSp modSp mod">
        <pc:chgData name="Luka Mandić" userId="18010844-0339-46fd-8e80-96db4bed1367" providerId="ADAL" clId="{C6A2116B-3DC8-4361-B4B8-5D70AB1C54B5}" dt="2022-11-29T13:14:30.269" v="306" actId="207"/>
        <pc:sldMkLst>
          <pc:docMk/>
          <pc:sldMk cId="1489190029" sldId="10818"/>
        </pc:sldMkLst>
        <pc:spChg chg="mod">
          <ac:chgData name="Luka Mandić" userId="18010844-0339-46fd-8e80-96db4bed1367" providerId="ADAL" clId="{C6A2116B-3DC8-4361-B4B8-5D70AB1C54B5}" dt="2022-11-29T13:12:27.480" v="237" actId="1035"/>
          <ac:spMkLst>
            <pc:docMk/>
            <pc:sldMk cId="1489190029" sldId="10818"/>
            <ac:spMk id="23" creationId="{BB47DA5C-CF44-41B6-9919-FEE1E7DA15F8}"/>
          </ac:spMkLst>
        </pc:spChg>
        <pc:spChg chg="del mod">
          <ac:chgData name="Luka Mandić" userId="18010844-0339-46fd-8e80-96db4bed1367" providerId="ADAL" clId="{C6A2116B-3DC8-4361-B4B8-5D70AB1C54B5}" dt="2022-11-29T13:12:42.721" v="246" actId="478"/>
          <ac:spMkLst>
            <pc:docMk/>
            <pc:sldMk cId="1489190029" sldId="10818"/>
            <ac:spMk id="27" creationId="{7D4D4213-7FC3-42DF-BD4E-BE4203DA64EE}"/>
          </ac:spMkLst>
        </pc:spChg>
        <pc:spChg chg="add mod">
          <ac:chgData name="Luka Mandić" userId="18010844-0339-46fd-8e80-96db4bed1367" providerId="ADAL" clId="{C6A2116B-3DC8-4361-B4B8-5D70AB1C54B5}" dt="2022-11-29T13:14:30.269" v="306" actId="207"/>
          <ac:spMkLst>
            <pc:docMk/>
            <pc:sldMk cId="1489190029" sldId="10818"/>
            <ac:spMk id="41" creationId="{F005B739-F3DA-4EAF-98AB-D1B6F719106A}"/>
          </ac:spMkLst>
        </pc:spChg>
        <pc:spChg chg="add mod">
          <ac:chgData name="Luka Mandić" userId="18010844-0339-46fd-8e80-96db4bed1367" providerId="ADAL" clId="{C6A2116B-3DC8-4361-B4B8-5D70AB1C54B5}" dt="2022-11-29T13:14:11.532" v="299" actId="404"/>
          <ac:spMkLst>
            <pc:docMk/>
            <pc:sldMk cId="1489190029" sldId="10818"/>
            <ac:spMk id="42" creationId="{B88977C1-606F-4D88-A96A-6CD2C24CD7C2}"/>
          </ac:spMkLst>
        </pc:spChg>
        <pc:graphicFrameChg chg="mod">
          <ac:chgData name="Luka Mandić" userId="18010844-0339-46fd-8e80-96db4bed1367" providerId="ADAL" clId="{C6A2116B-3DC8-4361-B4B8-5D70AB1C54B5}" dt="2022-11-29T13:08:44.669" v="177" actId="1036"/>
          <ac:graphicFrameMkLst>
            <pc:docMk/>
            <pc:sldMk cId="1489190029" sldId="10818"/>
            <ac:graphicFrameMk id="5" creationId="{E32F00EC-5D25-40BE-BBB3-3AFCC85FE0B0}"/>
          </ac:graphicFrameMkLst>
        </pc:graphicFrameChg>
        <pc:graphicFrameChg chg="mod">
          <ac:chgData name="Luka Mandić" userId="18010844-0339-46fd-8e80-96db4bed1367" providerId="ADAL" clId="{C6A2116B-3DC8-4361-B4B8-5D70AB1C54B5}" dt="2022-11-29T13:08:35.211" v="157" actId="1036"/>
          <ac:graphicFrameMkLst>
            <pc:docMk/>
            <pc:sldMk cId="1489190029" sldId="10818"/>
            <ac:graphicFrameMk id="6" creationId="{880BCE49-38BF-4A27-8B0A-940CEBCFEE4B}"/>
          </ac:graphicFrameMkLst>
        </pc:graphicFrameChg>
        <pc:graphicFrameChg chg="mod">
          <ac:chgData name="Luka Mandić" userId="18010844-0339-46fd-8e80-96db4bed1367" providerId="ADAL" clId="{C6A2116B-3DC8-4361-B4B8-5D70AB1C54B5}" dt="2022-11-29T13:10:41.912" v="201" actId="108"/>
          <ac:graphicFrameMkLst>
            <pc:docMk/>
            <pc:sldMk cId="1489190029" sldId="10818"/>
            <ac:graphicFrameMk id="25" creationId="{27854274-598B-4436-AD7C-C106A0BB38E6}"/>
          </ac:graphicFrameMkLst>
        </pc:graphicFrameChg>
        <pc:graphicFrameChg chg="mod">
          <ac:chgData name="Luka Mandić" userId="18010844-0339-46fd-8e80-96db4bed1367" providerId="ADAL" clId="{C6A2116B-3DC8-4361-B4B8-5D70AB1C54B5}" dt="2022-11-29T13:11:02.977" v="202" actId="207"/>
          <ac:graphicFrameMkLst>
            <pc:docMk/>
            <pc:sldMk cId="1489190029" sldId="10818"/>
            <ac:graphicFrameMk id="28" creationId="{C7AE71CB-BE34-4A53-9CBE-0B24370C8FE8}"/>
          </ac:graphicFrameMkLst>
        </pc:graphicFrameChg>
      </pc:sldChg>
      <pc:sldChg chg="modSp mod">
        <pc:chgData name="Luka Mandić" userId="18010844-0339-46fd-8e80-96db4bed1367" providerId="ADAL" clId="{C6A2116B-3DC8-4361-B4B8-5D70AB1C54B5}" dt="2022-11-29T13:11:41.897" v="210" actId="207"/>
        <pc:sldMkLst>
          <pc:docMk/>
          <pc:sldMk cId="2692275869" sldId="10947"/>
        </pc:sldMkLst>
        <pc:spChg chg="mod">
          <ac:chgData name="Luka Mandić" userId="18010844-0339-46fd-8e80-96db4bed1367" providerId="ADAL" clId="{C6A2116B-3DC8-4361-B4B8-5D70AB1C54B5}" dt="2022-11-29T13:11:41.897" v="210" actId="207"/>
          <ac:spMkLst>
            <pc:docMk/>
            <pc:sldMk cId="2692275869" sldId="10947"/>
            <ac:spMk id="70" creationId="{57DC8BE9-B40D-4B47-AD14-B607C64FEED2}"/>
          </ac:spMkLst>
        </pc:spChg>
        <pc:graphicFrameChg chg="mod">
          <ac:chgData name="Luka Mandić" userId="18010844-0339-46fd-8e80-96db4bed1367" providerId="ADAL" clId="{C6A2116B-3DC8-4361-B4B8-5D70AB1C54B5}" dt="2022-11-29T13:11:38.897" v="209" actId="207"/>
          <ac:graphicFrameMkLst>
            <pc:docMk/>
            <pc:sldMk cId="2692275869" sldId="10947"/>
            <ac:graphicFrameMk id="66" creationId="{AB24F881-75E8-4ED2-AD8D-2ED15EEBB428}"/>
          </ac:graphicFrameMkLst>
        </pc:graphicFrameChg>
      </pc:sldChg>
      <pc:sldChg chg="modSp mod">
        <pc:chgData name="Luka Mandić" userId="18010844-0339-46fd-8e80-96db4bed1367" providerId="ADAL" clId="{C6A2116B-3DC8-4361-B4B8-5D70AB1C54B5}" dt="2022-11-29T13:11:35.885" v="208" actId="207"/>
        <pc:sldMkLst>
          <pc:docMk/>
          <pc:sldMk cId="2923099057" sldId="11084"/>
        </pc:sldMkLst>
        <pc:spChg chg="mod">
          <ac:chgData name="Luka Mandić" userId="18010844-0339-46fd-8e80-96db4bed1367" providerId="ADAL" clId="{C6A2116B-3DC8-4361-B4B8-5D70AB1C54B5}" dt="2022-11-29T13:11:35.885" v="208" actId="207"/>
          <ac:spMkLst>
            <pc:docMk/>
            <pc:sldMk cId="2923099057" sldId="11084"/>
            <ac:spMk id="70" creationId="{57DC8BE9-B40D-4B47-AD14-B607C64FEED2}"/>
          </ac:spMkLst>
        </pc:spChg>
        <pc:graphicFrameChg chg="mod">
          <ac:chgData name="Luka Mandić" userId="18010844-0339-46fd-8e80-96db4bed1367" providerId="ADAL" clId="{C6A2116B-3DC8-4361-B4B8-5D70AB1C54B5}" dt="2022-11-29T13:11:32.833" v="207" actId="207"/>
          <ac:graphicFrameMkLst>
            <pc:docMk/>
            <pc:sldMk cId="2923099057" sldId="11084"/>
            <ac:graphicFrameMk id="66" creationId="{AB24F881-75E8-4ED2-AD8D-2ED15EEBB428}"/>
          </ac:graphicFrameMkLst>
        </pc:graphicFrameChg>
      </pc:sldChg>
      <pc:sldChg chg="modSp mod">
        <pc:chgData name="Luka Mandić" userId="18010844-0339-46fd-8e80-96db4bed1367" providerId="ADAL" clId="{C6A2116B-3DC8-4361-B4B8-5D70AB1C54B5}" dt="2022-11-29T13:16:44.113" v="316" actId="207"/>
        <pc:sldMkLst>
          <pc:docMk/>
          <pc:sldMk cId="1990641745" sldId="11101"/>
        </pc:sldMkLst>
        <pc:spChg chg="mod">
          <ac:chgData name="Luka Mandić" userId="18010844-0339-46fd-8e80-96db4bed1367" providerId="ADAL" clId="{C6A2116B-3DC8-4361-B4B8-5D70AB1C54B5}" dt="2022-11-29T13:16:38.668" v="314" actId="207"/>
          <ac:spMkLst>
            <pc:docMk/>
            <pc:sldMk cId="1990641745" sldId="11101"/>
            <ac:spMk id="10" creationId="{BE49A23C-C7ED-4D5F-A06D-24E2EAAEAD16}"/>
          </ac:spMkLst>
        </pc:spChg>
        <pc:graphicFrameChg chg="mod">
          <ac:chgData name="Luka Mandić" userId="18010844-0339-46fd-8e80-96db4bed1367" providerId="ADAL" clId="{C6A2116B-3DC8-4361-B4B8-5D70AB1C54B5}" dt="2022-11-29T13:16:44.113" v="316" actId="207"/>
          <ac:graphicFrameMkLst>
            <pc:docMk/>
            <pc:sldMk cId="1990641745" sldId="11101"/>
            <ac:graphicFrameMk id="8" creationId="{F775A4C3-4120-4404-93C0-1D550CAE8261}"/>
          </ac:graphicFrameMkLst>
        </pc:graphicFrameChg>
      </pc:sldChg>
      <pc:sldChg chg="modSp mod">
        <pc:chgData name="Luka Mandić" userId="18010844-0339-46fd-8e80-96db4bed1367" providerId="ADAL" clId="{C6A2116B-3DC8-4361-B4B8-5D70AB1C54B5}" dt="2022-11-29T13:16:56.247" v="320" actId="207"/>
        <pc:sldMkLst>
          <pc:docMk/>
          <pc:sldMk cId="2137355951" sldId="11106"/>
        </pc:sldMkLst>
        <pc:spChg chg="mod">
          <ac:chgData name="Luka Mandić" userId="18010844-0339-46fd-8e80-96db4bed1367" providerId="ADAL" clId="{C6A2116B-3DC8-4361-B4B8-5D70AB1C54B5}" dt="2022-11-29T13:16:56.247" v="320" actId="207"/>
          <ac:spMkLst>
            <pc:docMk/>
            <pc:sldMk cId="2137355951" sldId="11106"/>
            <ac:spMk id="10" creationId="{BE49A23C-C7ED-4D5F-A06D-24E2EAAEAD16}"/>
          </ac:spMkLst>
        </pc:spChg>
        <pc:graphicFrameChg chg="mod">
          <ac:chgData name="Luka Mandić" userId="18010844-0339-46fd-8e80-96db4bed1367" providerId="ADAL" clId="{C6A2116B-3DC8-4361-B4B8-5D70AB1C54B5}" dt="2022-11-29T13:16:52.632" v="319" actId="207"/>
          <ac:graphicFrameMkLst>
            <pc:docMk/>
            <pc:sldMk cId="2137355951" sldId="11106"/>
            <ac:graphicFrameMk id="8" creationId="{F775A4C3-4120-4404-93C0-1D550CAE8261}"/>
          </ac:graphicFrameMkLst>
        </pc:graphicFrameChg>
      </pc:sldChg>
      <pc:sldChg chg="addSp delSp modSp mod">
        <pc:chgData name="Luka Mandić" userId="18010844-0339-46fd-8e80-96db4bed1367" providerId="ADAL" clId="{C6A2116B-3DC8-4361-B4B8-5D70AB1C54B5}" dt="2022-11-29T13:18:36.885" v="374" actId="108"/>
        <pc:sldMkLst>
          <pc:docMk/>
          <pc:sldMk cId="3352404927" sldId="11111"/>
        </pc:sldMkLst>
        <pc:spChg chg="del">
          <ac:chgData name="Luka Mandić" userId="18010844-0339-46fd-8e80-96db4bed1367" providerId="ADAL" clId="{C6A2116B-3DC8-4361-B4B8-5D70AB1C54B5}" dt="2022-11-29T13:17:42.734" v="331" actId="478"/>
          <ac:spMkLst>
            <pc:docMk/>
            <pc:sldMk cId="3352404927" sldId="11111"/>
            <ac:spMk id="23" creationId="{BB47DA5C-CF44-41B6-9919-FEE1E7DA15F8}"/>
          </ac:spMkLst>
        </pc:spChg>
        <pc:spChg chg="add mod">
          <ac:chgData name="Luka Mandić" userId="18010844-0339-46fd-8e80-96db4bed1367" providerId="ADAL" clId="{C6A2116B-3DC8-4361-B4B8-5D70AB1C54B5}" dt="2022-11-29T13:17:46.821" v="332"/>
          <ac:spMkLst>
            <pc:docMk/>
            <pc:sldMk cId="3352404927" sldId="11111"/>
            <ac:spMk id="27" creationId="{D90F8D19-9305-4CC8-83AB-D1FCC7161BAE}"/>
          </ac:spMkLst>
        </pc:spChg>
        <pc:spChg chg="add mod">
          <ac:chgData name="Luka Mandić" userId="18010844-0339-46fd-8e80-96db4bed1367" providerId="ADAL" clId="{C6A2116B-3DC8-4361-B4B8-5D70AB1C54B5}" dt="2022-11-29T13:17:50.956" v="333"/>
          <ac:spMkLst>
            <pc:docMk/>
            <pc:sldMk cId="3352404927" sldId="11111"/>
            <ac:spMk id="28" creationId="{9B978DF9-BEED-4BC6-908B-A0FBE3606320}"/>
          </ac:spMkLst>
        </pc:spChg>
        <pc:spChg chg="mod">
          <ac:chgData name="Luka Mandić" userId="18010844-0339-46fd-8e80-96db4bed1367" providerId="ADAL" clId="{C6A2116B-3DC8-4361-B4B8-5D70AB1C54B5}" dt="2022-11-29T13:13:44.589" v="275"/>
          <ac:spMkLst>
            <pc:docMk/>
            <pc:sldMk cId="3352404927" sldId="11111"/>
            <ac:spMk id="48" creationId="{54DA6196-5B90-4B77-8E7F-F06DC1980561}"/>
          </ac:spMkLst>
        </pc:spChg>
        <pc:graphicFrameChg chg="mod">
          <ac:chgData name="Luka Mandić" userId="18010844-0339-46fd-8e80-96db4bed1367" providerId="ADAL" clId="{C6A2116B-3DC8-4361-B4B8-5D70AB1C54B5}" dt="2022-11-29T13:18:36.885" v="374" actId="108"/>
          <ac:graphicFrameMkLst>
            <pc:docMk/>
            <pc:sldMk cId="3352404927" sldId="11111"/>
            <ac:graphicFrameMk id="43" creationId="{1FE5E42F-0784-435D-A500-4EECF41D8A27}"/>
          </ac:graphicFrameMkLst>
        </pc:graphicFrameChg>
        <pc:graphicFrameChg chg="mod">
          <ac:chgData name="Luka Mandić" userId="18010844-0339-46fd-8e80-96db4bed1367" providerId="ADAL" clId="{C6A2116B-3DC8-4361-B4B8-5D70AB1C54B5}" dt="2022-11-29T13:18:09.457" v="366" actId="108"/>
          <ac:graphicFrameMkLst>
            <pc:docMk/>
            <pc:sldMk cId="3352404927" sldId="11111"/>
            <ac:graphicFrameMk id="44" creationId="{B004CA16-60ED-4ECD-A3FC-93B84809A7CA}"/>
          </ac:graphicFrameMkLst>
        </pc:graphicFrameChg>
        <pc:graphicFrameChg chg="mod">
          <ac:chgData name="Luka Mandić" userId="18010844-0339-46fd-8e80-96db4bed1367" providerId="ADAL" clId="{C6A2116B-3DC8-4361-B4B8-5D70AB1C54B5}" dt="2022-11-29T13:13:54.651" v="295" actId="1036"/>
          <ac:graphicFrameMkLst>
            <pc:docMk/>
            <pc:sldMk cId="3352404927" sldId="11111"/>
            <ac:graphicFrameMk id="45" creationId="{1BA8A17E-8793-4199-9AC2-0294608B1E4B}"/>
          </ac:graphicFrameMkLst>
        </pc:graphicFrameChg>
        <pc:graphicFrameChg chg="mod">
          <ac:chgData name="Luka Mandić" userId="18010844-0339-46fd-8e80-96db4bed1367" providerId="ADAL" clId="{C6A2116B-3DC8-4361-B4B8-5D70AB1C54B5}" dt="2022-11-29T13:18:00.671" v="363" actId="1036"/>
          <ac:graphicFrameMkLst>
            <pc:docMk/>
            <pc:sldMk cId="3352404927" sldId="11111"/>
            <ac:graphicFrameMk id="47" creationId="{A6EBCDE4-F0E1-4B83-8898-07B2687EC3B4}"/>
          </ac:graphicFrameMkLst>
        </pc:graphicFrameChg>
      </pc:sldChg>
      <pc:sldChg chg="addSp delSp modSp mod">
        <pc:chgData name="Luka Mandić" userId="18010844-0339-46fd-8e80-96db4bed1367" providerId="ADAL" clId="{C6A2116B-3DC8-4361-B4B8-5D70AB1C54B5}" dt="2022-11-29T13:21:36.298" v="448" actId="108"/>
        <pc:sldMkLst>
          <pc:docMk/>
          <pc:sldMk cId="3779945898" sldId="11113"/>
        </pc:sldMkLst>
        <pc:spChg chg="del">
          <ac:chgData name="Luka Mandić" userId="18010844-0339-46fd-8e80-96db4bed1367" providerId="ADAL" clId="{C6A2116B-3DC8-4361-B4B8-5D70AB1C54B5}" dt="2022-11-29T13:19:00.278" v="397" actId="478"/>
          <ac:spMkLst>
            <pc:docMk/>
            <pc:sldMk cId="3779945898" sldId="11113"/>
            <ac:spMk id="23" creationId="{BB47DA5C-CF44-41B6-9919-FEE1E7DA15F8}"/>
          </ac:spMkLst>
        </pc:spChg>
        <pc:spChg chg="add mod">
          <ac:chgData name="Luka Mandić" userId="18010844-0339-46fd-8e80-96db4bed1367" providerId="ADAL" clId="{C6A2116B-3DC8-4361-B4B8-5D70AB1C54B5}" dt="2022-11-29T13:18:58.108" v="396"/>
          <ac:spMkLst>
            <pc:docMk/>
            <pc:sldMk cId="3779945898" sldId="11113"/>
            <ac:spMk id="27" creationId="{C841F74C-DC69-454D-B28A-A724181EBF91}"/>
          </ac:spMkLst>
        </pc:spChg>
        <pc:spChg chg="add mod">
          <ac:chgData name="Luka Mandić" userId="18010844-0339-46fd-8e80-96db4bed1367" providerId="ADAL" clId="{C6A2116B-3DC8-4361-B4B8-5D70AB1C54B5}" dt="2022-11-29T13:19:04.818" v="398"/>
          <ac:spMkLst>
            <pc:docMk/>
            <pc:sldMk cId="3779945898" sldId="11113"/>
            <ac:spMk id="28" creationId="{91409AD6-2AED-4B01-BC5A-AB321C146C67}"/>
          </ac:spMkLst>
        </pc:spChg>
        <pc:spChg chg="add mod">
          <ac:chgData name="Luka Mandić" userId="18010844-0339-46fd-8e80-96db4bed1367" providerId="ADAL" clId="{C6A2116B-3DC8-4361-B4B8-5D70AB1C54B5}" dt="2022-11-29T13:19:04.818" v="398"/>
          <ac:spMkLst>
            <pc:docMk/>
            <pc:sldMk cId="3779945898" sldId="11113"/>
            <ac:spMk id="41" creationId="{521E8BE5-CD53-46DC-A6C3-F469BB7526E4}"/>
          </ac:spMkLst>
        </pc:spChg>
        <pc:spChg chg="del">
          <ac:chgData name="Luka Mandić" userId="18010844-0339-46fd-8e80-96db4bed1367" providerId="ADAL" clId="{C6A2116B-3DC8-4361-B4B8-5D70AB1C54B5}" dt="2022-11-29T13:18:57.276" v="395" actId="478"/>
          <ac:spMkLst>
            <pc:docMk/>
            <pc:sldMk cId="3779945898" sldId="11113"/>
            <ac:spMk id="45" creationId="{C28E718B-6803-4B5A-89DC-5C209AEC1180}"/>
          </ac:spMkLst>
        </pc:spChg>
        <pc:graphicFrameChg chg="mod">
          <ac:chgData name="Luka Mandić" userId="18010844-0339-46fd-8e80-96db4bed1367" providerId="ADAL" clId="{C6A2116B-3DC8-4361-B4B8-5D70AB1C54B5}" dt="2022-11-29T13:21:11.261" v="440" actId="108"/>
          <ac:graphicFrameMkLst>
            <pc:docMk/>
            <pc:sldMk cId="3779945898" sldId="11113"/>
            <ac:graphicFrameMk id="43" creationId="{DCA473D2-0C11-4773-B418-22199DB189F8}"/>
          </ac:graphicFrameMkLst>
        </pc:graphicFrameChg>
        <pc:graphicFrameChg chg="mod">
          <ac:chgData name="Luka Mandić" userId="18010844-0339-46fd-8e80-96db4bed1367" providerId="ADAL" clId="{C6A2116B-3DC8-4361-B4B8-5D70AB1C54B5}" dt="2022-11-29T13:21:36.298" v="448" actId="108"/>
          <ac:graphicFrameMkLst>
            <pc:docMk/>
            <pc:sldMk cId="3779945898" sldId="11113"/>
            <ac:graphicFrameMk id="44" creationId="{A3525EAE-B9F9-4E2A-8512-1A781105662F}"/>
          </ac:graphicFrameMkLst>
        </pc:graphicFrameChg>
        <pc:graphicFrameChg chg="mod">
          <ac:chgData name="Luka Mandić" userId="18010844-0339-46fd-8e80-96db4bed1367" providerId="ADAL" clId="{C6A2116B-3DC8-4361-B4B8-5D70AB1C54B5}" dt="2022-11-29T13:18:53.048" v="394" actId="1036"/>
          <ac:graphicFrameMkLst>
            <pc:docMk/>
            <pc:sldMk cId="3779945898" sldId="11113"/>
            <ac:graphicFrameMk id="47" creationId="{3B3EF12D-55D1-41D8-B9FD-94FC9665F5AD}"/>
          </ac:graphicFrameMkLst>
        </pc:graphicFrameChg>
        <pc:graphicFrameChg chg="mod">
          <ac:chgData name="Luka Mandić" userId="18010844-0339-46fd-8e80-96db4bed1367" providerId="ADAL" clId="{C6A2116B-3DC8-4361-B4B8-5D70AB1C54B5}" dt="2022-11-29T13:19:14.881" v="428" actId="1036"/>
          <ac:graphicFrameMkLst>
            <pc:docMk/>
            <pc:sldMk cId="3779945898" sldId="11113"/>
            <ac:graphicFrameMk id="48" creationId="{77AF9A62-7A47-493F-BB11-2161579F1686}"/>
          </ac:graphicFrameMkLst>
        </pc:graphicFrameChg>
      </pc:sldChg>
      <pc:sldChg chg="addSp delSp modSp mod">
        <pc:chgData name="Luka Mandić" userId="18010844-0339-46fd-8e80-96db4bed1367" providerId="ADAL" clId="{C6A2116B-3DC8-4361-B4B8-5D70AB1C54B5}" dt="2022-11-29T13:25:12.051" v="522" actId="108"/>
        <pc:sldMkLst>
          <pc:docMk/>
          <pc:sldMk cId="4218925621" sldId="11115"/>
        </pc:sldMkLst>
        <pc:spChg chg="del">
          <ac:chgData name="Luka Mandić" userId="18010844-0339-46fd-8e80-96db4bed1367" providerId="ADAL" clId="{C6A2116B-3DC8-4361-B4B8-5D70AB1C54B5}" dt="2022-11-29T13:21:50.963" v="479" actId="478"/>
          <ac:spMkLst>
            <pc:docMk/>
            <pc:sldMk cId="4218925621" sldId="11115"/>
            <ac:spMk id="23" creationId="{BB47DA5C-CF44-41B6-9919-FEE1E7DA15F8}"/>
          </ac:spMkLst>
        </pc:spChg>
        <pc:spChg chg="add mod">
          <ac:chgData name="Luka Mandić" userId="18010844-0339-46fd-8e80-96db4bed1367" providerId="ADAL" clId="{C6A2116B-3DC8-4361-B4B8-5D70AB1C54B5}" dt="2022-11-29T13:22:01.760" v="481"/>
          <ac:spMkLst>
            <pc:docMk/>
            <pc:sldMk cId="4218925621" sldId="11115"/>
            <ac:spMk id="27" creationId="{7B78DA12-692A-40E2-9D8C-15D5D98F87A6}"/>
          </ac:spMkLst>
        </pc:spChg>
        <pc:spChg chg="add mod">
          <ac:chgData name="Luka Mandić" userId="18010844-0339-46fd-8e80-96db4bed1367" providerId="ADAL" clId="{C6A2116B-3DC8-4361-B4B8-5D70AB1C54B5}" dt="2022-11-29T13:22:01.760" v="481"/>
          <ac:spMkLst>
            <pc:docMk/>
            <pc:sldMk cId="4218925621" sldId="11115"/>
            <ac:spMk id="28" creationId="{45F3143E-7CDE-45A7-BAA4-85538B993EE8}"/>
          </ac:spMkLst>
        </pc:spChg>
        <pc:spChg chg="mod">
          <ac:chgData name="Luka Mandić" userId="18010844-0339-46fd-8e80-96db4bed1367" providerId="ADAL" clId="{C6A2116B-3DC8-4361-B4B8-5D70AB1C54B5}" dt="2022-11-29T13:21:56.421" v="480"/>
          <ac:spMkLst>
            <pc:docMk/>
            <pc:sldMk cId="4218925621" sldId="11115"/>
            <ac:spMk id="45" creationId="{63FCF3F6-8E74-4056-9E90-F521315B547D}"/>
          </ac:spMkLst>
        </pc:spChg>
        <pc:graphicFrameChg chg="mod">
          <ac:chgData name="Luka Mandić" userId="18010844-0339-46fd-8e80-96db4bed1367" providerId="ADAL" clId="{C6A2116B-3DC8-4361-B4B8-5D70AB1C54B5}" dt="2022-11-29T13:24:44.900" v="514" actId="108"/>
          <ac:graphicFrameMkLst>
            <pc:docMk/>
            <pc:sldMk cId="4218925621" sldId="11115"/>
            <ac:graphicFrameMk id="43" creationId="{0B3B20F8-C23D-42F8-9E24-F64F6F8CC753}"/>
          </ac:graphicFrameMkLst>
        </pc:graphicFrameChg>
        <pc:graphicFrameChg chg="mod">
          <ac:chgData name="Luka Mandić" userId="18010844-0339-46fd-8e80-96db4bed1367" providerId="ADAL" clId="{C6A2116B-3DC8-4361-B4B8-5D70AB1C54B5}" dt="2022-11-29T13:25:12.051" v="522" actId="108"/>
          <ac:graphicFrameMkLst>
            <pc:docMk/>
            <pc:sldMk cId="4218925621" sldId="11115"/>
            <ac:graphicFrameMk id="44" creationId="{7A4A1F04-F07B-47B9-9324-3C2E6A6C59E0}"/>
          </ac:graphicFrameMkLst>
        </pc:graphicFrameChg>
        <pc:graphicFrameChg chg="mod">
          <ac:chgData name="Luka Mandić" userId="18010844-0339-46fd-8e80-96db4bed1367" providerId="ADAL" clId="{C6A2116B-3DC8-4361-B4B8-5D70AB1C54B5}" dt="2022-11-29T13:21:49.203" v="478" actId="1036"/>
          <ac:graphicFrameMkLst>
            <pc:docMk/>
            <pc:sldMk cId="4218925621" sldId="11115"/>
            <ac:graphicFrameMk id="47" creationId="{7FE6EAA9-ACD2-4038-9AA4-96A0BCE73A75}"/>
          </ac:graphicFrameMkLst>
        </pc:graphicFrameChg>
        <pc:graphicFrameChg chg="mod">
          <ac:chgData name="Luka Mandić" userId="18010844-0339-46fd-8e80-96db4bed1367" providerId="ADAL" clId="{C6A2116B-3DC8-4361-B4B8-5D70AB1C54B5}" dt="2022-11-29T13:22:10.012" v="501" actId="1036"/>
          <ac:graphicFrameMkLst>
            <pc:docMk/>
            <pc:sldMk cId="4218925621" sldId="11115"/>
            <ac:graphicFrameMk id="48" creationId="{BFA3A6AE-E673-43D9-9ACA-5B40F8D264EF}"/>
          </ac:graphicFrameMkLst>
        </pc:graphicFrameChg>
      </pc:sldChg>
      <pc:sldChg chg="addSp delSp modSp mod">
        <pc:chgData name="Luka Mandić" userId="18010844-0339-46fd-8e80-96db4bed1367" providerId="ADAL" clId="{C6A2116B-3DC8-4361-B4B8-5D70AB1C54B5}" dt="2022-11-29T13:30:06.189" v="598" actId="27918"/>
        <pc:sldMkLst>
          <pc:docMk/>
          <pc:sldMk cId="198871179" sldId="11117"/>
        </pc:sldMkLst>
        <pc:spChg chg="del">
          <ac:chgData name="Luka Mandić" userId="18010844-0339-46fd-8e80-96db4bed1367" providerId="ADAL" clId="{C6A2116B-3DC8-4361-B4B8-5D70AB1C54B5}" dt="2022-11-29T13:26:59.546" v="555" actId="478"/>
          <ac:spMkLst>
            <pc:docMk/>
            <pc:sldMk cId="198871179" sldId="11117"/>
            <ac:spMk id="23" creationId="{BB47DA5C-CF44-41B6-9919-FEE1E7DA15F8}"/>
          </ac:spMkLst>
        </pc:spChg>
        <pc:spChg chg="add mod">
          <ac:chgData name="Luka Mandić" userId="18010844-0339-46fd-8e80-96db4bed1367" providerId="ADAL" clId="{C6A2116B-3DC8-4361-B4B8-5D70AB1C54B5}" dt="2022-11-29T13:26:47.923" v="524"/>
          <ac:spMkLst>
            <pc:docMk/>
            <pc:sldMk cId="198871179" sldId="11117"/>
            <ac:spMk id="27" creationId="{42A28F19-8784-4CA5-8BEB-716C81A88EB4}"/>
          </ac:spMkLst>
        </pc:spChg>
        <pc:spChg chg="add mod">
          <ac:chgData name="Luka Mandić" userId="18010844-0339-46fd-8e80-96db4bed1367" providerId="ADAL" clId="{C6A2116B-3DC8-4361-B4B8-5D70AB1C54B5}" dt="2022-11-29T13:27:02.941" v="556"/>
          <ac:spMkLst>
            <pc:docMk/>
            <pc:sldMk cId="198871179" sldId="11117"/>
            <ac:spMk id="28" creationId="{316ED72F-7A25-4E6F-8FCC-C83FE4923C91}"/>
          </ac:spMkLst>
        </pc:spChg>
        <pc:spChg chg="add mod">
          <ac:chgData name="Luka Mandić" userId="18010844-0339-46fd-8e80-96db4bed1367" providerId="ADAL" clId="{C6A2116B-3DC8-4361-B4B8-5D70AB1C54B5}" dt="2022-11-29T13:27:02.941" v="556"/>
          <ac:spMkLst>
            <pc:docMk/>
            <pc:sldMk cId="198871179" sldId="11117"/>
            <ac:spMk id="41" creationId="{EF80BDCB-5798-4FDA-A1BB-588835DA8C35}"/>
          </ac:spMkLst>
        </pc:spChg>
        <pc:spChg chg="del">
          <ac:chgData name="Luka Mandić" userId="18010844-0339-46fd-8e80-96db4bed1367" providerId="ADAL" clId="{C6A2116B-3DC8-4361-B4B8-5D70AB1C54B5}" dt="2022-11-29T13:26:47.259" v="523" actId="478"/>
          <ac:spMkLst>
            <pc:docMk/>
            <pc:sldMk cId="198871179" sldId="11117"/>
            <ac:spMk id="45" creationId="{EB8FA838-92A0-4D72-96D2-CA77A80A7F36}"/>
          </ac:spMkLst>
        </pc:spChg>
        <pc:graphicFrameChg chg="mod">
          <ac:chgData name="Luka Mandić" userId="18010844-0339-46fd-8e80-96db4bed1367" providerId="ADAL" clId="{C6A2116B-3DC8-4361-B4B8-5D70AB1C54B5}" dt="2022-11-29T13:27:47.257" v="588" actId="108"/>
          <ac:graphicFrameMkLst>
            <pc:docMk/>
            <pc:sldMk cId="198871179" sldId="11117"/>
            <ac:graphicFrameMk id="43" creationId="{1B972D9D-865B-425F-B027-CA8CEA522E04}"/>
          </ac:graphicFrameMkLst>
        </pc:graphicFrameChg>
        <pc:graphicFrameChg chg="mod">
          <ac:chgData name="Luka Mandić" userId="18010844-0339-46fd-8e80-96db4bed1367" providerId="ADAL" clId="{C6A2116B-3DC8-4361-B4B8-5D70AB1C54B5}" dt="2022-11-29T13:28:17.474" v="596" actId="108"/>
          <ac:graphicFrameMkLst>
            <pc:docMk/>
            <pc:sldMk cId="198871179" sldId="11117"/>
            <ac:graphicFrameMk id="44" creationId="{15F5BE03-FF1C-403D-B83A-A0E4C393FC2B}"/>
          </ac:graphicFrameMkLst>
        </pc:graphicFrameChg>
        <pc:graphicFrameChg chg="mod">
          <ac:chgData name="Luka Mandić" userId="18010844-0339-46fd-8e80-96db4bed1367" providerId="ADAL" clId="{C6A2116B-3DC8-4361-B4B8-5D70AB1C54B5}" dt="2022-11-29T13:26:57.464" v="554" actId="1036"/>
          <ac:graphicFrameMkLst>
            <pc:docMk/>
            <pc:sldMk cId="198871179" sldId="11117"/>
            <ac:graphicFrameMk id="47" creationId="{10DE1524-64A7-4755-8B01-BE26BF35F337}"/>
          </ac:graphicFrameMkLst>
        </pc:graphicFrameChg>
        <pc:graphicFrameChg chg="mod">
          <ac:chgData name="Luka Mandić" userId="18010844-0339-46fd-8e80-96db4bed1367" providerId="ADAL" clId="{C6A2116B-3DC8-4361-B4B8-5D70AB1C54B5}" dt="2022-11-29T13:27:10.144" v="576" actId="1036"/>
          <ac:graphicFrameMkLst>
            <pc:docMk/>
            <pc:sldMk cId="198871179" sldId="11117"/>
            <ac:graphicFrameMk id="48" creationId="{9AD8A002-910E-43DA-B335-45380B24A96B}"/>
          </ac:graphicFrameMkLst>
        </pc:graphicFrameChg>
      </pc:sldChg>
      <pc:sldChg chg="addSp delSp modSp mod">
        <pc:chgData name="Luka Mandić" userId="18010844-0339-46fd-8e80-96db4bed1367" providerId="ADAL" clId="{C6A2116B-3DC8-4361-B4B8-5D70AB1C54B5}" dt="2022-11-29T13:36:44.146" v="676" actId="27918"/>
        <pc:sldMkLst>
          <pc:docMk/>
          <pc:sldMk cId="1715177155" sldId="11119"/>
        </pc:sldMkLst>
        <pc:spChg chg="del">
          <ac:chgData name="Luka Mandić" userId="18010844-0339-46fd-8e80-96db4bed1367" providerId="ADAL" clId="{C6A2116B-3DC8-4361-B4B8-5D70AB1C54B5}" dt="2022-11-29T13:30:31.222" v="631" actId="478"/>
          <ac:spMkLst>
            <pc:docMk/>
            <pc:sldMk cId="1715177155" sldId="11119"/>
            <ac:spMk id="23" creationId="{BB47DA5C-CF44-41B6-9919-FEE1E7DA15F8}"/>
          </ac:spMkLst>
        </pc:spChg>
        <pc:spChg chg="add mod">
          <ac:chgData name="Luka Mandić" userId="18010844-0339-46fd-8e80-96db4bed1367" providerId="ADAL" clId="{C6A2116B-3DC8-4361-B4B8-5D70AB1C54B5}" dt="2022-11-29T13:30:21.591" v="600"/>
          <ac:spMkLst>
            <pc:docMk/>
            <pc:sldMk cId="1715177155" sldId="11119"/>
            <ac:spMk id="27" creationId="{511621AF-56F7-498F-B4B9-2A99D274C78E}"/>
          </ac:spMkLst>
        </pc:spChg>
        <pc:spChg chg="add mod">
          <ac:chgData name="Luka Mandić" userId="18010844-0339-46fd-8e80-96db4bed1367" providerId="ADAL" clId="{C6A2116B-3DC8-4361-B4B8-5D70AB1C54B5}" dt="2022-11-29T13:30:34.987" v="632"/>
          <ac:spMkLst>
            <pc:docMk/>
            <pc:sldMk cId="1715177155" sldId="11119"/>
            <ac:spMk id="28" creationId="{6711B759-68B1-4828-A392-6410E4C95FDA}"/>
          </ac:spMkLst>
        </pc:spChg>
        <pc:spChg chg="add mod">
          <ac:chgData name="Luka Mandić" userId="18010844-0339-46fd-8e80-96db4bed1367" providerId="ADAL" clId="{C6A2116B-3DC8-4361-B4B8-5D70AB1C54B5}" dt="2022-11-29T13:30:34.987" v="632"/>
          <ac:spMkLst>
            <pc:docMk/>
            <pc:sldMk cId="1715177155" sldId="11119"/>
            <ac:spMk id="41" creationId="{4BAE3E29-3CAE-408D-9168-7CC6C2D873E2}"/>
          </ac:spMkLst>
        </pc:spChg>
        <pc:spChg chg="del">
          <ac:chgData name="Luka Mandić" userId="18010844-0339-46fd-8e80-96db4bed1367" providerId="ADAL" clId="{C6A2116B-3DC8-4361-B4B8-5D70AB1C54B5}" dt="2022-11-29T13:30:20.865" v="599" actId="478"/>
          <ac:spMkLst>
            <pc:docMk/>
            <pc:sldMk cId="1715177155" sldId="11119"/>
            <ac:spMk id="45" creationId="{3DAF1BFE-2C30-469F-8731-22235182800E}"/>
          </ac:spMkLst>
        </pc:spChg>
        <pc:graphicFrameChg chg="mod">
          <ac:chgData name="Luka Mandić" userId="18010844-0339-46fd-8e80-96db4bed1367" providerId="ADAL" clId="{C6A2116B-3DC8-4361-B4B8-5D70AB1C54B5}" dt="2022-11-29T13:31:23.612" v="665" actId="108"/>
          <ac:graphicFrameMkLst>
            <pc:docMk/>
            <pc:sldMk cId="1715177155" sldId="11119"/>
            <ac:graphicFrameMk id="43" creationId="{F4861BCB-3C68-40EE-A2DE-1A804C5FF5E9}"/>
          </ac:graphicFrameMkLst>
        </pc:graphicFrameChg>
        <pc:graphicFrameChg chg="mod">
          <ac:chgData name="Luka Mandić" userId="18010844-0339-46fd-8e80-96db4bed1367" providerId="ADAL" clId="{C6A2116B-3DC8-4361-B4B8-5D70AB1C54B5}" dt="2022-11-29T13:31:48.138" v="674" actId="108"/>
          <ac:graphicFrameMkLst>
            <pc:docMk/>
            <pc:sldMk cId="1715177155" sldId="11119"/>
            <ac:graphicFrameMk id="44" creationId="{2D16E997-C540-4CE7-B7D8-3DD44361EB3F}"/>
          </ac:graphicFrameMkLst>
        </pc:graphicFrameChg>
        <pc:graphicFrameChg chg="mod">
          <ac:chgData name="Luka Mandić" userId="18010844-0339-46fd-8e80-96db4bed1367" providerId="ADAL" clId="{C6A2116B-3DC8-4361-B4B8-5D70AB1C54B5}" dt="2022-11-29T13:30:30.155" v="630" actId="1036"/>
          <ac:graphicFrameMkLst>
            <pc:docMk/>
            <pc:sldMk cId="1715177155" sldId="11119"/>
            <ac:graphicFrameMk id="47" creationId="{83E71A44-72C6-450D-A411-9059B83176F8}"/>
          </ac:graphicFrameMkLst>
        </pc:graphicFrameChg>
        <pc:graphicFrameChg chg="mod">
          <ac:chgData name="Luka Mandić" userId="18010844-0339-46fd-8e80-96db4bed1367" providerId="ADAL" clId="{C6A2116B-3DC8-4361-B4B8-5D70AB1C54B5}" dt="2022-11-29T13:30:41.721" v="652" actId="1036"/>
          <ac:graphicFrameMkLst>
            <pc:docMk/>
            <pc:sldMk cId="1715177155" sldId="11119"/>
            <ac:graphicFrameMk id="48" creationId="{8F2B8501-AA2E-43C8-A159-A597EA6102E2}"/>
          </ac:graphicFrameMkLst>
        </pc:graphicFrameChg>
      </pc:sldChg>
      <pc:sldChg chg="addSp delSp modSp mod">
        <pc:chgData name="Luka Mandić" userId="18010844-0339-46fd-8e80-96db4bed1367" providerId="ADAL" clId="{C6A2116B-3DC8-4361-B4B8-5D70AB1C54B5}" dt="2022-11-29T13:38:26.760" v="759" actId="108"/>
        <pc:sldMkLst>
          <pc:docMk/>
          <pc:sldMk cId="2931597731" sldId="11121"/>
        </pc:sldMkLst>
        <pc:spChg chg="del">
          <ac:chgData name="Luka Mandić" userId="18010844-0339-46fd-8e80-96db4bed1367" providerId="ADAL" clId="{C6A2116B-3DC8-4361-B4B8-5D70AB1C54B5}" dt="2022-11-29T13:36:57.471" v="678" actId="478"/>
          <ac:spMkLst>
            <pc:docMk/>
            <pc:sldMk cId="2931597731" sldId="11121"/>
            <ac:spMk id="23" creationId="{BB47DA5C-CF44-41B6-9919-FEE1E7DA15F8}"/>
          </ac:spMkLst>
        </pc:spChg>
        <pc:spChg chg="add mod">
          <ac:chgData name="Luka Mandić" userId="18010844-0339-46fd-8e80-96db4bed1367" providerId="ADAL" clId="{C6A2116B-3DC8-4361-B4B8-5D70AB1C54B5}" dt="2022-11-29T13:37:20.952" v="739"/>
          <ac:spMkLst>
            <pc:docMk/>
            <pc:sldMk cId="2931597731" sldId="11121"/>
            <ac:spMk id="27" creationId="{AACD7FE6-192A-478D-90C6-F35313CB381E}"/>
          </ac:spMkLst>
        </pc:spChg>
        <pc:spChg chg="add mod">
          <ac:chgData name="Luka Mandić" userId="18010844-0339-46fd-8e80-96db4bed1367" providerId="ADAL" clId="{C6A2116B-3DC8-4361-B4B8-5D70AB1C54B5}" dt="2022-11-29T13:37:20.952" v="739"/>
          <ac:spMkLst>
            <pc:docMk/>
            <pc:sldMk cId="2931597731" sldId="11121"/>
            <ac:spMk id="28" creationId="{84853353-1E13-48AD-8A11-CE70C5FCA538}"/>
          </ac:spMkLst>
        </pc:spChg>
        <pc:spChg chg="add mod">
          <ac:chgData name="Luka Mandić" userId="18010844-0339-46fd-8e80-96db4bed1367" providerId="ADAL" clId="{C6A2116B-3DC8-4361-B4B8-5D70AB1C54B5}" dt="2022-11-29T13:37:20.952" v="739"/>
          <ac:spMkLst>
            <pc:docMk/>
            <pc:sldMk cId="2931597731" sldId="11121"/>
            <ac:spMk id="41" creationId="{83E32669-8DEE-490F-AC3C-FAEAA2BCE93C}"/>
          </ac:spMkLst>
        </pc:spChg>
        <pc:spChg chg="del">
          <ac:chgData name="Luka Mandić" userId="18010844-0339-46fd-8e80-96db4bed1367" providerId="ADAL" clId="{C6A2116B-3DC8-4361-B4B8-5D70AB1C54B5}" dt="2022-11-29T13:36:55.973" v="677" actId="478"/>
          <ac:spMkLst>
            <pc:docMk/>
            <pc:sldMk cId="2931597731" sldId="11121"/>
            <ac:spMk id="51" creationId="{4820BB46-CFD3-4BD9-95C7-CC673BEDD528}"/>
          </ac:spMkLst>
        </pc:spChg>
        <pc:graphicFrameChg chg="mod">
          <ac:chgData name="Luka Mandić" userId="18010844-0339-46fd-8e80-96db4bed1367" providerId="ADAL" clId="{C6A2116B-3DC8-4361-B4B8-5D70AB1C54B5}" dt="2022-11-29T13:37:59.127" v="751" actId="108"/>
          <ac:graphicFrameMkLst>
            <pc:docMk/>
            <pc:sldMk cId="2931597731" sldId="11121"/>
            <ac:graphicFrameMk id="49" creationId="{341A319F-3461-4B50-A621-E09C20EE0999}"/>
          </ac:graphicFrameMkLst>
        </pc:graphicFrameChg>
        <pc:graphicFrameChg chg="mod">
          <ac:chgData name="Luka Mandić" userId="18010844-0339-46fd-8e80-96db4bed1367" providerId="ADAL" clId="{C6A2116B-3DC8-4361-B4B8-5D70AB1C54B5}" dt="2022-11-29T13:38:26.760" v="759" actId="108"/>
          <ac:graphicFrameMkLst>
            <pc:docMk/>
            <pc:sldMk cId="2931597731" sldId="11121"/>
            <ac:graphicFrameMk id="50" creationId="{260553B2-F9F8-4DCB-9C65-0249B99045AF}"/>
          </ac:graphicFrameMkLst>
        </pc:graphicFrameChg>
        <pc:graphicFrameChg chg="mod">
          <ac:chgData name="Luka Mandić" userId="18010844-0339-46fd-8e80-96db4bed1367" providerId="ADAL" clId="{C6A2116B-3DC8-4361-B4B8-5D70AB1C54B5}" dt="2022-11-29T13:37:06.573" v="708" actId="1036"/>
          <ac:graphicFrameMkLst>
            <pc:docMk/>
            <pc:sldMk cId="2931597731" sldId="11121"/>
            <ac:graphicFrameMk id="52" creationId="{054C033C-9082-400C-A57D-3347D878223A}"/>
          </ac:graphicFrameMkLst>
        </pc:graphicFrameChg>
        <pc:graphicFrameChg chg="mod">
          <ac:chgData name="Luka Mandić" userId="18010844-0339-46fd-8e80-96db4bed1367" providerId="ADAL" clId="{C6A2116B-3DC8-4361-B4B8-5D70AB1C54B5}" dt="2022-11-29T13:37:16.174" v="738" actId="1036"/>
          <ac:graphicFrameMkLst>
            <pc:docMk/>
            <pc:sldMk cId="2931597731" sldId="11121"/>
            <ac:graphicFrameMk id="53" creationId="{976AB15A-9EB4-431E-AFF2-DAE6EBD01DCB}"/>
          </ac:graphicFrameMkLst>
        </pc:graphicFrameChg>
      </pc:sldChg>
      <pc:sldChg chg="addSp delSp modSp mod">
        <pc:chgData name="Luka Mandić" userId="18010844-0339-46fd-8e80-96db4bed1367" providerId="ADAL" clId="{C6A2116B-3DC8-4361-B4B8-5D70AB1C54B5}" dt="2022-11-29T13:40:08.142" v="832" actId="207"/>
        <pc:sldMkLst>
          <pc:docMk/>
          <pc:sldMk cId="1827450644" sldId="11123"/>
        </pc:sldMkLst>
        <pc:spChg chg="del">
          <ac:chgData name="Luka Mandić" userId="18010844-0339-46fd-8e80-96db4bed1367" providerId="ADAL" clId="{C6A2116B-3DC8-4361-B4B8-5D70AB1C54B5}" dt="2022-11-29T13:38:41.679" v="761" actId="478"/>
          <ac:spMkLst>
            <pc:docMk/>
            <pc:sldMk cId="1827450644" sldId="11123"/>
            <ac:spMk id="23" creationId="{BB47DA5C-CF44-41B6-9919-FEE1E7DA15F8}"/>
          </ac:spMkLst>
        </pc:spChg>
        <pc:spChg chg="add mod">
          <ac:chgData name="Luka Mandić" userId="18010844-0339-46fd-8e80-96db4bed1367" providerId="ADAL" clId="{C6A2116B-3DC8-4361-B4B8-5D70AB1C54B5}" dt="2022-11-29T13:39:02.994" v="812"/>
          <ac:spMkLst>
            <pc:docMk/>
            <pc:sldMk cId="1827450644" sldId="11123"/>
            <ac:spMk id="27" creationId="{4D276C22-A48D-4BAC-9F95-4B771FFF1C27}"/>
          </ac:spMkLst>
        </pc:spChg>
        <pc:spChg chg="add mod">
          <ac:chgData name="Luka Mandić" userId="18010844-0339-46fd-8e80-96db4bed1367" providerId="ADAL" clId="{C6A2116B-3DC8-4361-B4B8-5D70AB1C54B5}" dt="2022-11-29T13:39:02.994" v="812"/>
          <ac:spMkLst>
            <pc:docMk/>
            <pc:sldMk cId="1827450644" sldId="11123"/>
            <ac:spMk id="28" creationId="{1F21E49F-3C17-4E51-AB12-BEF757414354}"/>
          </ac:spMkLst>
        </pc:spChg>
        <pc:spChg chg="add mod">
          <ac:chgData name="Luka Mandić" userId="18010844-0339-46fd-8e80-96db4bed1367" providerId="ADAL" clId="{C6A2116B-3DC8-4361-B4B8-5D70AB1C54B5}" dt="2022-11-29T13:39:02.994" v="812"/>
          <ac:spMkLst>
            <pc:docMk/>
            <pc:sldMk cId="1827450644" sldId="11123"/>
            <ac:spMk id="41" creationId="{AECCCF18-D32B-47DF-8947-BFADD59CC302}"/>
          </ac:spMkLst>
        </pc:spChg>
        <pc:spChg chg="del">
          <ac:chgData name="Luka Mandić" userId="18010844-0339-46fd-8e80-96db4bed1367" providerId="ADAL" clId="{C6A2116B-3DC8-4361-B4B8-5D70AB1C54B5}" dt="2022-11-29T13:38:40.662" v="760" actId="478"/>
          <ac:spMkLst>
            <pc:docMk/>
            <pc:sldMk cId="1827450644" sldId="11123"/>
            <ac:spMk id="45" creationId="{5D74D7DE-1217-45E5-B5AB-6B6A5D9C728D}"/>
          </ac:spMkLst>
        </pc:spChg>
        <pc:graphicFrameChg chg="mod">
          <ac:chgData name="Luka Mandić" userId="18010844-0339-46fd-8e80-96db4bed1367" providerId="ADAL" clId="{C6A2116B-3DC8-4361-B4B8-5D70AB1C54B5}" dt="2022-11-29T13:39:43.955" v="824" actId="108"/>
          <ac:graphicFrameMkLst>
            <pc:docMk/>
            <pc:sldMk cId="1827450644" sldId="11123"/>
            <ac:graphicFrameMk id="43" creationId="{F9708FF4-A297-4B3A-A102-33F4D78A5B18}"/>
          </ac:graphicFrameMkLst>
        </pc:graphicFrameChg>
        <pc:graphicFrameChg chg="mod">
          <ac:chgData name="Luka Mandić" userId="18010844-0339-46fd-8e80-96db4bed1367" providerId="ADAL" clId="{C6A2116B-3DC8-4361-B4B8-5D70AB1C54B5}" dt="2022-11-29T13:40:08.142" v="832" actId="207"/>
          <ac:graphicFrameMkLst>
            <pc:docMk/>
            <pc:sldMk cId="1827450644" sldId="11123"/>
            <ac:graphicFrameMk id="44" creationId="{82FB1E5A-A2CF-4386-BB36-C51BCC2E483C}"/>
          </ac:graphicFrameMkLst>
        </pc:graphicFrameChg>
        <pc:graphicFrameChg chg="mod">
          <ac:chgData name="Luka Mandić" userId="18010844-0339-46fd-8e80-96db4bed1367" providerId="ADAL" clId="{C6A2116B-3DC8-4361-B4B8-5D70AB1C54B5}" dt="2022-11-29T13:38:50.715" v="791" actId="1036"/>
          <ac:graphicFrameMkLst>
            <pc:docMk/>
            <pc:sldMk cId="1827450644" sldId="11123"/>
            <ac:graphicFrameMk id="47" creationId="{8BFEE452-F740-4F8E-A215-9B70A3393452}"/>
          </ac:graphicFrameMkLst>
        </pc:graphicFrameChg>
        <pc:graphicFrameChg chg="mod">
          <ac:chgData name="Luka Mandić" userId="18010844-0339-46fd-8e80-96db4bed1367" providerId="ADAL" clId="{C6A2116B-3DC8-4361-B4B8-5D70AB1C54B5}" dt="2022-11-29T13:38:57.050" v="811" actId="1036"/>
          <ac:graphicFrameMkLst>
            <pc:docMk/>
            <pc:sldMk cId="1827450644" sldId="11123"/>
            <ac:graphicFrameMk id="48" creationId="{BBEB3C65-0586-44C9-84A6-288FF8B3C148}"/>
          </ac:graphicFrameMkLst>
        </pc:graphicFrameChg>
      </pc:sldChg>
      <pc:sldChg chg="addSp delSp modSp mod">
        <pc:chgData name="Luka Mandić" userId="18010844-0339-46fd-8e80-96db4bed1367" providerId="ADAL" clId="{C6A2116B-3DC8-4361-B4B8-5D70AB1C54B5}" dt="2022-11-29T13:42:18.575" v="915" actId="108"/>
        <pc:sldMkLst>
          <pc:docMk/>
          <pc:sldMk cId="1281675499" sldId="11125"/>
        </pc:sldMkLst>
        <pc:spChg chg="del">
          <ac:chgData name="Luka Mandić" userId="18010844-0339-46fd-8e80-96db4bed1367" providerId="ADAL" clId="{C6A2116B-3DC8-4361-B4B8-5D70AB1C54B5}" dt="2022-11-29T13:40:15.473" v="834" actId="478"/>
          <ac:spMkLst>
            <pc:docMk/>
            <pc:sldMk cId="1281675499" sldId="11125"/>
            <ac:spMk id="23" creationId="{BB47DA5C-CF44-41B6-9919-FEE1E7DA15F8}"/>
          </ac:spMkLst>
        </pc:spChg>
        <pc:spChg chg="add mod">
          <ac:chgData name="Luka Mandić" userId="18010844-0339-46fd-8e80-96db4bed1367" providerId="ADAL" clId="{C6A2116B-3DC8-4361-B4B8-5D70AB1C54B5}" dt="2022-11-29T13:40:41.940" v="896"/>
          <ac:spMkLst>
            <pc:docMk/>
            <pc:sldMk cId="1281675499" sldId="11125"/>
            <ac:spMk id="27" creationId="{E7EE1C19-6D64-4ADB-949B-5287F95A7B15}"/>
          </ac:spMkLst>
        </pc:spChg>
        <pc:spChg chg="add mod">
          <ac:chgData name="Luka Mandić" userId="18010844-0339-46fd-8e80-96db4bed1367" providerId="ADAL" clId="{C6A2116B-3DC8-4361-B4B8-5D70AB1C54B5}" dt="2022-11-29T13:40:41.940" v="896"/>
          <ac:spMkLst>
            <pc:docMk/>
            <pc:sldMk cId="1281675499" sldId="11125"/>
            <ac:spMk id="28" creationId="{A045158E-E076-4B8E-A146-87FC7DCF4087}"/>
          </ac:spMkLst>
        </pc:spChg>
        <pc:spChg chg="add mod">
          <ac:chgData name="Luka Mandić" userId="18010844-0339-46fd-8e80-96db4bed1367" providerId="ADAL" clId="{C6A2116B-3DC8-4361-B4B8-5D70AB1C54B5}" dt="2022-11-29T13:40:41.940" v="896"/>
          <ac:spMkLst>
            <pc:docMk/>
            <pc:sldMk cId="1281675499" sldId="11125"/>
            <ac:spMk id="41" creationId="{AA7A635E-560E-4BD2-9B8E-F56C1F6F0130}"/>
          </ac:spMkLst>
        </pc:spChg>
        <pc:spChg chg="del">
          <ac:chgData name="Luka Mandić" userId="18010844-0339-46fd-8e80-96db4bed1367" providerId="ADAL" clId="{C6A2116B-3DC8-4361-B4B8-5D70AB1C54B5}" dt="2022-11-29T13:40:14.344" v="833" actId="478"/>
          <ac:spMkLst>
            <pc:docMk/>
            <pc:sldMk cId="1281675499" sldId="11125"/>
            <ac:spMk id="45" creationId="{25547DAC-1171-45ED-90E9-D503969AC8D1}"/>
          </ac:spMkLst>
        </pc:spChg>
        <pc:graphicFrameChg chg="mod">
          <ac:chgData name="Luka Mandić" userId="18010844-0339-46fd-8e80-96db4bed1367" providerId="ADAL" clId="{C6A2116B-3DC8-4361-B4B8-5D70AB1C54B5}" dt="2022-11-29T13:41:58.493" v="908" actId="207"/>
          <ac:graphicFrameMkLst>
            <pc:docMk/>
            <pc:sldMk cId="1281675499" sldId="11125"/>
            <ac:graphicFrameMk id="43" creationId="{4B8950D6-D74B-42EF-B3D6-90D3B484B962}"/>
          </ac:graphicFrameMkLst>
        </pc:graphicFrameChg>
        <pc:graphicFrameChg chg="mod">
          <ac:chgData name="Luka Mandić" userId="18010844-0339-46fd-8e80-96db4bed1367" providerId="ADAL" clId="{C6A2116B-3DC8-4361-B4B8-5D70AB1C54B5}" dt="2022-11-29T13:42:18.575" v="915" actId="108"/>
          <ac:graphicFrameMkLst>
            <pc:docMk/>
            <pc:sldMk cId="1281675499" sldId="11125"/>
            <ac:graphicFrameMk id="44" creationId="{63B3D49B-9F06-4FCB-818B-2F47BF9FDA97}"/>
          </ac:graphicFrameMkLst>
        </pc:graphicFrameChg>
        <pc:graphicFrameChg chg="mod">
          <ac:chgData name="Luka Mandić" userId="18010844-0339-46fd-8e80-96db4bed1367" providerId="ADAL" clId="{C6A2116B-3DC8-4361-B4B8-5D70AB1C54B5}" dt="2022-11-29T13:40:24.549" v="864" actId="1036"/>
          <ac:graphicFrameMkLst>
            <pc:docMk/>
            <pc:sldMk cId="1281675499" sldId="11125"/>
            <ac:graphicFrameMk id="47" creationId="{E959642A-BD5B-434C-95F3-38902BC9060F}"/>
          </ac:graphicFrameMkLst>
        </pc:graphicFrameChg>
        <pc:graphicFrameChg chg="mod">
          <ac:chgData name="Luka Mandić" userId="18010844-0339-46fd-8e80-96db4bed1367" providerId="ADAL" clId="{C6A2116B-3DC8-4361-B4B8-5D70AB1C54B5}" dt="2022-11-29T13:40:34.426" v="895" actId="1035"/>
          <ac:graphicFrameMkLst>
            <pc:docMk/>
            <pc:sldMk cId="1281675499" sldId="11125"/>
            <ac:graphicFrameMk id="48" creationId="{CD683186-3C25-49E6-9A15-987EB1608EAE}"/>
          </ac:graphicFrameMkLst>
        </pc:graphicFrameChg>
      </pc:sldChg>
      <pc:sldChg chg="addSp delSp modSp mod">
        <pc:chgData name="Luka Mandić" userId="18010844-0339-46fd-8e80-96db4bed1367" providerId="ADAL" clId="{C6A2116B-3DC8-4361-B4B8-5D70AB1C54B5}" dt="2022-11-29T13:43:43.181" v="989" actId="108"/>
        <pc:sldMkLst>
          <pc:docMk/>
          <pc:sldMk cId="2038678506" sldId="11127"/>
        </pc:sldMkLst>
        <pc:spChg chg="del">
          <ac:chgData name="Luka Mandić" userId="18010844-0339-46fd-8e80-96db4bed1367" providerId="ADAL" clId="{C6A2116B-3DC8-4361-B4B8-5D70AB1C54B5}" dt="2022-11-29T13:42:23.641" v="917" actId="478"/>
          <ac:spMkLst>
            <pc:docMk/>
            <pc:sldMk cId="2038678506" sldId="11127"/>
            <ac:spMk id="23" creationId="{BB47DA5C-CF44-41B6-9919-FEE1E7DA15F8}"/>
          </ac:spMkLst>
        </pc:spChg>
        <pc:spChg chg="add mod">
          <ac:chgData name="Luka Mandić" userId="18010844-0339-46fd-8e80-96db4bed1367" providerId="ADAL" clId="{C6A2116B-3DC8-4361-B4B8-5D70AB1C54B5}" dt="2022-11-29T13:42:41.423" v="968"/>
          <ac:spMkLst>
            <pc:docMk/>
            <pc:sldMk cId="2038678506" sldId="11127"/>
            <ac:spMk id="27" creationId="{392AA8D2-679C-4667-84BD-7CE66D6B66A8}"/>
          </ac:spMkLst>
        </pc:spChg>
        <pc:spChg chg="add mod">
          <ac:chgData name="Luka Mandić" userId="18010844-0339-46fd-8e80-96db4bed1367" providerId="ADAL" clId="{C6A2116B-3DC8-4361-B4B8-5D70AB1C54B5}" dt="2022-11-29T13:42:41.423" v="968"/>
          <ac:spMkLst>
            <pc:docMk/>
            <pc:sldMk cId="2038678506" sldId="11127"/>
            <ac:spMk id="28" creationId="{C76C784C-C42E-474F-9FBC-A36AA74B3858}"/>
          </ac:spMkLst>
        </pc:spChg>
        <pc:spChg chg="add mod">
          <ac:chgData name="Luka Mandić" userId="18010844-0339-46fd-8e80-96db4bed1367" providerId="ADAL" clId="{C6A2116B-3DC8-4361-B4B8-5D70AB1C54B5}" dt="2022-11-29T13:42:41.423" v="968"/>
          <ac:spMkLst>
            <pc:docMk/>
            <pc:sldMk cId="2038678506" sldId="11127"/>
            <ac:spMk id="41" creationId="{C67E826B-9B70-4D5D-B143-29379BFD8066}"/>
          </ac:spMkLst>
        </pc:spChg>
        <pc:spChg chg="del">
          <ac:chgData name="Luka Mandić" userId="18010844-0339-46fd-8e80-96db4bed1367" providerId="ADAL" clId="{C6A2116B-3DC8-4361-B4B8-5D70AB1C54B5}" dt="2022-11-29T13:42:22.741" v="916" actId="478"/>
          <ac:spMkLst>
            <pc:docMk/>
            <pc:sldMk cId="2038678506" sldId="11127"/>
            <ac:spMk id="45" creationId="{DBAF0D8A-3163-4FEF-8602-117F112FEAAE}"/>
          </ac:spMkLst>
        </pc:spChg>
        <pc:graphicFrameChg chg="mod">
          <ac:chgData name="Luka Mandić" userId="18010844-0339-46fd-8e80-96db4bed1367" providerId="ADAL" clId="{C6A2116B-3DC8-4361-B4B8-5D70AB1C54B5}" dt="2022-11-29T13:43:17.039" v="981" actId="108"/>
          <ac:graphicFrameMkLst>
            <pc:docMk/>
            <pc:sldMk cId="2038678506" sldId="11127"/>
            <ac:graphicFrameMk id="43" creationId="{7BFE0B07-41FA-4A02-B87C-6A364503FC3D}"/>
          </ac:graphicFrameMkLst>
        </pc:graphicFrameChg>
        <pc:graphicFrameChg chg="mod">
          <ac:chgData name="Luka Mandić" userId="18010844-0339-46fd-8e80-96db4bed1367" providerId="ADAL" clId="{C6A2116B-3DC8-4361-B4B8-5D70AB1C54B5}" dt="2022-11-29T13:43:43.181" v="989" actId="108"/>
          <ac:graphicFrameMkLst>
            <pc:docMk/>
            <pc:sldMk cId="2038678506" sldId="11127"/>
            <ac:graphicFrameMk id="44" creationId="{44FFDD22-D0C5-40F8-BF47-138F9906AE87}"/>
          </ac:graphicFrameMkLst>
        </pc:graphicFrameChg>
        <pc:graphicFrameChg chg="mod">
          <ac:chgData name="Luka Mandić" userId="18010844-0339-46fd-8e80-96db4bed1367" providerId="ADAL" clId="{C6A2116B-3DC8-4361-B4B8-5D70AB1C54B5}" dt="2022-11-29T13:42:31.670" v="947" actId="1036"/>
          <ac:graphicFrameMkLst>
            <pc:docMk/>
            <pc:sldMk cId="2038678506" sldId="11127"/>
            <ac:graphicFrameMk id="47" creationId="{131224A7-ECF7-4806-B5FE-F8ABABB56B26}"/>
          </ac:graphicFrameMkLst>
        </pc:graphicFrameChg>
        <pc:graphicFrameChg chg="mod">
          <ac:chgData name="Luka Mandić" userId="18010844-0339-46fd-8e80-96db4bed1367" providerId="ADAL" clId="{C6A2116B-3DC8-4361-B4B8-5D70AB1C54B5}" dt="2022-11-29T13:42:37.100" v="967" actId="1036"/>
          <ac:graphicFrameMkLst>
            <pc:docMk/>
            <pc:sldMk cId="2038678506" sldId="11127"/>
            <ac:graphicFrameMk id="48" creationId="{7001AA37-4CE8-4DD3-8C7A-B787F39D0028}"/>
          </ac:graphicFrameMkLst>
        </pc:graphicFrameChg>
      </pc:sldChg>
      <pc:sldChg chg="addSp delSp modSp mod">
        <pc:chgData name="Luka Mandić" userId="18010844-0339-46fd-8e80-96db4bed1367" providerId="ADAL" clId="{C6A2116B-3DC8-4361-B4B8-5D70AB1C54B5}" dt="2022-11-29T13:45:05.340" v="1039" actId="207"/>
        <pc:sldMkLst>
          <pc:docMk/>
          <pc:sldMk cId="3395246869" sldId="11129"/>
        </pc:sldMkLst>
        <pc:spChg chg="del">
          <ac:chgData name="Luka Mandić" userId="18010844-0339-46fd-8e80-96db4bed1367" providerId="ADAL" clId="{C6A2116B-3DC8-4361-B4B8-5D70AB1C54B5}" dt="2022-11-29T13:43:47.826" v="991" actId="478"/>
          <ac:spMkLst>
            <pc:docMk/>
            <pc:sldMk cId="3395246869" sldId="11129"/>
            <ac:spMk id="23" creationId="{BB47DA5C-CF44-41B6-9919-FEE1E7DA15F8}"/>
          </ac:spMkLst>
        </pc:spChg>
        <pc:spChg chg="add mod">
          <ac:chgData name="Luka Mandić" userId="18010844-0339-46fd-8e80-96db4bed1367" providerId="ADAL" clId="{C6A2116B-3DC8-4361-B4B8-5D70AB1C54B5}" dt="2022-11-29T13:44:00.107" v="1017"/>
          <ac:spMkLst>
            <pc:docMk/>
            <pc:sldMk cId="3395246869" sldId="11129"/>
            <ac:spMk id="27" creationId="{50264C0B-651F-4535-B3E1-D19347A93E72}"/>
          </ac:spMkLst>
        </pc:spChg>
        <pc:spChg chg="add mod">
          <ac:chgData name="Luka Mandić" userId="18010844-0339-46fd-8e80-96db4bed1367" providerId="ADAL" clId="{C6A2116B-3DC8-4361-B4B8-5D70AB1C54B5}" dt="2022-11-29T13:44:00.107" v="1017"/>
          <ac:spMkLst>
            <pc:docMk/>
            <pc:sldMk cId="3395246869" sldId="11129"/>
            <ac:spMk id="28" creationId="{97DF0DB7-4A11-4893-A871-E5E48838268B}"/>
          </ac:spMkLst>
        </pc:spChg>
        <pc:spChg chg="add mod">
          <ac:chgData name="Luka Mandić" userId="18010844-0339-46fd-8e80-96db4bed1367" providerId="ADAL" clId="{C6A2116B-3DC8-4361-B4B8-5D70AB1C54B5}" dt="2022-11-29T13:44:00.107" v="1017"/>
          <ac:spMkLst>
            <pc:docMk/>
            <pc:sldMk cId="3395246869" sldId="11129"/>
            <ac:spMk id="41" creationId="{FF124682-9294-4209-A7B3-03FB09F0524C}"/>
          </ac:spMkLst>
        </pc:spChg>
        <pc:spChg chg="del">
          <ac:chgData name="Luka Mandić" userId="18010844-0339-46fd-8e80-96db4bed1367" providerId="ADAL" clId="{C6A2116B-3DC8-4361-B4B8-5D70AB1C54B5}" dt="2022-11-29T13:43:46.742" v="990" actId="478"/>
          <ac:spMkLst>
            <pc:docMk/>
            <pc:sldMk cId="3395246869" sldId="11129"/>
            <ac:spMk id="45" creationId="{7A6B769A-146E-4246-BFC9-09A7C8E6B9C0}"/>
          </ac:spMkLst>
        </pc:spChg>
        <pc:graphicFrameChg chg="mod">
          <ac:chgData name="Luka Mandić" userId="18010844-0339-46fd-8e80-96db4bed1367" providerId="ADAL" clId="{C6A2116B-3DC8-4361-B4B8-5D70AB1C54B5}" dt="2022-11-29T13:44:43.258" v="1031" actId="108"/>
          <ac:graphicFrameMkLst>
            <pc:docMk/>
            <pc:sldMk cId="3395246869" sldId="11129"/>
            <ac:graphicFrameMk id="43" creationId="{4DCA52FF-1DEE-445F-919C-632119D010B4}"/>
          </ac:graphicFrameMkLst>
        </pc:graphicFrameChg>
        <pc:graphicFrameChg chg="mod">
          <ac:chgData name="Luka Mandić" userId="18010844-0339-46fd-8e80-96db4bed1367" providerId="ADAL" clId="{C6A2116B-3DC8-4361-B4B8-5D70AB1C54B5}" dt="2022-11-29T13:45:05.340" v="1039" actId="207"/>
          <ac:graphicFrameMkLst>
            <pc:docMk/>
            <pc:sldMk cId="3395246869" sldId="11129"/>
            <ac:graphicFrameMk id="44" creationId="{FDDE9864-50DE-4DBF-B8C0-AA472B6150C3}"/>
          </ac:graphicFrameMkLst>
        </pc:graphicFrameChg>
        <pc:graphicFrameChg chg="mod">
          <ac:chgData name="Luka Mandić" userId="18010844-0339-46fd-8e80-96db4bed1367" providerId="ADAL" clId="{C6A2116B-3DC8-4361-B4B8-5D70AB1C54B5}" dt="2022-11-29T13:43:53.572" v="1006" actId="1036"/>
          <ac:graphicFrameMkLst>
            <pc:docMk/>
            <pc:sldMk cId="3395246869" sldId="11129"/>
            <ac:graphicFrameMk id="47" creationId="{CDEC827E-1152-41A1-85B1-F74644882854}"/>
          </ac:graphicFrameMkLst>
        </pc:graphicFrameChg>
        <pc:graphicFrameChg chg="mod">
          <ac:chgData name="Luka Mandić" userId="18010844-0339-46fd-8e80-96db4bed1367" providerId="ADAL" clId="{C6A2116B-3DC8-4361-B4B8-5D70AB1C54B5}" dt="2022-11-29T13:43:57.295" v="1016" actId="1036"/>
          <ac:graphicFrameMkLst>
            <pc:docMk/>
            <pc:sldMk cId="3395246869" sldId="11129"/>
            <ac:graphicFrameMk id="48" creationId="{64CEAE9A-C494-45AD-AD18-FE29E1281A04}"/>
          </ac:graphicFrameMkLst>
        </pc:graphicFrameChg>
      </pc:sldChg>
    </pc:docChg>
  </pc:docChgLst>
  <pc:docChgLst>
    <pc:chgData name="Luka Mandić" userId="18010844-0339-46fd-8e80-96db4bed1367" providerId="ADAL" clId="{DFDBF5A6-F46D-4501-B7BA-B338C7ECF402}"/>
    <pc:docChg chg="undo custSel delSld modSld modSection">
      <pc:chgData name="Luka Mandić" userId="18010844-0339-46fd-8e80-96db4bed1367" providerId="ADAL" clId="{DFDBF5A6-F46D-4501-B7BA-B338C7ECF402}" dt="2022-12-05T09:12:13.058" v="1233" actId="478"/>
      <pc:docMkLst>
        <pc:docMk/>
      </pc:docMkLst>
      <pc:sldChg chg="addSp modSp mod">
        <pc:chgData name="Luka Mandić" userId="18010844-0339-46fd-8e80-96db4bed1367" providerId="ADAL" clId="{DFDBF5A6-F46D-4501-B7BA-B338C7ECF402}" dt="2022-12-05T08:36:05.371" v="651" actId="1076"/>
        <pc:sldMkLst>
          <pc:docMk/>
          <pc:sldMk cId="3724894154" sldId="402"/>
        </pc:sldMkLst>
        <pc:spChg chg="mod">
          <ac:chgData name="Luka Mandić" userId="18010844-0339-46fd-8e80-96db4bed1367" providerId="ADAL" clId="{DFDBF5A6-F46D-4501-B7BA-B338C7ECF402}" dt="2022-12-05T08:18:28.622" v="214" actId="20577"/>
          <ac:spMkLst>
            <pc:docMk/>
            <pc:sldMk cId="3724894154" sldId="402"/>
            <ac:spMk id="15" creationId="{63D9A524-9423-47C4-B10A-3EB30BF7C3AA}"/>
          </ac:spMkLst>
        </pc:spChg>
        <pc:picChg chg="add mod">
          <ac:chgData name="Luka Mandić" userId="18010844-0339-46fd-8e80-96db4bed1367" providerId="ADAL" clId="{DFDBF5A6-F46D-4501-B7BA-B338C7ECF402}" dt="2022-12-05T08:36:05.371" v="651" actId="1076"/>
          <ac:picMkLst>
            <pc:docMk/>
            <pc:sldMk cId="3724894154" sldId="402"/>
            <ac:picMk id="8" creationId="{B9489A7D-C0C7-46DC-87DE-B52856FC3CC8}"/>
          </ac:picMkLst>
        </pc:picChg>
      </pc:sldChg>
      <pc:sldChg chg="addSp modSp mod">
        <pc:chgData name="Luka Mandić" userId="18010844-0339-46fd-8e80-96db4bed1367" providerId="ADAL" clId="{DFDBF5A6-F46D-4501-B7BA-B338C7ECF402}" dt="2022-12-05T08:36:35.344" v="667" actId="1076"/>
        <pc:sldMkLst>
          <pc:docMk/>
          <pc:sldMk cId="3313760468" sldId="432"/>
        </pc:sldMkLst>
        <pc:spChg chg="mod">
          <ac:chgData name="Luka Mandić" userId="18010844-0339-46fd-8e80-96db4bed1367" providerId="ADAL" clId="{DFDBF5A6-F46D-4501-B7BA-B338C7ECF402}" dt="2022-12-05T08:24:46.212" v="424" actId="5793"/>
          <ac:spMkLst>
            <pc:docMk/>
            <pc:sldMk cId="3313760468" sldId="432"/>
            <ac:spMk id="14" creationId="{155E81B5-944F-4182-9335-0EC7D2D86C13}"/>
          </ac:spMkLst>
        </pc:spChg>
        <pc:spChg chg="mod">
          <ac:chgData name="Luka Mandić" userId="18010844-0339-46fd-8e80-96db4bed1367" providerId="ADAL" clId="{DFDBF5A6-F46D-4501-B7BA-B338C7ECF402}" dt="2022-12-05T08:27:29.600" v="454" actId="20577"/>
          <ac:spMkLst>
            <pc:docMk/>
            <pc:sldMk cId="3313760468" sldId="432"/>
            <ac:spMk id="18" creationId="{66F954C9-3ECE-4AAB-9CC7-7065294CAFB4}"/>
          </ac:spMkLst>
        </pc:spChg>
        <pc:picChg chg="add mod">
          <ac:chgData name="Luka Mandić" userId="18010844-0339-46fd-8e80-96db4bed1367" providerId="ADAL" clId="{DFDBF5A6-F46D-4501-B7BA-B338C7ECF402}" dt="2022-12-05T08:36:35.344" v="667" actId="1076"/>
          <ac:picMkLst>
            <pc:docMk/>
            <pc:sldMk cId="3313760468" sldId="432"/>
            <ac:picMk id="16" creationId="{E91CB398-BB2A-4A1F-9B39-5C69D30878F4}"/>
          </ac:picMkLst>
        </pc:picChg>
      </pc:sldChg>
      <pc:sldChg chg="addSp delSp modSp mod">
        <pc:chgData name="Luka Mandić" userId="18010844-0339-46fd-8e80-96db4bed1367" providerId="ADAL" clId="{DFDBF5A6-F46D-4501-B7BA-B338C7ECF402}" dt="2022-12-05T08:36:36.496" v="668"/>
        <pc:sldMkLst>
          <pc:docMk/>
          <pc:sldMk cId="3509877435" sldId="439"/>
        </pc:sldMkLst>
        <pc:spChg chg="mod">
          <ac:chgData name="Luka Mandić" userId="18010844-0339-46fd-8e80-96db4bed1367" providerId="ADAL" clId="{DFDBF5A6-F46D-4501-B7BA-B338C7ECF402}" dt="2022-12-05T08:28:44.897" v="497" actId="20577"/>
          <ac:spMkLst>
            <pc:docMk/>
            <pc:sldMk cId="3509877435" sldId="439"/>
            <ac:spMk id="10" creationId="{EFD3F5A0-A40A-4193-B227-402CB09F08B8}"/>
          </ac:spMkLst>
        </pc:spChg>
        <pc:spChg chg="mod">
          <ac:chgData name="Luka Mandić" userId="18010844-0339-46fd-8e80-96db4bed1367" providerId="ADAL" clId="{DFDBF5A6-F46D-4501-B7BA-B338C7ECF402}" dt="2022-12-05T08:27:45.392" v="458" actId="5793"/>
          <ac:spMkLst>
            <pc:docMk/>
            <pc:sldMk cId="3509877435" sldId="439"/>
            <ac:spMk id="15" creationId="{74E5DA65-5333-4677-AC6E-94A74D5B9C87}"/>
          </ac:spMkLst>
        </pc:spChg>
        <pc:picChg chg="add del mod">
          <ac:chgData name="Luka Mandić" userId="18010844-0339-46fd-8e80-96db4bed1367" providerId="ADAL" clId="{DFDBF5A6-F46D-4501-B7BA-B338C7ECF402}" dt="2022-12-05T08:36:34.320" v="666"/>
          <ac:picMkLst>
            <pc:docMk/>
            <pc:sldMk cId="3509877435" sldId="439"/>
            <ac:picMk id="14" creationId="{E92305CE-93EB-414C-99A9-DF5312099096}"/>
          </ac:picMkLst>
        </pc:picChg>
        <pc:picChg chg="add mod">
          <ac:chgData name="Luka Mandić" userId="18010844-0339-46fd-8e80-96db4bed1367" providerId="ADAL" clId="{DFDBF5A6-F46D-4501-B7BA-B338C7ECF402}" dt="2022-12-05T08:36:36.496" v="668"/>
          <ac:picMkLst>
            <pc:docMk/>
            <pc:sldMk cId="3509877435" sldId="439"/>
            <ac:picMk id="16" creationId="{C08C306E-2219-4F93-84E6-6FB88DF2399C}"/>
          </ac:picMkLst>
        </pc:picChg>
      </pc:sldChg>
      <pc:sldChg chg="addSp modSp mod">
        <pc:chgData name="Luka Mandić" userId="18010844-0339-46fd-8e80-96db4bed1367" providerId="ADAL" clId="{DFDBF5A6-F46D-4501-B7BA-B338C7ECF402}" dt="2022-12-05T08:36:37.620" v="669"/>
        <pc:sldMkLst>
          <pc:docMk/>
          <pc:sldMk cId="101260857" sldId="485"/>
        </pc:sldMkLst>
        <pc:spChg chg="mod">
          <ac:chgData name="Luka Mandić" userId="18010844-0339-46fd-8e80-96db4bed1367" providerId="ADAL" clId="{DFDBF5A6-F46D-4501-B7BA-B338C7ECF402}" dt="2022-12-05T08:29:43.481" v="511" actId="5793"/>
          <ac:spMkLst>
            <pc:docMk/>
            <pc:sldMk cId="101260857" sldId="485"/>
            <ac:spMk id="10" creationId="{EFD3F5A0-A40A-4193-B227-402CB09F08B8}"/>
          </ac:spMkLst>
        </pc:spChg>
        <pc:picChg chg="add mod">
          <ac:chgData name="Luka Mandić" userId="18010844-0339-46fd-8e80-96db4bed1367" providerId="ADAL" clId="{DFDBF5A6-F46D-4501-B7BA-B338C7ECF402}" dt="2022-12-05T08:36:37.620" v="669"/>
          <ac:picMkLst>
            <pc:docMk/>
            <pc:sldMk cId="101260857" sldId="485"/>
            <ac:picMk id="12" creationId="{BB860294-B2B6-407E-8413-923BFD28D897}"/>
          </ac:picMkLst>
        </pc:picChg>
      </pc:sldChg>
      <pc:sldChg chg="addSp delSp modSp mod">
        <pc:chgData name="Luka Mandić" userId="18010844-0339-46fd-8e80-96db4bed1367" providerId="ADAL" clId="{DFDBF5A6-F46D-4501-B7BA-B338C7ECF402}" dt="2022-12-05T08:36:16.146" v="655" actId="1076"/>
        <pc:sldMkLst>
          <pc:docMk/>
          <pc:sldMk cId="2086714540" sldId="489"/>
        </pc:sldMkLst>
        <pc:spChg chg="mod">
          <ac:chgData name="Luka Mandić" userId="18010844-0339-46fd-8e80-96db4bed1367" providerId="ADAL" clId="{DFDBF5A6-F46D-4501-B7BA-B338C7ECF402}" dt="2022-12-05T08:20:40.510" v="271" actId="12789"/>
          <ac:spMkLst>
            <pc:docMk/>
            <pc:sldMk cId="2086714540" sldId="489"/>
            <ac:spMk id="3" creationId="{44E7D4D0-88D2-4A6A-AA83-063CADA89D05}"/>
          </ac:spMkLst>
        </pc:spChg>
        <pc:spChg chg="mod">
          <ac:chgData name="Luka Mandić" userId="18010844-0339-46fd-8e80-96db4bed1367" providerId="ADAL" clId="{DFDBF5A6-F46D-4501-B7BA-B338C7ECF402}" dt="2022-12-05T08:20:44.219" v="273" actId="12789"/>
          <ac:spMkLst>
            <pc:docMk/>
            <pc:sldMk cId="2086714540" sldId="489"/>
            <ac:spMk id="4" creationId="{4339BFB4-0ACF-43F3-A4CF-F1CE3E127A21}"/>
          </ac:spMkLst>
        </pc:spChg>
        <pc:spChg chg="mod">
          <ac:chgData name="Luka Mandić" userId="18010844-0339-46fd-8e80-96db4bed1367" providerId="ADAL" clId="{DFDBF5A6-F46D-4501-B7BA-B338C7ECF402}" dt="2022-12-05T08:20:47.877" v="275" actId="12789"/>
          <ac:spMkLst>
            <pc:docMk/>
            <pc:sldMk cId="2086714540" sldId="489"/>
            <ac:spMk id="5" creationId="{808F600A-17DA-4BFC-8C13-3FE1871CD7A8}"/>
          </ac:spMkLst>
        </pc:spChg>
        <pc:spChg chg="mod">
          <ac:chgData name="Luka Mandić" userId="18010844-0339-46fd-8e80-96db4bed1367" providerId="ADAL" clId="{DFDBF5A6-F46D-4501-B7BA-B338C7ECF402}" dt="2022-12-05T08:20:51.073" v="277" actId="12789"/>
          <ac:spMkLst>
            <pc:docMk/>
            <pc:sldMk cId="2086714540" sldId="489"/>
            <ac:spMk id="6" creationId="{1031EB66-BF7F-4D53-9817-79E5ECB1811C}"/>
          </ac:spMkLst>
        </pc:spChg>
        <pc:spChg chg="mod">
          <ac:chgData name="Luka Mandić" userId="18010844-0339-46fd-8e80-96db4bed1367" providerId="ADAL" clId="{DFDBF5A6-F46D-4501-B7BA-B338C7ECF402}" dt="2022-12-05T08:20:18.520" v="260" actId="12789"/>
          <ac:spMkLst>
            <pc:docMk/>
            <pc:sldMk cId="2086714540" sldId="489"/>
            <ac:spMk id="7" creationId="{76EEDCAC-5DEE-494A-93C5-95B710D30A6F}"/>
          </ac:spMkLst>
        </pc:spChg>
        <pc:spChg chg="mod">
          <ac:chgData name="Luka Mandić" userId="18010844-0339-46fd-8e80-96db4bed1367" providerId="ADAL" clId="{DFDBF5A6-F46D-4501-B7BA-B338C7ECF402}" dt="2022-12-05T08:20:55.238" v="279" actId="12789"/>
          <ac:spMkLst>
            <pc:docMk/>
            <pc:sldMk cId="2086714540" sldId="489"/>
            <ac:spMk id="9" creationId="{C7E90B60-6C05-481C-87F8-0AE2668849CB}"/>
          </ac:spMkLst>
        </pc:spChg>
        <pc:spChg chg="mod">
          <ac:chgData name="Luka Mandić" userId="18010844-0339-46fd-8e80-96db4bed1367" providerId="ADAL" clId="{DFDBF5A6-F46D-4501-B7BA-B338C7ECF402}" dt="2022-12-05T08:20:08.432" v="254" actId="20577"/>
          <ac:spMkLst>
            <pc:docMk/>
            <pc:sldMk cId="2086714540" sldId="489"/>
            <ac:spMk id="16" creationId="{2647541D-3405-4B97-9B7B-0A33343047B7}"/>
          </ac:spMkLst>
        </pc:spChg>
        <pc:spChg chg="mod">
          <ac:chgData name="Luka Mandić" userId="18010844-0339-46fd-8e80-96db4bed1367" providerId="ADAL" clId="{DFDBF5A6-F46D-4501-B7BA-B338C7ECF402}" dt="2022-12-05T08:20:10.640" v="255"/>
          <ac:spMkLst>
            <pc:docMk/>
            <pc:sldMk cId="2086714540" sldId="489"/>
            <ac:spMk id="17" creationId="{D6722555-C593-468C-97AC-EA084538F17E}"/>
          </ac:spMkLst>
        </pc:spChg>
        <pc:spChg chg="mod">
          <ac:chgData name="Luka Mandić" userId="18010844-0339-46fd-8e80-96db4bed1367" providerId="ADAL" clId="{DFDBF5A6-F46D-4501-B7BA-B338C7ECF402}" dt="2022-12-05T08:20:11.729" v="256"/>
          <ac:spMkLst>
            <pc:docMk/>
            <pc:sldMk cId="2086714540" sldId="489"/>
            <ac:spMk id="18" creationId="{DEEC1FE7-D1F4-4337-A4DB-7C182F3D3394}"/>
          </ac:spMkLst>
        </pc:spChg>
        <pc:spChg chg="mod">
          <ac:chgData name="Luka Mandić" userId="18010844-0339-46fd-8e80-96db4bed1367" providerId="ADAL" clId="{DFDBF5A6-F46D-4501-B7BA-B338C7ECF402}" dt="2022-12-05T08:20:12.663" v="257"/>
          <ac:spMkLst>
            <pc:docMk/>
            <pc:sldMk cId="2086714540" sldId="489"/>
            <ac:spMk id="19" creationId="{C13E45E5-E907-4FEF-B882-6C93AF3D2071}"/>
          </ac:spMkLst>
        </pc:spChg>
        <pc:spChg chg="mod">
          <ac:chgData name="Luka Mandić" userId="18010844-0339-46fd-8e80-96db4bed1367" providerId="ADAL" clId="{DFDBF5A6-F46D-4501-B7BA-B338C7ECF402}" dt="2022-12-05T08:20:13.580" v="258"/>
          <ac:spMkLst>
            <pc:docMk/>
            <pc:sldMk cId="2086714540" sldId="489"/>
            <ac:spMk id="20" creationId="{22A95678-C980-4675-A0DD-866BA163302A}"/>
          </ac:spMkLst>
        </pc:spChg>
        <pc:spChg chg="mod">
          <ac:chgData name="Luka Mandić" userId="18010844-0339-46fd-8e80-96db4bed1367" providerId="ADAL" clId="{DFDBF5A6-F46D-4501-B7BA-B338C7ECF402}" dt="2022-12-05T08:19:59.937" v="246" actId="20577"/>
          <ac:spMkLst>
            <pc:docMk/>
            <pc:sldMk cId="2086714540" sldId="489"/>
            <ac:spMk id="36" creationId="{95398BD8-5BAF-482A-B5D6-631C7CF39891}"/>
          </ac:spMkLst>
        </pc:spChg>
        <pc:spChg chg="mod">
          <ac:chgData name="Luka Mandić" userId="18010844-0339-46fd-8e80-96db4bed1367" providerId="ADAL" clId="{DFDBF5A6-F46D-4501-B7BA-B338C7ECF402}" dt="2022-12-05T08:20:02.023" v="247"/>
          <ac:spMkLst>
            <pc:docMk/>
            <pc:sldMk cId="2086714540" sldId="489"/>
            <ac:spMk id="37" creationId="{A9334B95-13C8-4A3C-96B2-0166D0DA2861}"/>
          </ac:spMkLst>
        </pc:spChg>
        <pc:spChg chg="mod">
          <ac:chgData name="Luka Mandić" userId="18010844-0339-46fd-8e80-96db4bed1367" providerId="ADAL" clId="{DFDBF5A6-F46D-4501-B7BA-B338C7ECF402}" dt="2022-12-05T08:20:03.246" v="248"/>
          <ac:spMkLst>
            <pc:docMk/>
            <pc:sldMk cId="2086714540" sldId="489"/>
            <ac:spMk id="39" creationId="{66F7942B-D92E-462E-B919-8961439DEF87}"/>
          </ac:spMkLst>
        </pc:spChg>
        <pc:spChg chg="mod">
          <ac:chgData name="Luka Mandić" userId="18010844-0339-46fd-8e80-96db4bed1367" providerId="ADAL" clId="{DFDBF5A6-F46D-4501-B7BA-B338C7ECF402}" dt="2022-12-05T08:20:04.316" v="249"/>
          <ac:spMkLst>
            <pc:docMk/>
            <pc:sldMk cId="2086714540" sldId="489"/>
            <ac:spMk id="40" creationId="{3DDADCE9-3098-4B28-8992-C725251A64AC}"/>
          </ac:spMkLst>
        </pc:spChg>
        <pc:spChg chg="mod">
          <ac:chgData name="Luka Mandić" userId="18010844-0339-46fd-8e80-96db4bed1367" providerId="ADAL" clId="{DFDBF5A6-F46D-4501-B7BA-B338C7ECF402}" dt="2022-12-05T08:20:05.246" v="250"/>
          <ac:spMkLst>
            <pc:docMk/>
            <pc:sldMk cId="2086714540" sldId="489"/>
            <ac:spMk id="41" creationId="{804F5BED-DAA6-406B-9C93-531FE674BB54}"/>
          </ac:spMkLst>
        </pc:spChg>
        <pc:spChg chg="mod">
          <ac:chgData name="Luka Mandić" userId="18010844-0339-46fd-8e80-96db4bed1367" providerId="ADAL" clId="{DFDBF5A6-F46D-4501-B7BA-B338C7ECF402}" dt="2022-12-05T08:20:22.156" v="262" actId="12789"/>
          <ac:spMkLst>
            <pc:docMk/>
            <pc:sldMk cId="2086714540" sldId="489"/>
            <ac:spMk id="43" creationId="{AA35E6A4-AF0D-49A9-848A-719CAB5F2D6B}"/>
          </ac:spMkLst>
        </pc:spChg>
        <pc:spChg chg="mod">
          <ac:chgData name="Luka Mandić" userId="18010844-0339-46fd-8e80-96db4bed1367" providerId="ADAL" clId="{DFDBF5A6-F46D-4501-B7BA-B338C7ECF402}" dt="2022-12-05T08:20:26.072" v="264" actId="12789"/>
          <ac:spMkLst>
            <pc:docMk/>
            <pc:sldMk cId="2086714540" sldId="489"/>
            <ac:spMk id="44" creationId="{E6A1379A-33C2-47ED-8D8E-D6273CDFE4E3}"/>
          </ac:spMkLst>
        </pc:spChg>
        <pc:spChg chg="mod">
          <ac:chgData name="Luka Mandić" userId="18010844-0339-46fd-8e80-96db4bed1367" providerId="ADAL" clId="{DFDBF5A6-F46D-4501-B7BA-B338C7ECF402}" dt="2022-12-05T08:20:30.118" v="266" actId="12789"/>
          <ac:spMkLst>
            <pc:docMk/>
            <pc:sldMk cId="2086714540" sldId="489"/>
            <ac:spMk id="45" creationId="{7571F991-8687-4B0E-8F3A-F59A2B8CA5BD}"/>
          </ac:spMkLst>
        </pc:spChg>
        <pc:spChg chg="mod">
          <ac:chgData name="Luka Mandić" userId="18010844-0339-46fd-8e80-96db4bed1367" providerId="ADAL" clId="{DFDBF5A6-F46D-4501-B7BA-B338C7ECF402}" dt="2022-12-05T08:18:41.416" v="220" actId="20577"/>
          <ac:spMkLst>
            <pc:docMk/>
            <pc:sldMk cId="2086714540" sldId="489"/>
            <ac:spMk id="46" creationId="{A07F76BD-94AA-4510-8918-5BD710F1E8A2}"/>
          </ac:spMkLst>
        </pc:spChg>
        <pc:spChg chg="mod">
          <ac:chgData name="Luka Mandić" userId="18010844-0339-46fd-8e80-96db4bed1367" providerId="ADAL" clId="{DFDBF5A6-F46D-4501-B7BA-B338C7ECF402}" dt="2022-12-05T08:20:33.938" v="268" actId="12789"/>
          <ac:spMkLst>
            <pc:docMk/>
            <pc:sldMk cId="2086714540" sldId="489"/>
            <ac:spMk id="47" creationId="{F17046B0-864F-49E6-913E-FC30599DA9CD}"/>
          </ac:spMkLst>
        </pc:spChg>
        <pc:spChg chg="add mod">
          <ac:chgData name="Luka Mandić" userId="18010844-0339-46fd-8e80-96db4bed1367" providerId="ADAL" clId="{DFDBF5A6-F46D-4501-B7BA-B338C7ECF402}" dt="2022-12-05T08:20:18.520" v="260" actId="12789"/>
          <ac:spMkLst>
            <pc:docMk/>
            <pc:sldMk cId="2086714540" sldId="489"/>
            <ac:spMk id="54" creationId="{931525A8-0060-4810-A19F-4D23D48941B5}"/>
          </ac:spMkLst>
        </pc:spChg>
        <pc:spChg chg="add mod">
          <ac:chgData name="Luka Mandić" userId="18010844-0339-46fd-8e80-96db4bed1367" providerId="ADAL" clId="{DFDBF5A6-F46D-4501-B7BA-B338C7ECF402}" dt="2022-12-05T08:20:40.510" v="271" actId="12789"/>
          <ac:spMkLst>
            <pc:docMk/>
            <pc:sldMk cId="2086714540" sldId="489"/>
            <ac:spMk id="55" creationId="{3CABF483-D56D-4A89-A68B-95819BAE874A}"/>
          </ac:spMkLst>
        </pc:spChg>
        <pc:spChg chg="add mod">
          <ac:chgData name="Luka Mandić" userId="18010844-0339-46fd-8e80-96db4bed1367" providerId="ADAL" clId="{DFDBF5A6-F46D-4501-B7BA-B338C7ECF402}" dt="2022-12-05T08:20:22.156" v="262" actId="12789"/>
          <ac:spMkLst>
            <pc:docMk/>
            <pc:sldMk cId="2086714540" sldId="489"/>
            <ac:spMk id="56" creationId="{39DD5071-7FD2-457D-9023-2B40AF55BEF6}"/>
          </ac:spMkLst>
        </pc:spChg>
        <pc:spChg chg="add mod">
          <ac:chgData name="Luka Mandić" userId="18010844-0339-46fd-8e80-96db4bed1367" providerId="ADAL" clId="{DFDBF5A6-F46D-4501-B7BA-B338C7ECF402}" dt="2022-12-05T08:20:44.219" v="273" actId="12789"/>
          <ac:spMkLst>
            <pc:docMk/>
            <pc:sldMk cId="2086714540" sldId="489"/>
            <ac:spMk id="57" creationId="{6A200684-C4B6-4FA2-85D9-A04D96319251}"/>
          </ac:spMkLst>
        </pc:spChg>
        <pc:spChg chg="add mod">
          <ac:chgData name="Luka Mandić" userId="18010844-0339-46fd-8e80-96db4bed1367" providerId="ADAL" clId="{DFDBF5A6-F46D-4501-B7BA-B338C7ECF402}" dt="2022-12-05T08:20:26.072" v="264" actId="12789"/>
          <ac:spMkLst>
            <pc:docMk/>
            <pc:sldMk cId="2086714540" sldId="489"/>
            <ac:spMk id="58" creationId="{A553F5F6-ED0D-4024-A791-55850A0C003F}"/>
          </ac:spMkLst>
        </pc:spChg>
        <pc:spChg chg="add mod">
          <ac:chgData name="Luka Mandić" userId="18010844-0339-46fd-8e80-96db4bed1367" providerId="ADAL" clId="{DFDBF5A6-F46D-4501-B7BA-B338C7ECF402}" dt="2022-12-05T08:20:47.877" v="275" actId="12789"/>
          <ac:spMkLst>
            <pc:docMk/>
            <pc:sldMk cId="2086714540" sldId="489"/>
            <ac:spMk id="65" creationId="{D17EFD75-092E-49CA-88FB-F1195CEF546F}"/>
          </ac:spMkLst>
        </pc:spChg>
        <pc:spChg chg="add mod">
          <ac:chgData name="Luka Mandić" userId="18010844-0339-46fd-8e80-96db4bed1367" providerId="ADAL" clId="{DFDBF5A6-F46D-4501-B7BA-B338C7ECF402}" dt="2022-12-05T08:20:30.118" v="266" actId="12789"/>
          <ac:spMkLst>
            <pc:docMk/>
            <pc:sldMk cId="2086714540" sldId="489"/>
            <ac:spMk id="66" creationId="{A8F3DF06-1E3B-4833-92EE-3C1C89452A63}"/>
          </ac:spMkLst>
        </pc:spChg>
        <pc:spChg chg="add mod">
          <ac:chgData name="Luka Mandić" userId="18010844-0339-46fd-8e80-96db4bed1367" providerId="ADAL" clId="{DFDBF5A6-F46D-4501-B7BA-B338C7ECF402}" dt="2022-12-05T08:20:51.073" v="277" actId="12789"/>
          <ac:spMkLst>
            <pc:docMk/>
            <pc:sldMk cId="2086714540" sldId="489"/>
            <ac:spMk id="67" creationId="{026824F7-C87D-483F-8CFA-6AF2D654F51C}"/>
          </ac:spMkLst>
        </pc:spChg>
        <pc:spChg chg="add mod">
          <ac:chgData name="Luka Mandić" userId="18010844-0339-46fd-8e80-96db4bed1367" providerId="ADAL" clId="{DFDBF5A6-F46D-4501-B7BA-B338C7ECF402}" dt="2022-12-05T08:20:33.938" v="268" actId="12789"/>
          <ac:spMkLst>
            <pc:docMk/>
            <pc:sldMk cId="2086714540" sldId="489"/>
            <ac:spMk id="68" creationId="{020C44EE-268F-4360-BF2B-4C877EA20CF5}"/>
          </ac:spMkLst>
        </pc:spChg>
        <pc:spChg chg="add mod">
          <ac:chgData name="Luka Mandić" userId="18010844-0339-46fd-8e80-96db4bed1367" providerId="ADAL" clId="{DFDBF5A6-F46D-4501-B7BA-B338C7ECF402}" dt="2022-12-05T08:20:55.238" v="279" actId="12789"/>
          <ac:spMkLst>
            <pc:docMk/>
            <pc:sldMk cId="2086714540" sldId="489"/>
            <ac:spMk id="69" creationId="{E0CBB4D5-0609-4EEA-9C54-BA3AF338924E}"/>
          </ac:spMkLst>
        </pc:spChg>
        <pc:picChg chg="del">
          <ac:chgData name="Luka Mandić" userId="18010844-0339-46fd-8e80-96db4bed1367" providerId="ADAL" clId="{DFDBF5A6-F46D-4501-B7BA-B338C7ECF402}" dt="2022-12-05T08:18:46.718" v="221" actId="478"/>
          <ac:picMkLst>
            <pc:docMk/>
            <pc:sldMk cId="2086714540" sldId="489"/>
            <ac:picMk id="15" creationId="{422A9CDF-473A-45E9-B188-7473EEFC8D80}"/>
          </ac:picMkLst>
        </pc:picChg>
        <pc:picChg chg="del">
          <ac:chgData name="Luka Mandić" userId="18010844-0339-46fd-8e80-96db4bed1367" providerId="ADAL" clId="{DFDBF5A6-F46D-4501-B7BA-B338C7ECF402}" dt="2022-12-05T08:18:47.767" v="223" actId="478"/>
          <ac:picMkLst>
            <pc:docMk/>
            <pc:sldMk cId="2086714540" sldId="489"/>
            <ac:picMk id="21" creationId="{1E8B1D78-6EBC-4BA8-9DCC-77A16BB29FA3}"/>
          </ac:picMkLst>
        </pc:picChg>
        <pc:picChg chg="del">
          <ac:chgData name="Luka Mandić" userId="18010844-0339-46fd-8e80-96db4bed1367" providerId="ADAL" clId="{DFDBF5A6-F46D-4501-B7BA-B338C7ECF402}" dt="2022-12-05T08:18:50.087" v="226" actId="478"/>
          <ac:picMkLst>
            <pc:docMk/>
            <pc:sldMk cId="2086714540" sldId="489"/>
            <ac:picMk id="22" creationId="{99AB6163-ED58-49A2-AAE8-57C62BCB5FF9}"/>
          </ac:picMkLst>
        </pc:picChg>
        <pc:picChg chg="del mod">
          <ac:chgData name="Luka Mandić" userId="18010844-0339-46fd-8e80-96db4bed1367" providerId="ADAL" clId="{DFDBF5A6-F46D-4501-B7BA-B338C7ECF402}" dt="2022-12-05T08:18:51.569" v="229" actId="478"/>
          <ac:picMkLst>
            <pc:docMk/>
            <pc:sldMk cId="2086714540" sldId="489"/>
            <ac:picMk id="23" creationId="{CDC1C4F5-A8EE-4689-8DEF-4B0F63C5FD5B}"/>
          </ac:picMkLst>
        </pc:picChg>
        <pc:picChg chg="add del mod">
          <ac:chgData name="Luka Mandić" userId="18010844-0339-46fd-8e80-96db4bed1367" providerId="ADAL" clId="{DFDBF5A6-F46D-4501-B7BA-B338C7ECF402}" dt="2022-12-05T08:18:49.559" v="225" actId="478"/>
          <ac:picMkLst>
            <pc:docMk/>
            <pc:sldMk cId="2086714540" sldId="489"/>
            <ac:picMk id="53" creationId="{EB3C60FD-4596-4972-80F5-5F83955567AF}"/>
          </ac:picMkLst>
        </pc:picChg>
        <pc:picChg chg="del">
          <ac:chgData name="Luka Mandić" userId="18010844-0339-46fd-8e80-96db4bed1367" providerId="ADAL" clId="{DFDBF5A6-F46D-4501-B7BA-B338C7ECF402}" dt="2022-12-05T08:18:50.492" v="227" actId="478"/>
          <ac:picMkLst>
            <pc:docMk/>
            <pc:sldMk cId="2086714540" sldId="489"/>
            <ac:picMk id="59" creationId="{CDF1C6F8-8E0A-45A3-92B9-0E27EF252218}"/>
          </ac:picMkLst>
        </pc:picChg>
        <pc:picChg chg="del">
          <ac:chgData name="Luka Mandić" userId="18010844-0339-46fd-8e80-96db4bed1367" providerId="ADAL" clId="{DFDBF5A6-F46D-4501-B7BA-B338C7ECF402}" dt="2022-12-05T08:18:47.276" v="222" actId="478"/>
          <ac:picMkLst>
            <pc:docMk/>
            <pc:sldMk cId="2086714540" sldId="489"/>
            <ac:picMk id="60" creationId="{6086A120-E44A-4F65-A655-27949C72E234}"/>
          </ac:picMkLst>
        </pc:picChg>
        <pc:picChg chg="del">
          <ac:chgData name="Luka Mandić" userId="18010844-0339-46fd-8e80-96db4bed1367" providerId="ADAL" clId="{DFDBF5A6-F46D-4501-B7BA-B338C7ECF402}" dt="2022-12-05T08:18:48.293" v="224" actId="478"/>
          <ac:picMkLst>
            <pc:docMk/>
            <pc:sldMk cId="2086714540" sldId="489"/>
            <ac:picMk id="61" creationId="{28EC15ED-BC20-4187-BD68-783EC15A2BA1}"/>
          </ac:picMkLst>
        </pc:picChg>
        <pc:picChg chg="del">
          <ac:chgData name="Luka Mandić" userId="18010844-0339-46fd-8e80-96db4bed1367" providerId="ADAL" clId="{DFDBF5A6-F46D-4501-B7BA-B338C7ECF402}" dt="2022-12-05T08:18:52.806" v="232" actId="478"/>
          <ac:picMkLst>
            <pc:docMk/>
            <pc:sldMk cId="2086714540" sldId="489"/>
            <ac:picMk id="62" creationId="{9338A891-75D9-4340-86D5-0F4855F0EC29}"/>
          </ac:picMkLst>
        </pc:picChg>
        <pc:picChg chg="del">
          <ac:chgData name="Luka Mandić" userId="18010844-0339-46fd-8e80-96db4bed1367" providerId="ADAL" clId="{DFDBF5A6-F46D-4501-B7BA-B338C7ECF402}" dt="2022-12-05T08:18:51.950" v="230" actId="478"/>
          <ac:picMkLst>
            <pc:docMk/>
            <pc:sldMk cId="2086714540" sldId="489"/>
            <ac:picMk id="63" creationId="{F5C098B0-3C48-4B31-9133-E234D9F71E4B}"/>
          </ac:picMkLst>
        </pc:picChg>
        <pc:picChg chg="del">
          <ac:chgData name="Luka Mandić" userId="18010844-0339-46fd-8e80-96db4bed1367" providerId="ADAL" clId="{DFDBF5A6-F46D-4501-B7BA-B338C7ECF402}" dt="2022-12-05T08:18:52.364" v="231" actId="478"/>
          <ac:picMkLst>
            <pc:docMk/>
            <pc:sldMk cId="2086714540" sldId="489"/>
            <ac:picMk id="64" creationId="{5C7A2D0F-953C-468A-ADB1-803C14739E06}"/>
          </ac:picMkLst>
        </pc:picChg>
        <pc:picChg chg="add mod">
          <ac:chgData name="Luka Mandić" userId="18010844-0339-46fd-8e80-96db4bed1367" providerId="ADAL" clId="{DFDBF5A6-F46D-4501-B7BA-B338C7ECF402}" dt="2022-12-05T08:36:16.146" v="655" actId="1076"/>
          <ac:picMkLst>
            <pc:docMk/>
            <pc:sldMk cId="2086714540" sldId="489"/>
            <ac:picMk id="70" creationId="{48F8D44F-A9E1-4FC1-B294-10EA7E3A685E}"/>
          </ac:picMkLst>
        </pc:picChg>
      </pc:sldChg>
      <pc:sldChg chg="addSp delSp modSp mod">
        <pc:chgData name="Luka Mandić" userId="18010844-0339-46fd-8e80-96db4bed1367" providerId="ADAL" clId="{DFDBF5A6-F46D-4501-B7BA-B338C7ECF402}" dt="2022-12-05T08:36:25.661" v="660" actId="1076"/>
        <pc:sldMkLst>
          <pc:docMk/>
          <pc:sldMk cId="1970702081" sldId="548"/>
        </pc:sldMkLst>
        <pc:spChg chg="del mod">
          <ac:chgData name="Luka Mandić" userId="18010844-0339-46fd-8e80-96db4bed1367" providerId="ADAL" clId="{DFDBF5A6-F46D-4501-B7BA-B338C7ECF402}" dt="2022-12-05T08:21:47.342" v="298" actId="478"/>
          <ac:spMkLst>
            <pc:docMk/>
            <pc:sldMk cId="1970702081" sldId="548"/>
            <ac:spMk id="3" creationId="{8107C98E-E39E-4CA7-9360-523A96209D44}"/>
          </ac:spMkLst>
        </pc:spChg>
        <pc:spChg chg="del">
          <ac:chgData name="Luka Mandić" userId="18010844-0339-46fd-8e80-96db4bed1367" providerId="ADAL" clId="{DFDBF5A6-F46D-4501-B7BA-B338C7ECF402}" dt="2022-12-05T08:21:44.922" v="296" actId="478"/>
          <ac:spMkLst>
            <pc:docMk/>
            <pc:sldMk cId="1970702081" sldId="548"/>
            <ac:spMk id="5" creationId="{FFDA2B53-D09E-47CE-9D65-7264D7894CD7}"/>
          </ac:spMkLst>
        </pc:spChg>
        <pc:spChg chg="del">
          <ac:chgData name="Luka Mandić" userId="18010844-0339-46fd-8e80-96db4bed1367" providerId="ADAL" clId="{DFDBF5A6-F46D-4501-B7BA-B338C7ECF402}" dt="2022-12-05T08:22:35.230" v="340" actId="478"/>
          <ac:spMkLst>
            <pc:docMk/>
            <pc:sldMk cId="1970702081" sldId="548"/>
            <ac:spMk id="6" creationId="{0FF099B1-AF0B-4083-943D-715A0BEF749D}"/>
          </ac:spMkLst>
        </pc:spChg>
        <pc:spChg chg="mod">
          <ac:chgData name="Luka Mandić" userId="18010844-0339-46fd-8e80-96db4bed1367" providerId="ADAL" clId="{DFDBF5A6-F46D-4501-B7BA-B338C7ECF402}" dt="2022-12-05T08:22:10.601" v="322" actId="5793"/>
          <ac:spMkLst>
            <pc:docMk/>
            <pc:sldMk cId="1970702081" sldId="548"/>
            <ac:spMk id="8" creationId="{C6688C42-0D17-4DB8-8C2C-3B1D699D7FA7}"/>
          </ac:spMkLst>
        </pc:spChg>
        <pc:spChg chg="del">
          <ac:chgData name="Luka Mandić" userId="18010844-0339-46fd-8e80-96db4bed1367" providerId="ADAL" clId="{DFDBF5A6-F46D-4501-B7BA-B338C7ECF402}" dt="2022-12-05T08:22:33.430" v="338" actId="478"/>
          <ac:spMkLst>
            <pc:docMk/>
            <pc:sldMk cId="1970702081" sldId="548"/>
            <ac:spMk id="15" creationId="{AAEF064B-DD6F-4E0D-95A0-E05CA252BFAA}"/>
          </ac:spMkLst>
        </pc:spChg>
        <pc:spChg chg="mod">
          <ac:chgData name="Luka Mandić" userId="18010844-0339-46fd-8e80-96db4bed1367" providerId="ADAL" clId="{DFDBF5A6-F46D-4501-B7BA-B338C7ECF402}" dt="2022-12-05T08:22:08.899" v="318" actId="5793"/>
          <ac:spMkLst>
            <pc:docMk/>
            <pc:sldMk cId="1970702081" sldId="548"/>
            <ac:spMk id="19" creationId="{0FFE6A83-8979-44A3-9C66-C279516F0F09}"/>
          </ac:spMkLst>
        </pc:spChg>
        <pc:spChg chg="del">
          <ac:chgData name="Luka Mandić" userId="18010844-0339-46fd-8e80-96db4bed1367" providerId="ADAL" clId="{DFDBF5A6-F46D-4501-B7BA-B338C7ECF402}" dt="2022-12-05T08:22:32.581" v="337" actId="478"/>
          <ac:spMkLst>
            <pc:docMk/>
            <pc:sldMk cId="1970702081" sldId="548"/>
            <ac:spMk id="21" creationId="{B6FB3784-7755-4A87-A044-F1D2A8A964EA}"/>
          </ac:spMkLst>
        </pc:spChg>
        <pc:spChg chg="mod">
          <ac:chgData name="Luka Mandić" userId="18010844-0339-46fd-8e80-96db4bed1367" providerId="ADAL" clId="{DFDBF5A6-F46D-4501-B7BA-B338C7ECF402}" dt="2022-12-05T08:22:07.519" v="314" actId="5793"/>
          <ac:spMkLst>
            <pc:docMk/>
            <pc:sldMk cId="1970702081" sldId="548"/>
            <ac:spMk id="22" creationId="{3B4757E3-E21A-4C83-8764-3DA2366F2320}"/>
          </ac:spMkLst>
        </pc:spChg>
        <pc:spChg chg="mod">
          <ac:chgData name="Luka Mandić" userId="18010844-0339-46fd-8e80-96db4bed1367" providerId="ADAL" clId="{DFDBF5A6-F46D-4501-B7BA-B338C7ECF402}" dt="2022-12-05T08:21:17.667" v="293" actId="5793"/>
          <ac:spMkLst>
            <pc:docMk/>
            <pc:sldMk cId="1970702081" sldId="548"/>
            <ac:spMk id="32" creationId="{5DF727B1-43C9-45D2-AEFA-5DD18D979F65}"/>
          </ac:spMkLst>
        </pc:spChg>
        <pc:spChg chg="del">
          <ac:chgData name="Luka Mandić" userId="18010844-0339-46fd-8e80-96db4bed1367" providerId="ADAL" clId="{DFDBF5A6-F46D-4501-B7BA-B338C7ECF402}" dt="2022-12-05T08:22:47.053" v="345" actId="478"/>
          <ac:spMkLst>
            <pc:docMk/>
            <pc:sldMk cId="1970702081" sldId="548"/>
            <ac:spMk id="39" creationId="{21A469D9-7A45-424E-8A00-3993972B036C}"/>
          </ac:spMkLst>
        </pc:spChg>
        <pc:spChg chg="mod">
          <ac:chgData name="Luka Mandić" userId="18010844-0339-46fd-8e80-96db4bed1367" providerId="ADAL" clId="{DFDBF5A6-F46D-4501-B7BA-B338C7ECF402}" dt="2022-12-05T08:22:04.237" v="310" actId="5793"/>
          <ac:spMkLst>
            <pc:docMk/>
            <pc:sldMk cId="1970702081" sldId="548"/>
            <ac:spMk id="40" creationId="{387DE754-BF0D-4552-839F-413059A297CD}"/>
          </ac:spMkLst>
        </pc:spChg>
        <pc:spChg chg="del">
          <ac:chgData name="Luka Mandić" userId="18010844-0339-46fd-8e80-96db4bed1367" providerId="ADAL" clId="{DFDBF5A6-F46D-4501-B7BA-B338C7ECF402}" dt="2022-12-05T08:22:37.675" v="343" actId="478"/>
          <ac:spMkLst>
            <pc:docMk/>
            <pc:sldMk cId="1970702081" sldId="548"/>
            <ac:spMk id="41" creationId="{2A9FBA61-3818-449F-8336-821283113460}"/>
          </ac:spMkLst>
        </pc:spChg>
        <pc:spChg chg="mod">
          <ac:chgData name="Luka Mandić" userId="18010844-0339-46fd-8e80-96db4bed1367" providerId="ADAL" clId="{DFDBF5A6-F46D-4501-B7BA-B338C7ECF402}" dt="2022-12-05T08:22:13.522" v="326" actId="5793"/>
          <ac:spMkLst>
            <pc:docMk/>
            <pc:sldMk cId="1970702081" sldId="548"/>
            <ac:spMk id="42" creationId="{2869FF17-C34A-4FB0-A697-8E5CFD3ACC59}"/>
          </ac:spMkLst>
        </pc:spChg>
        <pc:spChg chg="mod">
          <ac:chgData name="Luka Mandić" userId="18010844-0339-46fd-8e80-96db4bed1367" providerId="ADAL" clId="{DFDBF5A6-F46D-4501-B7BA-B338C7ECF402}" dt="2022-12-05T08:22:24.736" v="335" actId="5793"/>
          <ac:spMkLst>
            <pc:docMk/>
            <pc:sldMk cId="1970702081" sldId="548"/>
            <ac:spMk id="47" creationId="{49F1C027-D2B7-40FE-9744-707BA844A105}"/>
          </ac:spMkLst>
        </pc:spChg>
        <pc:graphicFrameChg chg="modGraphic">
          <ac:chgData name="Luka Mandić" userId="18010844-0339-46fd-8e80-96db4bed1367" providerId="ADAL" clId="{DFDBF5A6-F46D-4501-B7BA-B338C7ECF402}" dt="2022-12-05T08:21:48.720" v="299"/>
          <ac:graphicFrameMkLst>
            <pc:docMk/>
            <pc:sldMk cId="1970702081" sldId="548"/>
            <ac:graphicFrameMk id="11" creationId="{DD73D43E-278A-4E5F-8DDB-D0D8B3DC15DD}"/>
          </ac:graphicFrameMkLst>
        </pc:graphicFrameChg>
        <pc:graphicFrameChg chg="modGraphic">
          <ac:chgData name="Luka Mandić" userId="18010844-0339-46fd-8e80-96db4bed1367" providerId="ADAL" clId="{DFDBF5A6-F46D-4501-B7BA-B338C7ECF402}" dt="2022-12-05T08:21:58.955" v="304" actId="20577"/>
          <ac:graphicFrameMkLst>
            <pc:docMk/>
            <pc:sldMk cId="1970702081" sldId="548"/>
            <ac:graphicFrameMk id="28" creationId="{CD5E37C3-DA50-4BEE-B658-634C9A49DEAA}"/>
          </ac:graphicFrameMkLst>
        </pc:graphicFrameChg>
        <pc:picChg chg="del">
          <ac:chgData name="Luka Mandić" userId="18010844-0339-46fd-8e80-96db4bed1367" providerId="ADAL" clId="{DFDBF5A6-F46D-4501-B7BA-B338C7ECF402}" dt="2022-12-05T08:22:35.805" v="341" actId="478"/>
          <ac:picMkLst>
            <pc:docMk/>
            <pc:sldMk cId="1970702081" sldId="548"/>
            <ac:picMk id="7" creationId="{7DF0ADA7-335F-4E4D-BD0F-08804FEBFC12}"/>
          </ac:picMkLst>
        </pc:picChg>
        <pc:picChg chg="del">
          <ac:chgData name="Luka Mandić" userId="18010844-0339-46fd-8e80-96db4bed1367" providerId="ADAL" clId="{DFDBF5A6-F46D-4501-B7BA-B338C7ECF402}" dt="2022-12-05T08:22:34.459" v="339" actId="478"/>
          <ac:picMkLst>
            <pc:docMk/>
            <pc:sldMk cId="1970702081" sldId="548"/>
            <ac:picMk id="10" creationId="{03172AA8-1AEA-4403-BBFA-7935781A6649}"/>
          </ac:picMkLst>
        </pc:picChg>
        <pc:picChg chg="add mod">
          <ac:chgData name="Luka Mandić" userId="18010844-0339-46fd-8e80-96db4bed1367" providerId="ADAL" clId="{DFDBF5A6-F46D-4501-B7BA-B338C7ECF402}" dt="2022-12-05T08:36:25.661" v="660" actId="1076"/>
          <ac:picMkLst>
            <pc:docMk/>
            <pc:sldMk cId="1970702081" sldId="548"/>
            <ac:picMk id="35" creationId="{1E4329D2-58EB-4747-BE1C-1EE5D4E69DB4}"/>
          </ac:picMkLst>
        </pc:picChg>
        <pc:picChg chg="del">
          <ac:chgData name="Luka Mandić" userId="18010844-0339-46fd-8e80-96db4bed1367" providerId="ADAL" clId="{DFDBF5A6-F46D-4501-B7BA-B338C7ECF402}" dt="2022-12-05T08:22:30.941" v="336" actId="478"/>
          <ac:picMkLst>
            <pc:docMk/>
            <pc:sldMk cId="1970702081" sldId="548"/>
            <ac:picMk id="1032" creationId="{927FE65C-3517-4338-B227-A7C58EBC09CD}"/>
          </ac:picMkLst>
        </pc:picChg>
        <pc:picChg chg="del">
          <ac:chgData name="Luka Mandić" userId="18010844-0339-46fd-8e80-96db4bed1367" providerId="ADAL" clId="{DFDBF5A6-F46D-4501-B7BA-B338C7ECF402}" dt="2022-12-05T08:22:37.029" v="342" actId="478"/>
          <ac:picMkLst>
            <pc:docMk/>
            <pc:sldMk cId="1970702081" sldId="548"/>
            <ac:picMk id="1034" creationId="{47A17AC9-86C6-4086-AC61-FC236264F26B}"/>
          </ac:picMkLst>
        </pc:picChg>
        <pc:picChg chg="del">
          <ac:chgData name="Luka Mandić" userId="18010844-0339-46fd-8e80-96db4bed1367" providerId="ADAL" clId="{DFDBF5A6-F46D-4501-B7BA-B338C7ECF402}" dt="2022-12-05T08:22:45.773" v="344" actId="478"/>
          <ac:picMkLst>
            <pc:docMk/>
            <pc:sldMk cId="1970702081" sldId="548"/>
            <ac:picMk id="1036" creationId="{65FA9CCC-9923-4E25-9056-1371A1C58954}"/>
          </ac:picMkLst>
        </pc:picChg>
      </pc:sldChg>
      <pc:sldChg chg="addSp delSp modSp mod">
        <pc:chgData name="Luka Mandić" userId="18010844-0339-46fd-8e80-96db4bed1367" providerId="ADAL" clId="{DFDBF5A6-F46D-4501-B7BA-B338C7ECF402}" dt="2022-12-05T08:36:09.285" v="654" actId="1076"/>
        <pc:sldMkLst>
          <pc:docMk/>
          <pc:sldMk cId="2504264210" sldId="556"/>
        </pc:sldMkLst>
        <pc:spChg chg="add del">
          <ac:chgData name="Luka Mandić" userId="18010844-0339-46fd-8e80-96db4bed1367" providerId="ADAL" clId="{DFDBF5A6-F46D-4501-B7BA-B338C7ECF402}" dt="2022-12-05T08:17:36.701" v="188" actId="478"/>
          <ac:spMkLst>
            <pc:docMk/>
            <pc:sldMk cId="2504264210" sldId="556"/>
            <ac:spMk id="9" creationId="{09676728-4129-427A-AAB3-C2CCE4E4A43F}"/>
          </ac:spMkLst>
        </pc:spChg>
        <pc:spChg chg="mod">
          <ac:chgData name="Luka Mandić" userId="18010844-0339-46fd-8e80-96db4bed1367" providerId="ADAL" clId="{DFDBF5A6-F46D-4501-B7BA-B338C7ECF402}" dt="2022-12-05T08:17:39.562" v="193" actId="20577"/>
          <ac:spMkLst>
            <pc:docMk/>
            <pc:sldMk cId="2504264210" sldId="556"/>
            <ac:spMk id="15" creationId="{34D33351-FDE4-4A2E-8815-6ED06BD28D68}"/>
          </ac:spMkLst>
        </pc:spChg>
        <pc:graphicFrameChg chg="mod">
          <ac:chgData name="Luka Mandić" userId="18010844-0339-46fd-8e80-96db4bed1367" providerId="ADAL" clId="{DFDBF5A6-F46D-4501-B7BA-B338C7ECF402}" dt="2022-12-05T08:36:07.633" v="653" actId="1076"/>
          <ac:graphicFrameMkLst>
            <pc:docMk/>
            <pc:sldMk cId="2504264210" sldId="556"/>
            <ac:graphicFrameMk id="11" creationId="{73324454-432B-40D8-95F6-110DF797AEF7}"/>
          </ac:graphicFrameMkLst>
        </pc:graphicFrameChg>
        <pc:picChg chg="add mod">
          <ac:chgData name="Luka Mandić" userId="18010844-0339-46fd-8e80-96db4bed1367" providerId="ADAL" clId="{DFDBF5A6-F46D-4501-B7BA-B338C7ECF402}" dt="2022-12-05T08:36:09.285" v="654" actId="1076"/>
          <ac:picMkLst>
            <pc:docMk/>
            <pc:sldMk cId="2504264210" sldId="556"/>
            <ac:picMk id="10" creationId="{0DE7382B-0780-41F9-A176-233D919E6251}"/>
          </ac:picMkLst>
        </pc:picChg>
      </pc:sldChg>
      <pc:sldChg chg="addSp delSp modSp mod">
        <pc:chgData name="Luka Mandić" userId="18010844-0339-46fd-8e80-96db4bed1367" providerId="ADAL" clId="{DFDBF5A6-F46D-4501-B7BA-B338C7ECF402}" dt="2022-12-05T08:36:28.842" v="662" actId="1076"/>
        <pc:sldMkLst>
          <pc:docMk/>
          <pc:sldMk cId="4293818801" sldId="687"/>
        </pc:sldMkLst>
        <pc:spChg chg="add mod">
          <ac:chgData name="Luka Mandić" userId="18010844-0339-46fd-8e80-96db4bed1367" providerId="ADAL" clId="{DFDBF5A6-F46D-4501-B7BA-B338C7ECF402}" dt="2022-12-05T08:24:06.027" v="398" actId="1076"/>
          <ac:spMkLst>
            <pc:docMk/>
            <pc:sldMk cId="4293818801" sldId="687"/>
            <ac:spMk id="39" creationId="{8655DE0E-E1F3-4C70-9AA2-101062E5A07A}"/>
          </ac:spMkLst>
        </pc:spChg>
        <pc:spChg chg="add mod">
          <ac:chgData name="Luka Mandić" userId="18010844-0339-46fd-8e80-96db4bed1367" providerId="ADAL" clId="{DFDBF5A6-F46D-4501-B7BA-B338C7ECF402}" dt="2022-12-05T08:24:08.253" v="400" actId="1076"/>
          <ac:spMkLst>
            <pc:docMk/>
            <pc:sldMk cId="4293818801" sldId="687"/>
            <ac:spMk id="40" creationId="{712320C4-70E9-454E-80D8-10BEBF5C2F29}"/>
          </ac:spMkLst>
        </pc:spChg>
        <pc:spChg chg="add mod">
          <ac:chgData name="Luka Mandić" userId="18010844-0339-46fd-8e80-96db4bed1367" providerId="ADAL" clId="{DFDBF5A6-F46D-4501-B7BA-B338C7ECF402}" dt="2022-12-05T08:24:10.400" v="402" actId="1076"/>
          <ac:spMkLst>
            <pc:docMk/>
            <pc:sldMk cId="4293818801" sldId="687"/>
            <ac:spMk id="41" creationId="{8523B534-B5A9-44A3-964C-073524BCEDA4}"/>
          </ac:spMkLst>
        </pc:spChg>
        <pc:spChg chg="add mod">
          <ac:chgData name="Luka Mandić" userId="18010844-0339-46fd-8e80-96db4bed1367" providerId="ADAL" clId="{DFDBF5A6-F46D-4501-B7BA-B338C7ECF402}" dt="2022-12-05T08:24:13.491" v="404" actId="1076"/>
          <ac:spMkLst>
            <pc:docMk/>
            <pc:sldMk cId="4293818801" sldId="687"/>
            <ac:spMk id="42" creationId="{52F229AB-1DD1-4923-A1D2-3C16923F8946}"/>
          </ac:spMkLst>
        </pc:spChg>
        <pc:spChg chg="add mod">
          <ac:chgData name="Luka Mandić" userId="18010844-0339-46fd-8e80-96db4bed1367" providerId="ADAL" clId="{DFDBF5A6-F46D-4501-B7BA-B338C7ECF402}" dt="2022-12-05T08:24:15.889" v="406" actId="1076"/>
          <ac:spMkLst>
            <pc:docMk/>
            <pc:sldMk cId="4293818801" sldId="687"/>
            <ac:spMk id="43" creationId="{82261C0F-F18C-4ABD-95D7-2922C4D3450A}"/>
          </ac:spMkLst>
        </pc:spChg>
        <pc:spChg chg="add mod">
          <ac:chgData name="Luka Mandić" userId="18010844-0339-46fd-8e80-96db4bed1367" providerId="ADAL" clId="{DFDBF5A6-F46D-4501-B7BA-B338C7ECF402}" dt="2022-12-05T08:24:22.925" v="408" actId="1076"/>
          <ac:spMkLst>
            <pc:docMk/>
            <pc:sldMk cId="4293818801" sldId="687"/>
            <ac:spMk id="44" creationId="{7CA16F0B-1565-4F97-A171-F14097DB9DF4}"/>
          </ac:spMkLst>
        </pc:spChg>
        <pc:spChg chg="add mod">
          <ac:chgData name="Luka Mandić" userId="18010844-0339-46fd-8e80-96db4bed1367" providerId="ADAL" clId="{DFDBF5A6-F46D-4501-B7BA-B338C7ECF402}" dt="2022-12-05T08:24:22.925" v="408" actId="1076"/>
          <ac:spMkLst>
            <pc:docMk/>
            <pc:sldMk cId="4293818801" sldId="687"/>
            <ac:spMk id="45" creationId="{64D98A38-7F89-4540-B7C1-258928AE8495}"/>
          </ac:spMkLst>
        </pc:spChg>
        <pc:spChg chg="add mod">
          <ac:chgData name="Luka Mandić" userId="18010844-0339-46fd-8e80-96db4bed1367" providerId="ADAL" clId="{DFDBF5A6-F46D-4501-B7BA-B338C7ECF402}" dt="2022-12-05T08:24:22.925" v="408" actId="1076"/>
          <ac:spMkLst>
            <pc:docMk/>
            <pc:sldMk cId="4293818801" sldId="687"/>
            <ac:spMk id="46" creationId="{ABCD914C-9D4E-4B3E-ACD3-891C2EE12FB5}"/>
          </ac:spMkLst>
        </pc:spChg>
        <pc:spChg chg="add mod">
          <ac:chgData name="Luka Mandić" userId="18010844-0339-46fd-8e80-96db4bed1367" providerId="ADAL" clId="{DFDBF5A6-F46D-4501-B7BA-B338C7ECF402}" dt="2022-12-05T08:24:22.925" v="408" actId="1076"/>
          <ac:spMkLst>
            <pc:docMk/>
            <pc:sldMk cId="4293818801" sldId="687"/>
            <ac:spMk id="47" creationId="{1B1BA041-6345-4659-B4E7-0F7167FA6EAE}"/>
          </ac:spMkLst>
        </pc:spChg>
        <pc:spChg chg="add mod">
          <ac:chgData name="Luka Mandić" userId="18010844-0339-46fd-8e80-96db4bed1367" providerId="ADAL" clId="{DFDBF5A6-F46D-4501-B7BA-B338C7ECF402}" dt="2022-12-05T08:24:22.925" v="408" actId="1076"/>
          <ac:spMkLst>
            <pc:docMk/>
            <pc:sldMk cId="4293818801" sldId="687"/>
            <ac:spMk id="48" creationId="{9115DD76-9F38-4E7B-B2FC-54F6407D3A35}"/>
          </ac:spMkLst>
        </pc:spChg>
        <pc:spChg chg="add mod">
          <ac:chgData name="Luka Mandić" userId="18010844-0339-46fd-8e80-96db4bed1367" providerId="ADAL" clId="{DFDBF5A6-F46D-4501-B7BA-B338C7ECF402}" dt="2022-12-05T08:24:26.198" v="410" actId="1076"/>
          <ac:spMkLst>
            <pc:docMk/>
            <pc:sldMk cId="4293818801" sldId="687"/>
            <ac:spMk id="49" creationId="{8E9C467B-F433-4BCF-9044-30FA114521C5}"/>
          </ac:spMkLst>
        </pc:spChg>
        <pc:spChg chg="add mod">
          <ac:chgData name="Luka Mandić" userId="18010844-0339-46fd-8e80-96db4bed1367" providerId="ADAL" clId="{DFDBF5A6-F46D-4501-B7BA-B338C7ECF402}" dt="2022-12-05T08:24:26.198" v="410" actId="1076"/>
          <ac:spMkLst>
            <pc:docMk/>
            <pc:sldMk cId="4293818801" sldId="687"/>
            <ac:spMk id="50" creationId="{8F3EF2F8-6538-43A2-BC1F-90C91CC7CC41}"/>
          </ac:spMkLst>
        </pc:spChg>
        <pc:spChg chg="add mod">
          <ac:chgData name="Luka Mandić" userId="18010844-0339-46fd-8e80-96db4bed1367" providerId="ADAL" clId="{DFDBF5A6-F46D-4501-B7BA-B338C7ECF402}" dt="2022-12-05T08:24:26.198" v="410" actId="1076"/>
          <ac:spMkLst>
            <pc:docMk/>
            <pc:sldMk cId="4293818801" sldId="687"/>
            <ac:spMk id="51" creationId="{4E5635C0-5988-47A1-A687-642E5662C306}"/>
          </ac:spMkLst>
        </pc:spChg>
        <pc:spChg chg="add mod">
          <ac:chgData name="Luka Mandić" userId="18010844-0339-46fd-8e80-96db4bed1367" providerId="ADAL" clId="{DFDBF5A6-F46D-4501-B7BA-B338C7ECF402}" dt="2022-12-05T08:24:26.198" v="410" actId="1076"/>
          <ac:spMkLst>
            <pc:docMk/>
            <pc:sldMk cId="4293818801" sldId="687"/>
            <ac:spMk id="52" creationId="{4014922F-D805-4110-B6E6-2586EAAD3D40}"/>
          </ac:spMkLst>
        </pc:spChg>
        <pc:spChg chg="add mod">
          <ac:chgData name="Luka Mandić" userId="18010844-0339-46fd-8e80-96db4bed1367" providerId="ADAL" clId="{DFDBF5A6-F46D-4501-B7BA-B338C7ECF402}" dt="2022-12-05T08:24:26.198" v="410" actId="1076"/>
          <ac:spMkLst>
            <pc:docMk/>
            <pc:sldMk cId="4293818801" sldId="687"/>
            <ac:spMk id="54" creationId="{24F030F8-81FA-4E34-B81B-A36DF7957242}"/>
          </ac:spMkLst>
        </pc:spChg>
        <pc:spChg chg="add mod">
          <ac:chgData name="Luka Mandić" userId="18010844-0339-46fd-8e80-96db4bed1367" providerId="ADAL" clId="{DFDBF5A6-F46D-4501-B7BA-B338C7ECF402}" dt="2022-12-05T08:24:29.267" v="412" actId="1076"/>
          <ac:spMkLst>
            <pc:docMk/>
            <pc:sldMk cId="4293818801" sldId="687"/>
            <ac:spMk id="55" creationId="{0AFD7445-9846-45EE-9BE1-3F2C0B6A6DF3}"/>
          </ac:spMkLst>
        </pc:spChg>
        <pc:spChg chg="add mod">
          <ac:chgData name="Luka Mandić" userId="18010844-0339-46fd-8e80-96db4bed1367" providerId="ADAL" clId="{DFDBF5A6-F46D-4501-B7BA-B338C7ECF402}" dt="2022-12-05T08:24:29.267" v="412" actId="1076"/>
          <ac:spMkLst>
            <pc:docMk/>
            <pc:sldMk cId="4293818801" sldId="687"/>
            <ac:spMk id="56" creationId="{D4E92E7C-827D-47DF-AB29-EB4F6D57D0BA}"/>
          </ac:spMkLst>
        </pc:spChg>
        <pc:spChg chg="mod">
          <ac:chgData name="Luka Mandić" userId="18010844-0339-46fd-8e80-96db4bed1367" providerId="ADAL" clId="{DFDBF5A6-F46D-4501-B7BA-B338C7ECF402}" dt="2022-12-05T08:23:02.516" v="353" actId="5793"/>
          <ac:spMkLst>
            <pc:docMk/>
            <pc:sldMk cId="4293818801" sldId="687"/>
            <ac:spMk id="57" creationId="{5816848A-8801-4B7C-B1C2-CD23BD472170}"/>
          </ac:spMkLst>
        </pc:spChg>
        <pc:spChg chg="add mod">
          <ac:chgData name="Luka Mandić" userId="18010844-0339-46fd-8e80-96db4bed1367" providerId="ADAL" clId="{DFDBF5A6-F46D-4501-B7BA-B338C7ECF402}" dt="2022-12-05T08:24:29.267" v="412" actId="1076"/>
          <ac:spMkLst>
            <pc:docMk/>
            <pc:sldMk cId="4293818801" sldId="687"/>
            <ac:spMk id="58" creationId="{B3DB5E85-6FE8-4DFF-8F85-65282042275D}"/>
          </ac:spMkLst>
        </pc:spChg>
        <pc:spChg chg="add mod">
          <ac:chgData name="Luka Mandić" userId="18010844-0339-46fd-8e80-96db4bed1367" providerId="ADAL" clId="{DFDBF5A6-F46D-4501-B7BA-B338C7ECF402}" dt="2022-12-05T08:24:29.267" v="412" actId="1076"/>
          <ac:spMkLst>
            <pc:docMk/>
            <pc:sldMk cId="4293818801" sldId="687"/>
            <ac:spMk id="59" creationId="{A9F9E4BC-920C-40CA-99F4-C5DB9BB7646E}"/>
          </ac:spMkLst>
        </pc:spChg>
        <pc:spChg chg="add mod">
          <ac:chgData name="Luka Mandić" userId="18010844-0339-46fd-8e80-96db4bed1367" providerId="ADAL" clId="{DFDBF5A6-F46D-4501-B7BA-B338C7ECF402}" dt="2022-12-05T08:24:29.267" v="412" actId="1076"/>
          <ac:spMkLst>
            <pc:docMk/>
            <pc:sldMk cId="4293818801" sldId="687"/>
            <ac:spMk id="60" creationId="{44773018-53FE-4615-9F8B-142E7279B142}"/>
          </ac:spMkLst>
        </pc:spChg>
        <pc:spChg chg="add mod">
          <ac:chgData name="Luka Mandić" userId="18010844-0339-46fd-8e80-96db4bed1367" providerId="ADAL" clId="{DFDBF5A6-F46D-4501-B7BA-B338C7ECF402}" dt="2022-12-05T08:24:35.291" v="416" actId="1035"/>
          <ac:spMkLst>
            <pc:docMk/>
            <pc:sldMk cId="4293818801" sldId="687"/>
            <ac:spMk id="61" creationId="{DFD92734-32CF-47E0-BDBE-E07052DCC6EC}"/>
          </ac:spMkLst>
        </pc:spChg>
        <pc:spChg chg="add mod">
          <ac:chgData name="Luka Mandić" userId="18010844-0339-46fd-8e80-96db4bed1367" providerId="ADAL" clId="{DFDBF5A6-F46D-4501-B7BA-B338C7ECF402}" dt="2022-12-05T08:24:35.291" v="416" actId="1035"/>
          <ac:spMkLst>
            <pc:docMk/>
            <pc:sldMk cId="4293818801" sldId="687"/>
            <ac:spMk id="62" creationId="{19F962BB-B73D-45B1-844D-EF78A6C95F62}"/>
          </ac:spMkLst>
        </pc:spChg>
        <pc:spChg chg="add mod">
          <ac:chgData name="Luka Mandić" userId="18010844-0339-46fd-8e80-96db4bed1367" providerId="ADAL" clId="{DFDBF5A6-F46D-4501-B7BA-B338C7ECF402}" dt="2022-12-05T08:24:35.291" v="416" actId="1035"/>
          <ac:spMkLst>
            <pc:docMk/>
            <pc:sldMk cId="4293818801" sldId="687"/>
            <ac:spMk id="63" creationId="{4ED7D7B5-0EB2-49DC-A99E-299FF10D343F}"/>
          </ac:spMkLst>
        </pc:spChg>
        <pc:spChg chg="add mod">
          <ac:chgData name="Luka Mandić" userId="18010844-0339-46fd-8e80-96db4bed1367" providerId="ADAL" clId="{DFDBF5A6-F46D-4501-B7BA-B338C7ECF402}" dt="2022-12-05T08:24:35.291" v="416" actId="1035"/>
          <ac:spMkLst>
            <pc:docMk/>
            <pc:sldMk cId="4293818801" sldId="687"/>
            <ac:spMk id="64" creationId="{296BD793-EFBC-4344-BE72-2360E8022F16}"/>
          </ac:spMkLst>
        </pc:spChg>
        <pc:spChg chg="add mod">
          <ac:chgData name="Luka Mandić" userId="18010844-0339-46fd-8e80-96db4bed1367" providerId="ADAL" clId="{DFDBF5A6-F46D-4501-B7BA-B338C7ECF402}" dt="2022-12-05T08:24:35.291" v="416" actId="1035"/>
          <ac:spMkLst>
            <pc:docMk/>
            <pc:sldMk cId="4293818801" sldId="687"/>
            <ac:spMk id="65" creationId="{7B171DB3-8519-4D90-A83B-FE348CB554F4}"/>
          </ac:spMkLst>
        </pc:spChg>
        <pc:graphicFrameChg chg="mod modGraphic">
          <ac:chgData name="Luka Mandić" userId="18010844-0339-46fd-8e80-96db4bed1367" providerId="ADAL" clId="{DFDBF5A6-F46D-4501-B7BA-B338C7ECF402}" dt="2022-12-05T08:23:38.325" v="366"/>
          <ac:graphicFrameMkLst>
            <pc:docMk/>
            <pc:sldMk cId="4293818801" sldId="687"/>
            <ac:graphicFrameMk id="2" creationId="{556CAAC1-E358-443C-BFD2-8F06F79E1329}"/>
          </ac:graphicFrameMkLst>
        </pc:graphicFrameChg>
        <pc:picChg chg="del">
          <ac:chgData name="Luka Mandić" userId="18010844-0339-46fd-8e80-96db4bed1367" providerId="ADAL" clId="{DFDBF5A6-F46D-4501-B7BA-B338C7ECF402}" dt="2022-12-05T08:23:49.494" v="385" actId="478"/>
          <ac:picMkLst>
            <pc:docMk/>
            <pc:sldMk cId="4293818801" sldId="687"/>
            <ac:picMk id="38" creationId="{A9BBEFCA-2CAF-49AA-A513-1CDADB8B32E7}"/>
          </ac:picMkLst>
        </pc:picChg>
        <pc:picChg chg="add mod">
          <ac:chgData name="Luka Mandić" userId="18010844-0339-46fd-8e80-96db4bed1367" providerId="ADAL" clId="{DFDBF5A6-F46D-4501-B7BA-B338C7ECF402}" dt="2022-12-05T08:36:28.842" v="662" actId="1076"/>
          <ac:picMkLst>
            <pc:docMk/>
            <pc:sldMk cId="4293818801" sldId="687"/>
            <ac:picMk id="66" creationId="{33DED86C-22EA-4A2A-A334-2DF956CA07A5}"/>
          </ac:picMkLst>
        </pc:picChg>
        <pc:picChg chg="del">
          <ac:chgData name="Luka Mandić" userId="18010844-0339-46fd-8e80-96db4bed1367" providerId="ADAL" clId="{DFDBF5A6-F46D-4501-B7BA-B338C7ECF402}" dt="2022-12-05T08:23:41.675" v="369" actId="478"/>
          <ac:picMkLst>
            <pc:docMk/>
            <pc:sldMk cId="4293818801" sldId="687"/>
            <ac:picMk id="78" creationId="{52D3975B-2162-4BB6-821C-F6761186DB7B}"/>
          </ac:picMkLst>
        </pc:picChg>
        <pc:picChg chg="del">
          <ac:chgData name="Luka Mandić" userId="18010844-0339-46fd-8e80-96db4bed1367" providerId="ADAL" clId="{DFDBF5A6-F46D-4501-B7BA-B338C7ECF402}" dt="2022-12-05T08:23:40.775" v="367" actId="478"/>
          <ac:picMkLst>
            <pc:docMk/>
            <pc:sldMk cId="4293818801" sldId="687"/>
            <ac:picMk id="85" creationId="{7C92F5CC-0B34-41AC-8615-2EFF346AD1BB}"/>
          </ac:picMkLst>
        </pc:picChg>
        <pc:picChg chg="del">
          <ac:chgData name="Luka Mandić" userId="18010844-0339-46fd-8e80-96db4bed1367" providerId="ADAL" clId="{DFDBF5A6-F46D-4501-B7BA-B338C7ECF402}" dt="2022-12-05T08:23:41.195" v="368" actId="478"/>
          <ac:picMkLst>
            <pc:docMk/>
            <pc:sldMk cId="4293818801" sldId="687"/>
            <ac:picMk id="88" creationId="{930FBF8D-2FAD-492D-8D05-7B1DE977A9F1}"/>
          </ac:picMkLst>
        </pc:picChg>
        <pc:picChg chg="del">
          <ac:chgData name="Luka Mandić" userId="18010844-0339-46fd-8e80-96db4bed1367" providerId="ADAL" clId="{DFDBF5A6-F46D-4501-B7BA-B338C7ECF402}" dt="2022-12-05T08:23:42.457" v="370" actId="478"/>
          <ac:picMkLst>
            <pc:docMk/>
            <pc:sldMk cId="4293818801" sldId="687"/>
            <ac:picMk id="89" creationId="{A6A72F15-A93A-40C5-9E84-7E6C7583A1FC}"/>
          </ac:picMkLst>
        </pc:picChg>
        <pc:picChg chg="del">
          <ac:chgData name="Luka Mandić" userId="18010844-0339-46fd-8e80-96db4bed1367" providerId="ADAL" clId="{DFDBF5A6-F46D-4501-B7BA-B338C7ECF402}" dt="2022-12-05T08:23:42.788" v="371" actId="478"/>
          <ac:picMkLst>
            <pc:docMk/>
            <pc:sldMk cId="4293818801" sldId="687"/>
            <ac:picMk id="90" creationId="{13208C1A-A3D1-46F9-90E7-D2A75E8170E7}"/>
          </ac:picMkLst>
        </pc:picChg>
        <pc:picChg chg="del">
          <ac:chgData name="Luka Mandić" userId="18010844-0339-46fd-8e80-96db4bed1367" providerId="ADAL" clId="{DFDBF5A6-F46D-4501-B7BA-B338C7ECF402}" dt="2022-12-05T08:23:46.206" v="378" actId="478"/>
          <ac:picMkLst>
            <pc:docMk/>
            <pc:sldMk cId="4293818801" sldId="687"/>
            <ac:picMk id="91" creationId="{9E064921-1E5B-423C-9B5D-26A8190F7103}"/>
          </ac:picMkLst>
        </pc:picChg>
        <pc:picChg chg="del">
          <ac:chgData name="Luka Mandić" userId="18010844-0339-46fd-8e80-96db4bed1367" providerId="ADAL" clId="{DFDBF5A6-F46D-4501-B7BA-B338C7ECF402}" dt="2022-12-05T08:23:45.838" v="377" actId="478"/>
          <ac:picMkLst>
            <pc:docMk/>
            <pc:sldMk cId="4293818801" sldId="687"/>
            <ac:picMk id="92" creationId="{CD762A96-42E4-4A55-914D-514271387C4D}"/>
          </ac:picMkLst>
        </pc:picChg>
        <pc:picChg chg="del">
          <ac:chgData name="Luka Mandić" userId="18010844-0339-46fd-8e80-96db4bed1367" providerId="ADAL" clId="{DFDBF5A6-F46D-4501-B7BA-B338C7ECF402}" dt="2022-12-05T08:23:46.662" v="379" actId="478"/>
          <ac:picMkLst>
            <pc:docMk/>
            <pc:sldMk cId="4293818801" sldId="687"/>
            <ac:picMk id="95" creationId="{035F7981-F9E9-44DC-BE51-2030E9D889CA}"/>
          </ac:picMkLst>
        </pc:picChg>
        <pc:picChg chg="del">
          <ac:chgData name="Luka Mandić" userId="18010844-0339-46fd-8e80-96db4bed1367" providerId="ADAL" clId="{DFDBF5A6-F46D-4501-B7BA-B338C7ECF402}" dt="2022-12-05T08:23:47.109" v="380" actId="478"/>
          <ac:picMkLst>
            <pc:docMk/>
            <pc:sldMk cId="4293818801" sldId="687"/>
            <ac:picMk id="96" creationId="{29A080DA-E791-4E16-BB0F-113FF37E43B0}"/>
          </ac:picMkLst>
        </pc:picChg>
        <pc:picChg chg="del">
          <ac:chgData name="Luka Mandić" userId="18010844-0339-46fd-8e80-96db4bed1367" providerId="ADAL" clId="{DFDBF5A6-F46D-4501-B7BA-B338C7ECF402}" dt="2022-12-05T08:23:47.559" v="381" actId="478"/>
          <ac:picMkLst>
            <pc:docMk/>
            <pc:sldMk cId="4293818801" sldId="687"/>
            <ac:picMk id="97" creationId="{88EED9B7-C0D0-402C-B4BC-F126169D1798}"/>
          </ac:picMkLst>
        </pc:picChg>
        <pc:picChg chg="del">
          <ac:chgData name="Luka Mandić" userId="18010844-0339-46fd-8e80-96db4bed1367" providerId="ADAL" clId="{DFDBF5A6-F46D-4501-B7BA-B338C7ECF402}" dt="2022-12-05T08:23:45.437" v="376" actId="478"/>
          <ac:picMkLst>
            <pc:docMk/>
            <pc:sldMk cId="4293818801" sldId="687"/>
            <ac:picMk id="98" creationId="{ABFB30BA-D6A4-4831-BF74-C9C905E2611D}"/>
          </ac:picMkLst>
        </pc:picChg>
        <pc:picChg chg="del">
          <ac:chgData name="Luka Mandić" userId="18010844-0339-46fd-8e80-96db4bed1367" providerId="ADAL" clId="{DFDBF5A6-F46D-4501-B7BA-B338C7ECF402}" dt="2022-12-05T08:23:44.725" v="375" actId="478"/>
          <ac:picMkLst>
            <pc:docMk/>
            <pc:sldMk cId="4293818801" sldId="687"/>
            <ac:picMk id="99" creationId="{595FF74E-94D4-42C9-B621-7E50930B3C52}"/>
          </ac:picMkLst>
        </pc:picChg>
        <pc:picChg chg="del">
          <ac:chgData name="Luka Mandić" userId="18010844-0339-46fd-8e80-96db4bed1367" providerId="ADAL" clId="{DFDBF5A6-F46D-4501-B7BA-B338C7ECF402}" dt="2022-12-05T08:23:44.141" v="374" actId="478"/>
          <ac:picMkLst>
            <pc:docMk/>
            <pc:sldMk cId="4293818801" sldId="687"/>
            <ac:picMk id="100" creationId="{243A641D-EE49-4C3A-8240-0BAC333FE584}"/>
          </ac:picMkLst>
        </pc:picChg>
        <pc:picChg chg="del">
          <ac:chgData name="Luka Mandić" userId="18010844-0339-46fd-8e80-96db4bed1367" providerId="ADAL" clId="{DFDBF5A6-F46D-4501-B7BA-B338C7ECF402}" dt="2022-12-05T08:23:43.740" v="373" actId="478"/>
          <ac:picMkLst>
            <pc:docMk/>
            <pc:sldMk cId="4293818801" sldId="687"/>
            <ac:picMk id="101" creationId="{CD130B20-F1E1-4DC2-9A5C-D972EF2DA93F}"/>
          </ac:picMkLst>
        </pc:picChg>
        <pc:picChg chg="del">
          <ac:chgData name="Luka Mandić" userId="18010844-0339-46fd-8e80-96db4bed1367" providerId="ADAL" clId="{DFDBF5A6-F46D-4501-B7BA-B338C7ECF402}" dt="2022-12-05T08:23:43.266" v="372" actId="478"/>
          <ac:picMkLst>
            <pc:docMk/>
            <pc:sldMk cId="4293818801" sldId="687"/>
            <ac:picMk id="103" creationId="{513560CE-7985-41E0-B059-4DF606AADA09}"/>
          </ac:picMkLst>
        </pc:picChg>
        <pc:picChg chg="del">
          <ac:chgData name="Luka Mandić" userId="18010844-0339-46fd-8e80-96db4bed1367" providerId="ADAL" clId="{DFDBF5A6-F46D-4501-B7BA-B338C7ECF402}" dt="2022-12-05T08:23:50" v="386" actId="478"/>
          <ac:picMkLst>
            <pc:docMk/>
            <pc:sldMk cId="4293818801" sldId="687"/>
            <ac:picMk id="105" creationId="{AC45BAB0-9449-40C3-9871-952DD0072326}"/>
          </ac:picMkLst>
        </pc:picChg>
        <pc:picChg chg="del">
          <ac:chgData name="Luka Mandić" userId="18010844-0339-46fd-8e80-96db4bed1367" providerId="ADAL" clId="{DFDBF5A6-F46D-4501-B7BA-B338C7ECF402}" dt="2022-12-05T08:23:49.026" v="384" actId="478"/>
          <ac:picMkLst>
            <pc:docMk/>
            <pc:sldMk cId="4293818801" sldId="687"/>
            <ac:picMk id="106" creationId="{1A5D214C-D8E2-4B08-B3A5-F9EA54B8B3CF}"/>
          </ac:picMkLst>
        </pc:picChg>
        <pc:picChg chg="del">
          <ac:chgData name="Luka Mandić" userId="18010844-0339-46fd-8e80-96db4bed1367" providerId="ADAL" clId="{DFDBF5A6-F46D-4501-B7BA-B338C7ECF402}" dt="2022-12-05T08:23:48.037" v="382" actId="478"/>
          <ac:picMkLst>
            <pc:docMk/>
            <pc:sldMk cId="4293818801" sldId="687"/>
            <ac:picMk id="107" creationId="{5B645062-7FF5-44CC-84CC-6D8D9498D888}"/>
          </ac:picMkLst>
        </pc:picChg>
        <pc:picChg chg="del">
          <ac:chgData name="Luka Mandić" userId="18010844-0339-46fd-8e80-96db4bed1367" providerId="ADAL" clId="{DFDBF5A6-F46D-4501-B7BA-B338C7ECF402}" dt="2022-12-05T08:23:48.532" v="383" actId="478"/>
          <ac:picMkLst>
            <pc:docMk/>
            <pc:sldMk cId="4293818801" sldId="687"/>
            <ac:picMk id="108" creationId="{A6CAFC16-3F85-4A56-98D5-D8E5811506D7}"/>
          </ac:picMkLst>
        </pc:picChg>
        <pc:picChg chg="del">
          <ac:chgData name="Luka Mandić" userId="18010844-0339-46fd-8e80-96db4bed1367" providerId="ADAL" clId="{DFDBF5A6-F46D-4501-B7BA-B338C7ECF402}" dt="2022-12-05T08:23:53.500" v="391" actId="478"/>
          <ac:picMkLst>
            <pc:docMk/>
            <pc:sldMk cId="4293818801" sldId="687"/>
            <ac:picMk id="109" creationId="{B2C7B6CD-07E5-4803-BB76-A43DF86A91BC}"/>
          </ac:picMkLst>
        </pc:picChg>
        <pc:picChg chg="del">
          <ac:chgData name="Luka Mandić" userId="18010844-0339-46fd-8e80-96db4bed1367" providerId="ADAL" clId="{DFDBF5A6-F46D-4501-B7BA-B338C7ECF402}" dt="2022-12-05T08:23:50.951" v="387" actId="478"/>
          <ac:picMkLst>
            <pc:docMk/>
            <pc:sldMk cId="4293818801" sldId="687"/>
            <ac:picMk id="110" creationId="{EE3FF677-60A0-48FE-8386-5CD5827008BC}"/>
          </ac:picMkLst>
        </pc:picChg>
        <pc:picChg chg="del">
          <ac:chgData name="Luka Mandić" userId="18010844-0339-46fd-8e80-96db4bed1367" providerId="ADAL" clId="{DFDBF5A6-F46D-4501-B7BA-B338C7ECF402}" dt="2022-12-05T08:23:51.293" v="388" actId="478"/>
          <ac:picMkLst>
            <pc:docMk/>
            <pc:sldMk cId="4293818801" sldId="687"/>
            <ac:picMk id="111" creationId="{B82C9EDC-1233-4F61-A110-8508DD4572C5}"/>
          </ac:picMkLst>
        </pc:picChg>
        <pc:picChg chg="del">
          <ac:chgData name="Luka Mandić" userId="18010844-0339-46fd-8e80-96db4bed1367" providerId="ADAL" clId="{DFDBF5A6-F46D-4501-B7BA-B338C7ECF402}" dt="2022-12-05T08:23:51.741" v="389" actId="478"/>
          <ac:picMkLst>
            <pc:docMk/>
            <pc:sldMk cId="4293818801" sldId="687"/>
            <ac:picMk id="112" creationId="{10C37853-4167-40EE-94C2-88383DD9803A}"/>
          </ac:picMkLst>
        </pc:picChg>
        <pc:picChg chg="del">
          <ac:chgData name="Luka Mandić" userId="18010844-0339-46fd-8e80-96db4bed1367" providerId="ADAL" clId="{DFDBF5A6-F46D-4501-B7BA-B338C7ECF402}" dt="2022-12-05T08:23:53.066" v="390" actId="478"/>
          <ac:picMkLst>
            <pc:docMk/>
            <pc:sldMk cId="4293818801" sldId="687"/>
            <ac:picMk id="115" creationId="{21954E6E-43B2-4572-8BAA-9E69C9E40B0C}"/>
          </ac:picMkLst>
        </pc:picChg>
      </pc:sldChg>
      <pc:sldChg chg="addSp modSp mod">
        <pc:chgData name="Luka Mandić" userId="18010844-0339-46fd-8e80-96db4bed1367" providerId="ADAL" clId="{DFDBF5A6-F46D-4501-B7BA-B338C7ECF402}" dt="2022-12-05T09:05:12.227" v="1106" actId="27918"/>
        <pc:sldMkLst>
          <pc:docMk/>
          <pc:sldMk cId="3874045096" sldId="10357"/>
        </pc:sldMkLst>
        <pc:picChg chg="add mod">
          <ac:chgData name="Luka Mandić" userId="18010844-0339-46fd-8e80-96db4bed1367" providerId="ADAL" clId="{DFDBF5A6-F46D-4501-B7BA-B338C7ECF402}" dt="2022-12-05T08:55:54.032" v="956"/>
          <ac:picMkLst>
            <pc:docMk/>
            <pc:sldMk cId="3874045096" sldId="10357"/>
            <ac:picMk id="9" creationId="{1F96262F-6C55-43AE-948E-7D0EA4FF502D}"/>
          </ac:picMkLst>
        </pc:picChg>
      </pc:sldChg>
      <pc:sldChg chg="addSp delSp modSp mod">
        <pc:chgData name="Luka Mandić" userId="18010844-0339-46fd-8e80-96db4bed1367" providerId="ADAL" clId="{DFDBF5A6-F46D-4501-B7BA-B338C7ECF402}" dt="2022-12-05T08:56:19.103" v="980" actId="478"/>
        <pc:sldMkLst>
          <pc:docMk/>
          <pc:sldMk cId="3007553374" sldId="10391"/>
        </pc:sldMkLst>
        <pc:picChg chg="add del mod">
          <ac:chgData name="Luka Mandić" userId="18010844-0339-46fd-8e80-96db4bed1367" providerId="ADAL" clId="{DFDBF5A6-F46D-4501-B7BA-B338C7ECF402}" dt="2022-12-05T08:56:19.103" v="980" actId="478"/>
          <ac:picMkLst>
            <pc:docMk/>
            <pc:sldMk cId="3007553374" sldId="10391"/>
            <ac:picMk id="8" creationId="{6E8F559B-5937-44B0-986B-7063870DB1B6}"/>
          </ac:picMkLst>
        </pc:picChg>
      </pc:sldChg>
      <pc:sldChg chg="addSp delSp modSp mod">
        <pc:chgData name="Luka Mandić" userId="18010844-0339-46fd-8e80-96db4bed1367" providerId="ADAL" clId="{DFDBF5A6-F46D-4501-B7BA-B338C7ECF402}" dt="2022-12-05T08:36:45.034" v="673" actId="1076"/>
        <pc:sldMkLst>
          <pc:docMk/>
          <pc:sldMk cId="1714499897" sldId="10817"/>
        </pc:sldMkLst>
        <pc:spChg chg="mod">
          <ac:chgData name="Luka Mandić" userId="18010844-0339-46fd-8e80-96db4bed1367" providerId="ADAL" clId="{DFDBF5A6-F46D-4501-B7BA-B338C7ECF402}" dt="2022-12-05T08:31:35.771" v="545" actId="5793"/>
          <ac:spMkLst>
            <pc:docMk/>
            <pc:sldMk cId="1714499897" sldId="10817"/>
            <ac:spMk id="16" creationId="{C8FF8BBE-A952-4155-B061-B15F78C95673}"/>
          </ac:spMkLst>
        </pc:spChg>
        <pc:spChg chg="add del">
          <ac:chgData name="Luka Mandić" userId="18010844-0339-46fd-8e80-96db4bed1367" providerId="ADAL" clId="{DFDBF5A6-F46D-4501-B7BA-B338C7ECF402}" dt="2022-12-05T08:32:47.614" v="594" actId="478"/>
          <ac:spMkLst>
            <pc:docMk/>
            <pc:sldMk cId="1714499897" sldId="10817"/>
            <ac:spMk id="152" creationId="{F2B82C7B-0204-4439-A7B8-9F85F9E5E93C}"/>
          </ac:spMkLst>
        </pc:spChg>
        <pc:graphicFrameChg chg="add del mod modGraphic">
          <ac:chgData name="Luka Mandić" userId="18010844-0339-46fd-8e80-96db4bed1367" providerId="ADAL" clId="{DFDBF5A6-F46D-4501-B7BA-B338C7ECF402}" dt="2022-12-05T08:33:38.669" v="625" actId="478"/>
          <ac:graphicFrameMkLst>
            <pc:docMk/>
            <pc:sldMk cId="1714499897" sldId="10817"/>
            <ac:graphicFrameMk id="6" creationId="{C07557F3-C2BE-456D-B5D8-51C804EC5DE1}"/>
          </ac:graphicFrameMkLst>
        </pc:graphicFrameChg>
        <pc:graphicFrameChg chg="mod ord modGraphic">
          <ac:chgData name="Luka Mandić" userId="18010844-0339-46fd-8e80-96db4bed1367" providerId="ADAL" clId="{DFDBF5A6-F46D-4501-B7BA-B338C7ECF402}" dt="2022-12-05T08:34:02.935" v="644"/>
          <ac:graphicFrameMkLst>
            <pc:docMk/>
            <pc:sldMk cId="1714499897" sldId="10817"/>
            <ac:graphicFrameMk id="62" creationId="{40E9EFA5-43E3-49B7-9328-93D68AD90B02}"/>
          </ac:graphicFrameMkLst>
        </pc:graphicFrameChg>
        <pc:graphicFrameChg chg="mod">
          <ac:chgData name="Luka Mandić" userId="18010844-0339-46fd-8e80-96db4bed1367" providerId="ADAL" clId="{DFDBF5A6-F46D-4501-B7BA-B338C7ECF402}" dt="2022-12-05T08:34:09.300" v="649"/>
          <ac:graphicFrameMkLst>
            <pc:docMk/>
            <pc:sldMk cId="1714499897" sldId="10817"/>
            <ac:graphicFrameMk id="1036" creationId="{38058E11-DF09-4A42-8AD9-CC390B64BA11}"/>
          </ac:graphicFrameMkLst>
        </pc:graphicFrameChg>
        <pc:picChg chg="del">
          <ac:chgData name="Luka Mandić" userId="18010844-0339-46fd-8e80-96db4bed1367" providerId="ADAL" clId="{DFDBF5A6-F46D-4501-B7BA-B338C7ECF402}" dt="2022-12-05T08:32:32.174" v="589" actId="478"/>
          <ac:picMkLst>
            <pc:docMk/>
            <pc:sldMk cId="1714499897" sldId="10817"/>
            <ac:picMk id="3" creationId="{0D2B8899-00EE-41CF-9917-423D7AB0E1A0}"/>
          </ac:picMkLst>
        </pc:picChg>
        <pc:picChg chg="del">
          <ac:chgData name="Luka Mandić" userId="18010844-0339-46fd-8e80-96db4bed1367" providerId="ADAL" clId="{DFDBF5A6-F46D-4501-B7BA-B338C7ECF402}" dt="2022-12-05T08:32:06.273" v="560" actId="478"/>
          <ac:picMkLst>
            <pc:docMk/>
            <pc:sldMk cId="1714499897" sldId="10817"/>
            <ac:picMk id="94" creationId="{7C24AC21-5D02-4758-BE62-86C9E0865B98}"/>
          </ac:picMkLst>
        </pc:picChg>
        <pc:picChg chg="del">
          <ac:chgData name="Luka Mandić" userId="18010844-0339-46fd-8e80-96db4bed1367" providerId="ADAL" clId="{DFDBF5A6-F46D-4501-B7BA-B338C7ECF402}" dt="2022-12-05T08:32:04.601" v="556" actId="478"/>
          <ac:picMkLst>
            <pc:docMk/>
            <pc:sldMk cId="1714499897" sldId="10817"/>
            <ac:picMk id="95" creationId="{448227D6-896A-4413-AA2C-5BA2EA0DDF7E}"/>
          </ac:picMkLst>
        </pc:picChg>
        <pc:picChg chg="del">
          <ac:chgData name="Luka Mandić" userId="18010844-0339-46fd-8e80-96db4bed1367" providerId="ADAL" clId="{DFDBF5A6-F46D-4501-B7BA-B338C7ECF402}" dt="2022-12-05T08:32:05.037" v="557" actId="478"/>
          <ac:picMkLst>
            <pc:docMk/>
            <pc:sldMk cId="1714499897" sldId="10817"/>
            <ac:picMk id="96" creationId="{53946C89-A9E9-49CD-A30D-F8C607440A1B}"/>
          </ac:picMkLst>
        </pc:picChg>
        <pc:picChg chg="del">
          <ac:chgData name="Luka Mandić" userId="18010844-0339-46fd-8e80-96db4bed1367" providerId="ADAL" clId="{DFDBF5A6-F46D-4501-B7BA-B338C7ECF402}" dt="2022-12-05T08:32:05.423" v="558" actId="478"/>
          <ac:picMkLst>
            <pc:docMk/>
            <pc:sldMk cId="1714499897" sldId="10817"/>
            <ac:picMk id="97" creationId="{AF9EF570-2532-4D86-998B-40C174D00EC7}"/>
          </ac:picMkLst>
        </pc:picChg>
        <pc:picChg chg="del">
          <ac:chgData name="Luka Mandić" userId="18010844-0339-46fd-8e80-96db4bed1367" providerId="ADAL" clId="{DFDBF5A6-F46D-4501-B7BA-B338C7ECF402}" dt="2022-12-05T08:32:05.798" v="559" actId="478"/>
          <ac:picMkLst>
            <pc:docMk/>
            <pc:sldMk cId="1714499897" sldId="10817"/>
            <ac:picMk id="98" creationId="{B49D3119-550E-450A-81B4-40CBCCF237EE}"/>
          </ac:picMkLst>
        </pc:picChg>
        <pc:picChg chg="del">
          <ac:chgData name="Luka Mandić" userId="18010844-0339-46fd-8e80-96db4bed1367" providerId="ADAL" clId="{DFDBF5A6-F46D-4501-B7BA-B338C7ECF402}" dt="2022-12-05T08:32:06.650" v="561" actId="478"/>
          <ac:picMkLst>
            <pc:docMk/>
            <pc:sldMk cId="1714499897" sldId="10817"/>
            <ac:picMk id="99" creationId="{3366A4EB-DF09-4712-A153-C29CF9BDF369}"/>
          </ac:picMkLst>
        </pc:picChg>
        <pc:picChg chg="del">
          <ac:chgData name="Luka Mandić" userId="18010844-0339-46fd-8e80-96db4bed1367" providerId="ADAL" clId="{DFDBF5A6-F46D-4501-B7BA-B338C7ECF402}" dt="2022-12-05T08:32:11.282" v="568" actId="478"/>
          <ac:picMkLst>
            <pc:docMk/>
            <pc:sldMk cId="1714499897" sldId="10817"/>
            <ac:picMk id="100" creationId="{115D42F0-5BDE-409B-8AEC-4703E6CA93C1}"/>
          </ac:picMkLst>
        </pc:picChg>
        <pc:picChg chg="del">
          <ac:chgData name="Luka Mandić" userId="18010844-0339-46fd-8e80-96db4bed1367" providerId="ADAL" clId="{DFDBF5A6-F46D-4501-B7BA-B338C7ECF402}" dt="2022-12-05T08:32:12.471" v="570" actId="478"/>
          <ac:picMkLst>
            <pc:docMk/>
            <pc:sldMk cId="1714499897" sldId="10817"/>
            <ac:picMk id="101" creationId="{F1391791-E133-4232-BCCA-A7CD84737269}"/>
          </ac:picMkLst>
        </pc:picChg>
        <pc:picChg chg="del">
          <ac:chgData name="Luka Mandić" userId="18010844-0339-46fd-8e80-96db4bed1367" providerId="ADAL" clId="{DFDBF5A6-F46D-4501-B7BA-B338C7ECF402}" dt="2022-12-05T08:32:11.805" v="569" actId="478"/>
          <ac:picMkLst>
            <pc:docMk/>
            <pc:sldMk cId="1714499897" sldId="10817"/>
            <ac:picMk id="102" creationId="{72C180D2-D49A-4054-B912-E0F9E02A2744}"/>
          </ac:picMkLst>
        </pc:picChg>
        <pc:picChg chg="del">
          <ac:chgData name="Luka Mandić" userId="18010844-0339-46fd-8e80-96db4bed1367" providerId="ADAL" clId="{DFDBF5A6-F46D-4501-B7BA-B338C7ECF402}" dt="2022-12-05T08:32:13.119" v="571" actId="478"/>
          <ac:picMkLst>
            <pc:docMk/>
            <pc:sldMk cId="1714499897" sldId="10817"/>
            <ac:picMk id="103" creationId="{C70F940C-908F-4D82-8249-C1A4485705E9}"/>
          </ac:picMkLst>
        </pc:picChg>
        <pc:picChg chg="del">
          <ac:chgData name="Luka Mandić" userId="18010844-0339-46fd-8e80-96db4bed1367" providerId="ADAL" clId="{DFDBF5A6-F46D-4501-B7BA-B338C7ECF402}" dt="2022-12-05T08:32:24.612" v="574" actId="478"/>
          <ac:picMkLst>
            <pc:docMk/>
            <pc:sldMk cId="1714499897" sldId="10817"/>
            <ac:picMk id="104" creationId="{C2572F9F-C435-48E2-B846-D89F0E6CE706}"/>
          </ac:picMkLst>
        </pc:picChg>
        <pc:picChg chg="del">
          <ac:chgData name="Luka Mandić" userId="18010844-0339-46fd-8e80-96db4bed1367" providerId="ADAL" clId="{DFDBF5A6-F46D-4501-B7BA-B338C7ECF402}" dt="2022-12-05T08:32:24.004" v="573" actId="478"/>
          <ac:picMkLst>
            <pc:docMk/>
            <pc:sldMk cId="1714499897" sldId="10817"/>
            <ac:picMk id="105" creationId="{CEE9B03C-67B8-41B5-8F82-51B6BF2DD27C}"/>
          </ac:picMkLst>
        </pc:picChg>
        <pc:picChg chg="del">
          <ac:chgData name="Luka Mandić" userId="18010844-0339-46fd-8e80-96db4bed1367" providerId="ADAL" clId="{DFDBF5A6-F46D-4501-B7BA-B338C7ECF402}" dt="2022-12-05T08:32:26.755" v="579" actId="478"/>
          <ac:picMkLst>
            <pc:docMk/>
            <pc:sldMk cId="1714499897" sldId="10817"/>
            <ac:picMk id="106" creationId="{643BF1F5-2367-46B9-B2E4-124CA6B2B833}"/>
          </ac:picMkLst>
        </pc:picChg>
        <pc:picChg chg="del">
          <ac:chgData name="Luka Mandić" userId="18010844-0339-46fd-8e80-96db4bed1367" providerId="ADAL" clId="{DFDBF5A6-F46D-4501-B7BA-B338C7ECF402}" dt="2022-12-05T08:32:25.196" v="575" actId="478"/>
          <ac:picMkLst>
            <pc:docMk/>
            <pc:sldMk cId="1714499897" sldId="10817"/>
            <ac:picMk id="107" creationId="{375BF148-AF4C-470D-B39E-342DAA90D229}"/>
          </ac:picMkLst>
        </pc:picChg>
        <pc:picChg chg="del">
          <ac:chgData name="Luka Mandić" userId="18010844-0339-46fd-8e80-96db4bed1367" providerId="ADAL" clId="{DFDBF5A6-F46D-4501-B7BA-B338C7ECF402}" dt="2022-12-05T08:32:25.587" v="576" actId="478"/>
          <ac:picMkLst>
            <pc:docMk/>
            <pc:sldMk cId="1714499897" sldId="10817"/>
            <ac:picMk id="108" creationId="{FFABD594-20A3-489B-A501-5D4070D4BE41}"/>
          </ac:picMkLst>
        </pc:picChg>
        <pc:picChg chg="del">
          <ac:chgData name="Luka Mandić" userId="18010844-0339-46fd-8e80-96db4bed1367" providerId="ADAL" clId="{DFDBF5A6-F46D-4501-B7BA-B338C7ECF402}" dt="2022-12-05T08:32:25.949" v="577" actId="478"/>
          <ac:picMkLst>
            <pc:docMk/>
            <pc:sldMk cId="1714499897" sldId="10817"/>
            <ac:picMk id="109" creationId="{454BBF8A-B72C-4A7C-B840-254A457BED20}"/>
          </ac:picMkLst>
        </pc:picChg>
        <pc:picChg chg="del">
          <ac:chgData name="Luka Mandić" userId="18010844-0339-46fd-8e80-96db4bed1367" providerId="ADAL" clId="{DFDBF5A6-F46D-4501-B7BA-B338C7ECF402}" dt="2022-12-05T08:32:27.173" v="580" actId="478"/>
          <ac:picMkLst>
            <pc:docMk/>
            <pc:sldMk cId="1714499897" sldId="10817"/>
            <ac:picMk id="110" creationId="{38AD6110-85B2-477E-A438-8C583270CF88}"/>
          </ac:picMkLst>
        </pc:picChg>
        <pc:picChg chg="del">
          <ac:chgData name="Luka Mandić" userId="18010844-0339-46fd-8e80-96db4bed1367" providerId="ADAL" clId="{DFDBF5A6-F46D-4501-B7BA-B338C7ECF402}" dt="2022-12-05T08:32:26.344" v="578" actId="478"/>
          <ac:picMkLst>
            <pc:docMk/>
            <pc:sldMk cId="1714499897" sldId="10817"/>
            <ac:picMk id="111" creationId="{C7011F82-A427-4505-AAF2-1EDEB2AC3725}"/>
          </ac:picMkLst>
        </pc:picChg>
        <pc:picChg chg="del">
          <ac:chgData name="Luka Mandić" userId="18010844-0339-46fd-8e80-96db4bed1367" providerId="ADAL" clId="{DFDBF5A6-F46D-4501-B7BA-B338C7ECF402}" dt="2022-12-05T08:31:46.842" v="547" actId="478"/>
          <ac:picMkLst>
            <pc:docMk/>
            <pc:sldMk cId="1714499897" sldId="10817"/>
            <ac:picMk id="112" creationId="{3D272218-0FED-4F1B-A18A-1549C6C5CB0A}"/>
          </ac:picMkLst>
        </pc:picChg>
        <pc:picChg chg="del">
          <ac:chgData name="Luka Mandić" userId="18010844-0339-46fd-8e80-96db4bed1367" providerId="ADAL" clId="{DFDBF5A6-F46D-4501-B7BA-B338C7ECF402}" dt="2022-12-05T08:31:46.842" v="547" actId="478"/>
          <ac:picMkLst>
            <pc:docMk/>
            <pc:sldMk cId="1714499897" sldId="10817"/>
            <ac:picMk id="114" creationId="{765B0B27-FB9F-4A6D-AF48-7501DF10C8A2}"/>
          </ac:picMkLst>
        </pc:picChg>
        <pc:picChg chg="del">
          <ac:chgData name="Luka Mandić" userId="18010844-0339-46fd-8e80-96db4bed1367" providerId="ADAL" clId="{DFDBF5A6-F46D-4501-B7BA-B338C7ECF402}" dt="2022-12-05T08:31:46.842" v="547" actId="478"/>
          <ac:picMkLst>
            <pc:docMk/>
            <pc:sldMk cId="1714499897" sldId="10817"/>
            <ac:picMk id="115" creationId="{E94B75CC-D1E9-4724-A325-793772D89E69}"/>
          </ac:picMkLst>
        </pc:picChg>
        <pc:picChg chg="del">
          <ac:chgData name="Luka Mandić" userId="18010844-0339-46fd-8e80-96db4bed1367" providerId="ADAL" clId="{DFDBF5A6-F46D-4501-B7BA-B338C7ECF402}" dt="2022-12-05T08:31:46.842" v="547" actId="478"/>
          <ac:picMkLst>
            <pc:docMk/>
            <pc:sldMk cId="1714499897" sldId="10817"/>
            <ac:picMk id="116" creationId="{A2339877-11AF-4744-885D-F9A9B719BCD6}"/>
          </ac:picMkLst>
        </pc:picChg>
        <pc:picChg chg="del">
          <ac:chgData name="Luka Mandić" userId="18010844-0339-46fd-8e80-96db4bed1367" providerId="ADAL" clId="{DFDBF5A6-F46D-4501-B7BA-B338C7ECF402}" dt="2022-12-05T08:31:46.842" v="547" actId="478"/>
          <ac:picMkLst>
            <pc:docMk/>
            <pc:sldMk cId="1714499897" sldId="10817"/>
            <ac:picMk id="117" creationId="{FDF71D45-E68A-4011-B84E-6BAE583E3B23}"/>
          </ac:picMkLst>
        </pc:picChg>
        <pc:picChg chg="del">
          <ac:chgData name="Luka Mandić" userId="18010844-0339-46fd-8e80-96db4bed1367" providerId="ADAL" clId="{DFDBF5A6-F46D-4501-B7BA-B338C7ECF402}" dt="2022-12-05T08:31:54.270" v="549" actId="478"/>
          <ac:picMkLst>
            <pc:docMk/>
            <pc:sldMk cId="1714499897" sldId="10817"/>
            <ac:picMk id="118" creationId="{DC4C740B-40F1-4B83-BE93-D4C9E57F19B3}"/>
          </ac:picMkLst>
        </pc:picChg>
        <pc:picChg chg="del">
          <ac:chgData name="Luka Mandić" userId="18010844-0339-46fd-8e80-96db4bed1367" providerId="ADAL" clId="{DFDBF5A6-F46D-4501-B7BA-B338C7ECF402}" dt="2022-12-05T08:31:54.270" v="549" actId="478"/>
          <ac:picMkLst>
            <pc:docMk/>
            <pc:sldMk cId="1714499897" sldId="10817"/>
            <ac:picMk id="120" creationId="{C0EBA2A9-A869-4683-8E43-8333EB37EC56}"/>
          </ac:picMkLst>
        </pc:picChg>
        <pc:picChg chg="del">
          <ac:chgData name="Luka Mandić" userId="18010844-0339-46fd-8e80-96db4bed1367" providerId="ADAL" clId="{DFDBF5A6-F46D-4501-B7BA-B338C7ECF402}" dt="2022-12-05T08:31:54.270" v="549" actId="478"/>
          <ac:picMkLst>
            <pc:docMk/>
            <pc:sldMk cId="1714499897" sldId="10817"/>
            <ac:picMk id="121" creationId="{CBA8E884-5698-4FD9-B6B3-6ECF71CADE16}"/>
          </ac:picMkLst>
        </pc:picChg>
        <pc:picChg chg="del">
          <ac:chgData name="Luka Mandić" userId="18010844-0339-46fd-8e80-96db4bed1367" providerId="ADAL" clId="{DFDBF5A6-F46D-4501-B7BA-B338C7ECF402}" dt="2022-12-05T08:31:54.270" v="549" actId="478"/>
          <ac:picMkLst>
            <pc:docMk/>
            <pc:sldMk cId="1714499897" sldId="10817"/>
            <ac:picMk id="122" creationId="{B0A12961-3373-48C1-AAAA-78A007A0E55C}"/>
          </ac:picMkLst>
        </pc:picChg>
        <pc:picChg chg="del">
          <ac:chgData name="Luka Mandić" userId="18010844-0339-46fd-8e80-96db4bed1367" providerId="ADAL" clId="{DFDBF5A6-F46D-4501-B7BA-B338C7ECF402}" dt="2022-12-05T08:31:54.270" v="549" actId="478"/>
          <ac:picMkLst>
            <pc:docMk/>
            <pc:sldMk cId="1714499897" sldId="10817"/>
            <ac:picMk id="123" creationId="{CA5DC00B-7F2B-43B9-BDFF-C6B6075ECF30}"/>
          </ac:picMkLst>
        </pc:picChg>
        <pc:picChg chg="del">
          <ac:chgData name="Luka Mandić" userId="18010844-0339-46fd-8e80-96db4bed1367" providerId="ADAL" clId="{DFDBF5A6-F46D-4501-B7BA-B338C7ECF402}" dt="2022-12-05T08:31:54.270" v="549" actId="478"/>
          <ac:picMkLst>
            <pc:docMk/>
            <pc:sldMk cId="1714499897" sldId="10817"/>
            <ac:picMk id="124" creationId="{B59C01F6-5F51-4605-B2FC-796EAD75B345}"/>
          </ac:picMkLst>
        </pc:picChg>
        <pc:picChg chg="del">
          <ac:chgData name="Luka Mandić" userId="18010844-0339-46fd-8e80-96db4bed1367" providerId="ADAL" clId="{DFDBF5A6-F46D-4501-B7BA-B338C7ECF402}" dt="2022-12-05T08:32:08.899" v="566" actId="478"/>
          <ac:picMkLst>
            <pc:docMk/>
            <pc:sldMk cId="1714499897" sldId="10817"/>
            <ac:picMk id="125" creationId="{A32B52AF-40DF-403E-A2AE-67BA6989DAB2}"/>
          </ac:picMkLst>
        </pc:picChg>
        <pc:picChg chg="del">
          <ac:chgData name="Luka Mandić" userId="18010844-0339-46fd-8e80-96db4bed1367" providerId="ADAL" clId="{DFDBF5A6-F46D-4501-B7BA-B338C7ECF402}" dt="2022-12-05T08:32:07.244" v="562" actId="478"/>
          <ac:picMkLst>
            <pc:docMk/>
            <pc:sldMk cId="1714499897" sldId="10817"/>
            <ac:picMk id="126" creationId="{3CF0B84E-1557-4669-A463-E70E53400A87}"/>
          </ac:picMkLst>
        </pc:picChg>
        <pc:picChg chg="del">
          <ac:chgData name="Luka Mandić" userId="18010844-0339-46fd-8e80-96db4bed1367" providerId="ADAL" clId="{DFDBF5A6-F46D-4501-B7BA-B338C7ECF402}" dt="2022-12-05T08:32:07.643" v="563" actId="478"/>
          <ac:picMkLst>
            <pc:docMk/>
            <pc:sldMk cId="1714499897" sldId="10817"/>
            <ac:picMk id="127" creationId="{E475C6D0-E51A-4DFD-A74C-EA905D6E31DE}"/>
          </ac:picMkLst>
        </pc:picChg>
        <pc:picChg chg="del">
          <ac:chgData name="Luka Mandić" userId="18010844-0339-46fd-8e80-96db4bed1367" providerId="ADAL" clId="{DFDBF5A6-F46D-4501-B7BA-B338C7ECF402}" dt="2022-12-05T08:32:08.017" v="564" actId="478"/>
          <ac:picMkLst>
            <pc:docMk/>
            <pc:sldMk cId="1714499897" sldId="10817"/>
            <ac:picMk id="128" creationId="{1FDF3A88-F409-463B-8CC2-5FB19CF5F592}"/>
          </ac:picMkLst>
        </pc:picChg>
        <pc:picChg chg="del">
          <ac:chgData name="Luka Mandić" userId="18010844-0339-46fd-8e80-96db4bed1367" providerId="ADAL" clId="{DFDBF5A6-F46D-4501-B7BA-B338C7ECF402}" dt="2022-12-05T08:32:09.290" v="567" actId="478"/>
          <ac:picMkLst>
            <pc:docMk/>
            <pc:sldMk cId="1714499897" sldId="10817"/>
            <ac:picMk id="129" creationId="{D37886B5-5F15-4C0A-9A1F-A9D76B4CBFDF}"/>
          </ac:picMkLst>
        </pc:picChg>
        <pc:picChg chg="del">
          <ac:chgData name="Luka Mandić" userId="18010844-0339-46fd-8e80-96db4bed1367" providerId="ADAL" clId="{DFDBF5A6-F46D-4501-B7BA-B338C7ECF402}" dt="2022-12-05T08:32:08.420" v="565" actId="478"/>
          <ac:picMkLst>
            <pc:docMk/>
            <pc:sldMk cId="1714499897" sldId="10817"/>
            <ac:picMk id="130" creationId="{03967B9B-C096-4FB0-84EB-0297298317C6}"/>
          </ac:picMkLst>
        </pc:picChg>
        <pc:picChg chg="del">
          <ac:chgData name="Luka Mandić" userId="18010844-0339-46fd-8e80-96db4bed1367" providerId="ADAL" clId="{DFDBF5A6-F46D-4501-B7BA-B338C7ECF402}" dt="2022-12-05T08:32:27.932" v="581" actId="478"/>
          <ac:picMkLst>
            <pc:docMk/>
            <pc:sldMk cId="1714499897" sldId="10817"/>
            <ac:picMk id="131" creationId="{C9E5664A-5156-4D29-9013-3C93D0A8F712}"/>
          </ac:picMkLst>
        </pc:picChg>
        <pc:picChg chg="del">
          <ac:chgData name="Luka Mandić" userId="18010844-0339-46fd-8e80-96db4bed1367" providerId="ADAL" clId="{DFDBF5A6-F46D-4501-B7BA-B338C7ECF402}" dt="2022-12-05T08:32:28.411" v="582" actId="478"/>
          <ac:picMkLst>
            <pc:docMk/>
            <pc:sldMk cId="1714499897" sldId="10817"/>
            <ac:picMk id="132" creationId="{5FB0A625-E871-4DCA-98F7-117216147ADC}"/>
          </ac:picMkLst>
        </pc:picChg>
        <pc:picChg chg="del">
          <ac:chgData name="Luka Mandić" userId="18010844-0339-46fd-8e80-96db4bed1367" providerId="ADAL" clId="{DFDBF5A6-F46D-4501-B7BA-B338C7ECF402}" dt="2022-12-05T08:32:29.333" v="584" actId="478"/>
          <ac:picMkLst>
            <pc:docMk/>
            <pc:sldMk cId="1714499897" sldId="10817"/>
            <ac:picMk id="133" creationId="{7CE2EC59-EDD2-4B5D-970C-B144E8F9AABF}"/>
          </ac:picMkLst>
        </pc:picChg>
        <pc:picChg chg="del">
          <ac:chgData name="Luka Mandić" userId="18010844-0339-46fd-8e80-96db4bed1367" providerId="ADAL" clId="{DFDBF5A6-F46D-4501-B7BA-B338C7ECF402}" dt="2022-12-05T08:32:28.908" v="583" actId="478"/>
          <ac:picMkLst>
            <pc:docMk/>
            <pc:sldMk cId="1714499897" sldId="10817"/>
            <ac:picMk id="134" creationId="{C4886AAC-69C0-4995-9A17-6B7985F609E1}"/>
          </ac:picMkLst>
        </pc:picChg>
        <pc:picChg chg="del">
          <ac:chgData name="Luka Mandić" userId="18010844-0339-46fd-8e80-96db4bed1367" providerId="ADAL" clId="{DFDBF5A6-F46D-4501-B7BA-B338C7ECF402}" dt="2022-12-05T08:32:30.267" v="586" actId="478"/>
          <ac:picMkLst>
            <pc:docMk/>
            <pc:sldMk cId="1714499897" sldId="10817"/>
            <ac:picMk id="135" creationId="{2A25D445-A78F-4BB8-8403-2577EE3EB1DE}"/>
          </ac:picMkLst>
        </pc:picChg>
        <pc:picChg chg="del">
          <ac:chgData name="Luka Mandić" userId="18010844-0339-46fd-8e80-96db4bed1367" providerId="ADAL" clId="{DFDBF5A6-F46D-4501-B7BA-B338C7ECF402}" dt="2022-12-05T08:32:29.715" v="585" actId="478"/>
          <ac:picMkLst>
            <pc:docMk/>
            <pc:sldMk cId="1714499897" sldId="10817"/>
            <ac:picMk id="136" creationId="{2C74376F-7B31-4E1B-9DAC-3D39131042E0}"/>
          </ac:picMkLst>
        </pc:picChg>
        <pc:picChg chg="del">
          <ac:chgData name="Luka Mandić" userId="18010844-0339-46fd-8e80-96db4bed1367" providerId="ADAL" clId="{DFDBF5A6-F46D-4501-B7BA-B338C7ECF402}" dt="2022-12-05T08:32:33.575" v="592" actId="478"/>
          <ac:picMkLst>
            <pc:docMk/>
            <pc:sldMk cId="1714499897" sldId="10817"/>
            <ac:picMk id="137" creationId="{4269ED10-0A26-4D68-96DE-EB1C7C3ACA89}"/>
          </ac:picMkLst>
        </pc:picChg>
        <pc:picChg chg="del">
          <ac:chgData name="Luka Mandić" userId="18010844-0339-46fd-8e80-96db4bed1367" providerId="ADAL" clId="{DFDBF5A6-F46D-4501-B7BA-B338C7ECF402}" dt="2022-12-05T08:32:33.246" v="591" actId="478"/>
          <ac:picMkLst>
            <pc:docMk/>
            <pc:sldMk cId="1714499897" sldId="10817"/>
            <ac:picMk id="138" creationId="{94E2C5F3-586E-477A-92A6-22C4BAD8523E}"/>
          </ac:picMkLst>
        </pc:picChg>
        <pc:picChg chg="del">
          <ac:chgData name="Luka Mandić" userId="18010844-0339-46fd-8e80-96db4bed1367" providerId="ADAL" clId="{DFDBF5A6-F46D-4501-B7BA-B338C7ECF402}" dt="2022-12-05T08:32:32.704" v="590" actId="478"/>
          <ac:picMkLst>
            <pc:docMk/>
            <pc:sldMk cId="1714499897" sldId="10817"/>
            <ac:picMk id="139" creationId="{F47BF454-2367-463F-A368-DA99578F0266}"/>
          </ac:picMkLst>
        </pc:picChg>
        <pc:picChg chg="del">
          <ac:chgData name="Luka Mandić" userId="18010844-0339-46fd-8e80-96db4bed1367" providerId="ADAL" clId="{DFDBF5A6-F46D-4501-B7BA-B338C7ECF402}" dt="2022-12-05T08:31:43.252" v="546" actId="478"/>
          <ac:picMkLst>
            <pc:docMk/>
            <pc:sldMk cId="1714499897" sldId="10817"/>
            <ac:picMk id="141" creationId="{C4D996CB-20A8-4318-A624-2656BE23F578}"/>
          </ac:picMkLst>
        </pc:picChg>
        <pc:picChg chg="del">
          <ac:chgData name="Luka Mandić" userId="18010844-0339-46fd-8e80-96db4bed1367" providerId="ADAL" clId="{DFDBF5A6-F46D-4501-B7BA-B338C7ECF402}" dt="2022-12-05T08:31:43.252" v="546" actId="478"/>
          <ac:picMkLst>
            <pc:docMk/>
            <pc:sldMk cId="1714499897" sldId="10817"/>
            <ac:picMk id="143" creationId="{F7927C4F-C2B6-4756-819D-4F446D4EC967}"/>
          </ac:picMkLst>
        </pc:picChg>
        <pc:picChg chg="del">
          <ac:chgData name="Luka Mandić" userId="18010844-0339-46fd-8e80-96db4bed1367" providerId="ADAL" clId="{DFDBF5A6-F46D-4501-B7BA-B338C7ECF402}" dt="2022-12-05T08:31:43.252" v="546" actId="478"/>
          <ac:picMkLst>
            <pc:docMk/>
            <pc:sldMk cId="1714499897" sldId="10817"/>
            <ac:picMk id="145" creationId="{8A7BC1C6-9AFD-4F28-99B1-B3FB76E5605B}"/>
          </ac:picMkLst>
        </pc:picChg>
        <pc:picChg chg="del">
          <ac:chgData name="Luka Mandić" userId="18010844-0339-46fd-8e80-96db4bed1367" providerId="ADAL" clId="{DFDBF5A6-F46D-4501-B7BA-B338C7ECF402}" dt="2022-12-05T08:32:31.531" v="588" actId="478"/>
          <ac:picMkLst>
            <pc:docMk/>
            <pc:sldMk cId="1714499897" sldId="10817"/>
            <ac:picMk id="146" creationId="{AE8F66F6-67F2-4B5D-982F-81F075EF30D3}"/>
          </ac:picMkLst>
        </pc:picChg>
        <pc:picChg chg="del">
          <ac:chgData name="Luka Mandić" userId="18010844-0339-46fd-8e80-96db4bed1367" providerId="ADAL" clId="{DFDBF5A6-F46D-4501-B7BA-B338C7ECF402}" dt="2022-12-05T08:31:43.252" v="546" actId="478"/>
          <ac:picMkLst>
            <pc:docMk/>
            <pc:sldMk cId="1714499897" sldId="10817"/>
            <ac:picMk id="147" creationId="{C3792B18-FA8F-44EB-BBC7-5F3FE42AC1A8}"/>
          </ac:picMkLst>
        </pc:picChg>
        <pc:picChg chg="del">
          <ac:chgData name="Luka Mandić" userId="18010844-0339-46fd-8e80-96db4bed1367" providerId="ADAL" clId="{DFDBF5A6-F46D-4501-B7BA-B338C7ECF402}" dt="2022-12-05T08:32:31.116" v="587" actId="478"/>
          <ac:picMkLst>
            <pc:docMk/>
            <pc:sldMk cId="1714499897" sldId="10817"/>
            <ac:picMk id="148" creationId="{F8E05ADB-38D3-4823-A0F0-192A75FA9E62}"/>
          </ac:picMkLst>
        </pc:picChg>
        <pc:picChg chg="del">
          <ac:chgData name="Luka Mandić" userId="18010844-0339-46fd-8e80-96db4bed1367" providerId="ADAL" clId="{DFDBF5A6-F46D-4501-B7BA-B338C7ECF402}" dt="2022-12-05T08:31:43.252" v="546" actId="478"/>
          <ac:picMkLst>
            <pc:docMk/>
            <pc:sldMk cId="1714499897" sldId="10817"/>
            <ac:picMk id="149" creationId="{1E000F9A-80E8-4BBC-8504-01C5B233B3E5}"/>
          </ac:picMkLst>
        </pc:picChg>
        <pc:picChg chg="del">
          <ac:chgData name="Luka Mandić" userId="18010844-0339-46fd-8e80-96db4bed1367" providerId="ADAL" clId="{DFDBF5A6-F46D-4501-B7BA-B338C7ECF402}" dt="2022-12-05T08:31:43.252" v="546" actId="478"/>
          <ac:picMkLst>
            <pc:docMk/>
            <pc:sldMk cId="1714499897" sldId="10817"/>
            <ac:picMk id="151" creationId="{2B4EEC69-14FB-4EE1-B03C-83FF5A4A9741}"/>
          </ac:picMkLst>
        </pc:picChg>
        <pc:picChg chg="del">
          <ac:chgData name="Luka Mandić" userId="18010844-0339-46fd-8e80-96db4bed1367" providerId="ADAL" clId="{DFDBF5A6-F46D-4501-B7BA-B338C7ECF402}" dt="2022-12-05T08:31:50.556" v="548" actId="478"/>
          <ac:picMkLst>
            <pc:docMk/>
            <pc:sldMk cId="1714499897" sldId="10817"/>
            <ac:picMk id="153" creationId="{0C8AC1B8-AD47-4768-A854-744E1248E190}"/>
          </ac:picMkLst>
        </pc:picChg>
        <pc:picChg chg="add mod">
          <ac:chgData name="Luka Mandić" userId="18010844-0339-46fd-8e80-96db4bed1367" providerId="ADAL" clId="{DFDBF5A6-F46D-4501-B7BA-B338C7ECF402}" dt="2022-12-05T08:36:45.034" v="673" actId="1076"/>
          <ac:picMkLst>
            <pc:docMk/>
            <pc:sldMk cId="1714499897" sldId="10817"/>
            <ac:picMk id="154" creationId="{E650D9AD-D06A-4696-B5CA-297D81E78B0F}"/>
          </ac:picMkLst>
        </pc:picChg>
        <pc:picChg chg="del">
          <ac:chgData name="Luka Mandić" userId="18010844-0339-46fd-8e80-96db4bed1367" providerId="ADAL" clId="{DFDBF5A6-F46D-4501-B7BA-B338C7ECF402}" dt="2022-12-05T08:31:50.556" v="548" actId="478"/>
          <ac:picMkLst>
            <pc:docMk/>
            <pc:sldMk cId="1714499897" sldId="10817"/>
            <ac:picMk id="155" creationId="{A287CAA2-2CC7-4436-9187-4941DD9C3275}"/>
          </ac:picMkLst>
        </pc:picChg>
        <pc:picChg chg="del">
          <ac:chgData name="Luka Mandić" userId="18010844-0339-46fd-8e80-96db4bed1367" providerId="ADAL" clId="{DFDBF5A6-F46D-4501-B7BA-B338C7ECF402}" dt="2022-12-05T08:31:50.556" v="548" actId="478"/>
          <ac:picMkLst>
            <pc:docMk/>
            <pc:sldMk cId="1714499897" sldId="10817"/>
            <ac:picMk id="157" creationId="{85DBD7EE-D5F0-4BDB-AFF3-2E9904AF6E28}"/>
          </ac:picMkLst>
        </pc:picChg>
        <pc:picChg chg="del">
          <ac:chgData name="Luka Mandić" userId="18010844-0339-46fd-8e80-96db4bed1367" providerId="ADAL" clId="{DFDBF5A6-F46D-4501-B7BA-B338C7ECF402}" dt="2022-12-05T08:31:50.556" v="548" actId="478"/>
          <ac:picMkLst>
            <pc:docMk/>
            <pc:sldMk cId="1714499897" sldId="10817"/>
            <ac:picMk id="159" creationId="{B53EE149-13C2-448B-B61C-A33AAA5E61EE}"/>
          </ac:picMkLst>
        </pc:picChg>
        <pc:picChg chg="del">
          <ac:chgData name="Luka Mandić" userId="18010844-0339-46fd-8e80-96db4bed1367" providerId="ADAL" clId="{DFDBF5A6-F46D-4501-B7BA-B338C7ECF402}" dt="2022-12-05T08:31:50.556" v="548" actId="478"/>
          <ac:picMkLst>
            <pc:docMk/>
            <pc:sldMk cId="1714499897" sldId="10817"/>
            <ac:picMk id="188" creationId="{2147C95C-4BB9-4E27-957A-10FD86C76BA1}"/>
          </ac:picMkLst>
        </pc:picChg>
        <pc:picChg chg="del">
          <ac:chgData name="Luka Mandić" userId="18010844-0339-46fd-8e80-96db4bed1367" providerId="ADAL" clId="{DFDBF5A6-F46D-4501-B7BA-B338C7ECF402}" dt="2022-12-05T08:31:50.556" v="548" actId="478"/>
          <ac:picMkLst>
            <pc:docMk/>
            <pc:sldMk cId="1714499897" sldId="10817"/>
            <ac:picMk id="215" creationId="{23FF065C-5ABB-4CD5-A4FD-A880625635A4}"/>
          </ac:picMkLst>
        </pc:picChg>
        <pc:picChg chg="del">
          <ac:chgData name="Luka Mandić" userId="18010844-0339-46fd-8e80-96db4bed1367" providerId="ADAL" clId="{DFDBF5A6-F46D-4501-B7BA-B338C7ECF402}" dt="2022-12-05T08:31:57.500" v="552" actId="478"/>
          <ac:picMkLst>
            <pc:docMk/>
            <pc:sldMk cId="1714499897" sldId="10817"/>
            <ac:picMk id="216" creationId="{1B26ABF9-124D-4E28-98CC-157286CA39D9}"/>
          </ac:picMkLst>
        </pc:picChg>
        <pc:picChg chg="del">
          <ac:chgData name="Luka Mandić" userId="18010844-0339-46fd-8e80-96db4bed1367" providerId="ADAL" clId="{DFDBF5A6-F46D-4501-B7BA-B338C7ECF402}" dt="2022-12-05T08:31:55.993" v="550" actId="478"/>
          <ac:picMkLst>
            <pc:docMk/>
            <pc:sldMk cId="1714499897" sldId="10817"/>
            <ac:picMk id="217" creationId="{7567C1F8-D523-4BB8-AC60-3F9BF1B485A2}"/>
          </ac:picMkLst>
        </pc:picChg>
        <pc:picChg chg="del">
          <ac:chgData name="Luka Mandić" userId="18010844-0339-46fd-8e80-96db4bed1367" providerId="ADAL" clId="{DFDBF5A6-F46D-4501-B7BA-B338C7ECF402}" dt="2022-12-05T08:31:56.635" v="551" actId="478"/>
          <ac:picMkLst>
            <pc:docMk/>
            <pc:sldMk cId="1714499897" sldId="10817"/>
            <ac:picMk id="218" creationId="{C5E71569-9AA6-4200-90DB-D4E4DCA35DD1}"/>
          </ac:picMkLst>
        </pc:picChg>
        <pc:picChg chg="del">
          <ac:chgData name="Luka Mandić" userId="18010844-0339-46fd-8e80-96db4bed1367" providerId="ADAL" clId="{DFDBF5A6-F46D-4501-B7BA-B338C7ECF402}" dt="2022-12-05T08:31:59.388" v="555" actId="478"/>
          <ac:picMkLst>
            <pc:docMk/>
            <pc:sldMk cId="1714499897" sldId="10817"/>
            <ac:picMk id="219" creationId="{330AF644-DED3-4D58-9328-547F7C4EC907}"/>
          </ac:picMkLst>
        </pc:picChg>
        <pc:picChg chg="del">
          <ac:chgData name="Luka Mandić" userId="18010844-0339-46fd-8e80-96db4bed1367" providerId="ADAL" clId="{DFDBF5A6-F46D-4501-B7BA-B338C7ECF402}" dt="2022-12-05T08:31:58.553" v="554" actId="478"/>
          <ac:picMkLst>
            <pc:docMk/>
            <pc:sldMk cId="1714499897" sldId="10817"/>
            <ac:picMk id="220" creationId="{B3C87713-A522-4B60-91F7-8CB5FC41E386}"/>
          </ac:picMkLst>
        </pc:picChg>
        <pc:picChg chg="del">
          <ac:chgData name="Luka Mandić" userId="18010844-0339-46fd-8e80-96db4bed1367" providerId="ADAL" clId="{DFDBF5A6-F46D-4501-B7BA-B338C7ECF402}" dt="2022-12-05T08:31:58.116" v="553" actId="478"/>
          <ac:picMkLst>
            <pc:docMk/>
            <pc:sldMk cId="1714499897" sldId="10817"/>
            <ac:picMk id="221" creationId="{A6C2EBD9-1080-4699-8354-00F65FBB21C5}"/>
          </ac:picMkLst>
        </pc:picChg>
        <pc:picChg chg="del">
          <ac:chgData name="Luka Mandić" userId="18010844-0339-46fd-8e80-96db4bed1367" providerId="ADAL" clId="{DFDBF5A6-F46D-4501-B7BA-B338C7ECF402}" dt="2022-12-05T08:31:46.842" v="547" actId="478"/>
          <ac:picMkLst>
            <pc:docMk/>
            <pc:sldMk cId="1714499897" sldId="10817"/>
            <ac:picMk id="1026" creationId="{0DE1A64A-369D-4792-9349-0CD118A9EFE8}"/>
          </ac:picMkLst>
        </pc:picChg>
      </pc:sldChg>
      <pc:sldChg chg="addSp delSp modSp mod">
        <pc:chgData name="Luka Mandić" userId="18010844-0339-46fd-8e80-96db4bed1367" providerId="ADAL" clId="{DFDBF5A6-F46D-4501-B7BA-B338C7ECF402}" dt="2022-12-05T09:11:35.634" v="1223" actId="478"/>
        <pc:sldMkLst>
          <pc:docMk/>
          <pc:sldMk cId="1489190029" sldId="10818"/>
        </pc:sldMkLst>
        <pc:spChg chg="del">
          <ac:chgData name="Luka Mandić" userId="18010844-0339-46fd-8e80-96db4bed1367" providerId="ADAL" clId="{DFDBF5A6-F46D-4501-B7BA-B338C7ECF402}" dt="2022-12-05T09:11:35.634" v="1223" actId="478"/>
          <ac:spMkLst>
            <pc:docMk/>
            <pc:sldMk cId="1489190029" sldId="10818"/>
            <ac:spMk id="40" creationId="{9EE7DAEE-F703-4157-A65E-EDD73555E0C9}"/>
          </ac:spMkLst>
        </pc:spChg>
        <pc:graphicFrameChg chg="mod modGraphic">
          <ac:chgData name="Luka Mandić" userId="18010844-0339-46fd-8e80-96db4bed1367" providerId="ADAL" clId="{DFDBF5A6-F46D-4501-B7BA-B338C7ECF402}" dt="2022-12-05T09:09:14.420" v="1186"/>
          <ac:graphicFrameMkLst>
            <pc:docMk/>
            <pc:sldMk cId="1489190029" sldId="10818"/>
            <ac:graphicFrameMk id="21" creationId="{EE34BB10-8F80-4FF2-BBFA-935D79CA71B5}"/>
          </ac:graphicFrameMkLst>
        </pc:graphicFrameChg>
        <pc:picChg chg="add mod">
          <ac:chgData name="Luka Mandić" userId="18010844-0339-46fd-8e80-96db4bed1367" providerId="ADAL" clId="{DFDBF5A6-F46D-4501-B7BA-B338C7ECF402}" dt="2022-12-05T08:55:54.990" v="957"/>
          <ac:picMkLst>
            <pc:docMk/>
            <pc:sldMk cId="1489190029" sldId="10818"/>
            <ac:picMk id="27" creationId="{8BE174A5-4C8A-4BEE-B1BD-B0C43977626C}"/>
          </ac:picMkLst>
        </pc:picChg>
      </pc:sldChg>
      <pc:sldChg chg="addSp modSp mod">
        <pc:chgData name="Luka Mandić" userId="18010844-0339-46fd-8e80-96db4bed1367" providerId="ADAL" clId="{DFDBF5A6-F46D-4501-B7BA-B338C7ECF402}" dt="2022-12-05T08:37:51.290" v="698" actId="27918"/>
        <pc:sldMkLst>
          <pc:docMk/>
          <pc:sldMk cId="2692275869" sldId="10947"/>
        </pc:sldMkLst>
        <pc:spChg chg="mod">
          <ac:chgData name="Luka Mandić" userId="18010844-0339-46fd-8e80-96db4bed1367" providerId="ADAL" clId="{DFDBF5A6-F46D-4501-B7BA-B338C7ECF402}" dt="2022-12-05T08:37:02.641" v="689" actId="5793"/>
          <ac:spMkLst>
            <pc:docMk/>
            <pc:sldMk cId="2692275869" sldId="10947"/>
            <ac:spMk id="11" creationId="{91546395-A6B1-4C3F-B511-2B19C2FBAD0B}"/>
          </ac:spMkLst>
        </pc:spChg>
        <pc:picChg chg="add mod">
          <ac:chgData name="Luka Mandić" userId="18010844-0339-46fd-8e80-96db4bed1367" providerId="ADAL" clId="{DFDBF5A6-F46D-4501-B7BA-B338C7ECF402}" dt="2022-12-05T08:36:49.764" v="675" actId="1076"/>
          <ac:picMkLst>
            <pc:docMk/>
            <pc:sldMk cId="2692275869" sldId="10947"/>
            <ac:picMk id="8" creationId="{76CA11B3-65AF-4E4C-B9A0-64BC703CA066}"/>
          </ac:picMkLst>
        </pc:picChg>
      </pc:sldChg>
      <pc:sldChg chg="modSp mod">
        <pc:chgData name="Luka Mandić" userId="18010844-0339-46fd-8e80-96db4bed1367" providerId="ADAL" clId="{DFDBF5A6-F46D-4501-B7BA-B338C7ECF402}" dt="2022-12-05T08:10:51.748" v="15" actId="20577"/>
        <pc:sldMkLst>
          <pc:docMk/>
          <pc:sldMk cId="2254666769" sldId="11003"/>
        </pc:sldMkLst>
        <pc:spChg chg="mod">
          <ac:chgData name="Luka Mandić" userId="18010844-0339-46fd-8e80-96db4bed1367" providerId="ADAL" clId="{DFDBF5A6-F46D-4501-B7BA-B338C7ECF402}" dt="2022-12-05T08:10:51.748" v="15" actId="20577"/>
          <ac:spMkLst>
            <pc:docMk/>
            <pc:sldMk cId="2254666769" sldId="11003"/>
            <ac:spMk id="38" creationId="{BE2663CC-A968-B1D8-8B07-051D34500AFA}"/>
          </ac:spMkLst>
        </pc:spChg>
      </pc:sldChg>
      <pc:sldChg chg="addSp delSp modSp mod">
        <pc:chgData name="Luka Mandić" userId="18010844-0339-46fd-8e80-96db4bed1367" providerId="ADAL" clId="{DFDBF5A6-F46D-4501-B7BA-B338C7ECF402}" dt="2022-12-05T08:15:44.476" v="154" actId="1076"/>
        <pc:sldMkLst>
          <pc:docMk/>
          <pc:sldMk cId="3698838986" sldId="11005"/>
        </pc:sldMkLst>
        <pc:spChg chg="mod">
          <ac:chgData name="Luka Mandić" userId="18010844-0339-46fd-8e80-96db4bed1367" providerId="ADAL" clId="{DFDBF5A6-F46D-4501-B7BA-B338C7ECF402}" dt="2022-12-05T08:13:16.579" v="83" actId="12789"/>
          <ac:spMkLst>
            <pc:docMk/>
            <pc:sldMk cId="3698838986" sldId="11005"/>
            <ac:spMk id="2" creationId="{483BA16C-2B3D-790D-75E9-7415F48C5236}"/>
          </ac:spMkLst>
        </pc:spChg>
        <pc:spChg chg="mod">
          <ac:chgData name="Luka Mandić" userId="18010844-0339-46fd-8e80-96db4bed1367" providerId="ADAL" clId="{DFDBF5A6-F46D-4501-B7BA-B338C7ECF402}" dt="2022-12-05T08:11:56.465" v="35" actId="5793"/>
          <ac:spMkLst>
            <pc:docMk/>
            <pc:sldMk cId="3698838986" sldId="11005"/>
            <ac:spMk id="4" creationId="{265B37AF-106A-D6EF-FA75-8286807D1433}"/>
          </ac:spMkLst>
        </pc:spChg>
        <pc:spChg chg="mod">
          <ac:chgData name="Luka Mandić" userId="18010844-0339-46fd-8e80-96db4bed1367" providerId="ADAL" clId="{DFDBF5A6-F46D-4501-B7BA-B338C7ECF402}" dt="2022-12-05T08:13:20.463" v="85" actId="12789"/>
          <ac:spMkLst>
            <pc:docMk/>
            <pc:sldMk cId="3698838986" sldId="11005"/>
            <ac:spMk id="5" creationId="{B353CE2A-3ED2-22C5-4A1B-3F7020C24FB7}"/>
          </ac:spMkLst>
        </pc:spChg>
        <pc:spChg chg="mod">
          <ac:chgData name="Luka Mandić" userId="18010844-0339-46fd-8e80-96db4bed1367" providerId="ADAL" clId="{DFDBF5A6-F46D-4501-B7BA-B338C7ECF402}" dt="2022-12-05T08:13:26.334" v="87" actId="12789"/>
          <ac:spMkLst>
            <pc:docMk/>
            <pc:sldMk cId="3698838986" sldId="11005"/>
            <ac:spMk id="6" creationId="{4E8857B3-2360-F37B-9418-65EF6D28A92E}"/>
          </ac:spMkLst>
        </pc:spChg>
        <pc:spChg chg="mod">
          <ac:chgData name="Luka Mandić" userId="18010844-0339-46fd-8e80-96db4bed1367" providerId="ADAL" clId="{DFDBF5A6-F46D-4501-B7BA-B338C7ECF402}" dt="2022-12-05T08:13:02.021" v="73" actId="20577"/>
          <ac:spMkLst>
            <pc:docMk/>
            <pc:sldMk cId="3698838986" sldId="11005"/>
            <ac:spMk id="8" creationId="{F6E64A0C-6214-5C00-AF72-6649D6E44114}"/>
          </ac:spMkLst>
        </pc:spChg>
        <pc:spChg chg="mod">
          <ac:chgData name="Luka Mandić" userId="18010844-0339-46fd-8e80-96db4bed1367" providerId="ADAL" clId="{DFDBF5A6-F46D-4501-B7BA-B338C7ECF402}" dt="2022-12-05T08:13:04.357" v="74"/>
          <ac:spMkLst>
            <pc:docMk/>
            <pc:sldMk cId="3698838986" sldId="11005"/>
            <ac:spMk id="9" creationId="{C3ADA265-A584-5B52-F981-9841D2186C64}"/>
          </ac:spMkLst>
        </pc:spChg>
        <pc:spChg chg="mod">
          <ac:chgData name="Luka Mandić" userId="18010844-0339-46fd-8e80-96db4bed1367" providerId="ADAL" clId="{DFDBF5A6-F46D-4501-B7BA-B338C7ECF402}" dt="2022-12-05T08:13:05.413" v="75"/>
          <ac:spMkLst>
            <pc:docMk/>
            <pc:sldMk cId="3698838986" sldId="11005"/>
            <ac:spMk id="10" creationId="{6A903F94-57CF-0FD6-4A86-9E4F85A9A2AB}"/>
          </ac:spMkLst>
        </pc:spChg>
        <pc:spChg chg="mod">
          <ac:chgData name="Luka Mandić" userId="18010844-0339-46fd-8e80-96db4bed1367" providerId="ADAL" clId="{DFDBF5A6-F46D-4501-B7BA-B338C7ECF402}" dt="2022-12-05T08:13:32.895" v="89" actId="12789"/>
          <ac:spMkLst>
            <pc:docMk/>
            <pc:sldMk cId="3698838986" sldId="11005"/>
            <ac:spMk id="11" creationId="{AEDFD409-CBBB-4241-4199-68EAFE48DC60}"/>
          </ac:spMkLst>
        </pc:spChg>
        <pc:spChg chg="mod">
          <ac:chgData name="Luka Mandić" userId="18010844-0339-46fd-8e80-96db4bed1367" providerId="ADAL" clId="{DFDBF5A6-F46D-4501-B7BA-B338C7ECF402}" dt="2022-12-05T08:13:37.449" v="91" actId="12789"/>
          <ac:spMkLst>
            <pc:docMk/>
            <pc:sldMk cId="3698838986" sldId="11005"/>
            <ac:spMk id="12" creationId="{749AE820-DD34-6620-CA73-85C1FEB65EF8}"/>
          </ac:spMkLst>
        </pc:spChg>
        <pc:spChg chg="mod">
          <ac:chgData name="Luka Mandić" userId="18010844-0339-46fd-8e80-96db4bed1367" providerId="ADAL" clId="{DFDBF5A6-F46D-4501-B7BA-B338C7ECF402}" dt="2022-12-05T08:13:41.230" v="93" actId="12789"/>
          <ac:spMkLst>
            <pc:docMk/>
            <pc:sldMk cId="3698838986" sldId="11005"/>
            <ac:spMk id="13" creationId="{69EEF96B-A132-67FF-A882-FF4BC4E90ABF}"/>
          </ac:spMkLst>
        </pc:spChg>
        <pc:spChg chg="mod">
          <ac:chgData name="Luka Mandić" userId="18010844-0339-46fd-8e80-96db4bed1367" providerId="ADAL" clId="{DFDBF5A6-F46D-4501-B7BA-B338C7ECF402}" dt="2022-12-05T08:13:08.246" v="79" actId="20577"/>
          <ac:spMkLst>
            <pc:docMk/>
            <pc:sldMk cId="3698838986" sldId="11005"/>
            <ac:spMk id="15" creationId="{FA7E8661-1044-93D7-8B19-F44599CCB87D}"/>
          </ac:spMkLst>
        </pc:spChg>
        <pc:spChg chg="mod">
          <ac:chgData name="Luka Mandić" userId="18010844-0339-46fd-8e80-96db4bed1367" providerId="ADAL" clId="{DFDBF5A6-F46D-4501-B7BA-B338C7ECF402}" dt="2022-12-05T08:13:10.118" v="80"/>
          <ac:spMkLst>
            <pc:docMk/>
            <pc:sldMk cId="3698838986" sldId="11005"/>
            <ac:spMk id="16" creationId="{566193CC-2E75-06E0-485D-7ADF5319BC05}"/>
          </ac:spMkLst>
        </pc:spChg>
        <pc:spChg chg="mod">
          <ac:chgData name="Luka Mandić" userId="18010844-0339-46fd-8e80-96db4bed1367" providerId="ADAL" clId="{DFDBF5A6-F46D-4501-B7BA-B338C7ECF402}" dt="2022-12-05T08:13:11.087" v="81"/>
          <ac:spMkLst>
            <pc:docMk/>
            <pc:sldMk cId="3698838986" sldId="11005"/>
            <ac:spMk id="17" creationId="{DA0289F1-58DD-CDC8-EF90-C2C9B93758C0}"/>
          </ac:spMkLst>
        </pc:spChg>
        <pc:spChg chg="add">
          <ac:chgData name="Luka Mandić" userId="18010844-0339-46fd-8e80-96db4bed1367" providerId="ADAL" clId="{DFDBF5A6-F46D-4501-B7BA-B338C7ECF402}" dt="2022-12-05T08:12:11.728" v="37" actId="11529"/>
          <ac:spMkLst>
            <pc:docMk/>
            <pc:sldMk cId="3698838986" sldId="11005"/>
            <ac:spMk id="25" creationId="{1924E408-8E86-4686-89D1-566B1C4885CE}"/>
          </ac:spMkLst>
        </pc:spChg>
        <pc:spChg chg="add mod">
          <ac:chgData name="Luka Mandić" userId="18010844-0339-46fd-8e80-96db4bed1367" providerId="ADAL" clId="{DFDBF5A6-F46D-4501-B7BA-B338C7ECF402}" dt="2022-12-05T08:13:16.579" v="83" actId="12789"/>
          <ac:spMkLst>
            <pc:docMk/>
            <pc:sldMk cId="3698838986" sldId="11005"/>
            <ac:spMk id="26" creationId="{E9F0B9EC-75E2-4593-8BD1-FFDA86A310C1}"/>
          </ac:spMkLst>
        </pc:spChg>
        <pc:spChg chg="add mod">
          <ac:chgData name="Luka Mandić" userId="18010844-0339-46fd-8e80-96db4bed1367" providerId="ADAL" clId="{DFDBF5A6-F46D-4501-B7BA-B338C7ECF402}" dt="2022-12-05T08:13:20.463" v="85" actId="12789"/>
          <ac:spMkLst>
            <pc:docMk/>
            <pc:sldMk cId="3698838986" sldId="11005"/>
            <ac:spMk id="29" creationId="{CA259861-306C-4DEF-BBEB-C5EB5F2CB8AA}"/>
          </ac:spMkLst>
        </pc:spChg>
        <pc:spChg chg="add mod">
          <ac:chgData name="Luka Mandić" userId="18010844-0339-46fd-8e80-96db4bed1367" providerId="ADAL" clId="{DFDBF5A6-F46D-4501-B7BA-B338C7ECF402}" dt="2022-12-05T08:13:26.334" v="87" actId="12789"/>
          <ac:spMkLst>
            <pc:docMk/>
            <pc:sldMk cId="3698838986" sldId="11005"/>
            <ac:spMk id="31" creationId="{F85EA7A4-5829-4534-AFE2-0784126E6C4F}"/>
          </ac:spMkLst>
        </pc:spChg>
        <pc:spChg chg="add mod">
          <ac:chgData name="Luka Mandić" userId="18010844-0339-46fd-8e80-96db4bed1367" providerId="ADAL" clId="{DFDBF5A6-F46D-4501-B7BA-B338C7ECF402}" dt="2022-12-05T08:13:32.895" v="89" actId="12789"/>
          <ac:spMkLst>
            <pc:docMk/>
            <pc:sldMk cId="3698838986" sldId="11005"/>
            <ac:spMk id="32" creationId="{035757AF-36EC-4B8E-AD79-2967FD4E3E77}"/>
          </ac:spMkLst>
        </pc:spChg>
        <pc:spChg chg="add mod">
          <ac:chgData name="Luka Mandić" userId="18010844-0339-46fd-8e80-96db4bed1367" providerId="ADAL" clId="{DFDBF5A6-F46D-4501-B7BA-B338C7ECF402}" dt="2022-12-05T08:13:37.449" v="91" actId="12789"/>
          <ac:spMkLst>
            <pc:docMk/>
            <pc:sldMk cId="3698838986" sldId="11005"/>
            <ac:spMk id="33" creationId="{F4E61146-769A-4542-9C45-F299CD6A2B58}"/>
          </ac:spMkLst>
        </pc:spChg>
        <pc:spChg chg="add mod">
          <ac:chgData name="Luka Mandić" userId="18010844-0339-46fd-8e80-96db4bed1367" providerId="ADAL" clId="{DFDBF5A6-F46D-4501-B7BA-B338C7ECF402}" dt="2022-12-05T08:13:41.230" v="93" actId="12789"/>
          <ac:spMkLst>
            <pc:docMk/>
            <pc:sldMk cId="3698838986" sldId="11005"/>
            <ac:spMk id="34" creationId="{03F5502E-C0A0-43CC-A0DF-39BA505BD789}"/>
          </ac:spMkLst>
        </pc:spChg>
        <pc:picChg chg="del">
          <ac:chgData name="Luka Mandić" userId="18010844-0339-46fd-8e80-96db4bed1367" providerId="ADAL" clId="{DFDBF5A6-F46D-4501-B7BA-B338C7ECF402}" dt="2022-12-05T08:12:16.149" v="38" actId="478"/>
          <ac:picMkLst>
            <pc:docMk/>
            <pc:sldMk cId="3698838986" sldId="11005"/>
            <ac:picMk id="14" creationId="{9A15DF8B-0BD7-011B-B86F-04A764DDFD5E}"/>
          </ac:picMkLst>
        </pc:picChg>
        <pc:picChg chg="del">
          <ac:chgData name="Luka Mandić" userId="18010844-0339-46fd-8e80-96db4bed1367" providerId="ADAL" clId="{DFDBF5A6-F46D-4501-B7BA-B338C7ECF402}" dt="2022-12-05T08:12:16.864" v="39" actId="478"/>
          <ac:picMkLst>
            <pc:docMk/>
            <pc:sldMk cId="3698838986" sldId="11005"/>
            <ac:picMk id="18" creationId="{A3FC95A8-6F1A-8893-D147-3405E0F58878}"/>
          </ac:picMkLst>
        </pc:picChg>
        <pc:picChg chg="del">
          <ac:chgData name="Luka Mandić" userId="18010844-0339-46fd-8e80-96db4bed1367" providerId="ADAL" clId="{DFDBF5A6-F46D-4501-B7BA-B338C7ECF402}" dt="2022-12-05T08:12:17.381" v="40" actId="478"/>
          <ac:picMkLst>
            <pc:docMk/>
            <pc:sldMk cId="3698838986" sldId="11005"/>
            <ac:picMk id="19" creationId="{EF424FC8-50A5-E71C-4564-866D8EB19FDE}"/>
          </ac:picMkLst>
        </pc:picChg>
        <pc:picChg chg="del">
          <ac:chgData name="Luka Mandić" userId="18010844-0339-46fd-8e80-96db4bed1367" providerId="ADAL" clId="{DFDBF5A6-F46D-4501-B7BA-B338C7ECF402}" dt="2022-12-05T08:12:20.669" v="43" actId="478"/>
          <ac:picMkLst>
            <pc:docMk/>
            <pc:sldMk cId="3698838986" sldId="11005"/>
            <ac:picMk id="21" creationId="{9E690CB1-1CD5-DFF2-FECE-0D7999D66495}"/>
          </ac:picMkLst>
        </pc:picChg>
        <pc:picChg chg="del">
          <ac:chgData name="Luka Mandić" userId="18010844-0339-46fd-8e80-96db4bed1367" providerId="ADAL" clId="{DFDBF5A6-F46D-4501-B7BA-B338C7ECF402}" dt="2022-12-05T08:12:18.074" v="41" actId="478"/>
          <ac:picMkLst>
            <pc:docMk/>
            <pc:sldMk cId="3698838986" sldId="11005"/>
            <ac:picMk id="22" creationId="{B9D4163C-E150-0B1B-7C5C-076C85F5141A}"/>
          </ac:picMkLst>
        </pc:picChg>
        <pc:picChg chg="del">
          <ac:chgData name="Luka Mandić" userId="18010844-0339-46fd-8e80-96db4bed1367" providerId="ADAL" clId="{DFDBF5A6-F46D-4501-B7BA-B338C7ECF402}" dt="2022-12-05T08:12:19.822" v="42" actId="478"/>
          <ac:picMkLst>
            <pc:docMk/>
            <pc:sldMk cId="3698838986" sldId="11005"/>
            <ac:picMk id="23" creationId="{4EEC7B9E-8C36-B20C-2811-FBDE5AC9EDA9}"/>
          </ac:picMkLst>
        </pc:picChg>
        <pc:picChg chg="del">
          <ac:chgData name="Luka Mandić" userId="18010844-0339-46fd-8e80-96db4bed1367" providerId="ADAL" clId="{DFDBF5A6-F46D-4501-B7BA-B338C7ECF402}" dt="2022-12-05T08:12:07.971" v="36" actId="478"/>
          <ac:picMkLst>
            <pc:docMk/>
            <pc:sldMk cId="3698838986" sldId="11005"/>
            <ac:picMk id="28" creationId="{01F117BD-E56E-FD4B-965B-DC88A7AB9DA0}"/>
          </ac:picMkLst>
        </pc:picChg>
        <pc:picChg chg="add mod">
          <ac:chgData name="Luka Mandić" userId="18010844-0339-46fd-8e80-96db4bed1367" providerId="ADAL" clId="{DFDBF5A6-F46D-4501-B7BA-B338C7ECF402}" dt="2022-12-05T08:15:44.476" v="154" actId="1076"/>
          <ac:picMkLst>
            <pc:docMk/>
            <pc:sldMk cId="3698838986" sldId="11005"/>
            <ac:picMk id="35" creationId="{1DC4E658-04DD-4974-A206-691AE8E68B88}"/>
          </ac:picMkLst>
        </pc:picChg>
      </pc:sldChg>
      <pc:sldChg chg="addSp modSp mod">
        <pc:chgData name="Luka Mandić" userId="18010844-0339-46fd-8e80-96db4bed1367" providerId="ADAL" clId="{DFDBF5A6-F46D-4501-B7BA-B338C7ECF402}" dt="2022-12-05T08:16:38.228" v="175" actId="27918"/>
        <pc:sldMkLst>
          <pc:docMk/>
          <pc:sldMk cId="3993276772" sldId="11010"/>
        </pc:sldMkLst>
        <pc:picChg chg="add mod">
          <ac:chgData name="Luka Mandić" userId="18010844-0339-46fd-8e80-96db4bed1367" providerId="ADAL" clId="{DFDBF5A6-F46D-4501-B7BA-B338C7ECF402}" dt="2022-12-05T08:16:10.177" v="161"/>
          <ac:picMkLst>
            <pc:docMk/>
            <pc:sldMk cId="3993276772" sldId="11010"/>
            <ac:picMk id="6" creationId="{393B26A2-FC61-4C2D-B798-81885939D6E1}"/>
          </ac:picMkLst>
        </pc:picChg>
      </pc:sldChg>
      <pc:sldChg chg="addSp modSp mod">
        <pc:chgData name="Luka Mandić" userId="18010844-0339-46fd-8e80-96db4bed1367" providerId="ADAL" clId="{DFDBF5A6-F46D-4501-B7BA-B338C7ECF402}" dt="2022-12-05T08:17:16.203" v="186" actId="27918"/>
        <pc:sldMkLst>
          <pc:docMk/>
          <pc:sldMk cId="1804333365" sldId="11011"/>
        </pc:sldMkLst>
        <pc:spChg chg="mod">
          <ac:chgData name="Luka Mandić" userId="18010844-0339-46fd-8e80-96db4bed1367" providerId="ADAL" clId="{DFDBF5A6-F46D-4501-B7BA-B338C7ECF402}" dt="2022-12-05T08:17:02.196" v="183" actId="20577"/>
          <ac:spMkLst>
            <pc:docMk/>
            <pc:sldMk cId="1804333365" sldId="11011"/>
            <ac:spMk id="6" creationId="{81AE79E2-30AD-4F1A-9E79-61ED7BF256DB}"/>
          </ac:spMkLst>
        </pc:spChg>
        <pc:picChg chg="add mod">
          <ac:chgData name="Luka Mandić" userId="18010844-0339-46fd-8e80-96db4bed1367" providerId="ADAL" clId="{DFDBF5A6-F46D-4501-B7BA-B338C7ECF402}" dt="2022-12-05T08:16:51.783" v="176"/>
          <ac:picMkLst>
            <pc:docMk/>
            <pc:sldMk cId="1804333365" sldId="11011"/>
            <ac:picMk id="11" creationId="{E8F2032B-6DB3-4AC0-8496-94D38C58BD7E}"/>
          </ac:picMkLst>
        </pc:picChg>
      </pc:sldChg>
      <pc:sldChg chg="addSp delSp modSp mod">
        <pc:chgData name="Luka Mandić" userId="18010844-0339-46fd-8e80-96db4bed1367" providerId="ADAL" clId="{DFDBF5A6-F46D-4501-B7BA-B338C7ECF402}" dt="2022-12-05T08:15:58.323" v="160" actId="1076"/>
        <pc:sldMkLst>
          <pc:docMk/>
          <pc:sldMk cId="3656146049" sldId="11076"/>
        </pc:sldMkLst>
        <pc:spChg chg="mod">
          <ac:chgData name="Luka Mandić" userId="18010844-0339-46fd-8e80-96db4bed1367" providerId="ADAL" clId="{DFDBF5A6-F46D-4501-B7BA-B338C7ECF402}" dt="2022-12-05T08:15:28.800" v="150" actId="6549"/>
          <ac:spMkLst>
            <pc:docMk/>
            <pc:sldMk cId="3656146049" sldId="11076"/>
            <ac:spMk id="4" creationId="{265B37AF-106A-D6EF-FA75-8286807D1433}"/>
          </ac:spMkLst>
        </pc:spChg>
        <pc:spChg chg="add mod">
          <ac:chgData name="Luka Mandić" userId="18010844-0339-46fd-8e80-96db4bed1367" providerId="ADAL" clId="{DFDBF5A6-F46D-4501-B7BA-B338C7ECF402}" dt="2022-12-05T08:15:56.990" v="158" actId="1076"/>
          <ac:spMkLst>
            <pc:docMk/>
            <pc:sldMk cId="3656146049" sldId="11076"/>
            <ac:spMk id="9" creationId="{2CF370C3-319A-4D38-8B70-28503041CB37}"/>
          </ac:spMkLst>
        </pc:spChg>
        <pc:spChg chg="add mod">
          <ac:chgData name="Luka Mandić" userId="18010844-0339-46fd-8e80-96db4bed1367" providerId="ADAL" clId="{DFDBF5A6-F46D-4501-B7BA-B338C7ECF402}" dt="2022-12-05T08:15:58.323" v="160" actId="1076"/>
          <ac:spMkLst>
            <pc:docMk/>
            <pc:sldMk cId="3656146049" sldId="11076"/>
            <ac:spMk id="10" creationId="{D694B27D-AA33-4194-B5F0-2430451AFBA7}"/>
          </ac:spMkLst>
        </pc:spChg>
        <pc:spChg chg="mod">
          <ac:chgData name="Luka Mandić" userId="18010844-0339-46fd-8e80-96db4bed1367" providerId="ADAL" clId="{DFDBF5A6-F46D-4501-B7BA-B338C7ECF402}" dt="2022-12-05T08:15:32.785" v="151" actId="1076"/>
          <ac:spMkLst>
            <pc:docMk/>
            <pc:sldMk cId="3656146049" sldId="11076"/>
            <ac:spMk id="15" creationId="{58DC5ACE-F559-01F2-DD76-0199BEC8C5B4}"/>
          </ac:spMkLst>
        </pc:spChg>
        <pc:picChg chg="del">
          <ac:chgData name="Luka Mandić" userId="18010844-0339-46fd-8e80-96db4bed1367" providerId="ADAL" clId="{DFDBF5A6-F46D-4501-B7BA-B338C7ECF402}" dt="2022-12-05T08:15:51.726" v="155" actId="478"/>
          <ac:picMkLst>
            <pc:docMk/>
            <pc:sldMk cId="3656146049" sldId="11076"/>
            <ac:picMk id="11" creationId="{68054372-FA0B-1AB4-A436-6C90E3B5C297}"/>
          </ac:picMkLst>
        </pc:picChg>
        <pc:picChg chg="del">
          <ac:chgData name="Luka Mandić" userId="18010844-0339-46fd-8e80-96db4bed1367" providerId="ADAL" clId="{DFDBF5A6-F46D-4501-B7BA-B338C7ECF402}" dt="2022-12-05T08:15:55.730" v="157" actId="478"/>
          <ac:picMkLst>
            <pc:docMk/>
            <pc:sldMk cId="3656146049" sldId="11076"/>
            <ac:picMk id="17" creationId="{BA973EF3-6433-A737-C329-E0A2237B1CF2}"/>
          </ac:picMkLst>
        </pc:picChg>
      </pc:sldChg>
      <pc:sldChg chg="addSp modSp mod">
        <pc:chgData name="Luka Mandić" userId="18010844-0339-46fd-8e80-96db4bed1367" providerId="ADAL" clId="{DFDBF5A6-F46D-4501-B7BA-B338C7ECF402}" dt="2022-12-05T08:47:19.602" v="805"/>
        <pc:sldMkLst>
          <pc:docMk/>
          <pc:sldMk cId="3517120477" sldId="11077"/>
        </pc:sldMkLst>
        <pc:spChg chg="mod">
          <ac:chgData name="Luka Mandić" userId="18010844-0339-46fd-8e80-96db4bed1367" providerId="ADAL" clId="{DFDBF5A6-F46D-4501-B7BA-B338C7ECF402}" dt="2022-12-05T08:43:48.628" v="733" actId="20577"/>
          <ac:spMkLst>
            <pc:docMk/>
            <pc:sldMk cId="3517120477" sldId="11077"/>
            <ac:spMk id="11" creationId="{91546395-A6B1-4C3F-B511-2B19C2FBAD0B}"/>
          </ac:spMkLst>
        </pc:spChg>
        <pc:picChg chg="add mod">
          <ac:chgData name="Luka Mandić" userId="18010844-0339-46fd-8e80-96db4bed1367" providerId="ADAL" clId="{DFDBF5A6-F46D-4501-B7BA-B338C7ECF402}" dt="2022-12-05T08:47:19.602" v="805"/>
          <ac:picMkLst>
            <pc:docMk/>
            <pc:sldMk cId="3517120477" sldId="11077"/>
            <ac:picMk id="8" creationId="{A7102F42-9EE9-446B-B377-A10B389E0545}"/>
          </ac:picMkLst>
        </pc:picChg>
      </pc:sldChg>
      <pc:sldChg chg="addSp modSp mod">
        <pc:chgData name="Luka Mandić" userId="18010844-0339-46fd-8e80-96db4bed1367" providerId="ADAL" clId="{DFDBF5A6-F46D-4501-B7BA-B338C7ECF402}" dt="2022-12-05T08:47:32.776" v="809" actId="1076"/>
        <pc:sldMkLst>
          <pc:docMk/>
          <pc:sldMk cId="3771775854" sldId="11078"/>
        </pc:sldMkLst>
        <pc:spChg chg="mod">
          <ac:chgData name="Luka Mandić" userId="18010844-0339-46fd-8e80-96db4bed1367" providerId="ADAL" clId="{DFDBF5A6-F46D-4501-B7BA-B338C7ECF402}" dt="2022-12-05T08:45:39.941" v="753" actId="20577"/>
          <ac:spMkLst>
            <pc:docMk/>
            <pc:sldMk cId="3771775854" sldId="11078"/>
            <ac:spMk id="11" creationId="{91546395-A6B1-4C3F-B511-2B19C2FBAD0B}"/>
          </ac:spMkLst>
        </pc:spChg>
        <pc:graphicFrameChg chg="mod modGraphic">
          <ac:chgData name="Luka Mandić" userId="18010844-0339-46fd-8e80-96db4bed1367" providerId="ADAL" clId="{DFDBF5A6-F46D-4501-B7BA-B338C7ECF402}" dt="2022-12-05T08:46:26.577" v="769"/>
          <ac:graphicFrameMkLst>
            <pc:docMk/>
            <pc:sldMk cId="3771775854" sldId="11078"/>
            <ac:graphicFrameMk id="3" creationId="{69C3988E-241A-41A5-8A25-CB88D8F81220}"/>
          </ac:graphicFrameMkLst>
        </pc:graphicFrameChg>
        <pc:graphicFrameChg chg="mod modGraphic">
          <ac:chgData name="Luka Mandić" userId="18010844-0339-46fd-8e80-96db4bed1367" providerId="ADAL" clId="{DFDBF5A6-F46D-4501-B7BA-B338C7ECF402}" dt="2022-12-05T08:45:50.016" v="757"/>
          <ac:graphicFrameMkLst>
            <pc:docMk/>
            <pc:sldMk cId="3771775854" sldId="11078"/>
            <ac:graphicFrameMk id="19" creationId="{203E2578-E45A-4F0A-BBDA-C3CA72A00230}"/>
          </ac:graphicFrameMkLst>
        </pc:graphicFrameChg>
        <pc:picChg chg="add mod">
          <ac:chgData name="Luka Mandić" userId="18010844-0339-46fd-8e80-96db4bed1367" providerId="ADAL" clId="{DFDBF5A6-F46D-4501-B7BA-B338C7ECF402}" dt="2022-12-05T08:47:32.776" v="809" actId="1076"/>
          <ac:picMkLst>
            <pc:docMk/>
            <pc:sldMk cId="3771775854" sldId="11078"/>
            <ac:picMk id="12" creationId="{E2F1FC22-EE53-4839-885D-A8437A792FF4}"/>
          </ac:picMkLst>
        </pc:picChg>
      </pc:sldChg>
      <pc:sldChg chg="addSp modSp mod">
        <pc:chgData name="Luka Mandić" userId="18010844-0339-46fd-8e80-96db4bed1367" providerId="ADAL" clId="{DFDBF5A6-F46D-4501-B7BA-B338C7ECF402}" dt="2022-12-05T08:47:29.501" v="808" actId="1076"/>
        <pc:sldMkLst>
          <pc:docMk/>
          <pc:sldMk cId="759697601" sldId="11080"/>
        </pc:sldMkLst>
        <pc:spChg chg="mod">
          <ac:chgData name="Luka Mandić" userId="18010844-0339-46fd-8e80-96db4bed1367" providerId="ADAL" clId="{DFDBF5A6-F46D-4501-B7BA-B338C7ECF402}" dt="2022-12-05T08:46:56.268" v="798" actId="20577"/>
          <ac:spMkLst>
            <pc:docMk/>
            <pc:sldMk cId="759697601" sldId="11080"/>
            <ac:spMk id="11" creationId="{91546395-A6B1-4C3F-B511-2B19C2FBAD0B}"/>
          </ac:spMkLst>
        </pc:spChg>
        <pc:graphicFrameChg chg="mod">
          <ac:chgData name="Luka Mandić" userId="18010844-0339-46fd-8e80-96db4bed1367" providerId="ADAL" clId="{DFDBF5A6-F46D-4501-B7BA-B338C7ECF402}" dt="2022-12-05T08:46:33.710" v="770"/>
          <ac:graphicFrameMkLst>
            <pc:docMk/>
            <pc:sldMk cId="759697601" sldId="11080"/>
            <ac:graphicFrameMk id="3" creationId="{78B414D8-DEB9-4E4F-96F7-603BD36CEB26}"/>
          </ac:graphicFrameMkLst>
        </pc:graphicFrameChg>
        <pc:graphicFrameChg chg="mod modGraphic">
          <ac:chgData name="Luka Mandić" userId="18010844-0339-46fd-8e80-96db4bed1367" providerId="ADAL" clId="{DFDBF5A6-F46D-4501-B7BA-B338C7ECF402}" dt="2022-12-05T08:46:42.581" v="780"/>
          <ac:graphicFrameMkLst>
            <pc:docMk/>
            <pc:sldMk cId="759697601" sldId="11080"/>
            <ac:graphicFrameMk id="19" creationId="{203E2578-E45A-4F0A-BBDA-C3CA72A00230}"/>
          </ac:graphicFrameMkLst>
        </pc:graphicFrameChg>
        <pc:picChg chg="add mod">
          <ac:chgData name="Luka Mandić" userId="18010844-0339-46fd-8e80-96db4bed1367" providerId="ADAL" clId="{DFDBF5A6-F46D-4501-B7BA-B338C7ECF402}" dt="2022-12-05T08:47:29.501" v="808" actId="1076"/>
          <ac:picMkLst>
            <pc:docMk/>
            <pc:sldMk cId="759697601" sldId="11080"/>
            <ac:picMk id="12" creationId="{8446536B-E8CD-40E2-92D8-FFFA105255AA}"/>
          </ac:picMkLst>
        </pc:picChg>
      </pc:sldChg>
      <pc:sldChg chg="addSp modSp mod">
        <pc:chgData name="Luka Mandić" userId="18010844-0339-46fd-8e80-96db4bed1367" providerId="ADAL" clId="{DFDBF5A6-F46D-4501-B7BA-B338C7ECF402}" dt="2022-12-05T08:48:34.423" v="830" actId="207"/>
        <pc:sldMkLst>
          <pc:docMk/>
          <pc:sldMk cId="1807343788" sldId="11082"/>
        </pc:sldMkLst>
        <pc:spChg chg="mod">
          <ac:chgData name="Luka Mandić" userId="18010844-0339-46fd-8e80-96db4bed1367" providerId="ADAL" clId="{DFDBF5A6-F46D-4501-B7BA-B338C7ECF402}" dt="2022-12-05T08:47:43.308" v="821" actId="5793"/>
          <ac:spMkLst>
            <pc:docMk/>
            <pc:sldMk cId="1807343788" sldId="11082"/>
            <ac:spMk id="11" creationId="{91546395-A6B1-4C3F-B511-2B19C2FBAD0B}"/>
          </ac:spMkLst>
        </pc:spChg>
        <pc:graphicFrameChg chg="mod modGraphic">
          <ac:chgData name="Luka Mandić" userId="18010844-0339-46fd-8e80-96db4bed1367" providerId="ADAL" clId="{DFDBF5A6-F46D-4501-B7BA-B338C7ECF402}" dt="2022-12-05T08:48:09.582" v="827"/>
          <ac:graphicFrameMkLst>
            <pc:docMk/>
            <pc:sldMk cId="1807343788" sldId="11082"/>
            <ac:graphicFrameMk id="2" creationId="{EDDF8420-217A-4BE1-B219-89AD8FD44EBA}"/>
          </ac:graphicFrameMkLst>
        </pc:graphicFrameChg>
        <pc:graphicFrameChg chg="mod modGraphic">
          <ac:chgData name="Luka Mandić" userId="18010844-0339-46fd-8e80-96db4bed1367" providerId="ADAL" clId="{DFDBF5A6-F46D-4501-B7BA-B338C7ECF402}" dt="2022-12-05T08:48:34.423" v="830" actId="207"/>
          <ac:graphicFrameMkLst>
            <pc:docMk/>
            <pc:sldMk cId="1807343788" sldId="11082"/>
            <ac:graphicFrameMk id="4" creationId="{6381CEB9-8F20-4F27-AA94-8C968D995EDD}"/>
          </ac:graphicFrameMkLst>
        </pc:graphicFrameChg>
        <pc:picChg chg="add mod">
          <ac:chgData name="Luka Mandić" userId="18010844-0339-46fd-8e80-96db4bed1367" providerId="ADAL" clId="{DFDBF5A6-F46D-4501-B7BA-B338C7ECF402}" dt="2022-12-05T08:48:25.718" v="829"/>
          <ac:picMkLst>
            <pc:docMk/>
            <pc:sldMk cId="1807343788" sldId="11082"/>
            <ac:picMk id="12" creationId="{EA6F988C-7ADD-4501-9B39-D0851C4E1E64}"/>
          </ac:picMkLst>
        </pc:picChg>
      </pc:sldChg>
      <pc:sldChg chg="addSp modSp mod">
        <pc:chgData name="Luka Mandić" userId="18010844-0339-46fd-8e80-96db4bed1367" providerId="ADAL" clId="{DFDBF5A6-F46D-4501-B7BA-B338C7ECF402}" dt="2022-12-05T08:38:34.182" v="721" actId="27918"/>
        <pc:sldMkLst>
          <pc:docMk/>
          <pc:sldMk cId="2923099057" sldId="11084"/>
        </pc:sldMkLst>
        <pc:spChg chg="mod">
          <ac:chgData name="Luka Mandić" userId="18010844-0339-46fd-8e80-96db4bed1367" providerId="ADAL" clId="{DFDBF5A6-F46D-4501-B7BA-B338C7ECF402}" dt="2022-12-05T08:38:12.993" v="713" actId="20577"/>
          <ac:spMkLst>
            <pc:docMk/>
            <pc:sldMk cId="2923099057" sldId="11084"/>
            <ac:spMk id="11" creationId="{91546395-A6B1-4C3F-B511-2B19C2FBAD0B}"/>
          </ac:spMkLst>
        </pc:spChg>
        <pc:picChg chg="add mod">
          <ac:chgData name="Luka Mandić" userId="18010844-0339-46fd-8e80-96db4bed1367" providerId="ADAL" clId="{DFDBF5A6-F46D-4501-B7BA-B338C7ECF402}" dt="2022-12-05T08:38:00.081" v="699"/>
          <ac:picMkLst>
            <pc:docMk/>
            <pc:sldMk cId="2923099057" sldId="11084"/>
            <ac:picMk id="8" creationId="{521830BC-035E-47A1-96EA-F0C7D42B3551}"/>
          </ac:picMkLst>
        </pc:picChg>
      </pc:sldChg>
      <pc:sldChg chg="addSp modSp mod">
        <pc:chgData name="Luka Mandić" userId="18010844-0339-46fd-8e80-96db4bed1367" providerId="ADAL" clId="{DFDBF5A6-F46D-4501-B7BA-B338C7ECF402}" dt="2022-12-05T08:55:40.890" v="948" actId="1076"/>
        <pc:sldMkLst>
          <pc:docMk/>
          <pc:sldMk cId="3431761796" sldId="11090"/>
        </pc:sldMkLst>
        <pc:spChg chg="mod">
          <ac:chgData name="Luka Mandić" userId="18010844-0339-46fd-8e80-96db4bed1367" providerId="ADAL" clId="{DFDBF5A6-F46D-4501-B7BA-B338C7ECF402}" dt="2022-12-05T08:54:50.966" v="936" actId="5793"/>
          <ac:spMkLst>
            <pc:docMk/>
            <pc:sldMk cId="3431761796" sldId="11090"/>
            <ac:spMk id="11" creationId="{91546395-A6B1-4C3F-B511-2B19C2FBAD0B}"/>
          </ac:spMkLst>
        </pc:spChg>
        <pc:picChg chg="add mod">
          <ac:chgData name="Luka Mandić" userId="18010844-0339-46fd-8e80-96db4bed1367" providerId="ADAL" clId="{DFDBF5A6-F46D-4501-B7BA-B338C7ECF402}" dt="2022-12-05T08:55:40.890" v="948" actId="1076"/>
          <ac:picMkLst>
            <pc:docMk/>
            <pc:sldMk cId="3431761796" sldId="11090"/>
            <ac:picMk id="12" creationId="{D24A8FB3-2D5F-4FB0-B459-C79FCA5AE704}"/>
          </ac:picMkLst>
        </pc:picChg>
      </pc:sldChg>
      <pc:sldChg chg="addSp delSp modSp mod">
        <pc:chgData name="Luka Mandić" userId="18010844-0339-46fd-8e80-96db4bed1367" providerId="ADAL" clId="{DFDBF5A6-F46D-4501-B7BA-B338C7ECF402}" dt="2022-12-05T08:56:39.325" v="995" actId="5793"/>
        <pc:sldMkLst>
          <pc:docMk/>
          <pc:sldMk cId="1188065271" sldId="11093"/>
        </pc:sldMkLst>
        <pc:spChg chg="mod">
          <ac:chgData name="Luka Mandić" userId="18010844-0339-46fd-8e80-96db4bed1367" providerId="ADAL" clId="{DFDBF5A6-F46D-4501-B7BA-B338C7ECF402}" dt="2022-12-05T08:56:39.325" v="995" actId="5793"/>
          <ac:spMkLst>
            <pc:docMk/>
            <pc:sldMk cId="1188065271" sldId="11093"/>
            <ac:spMk id="11" creationId="{91546395-A6B1-4C3F-B511-2B19C2FBAD0B}"/>
          </ac:spMkLst>
        </pc:spChg>
        <pc:graphicFrameChg chg="del">
          <ac:chgData name="Luka Mandić" userId="18010844-0339-46fd-8e80-96db4bed1367" providerId="ADAL" clId="{DFDBF5A6-F46D-4501-B7BA-B338C7ECF402}" dt="2022-12-05T08:56:32.107" v="981" actId="478"/>
          <ac:graphicFrameMkLst>
            <pc:docMk/>
            <pc:sldMk cId="1188065271" sldId="11093"/>
            <ac:graphicFrameMk id="9" creationId="{9435C3E2-08E6-4D5C-A4C5-C0AFE93C62F3}"/>
          </ac:graphicFrameMkLst>
        </pc:graphicFrameChg>
        <pc:graphicFrameChg chg="add mod">
          <ac:chgData name="Luka Mandić" userId="18010844-0339-46fd-8e80-96db4bed1367" providerId="ADAL" clId="{DFDBF5A6-F46D-4501-B7BA-B338C7ECF402}" dt="2022-12-05T08:56:34.987" v="983" actId="167"/>
          <ac:graphicFrameMkLst>
            <pc:docMk/>
            <pc:sldMk cId="1188065271" sldId="11093"/>
            <ac:graphicFrameMk id="15" creationId="{53959765-8EED-497E-AC50-07AAB86C9690}"/>
          </ac:graphicFrameMkLst>
        </pc:graphicFrameChg>
        <pc:picChg chg="add mod">
          <ac:chgData name="Luka Mandić" userId="18010844-0339-46fd-8e80-96db4bed1367" providerId="ADAL" clId="{DFDBF5A6-F46D-4501-B7BA-B338C7ECF402}" dt="2022-12-05T08:55:43.134" v="949"/>
          <ac:picMkLst>
            <pc:docMk/>
            <pc:sldMk cId="1188065271" sldId="11093"/>
            <ac:picMk id="12" creationId="{2A5C717D-3D1B-46A8-8013-AB5554A069D8}"/>
          </ac:picMkLst>
        </pc:picChg>
      </pc:sldChg>
      <pc:sldChg chg="addSp delSp modSp mod">
        <pc:chgData name="Luka Mandić" userId="18010844-0339-46fd-8e80-96db4bed1367" providerId="ADAL" clId="{DFDBF5A6-F46D-4501-B7BA-B338C7ECF402}" dt="2022-12-05T08:56:55.853" v="1012" actId="5793"/>
        <pc:sldMkLst>
          <pc:docMk/>
          <pc:sldMk cId="3793693095" sldId="11095"/>
        </pc:sldMkLst>
        <pc:spChg chg="mod">
          <ac:chgData name="Luka Mandić" userId="18010844-0339-46fd-8e80-96db4bed1367" providerId="ADAL" clId="{DFDBF5A6-F46D-4501-B7BA-B338C7ECF402}" dt="2022-12-05T08:56:55.853" v="1012" actId="5793"/>
          <ac:spMkLst>
            <pc:docMk/>
            <pc:sldMk cId="3793693095" sldId="11095"/>
            <ac:spMk id="11" creationId="{91546395-A6B1-4C3F-B511-2B19C2FBAD0B}"/>
          </ac:spMkLst>
        </pc:spChg>
        <pc:graphicFrameChg chg="del">
          <ac:chgData name="Luka Mandić" userId="18010844-0339-46fd-8e80-96db4bed1367" providerId="ADAL" clId="{DFDBF5A6-F46D-4501-B7BA-B338C7ECF402}" dt="2022-12-05T08:56:44.771" v="997" actId="478"/>
          <ac:graphicFrameMkLst>
            <pc:docMk/>
            <pc:sldMk cId="3793693095" sldId="11095"/>
            <ac:graphicFrameMk id="9" creationId="{9435C3E2-08E6-4D5C-A4C5-C0AFE93C62F3}"/>
          </ac:graphicFrameMkLst>
        </pc:graphicFrameChg>
        <pc:graphicFrameChg chg="add del mod">
          <ac:chgData name="Luka Mandić" userId="18010844-0339-46fd-8e80-96db4bed1367" providerId="ADAL" clId="{DFDBF5A6-F46D-4501-B7BA-B338C7ECF402}" dt="2022-12-05T08:56:45.711" v="998" actId="478"/>
          <ac:graphicFrameMkLst>
            <pc:docMk/>
            <pc:sldMk cId="3793693095" sldId="11095"/>
            <ac:graphicFrameMk id="15" creationId="{A36D1A7E-18A6-4B43-B8DE-4BF8DE9F3171}"/>
          </ac:graphicFrameMkLst>
        </pc:graphicFrameChg>
        <pc:graphicFrameChg chg="add mod">
          <ac:chgData name="Luka Mandić" userId="18010844-0339-46fd-8e80-96db4bed1367" providerId="ADAL" clId="{DFDBF5A6-F46D-4501-B7BA-B338C7ECF402}" dt="2022-12-05T08:56:51.127" v="1000" actId="167"/>
          <ac:graphicFrameMkLst>
            <pc:docMk/>
            <pc:sldMk cId="3793693095" sldId="11095"/>
            <ac:graphicFrameMk id="16" creationId="{0200B5A4-54E9-4114-8D33-30D7FA3644FD}"/>
          </ac:graphicFrameMkLst>
        </pc:graphicFrameChg>
        <pc:picChg chg="add mod">
          <ac:chgData name="Luka Mandić" userId="18010844-0339-46fd-8e80-96db4bed1367" providerId="ADAL" clId="{DFDBF5A6-F46D-4501-B7BA-B338C7ECF402}" dt="2022-12-05T08:55:44.254" v="950"/>
          <ac:picMkLst>
            <pc:docMk/>
            <pc:sldMk cId="3793693095" sldId="11095"/>
            <ac:picMk id="12" creationId="{C5482466-B501-450F-B051-973B851EA107}"/>
          </ac:picMkLst>
        </pc:picChg>
      </pc:sldChg>
      <pc:sldChg chg="addSp delSp modSp mod">
        <pc:chgData name="Luka Mandić" userId="18010844-0339-46fd-8e80-96db4bed1367" providerId="ADAL" clId="{DFDBF5A6-F46D-4501-B7BA-B338C7ECF402}" dt="2022-12-05T08:57:16.304" v="1034" actId="5793"/>
        <pc:sldMkLst>
          <pc:docMk/>
          <pc:sldMk cId="485343736" sldId="11097"/>
        </pc:sldMkLst>
        <pc:spChg chg="mod">
          <ac:chgData name="Luka Mandić" userId="18010844-0339-46fd-8e80-96db4bed1367" providerId="ADAL" clId="{DFDBF5A6-F46D-4501-B7BA-B338C7ECF402}" dt="2022-12-05T08:57:16.304" v="1034" actId="5793"/>
          <ac:spMkLst>
            <pc:docMk/>
            <pc:sldMk cId="485343736" sldId="11097"/>
            <ac:spMk id="11" creationId="{91546395-A6B1-4C3F-B511-2B19C2FBAD0B}"/>
          </ac:spMkLst>
        </pc:spChg>
        <pc:graphicFrameChg chg="del">
          <ac:chgData name="Luka Mandić" userId="18010844-0339-46fd-8e80-96db4bed1367" providerId="ADAL" clId="{DFDBF5A6-F46D-4501-B7BA-B338C7ECF402}" dt="2022-12-05T08:56:58.796" v="1013" actId="478"/>
          <ac:graphicFrameMkLst>
            <pc:docMk/>
            <pc:sldMk cId="485343736" sldId="11097"/>
            <ac:graphicFrameMk id="9" creationId="{9435C3E2-08E6-4D5C-A4C5-C0AFE93C62F3}"/>
          </ac:graphicFrameMkLst>
        </pc:graphicFrameChg>
        <pc:graphicFrameChg chg="add mod">
          <ac:chgData name="Luka Mandić" userId="18010844-0339-46fd-8e80-96db4bed1367" providerId="ADAL" clId="{DFDBF5A6-F46D-4501-B7BA-B338C7ECF402}" dt="2022-12-05T08:57:03.939" v="1015" actId="167"/>
          <ac:graphicFrameMkLst>
            <pc:docMk/>
            <pc:sldMk cId="485343736" sldId="11097"/>
            <ac:graphicFrameMk id="15" creationId="{6F4DB586-179C-47A4-AF71-2F19B3370D9A}"/>
          </ac:graphicFrameMkLst>
        </pc:graphicFrameChg>
        <pc:picChg chg="add mod">
          <ac:chgData name="Luka Mandić" userId="18010844-0339-46fd-8e80-96db4bed1367" providerId="ADAL" clId="{DFDBF5A6-F46D-4501-B7BA-B338C7ECF402}" dt="2022-12-05T08:55:45.120" v="951"/>
          <ac:picMkLst>
            <pc:docMk/>
            <pc:sldMk cId="485343736" sldId="11097"/>
            <ac:picMk id="12" creationId="{26DBBD47-D101-407E-8ACB-88B219154D20}"/>
          </ac:picMkLst>
        </pc:picChg>
      </pc:sldChg>
      <pc:sldChg chg="addSp modSp mod">
        <pc:chgData name="Luka Mandić" userId="18010844-0339-46fd-8e80-96db4bed1367" providerId="ADAL" clId="{DFDBF5A6-F46D-4501-B7BA-B338C7ECF402}" dt="2022-12-05T08:59:13.354" v="1057" actId="27918"/>
        <pc:sldMkLst>
          <pc:docMk/>
          <pc:sldMk cId="4278542899" sldId="11099"/>
        </pc:sldMkLst>
        <pc:spChg chg="mod">
          <ac:chgData name="Luka Mandić" userId="18010844-0339-46fd-8e80-96db4bed1367" providerId="ADAL" clId="{DFDBF5A6-F46D-4501-B7BA-B338C7ECF402}" dt="2022-12-05T08:58:48.869" v="1047" actId="5793"/>
          <ac:spMkLst>
            <pc:docMk/>
            <pc:sldMk cId="4278542899" sldId="11099"/>
            <ac:spMk id="11" creationId="{91546395-A6B1-4C3F-B511-2B19C2FBAD0B}"/>
          </ac:spMkLst>
        </pc:spChg>
        <pc:picChg chg="add mod">
          <ac:chgData name="Luka Mandić" userId="18010844-0339-46fd-8e80-96db4bed1367" providerId="ADAL" clId="{DFDBF5A6-F46D-4501-B7BA-B338C7ECF402}" dt="2022-12-05T08:55:46.017" v="952"/>
          <ac:picMkLst>
            <pc:docMk/>
            <pc:sldMk cId="4278542899" sldId="11099"/>
            <ac:picMk id="12" creationId="{46D9CE4A-B950-420B-BEA6-B81192B86024}"/>
          </ac:picMkLst>
        </pc:picChg>
      </pc:sldChg>
      <pc:sldChg chg="addSp modSp del">
        <pc:chgData name="Luka Mandić" userId="18010844-0339-46fd-8e80-96db4bed1367" providerId="ADAL" clId="{DFDBF5A6-F46D-4501-B7BA-B338C7ECF402}" dt="2022-12-05T08:59:24.605" v="1058" actId="47"/>
        <pc:sldMkLst>
          <pc:docMk/>
          <pc:sldMk cId="3873156240" sldId="11100"/>
        </pc:sldMkLst>
        <pc:picChg chg="add mod">
          <ac:chgData name="Luka Mandić" userId="18010844-0339-46fd-8e80-96db4bed1367" providerId="ADAL" clId="{DFDBF5A6-F46D-4501-B7BA-B338C7ECF402}" dt="2022-12-05T08:55:47.647" v="953"/>
          <ac:picMkLst>
            <pc:docMk/>
            <pc:sldMk cId="3873156240" sldId="11100"/>
            <ac:picMk id="12" creationId="{1659F7A1-3337-4432-9F87-A5B43C0FD8AF}"/>
          </ac:picMkLst>
        </pc:picChg>
      </pc:sldChg>
      <pc:sldChg chg="addSp modSp mod">
        <pc:chgData name="Luka Mandić" userId="18010844-0339-46fd-8e80-96db4bed1367" providerId="ADAL" clId="{DFDBF5A6-F46D-4501-B7BA-B338C7ECF402}" dt="2022-12-05T08:59:55.590" v="1075" actId="27918"/>
        <pc:sldMkLst>
          <pc:docMk/>
          <pc:sldMk cId="1990641745" sldId="11101"/>
        </pc:sldMkLst>
        <pc:spChg chg="mod">
          <ac:chgData name="Luka Mandić" userId="18010844-0339-46fd-8e80-96db4bed1367" providerId="ADAL" clId="{DFDBF5A6-F46D-4501-B7BA-B338C7ECF402}" dt="2022-12-05T08:59:37.433" v="1068" actId="6549"/>
          <ac:spMkLst>
            <pc:docMk/>
            <pc:sldMk cId="1990641745" sldId="11101"/>
            <ac:spMk id="11" creationId="{91546395-A6B1-4C3F-B511-2B19C2FBAD0B}"/>
          </ac:spMkLst>
        </pc:spChg>
        <pc:picChg chg="add mod">
          <ac:chgData name="Luka Mandić" userId="18010844-0339-46fd-8e80-96db4bed1367" providerId="ADAL" clId="{DFDBF5A6-F46D-4501-B7BA-B338C7ECF402}" dt="2022-12-05T08:55:48.983" v="954"/>
          <ac:picMkLst>
            <pc:docMk/>
            <pc:sldMk cId="1990641745" sldId="11101"/>
            <ac:picMk id="9" creationId="{9081B02D-A5ED-498B-9546-FEF5C7E4713A}"/>
          </ac:picMkLst>
        </pc:picChg>
      </pc:sldChg>
      <pc:sldChg chg="addSp modSp mod">
        <pc:chgData name="Luka Mandić" userId="18010844-0339-46fd-8e80-96db4bed1367" providerId="ADAL" clId="{DFDBF5A6-F46D-4501-B7BA-B338C7ECF402}" dt="2022-12-05T08:51:44.755" v="866"/>
        <pc:sldMkLst>
          <pc:docMk/>
          <pc:sldMk cId="4091060307" sldId="11102"/>
        </pc:sldMkLst>
        <pc:spChg chg="mod">
          <ac:chgData name="Luka Mandić" userId="18010844-0339-46fd-8e80-96db4bed1367" providerId="ADAL" clId="{DFDBF5A6-F46D-4501-B7BA-B338C7ECF402}" dt="2022-12-05T08:48:56.614" v="840" actId="5793"/>
          <ac:spMkLst>
            <pc:docMk/>
            <pc:sldMk cId="4091060307" sldId="11102"/>
            <ac:spMk id="11" creationId="{91546395-A6B1-4C3F-B511-2B19C2FBAD0B}"/>
          </ac:spMkLst>
        </pc:spChg>
        <pc:graphicFrameChg chg="mod modGraphic">
          <ac:chgData name="Luka Mandić" userId="18010844-0339-46fd-8e80-96db4bed1367" providerId="ADAL" clId="{DFDBF5A6-F46D-4501-B7BA-B338C7ECF402}" dt="2022-12-05T08:49:47.691" v="859"/>
          <ac:graphicFrameMkLst>
            <pc:docMk/>
            <pc:sldMk cId="4091060307" sldId="11102"/>
            <ac:graphicFrameMk id="15" creationId="{69B98502-97C2-4CB5-8BD5-0BC1FC16C52A}"/>
          </ac:graphicFrameMkLst>
        </pc:graphicFrameChg>
        <pc:picChg chg="add mod">
          <ac:chgData name="Luka Mandić" userId="18010844-0339-46fd-8e80-96db4bed1367" providerId="ADAL" clId="{DFDBF5A6-F46D-4501-B7BA-B338C7ECF402}" dt="2022-12-05T08:51:44.755" v="866"/>
          <ac:picMkLst>
            <pc:docMk/>
            <pc:sldMk cId="4091060307" sldId="11102"/>
            <ac:picMk id="18" creationId="{1301E9AD-01DB-4142-AE7D-432146A0399B}"/>
          </ac:picMkLst>
        </pc:picChg>
      </pc:sldChg>
      <pc:sldChg chg="addSp modSp mod">
        <pc:chgData name="Luka Mandić" userId="18010844-0339-46fd-8e80-96db4bed1367" providerId="ADAL" clId="{DFDBF5A6-F46D-4501-B7BA-B338C7ECF402}" dt="2022-12-05T09:02:25.644" v="1103" actId="27918"/>
        <pc:sldMkLst>
          <pc:docMk/>
          <pc:sldMk cId="2137355951" sldId="11106"/>
        </pc:sldMkLst>
        <pc:spChg chg="mod">
          <ac:chgData name="Luka Mandić" userId="18010844-0339-46fd-8e80-96db4bed1367" providerId="ADAL" clId="{DFDBF5A6-F46D-4501-B7BA-B338C7ECF402}" dt="2022-12-05T09:01:24.601" v="1092" actId="5793"/>
          <ac:spMkLst>
            <pc:docMk/>
            <pc:sldMk cId="2137355951" sldId="11106"/>
            <ac:spMk id="11" creationId="{91546395-A6B1-4C3F-B511-2B19C2FBAD0B}"/>
          </ac:spMkLst>
        </pc:spChg>
        <pc:picChg chg="add mod">
          <ac:chgData name="Luka Mandić" userId="18010844-0339-46fd-8e80-96db4bed1367" providerId="ADAL" clId="{DFDBF5A6-F46D-4501-B7BA-B338C7ECF402}" dt="2022-12-05T08:55:50.229" v="955"/>
          <ac:picMkLst>
            <pc:docMk/>
            <pc:sldMk cId="2137355951" sldId="11106"/>
            <ac:picMk id="14" creationId="{20DFEF7E-8BDB-4EDE-B628-577C3283AFEA}"/>
          </ac:picMkLst>
        </pc:picChg>
      </pc:sldChg>
      <pc:sldChg chg="addSp delSp modSp mod">
        <pc:chgData name="Luka Mandić" userId="18010844-0339-46fd-8e80-96db4bed1367" providerId="ADAL" clId="{DFDBF5A6-F46D-4501-B7BA-B338C7ECF402}" dt="2022-12-05T08:53:16.041" v="921"/>
        <pc:sldMkLst>
          <pc:docMk/>
          <pc:sldMk cId="3099315919" sldId="11107"/>
        </pc:sldMkLst>
        <pc:spChg chg="mod">
          <ac:chgData name="Luka Mandić" userId="18010844-0339-46fd-8e80-96db4bed1367" providerId="ADAL" clId="{DFDBF5A6-F46D-4501-B7BA-B338C7ECF402}" dt="2022-12-05T08:52:15.433" v="884" actId="20577"/>
          <ac:spMkLst>
            <pc:docMk/>
            <pc:sldMk cId="3099315919" sldId="11107"/>
            <ac:spMk id="11" creationId="{91546395-A6B1-4C3F-B511-2B19C2FBAD0B}"/>
          </ac:spMkLst>
        </pc:spChg>
        <pc:graphicFrameChg chg="del">
          <ac:chgData name="Luka Mandić" userId="18010844-0339-46fd-8e80-96db4bed1367" providerId="ADAL" clId="{DFDBF5A6-F46D-4501-B7BA-B338C7ECF402}" dt="2022-12-05T08:51:31.530" v="860" actId="478"/>
          <ac:graphicFrameMkLst>
            <pc:docMk/>
            <pc:sldMk cId="3099315919" sldId="11107"/>
            <ac:graphicFrameMk id="12" creationId="{6C493240-DDDC-4D19-8D5D-5479E9DD122D}"/>
          </ac:graphicFrameMkLst>
        </pc:graphicFrameChg>
        <pc:graphicFrameChg chg="mod modGraphic">
          <ac:chgData name="Luka Mandić" userId="18010844-0339-46fd-8e80-96db4bed1367" providerId="ADAL" clId="{DFDBF5A6-F46D-4501-B7BA-B338C7ECF402}" dt="2022-12-05T08:52:41.592" v="896"/>
          <ac:graphicFrameMkLst>
            <pc:docMk/>
            <pc:sldMk cId="3099315919" sldId="11107"/>
            <ac:graphicFrameMk id="15" creationId="{69B98502-97C2-4CB5-8BD5-0BC1FC16C52A}"/>
          </ac:graphicFrameMkLst>
        </pc:graphicFrameChg>
        <pc:graphicFrameChg chg="add mod">
          <ac:chgData name="Luka Mandić" userId="18010844-0339-46fd-8e80-96db4bed1367" providerId="ADAL" clId="{DFDBF5A6-F46D-4501-B7BA-B338C7ECF402}" dt="2022-12-05T08:51:34.724" v="861"/>
          <ac:graphicFrameMkLst>
            <pc:docMk/>
            <pc:sldMk cId="3099315919" sldId="11107"/>
            <ac:graphicFrameMk id="18" creationId="{9616072A-6AE1-43C4-9363-ADA765C4A635}"/>
          </ac:graphicFrameMkLst>
        </pc:graphicFrameChg>
        <pc:picChg chg="add mod">
          <ac:chgData name="Luka Mandić" userId="18010844-0339-46fd-8e80-96db4bed1367" providerId="ADAL" clId="{DFDBF5A6-F46D-4501-B7BA-B338C7ECF402}" dt="2022-12-05T08:53:16.041" v="921"/>
          <ac:picMkLst>
            <pc:docMk/>
            <pc:sldMk cId="3099315919" sldId="11107"/>
            <ac:picMk id="20" creationId="{30C212B2-0BC7-47A0-8E2B-041BF46C2E04}"/>
          </ac:picMkLst>
        </pc:picChg>
      </pc:sldChg>
      <pc:sldChg chg="addSp delSp modSp mod">
        <pc:chgData name="Luka Mandić" userId="18010844-0339-46fd-8e80-96db4bed1367" providerId="ADAL" clId="{DFDBF5A6-F46D-4501-B7BA-B338C7ECF402}" dt="2022-12-05T08:53:16.670" v="922"/>
        <pc:sldMkLst>
          <pc:docMk/>
          <pc:sldMk cId="4025330770" sldId="11108"/>
        </pc:sldMkLst>
        <pc:spChg chg="mod">
          <ac:chgData name="Luka Mandić" userId="18010844-0339-46fd-8e80-96db4bed1367" providerId="ADAL" clId="{DFDBF5A6-F46D-4501-B7BA-B338C7ECF402}" dt="2022-12-05T08:52:51.875" v="906" actId="5793"/>
          <ac:spMkLst>
            <pc:docMk/>
            <pc:sldMk cId="4025330770" sldId="11108"/>
            <ac:spMk id="11" creationId="{91546395-A6B1-4C3F-B511-2B19C2FBAD0B}"/>
          </ac:spMkLst>
        </pc:spChg>
        <pc:graphicFrameChg chg="del">
          <ac:chgData name="Luka Mandić" userId="18010844-0339-46fd-8e80-96db4bed1367" providerId="ADAL" clId="{DFDBF5A6-F46D-4501-B7BA-B338C7ECF402}" dt="2022-12-05T08:51:37.355" v="862" actId="478"/>
          <ac:graphicFrameMkLst>
            <pc:docMk/>
            <pc:sldMk cId="4025330770" sldId="11108"/>
            <ac:graphicFrameMk id="12" creationId="{6C493240-DDDC-4D19-8D5D-5479E9DD122D}"/>
          </ac:graphicFrameMkLst>
        </pc:graphicFrameChg>
        <pc:graphicFrameChg chg="mod">
          <ac:chgData name="Luka Mandić" userId="18010844-0339-46fd-8e80-96db4bed1367" providerId="ADAL" clId="{DFDBF5A6-F46D-4501-B7BA-B338C7ECF402}" dt="2022-12-05T08:51:51.567" v="867"/>
          <ac:graphicFrameMkLst>
            <pc:docMk/>
            <pc:sldMk cId="4025330770" sldId="11108"/>
            <ac:graphicFrameMk id="15" creationId="{69B98502-97C2-4CB5-8BD5-0BC1FC16C52A}"/>
          </ac:graphicFrameMkLst>
        </pc:graphicFrameChg>
        <pc:graphicFrameChg chg="add mod">
          <ac:chgData name="Luka Mandić" userId="18010844-0339-46fd-8e80-96db4bed1367" providerId="ADAL" clId="{DFDBF5A6-F46D-4501-B7BA-B338C7ECF402}" dt="2022-12-05T08:51:38.158" v="863"/>
          <ac:graphicFrameMkLst>
            <pc:docMk/>
            <pc:sldMk cId="4025330770" sldId="11108"/>
            <ac:graphicFrameMk id="18" creationId="{BD16370D-784A-42BA-8282-763A0ABD5419}"/>
          </ac:graphicFrameMkLst>
        </pc:graphicFrameChg>
        <pc:picChg chg="add mod">
          <ac:chgData name="Luka Mandić" userId="18010844-0339-46fd-8e80-96db4bed1367" providerId="ADAL" clId="{DFDBF5A6-F46D-4501-B7BA-B338C7ECF402}" dt="2022-12-05T08:53:16.670" v="922"/>
          <ac:picMkLst>
            <pc:docMk/>
            <pc:sldMk cId="4025330770" sldId="11108"/>
            <ac:picMk id="20" creationId="{C8D838D3-2CB1-48CE-A76C-F5BB30840112}"/>
          </ac:picMkLst>
        </pc:picChg>
      </pc:sldChg>
      <pc:sldChg chg="addSp delSp modSp mod">
        <pc:chgData name="Luka Mandić" userId="18010844-0339-46fd-8e80-96db4bed1367" providerId="ADAL" clId="{DFDBF5A6-F46D-4501-B7BA-B338C7ECF402}" dt="2022-12-05T08:54:45.932" v="923"/>
        <pc:sldMkLst>
          <pc:docMk/>
          <pc:sldMk cId="1331311324" sldId="11109"/>
        </pc:sldMkLst>
        <pc:spChg chg="mod">
          <ac:chgData name="Luka Mandić" userId="18010844-0339-46fd-8e80-96db4bed1367" providerId="ADAL" clId="{DFDBF5A6-F46D-4501-B7BA-B338C7ECF402}" dt="2022-12-05T08:53:08.778" v="920" actId="5793"/>
          <ac:spMkLst>
            <pc:docMk/>
            <pc:sldMk cId="1331311324" sldId="11109"/>
            <ac:spMk id="11" creationId="{91546395-A6B1-4C3F-B511-2B19C2FBAD0B}"/>
          </ac:spMkLst>
        </pc:spChg>
        <pc:graphicFrameChg chg="mod">
          <ac:chgData name="Luka Mandić" userId="18010844-0339-46fd-8e80-96db4bed1367" providerId="ADAL" clId="{DFDBF5A6-F46D-4501-B7BA-B338C7ECF402}" dt="2022-12-05T08:52:45.036" v="897"/>
          <ac:graphicFrameMkLst>
            <pc:docMk/>
            <pc:sldMk cId="1331311324" sldId="11109"/>
            <ac:graphicFrameMk id="15" creationId="{69B98502-97C2-4CB5-8BD5-0BC1FC16C52A}"/>
          </ac:graphicFrameMkLst>
        </pc:graphicFrameChg>
        <pc:graphicFrameChg chg="del">
          <ac:chgData name="Luka Mandić" userId="18010844-0339-46fd-8e80-96db4bed1367" providerId="ADAL" clId="{DFDBF5A6-F46D-4501-B7BA-B338C7ECF402}" dt="2022-12-05T08:51:40.332" v="864" actId="478"/>
          <ac:graphicFrameMkLst>
            <pc:docMk/>
            <pc:sldMk cId="1331311324" sldId="11109"/>
            <ac:graphicFrameMk id="18" creationId="{7B9F1DD9-A00B-474F-A248-9B81B09E844B}"/>
          </ac:graphicFrameMkLst>
        </pc:graphicFrameChg>
        <pc:graphicFrameChg chg="add mod">
          <ac:chgData name="Luka Mandić" userId="18010844-0339-46fd-8e80-96db4bed1367" providerId="ADAL" clId="{DFDBF5A6-F46D-4501-B7BA-B338C7ECF402}" dt="2022-12-05T08:51:41.134" v="865"/>
          <ac:graphicFrameMkLst>
            <pc:docMk/>
            <pc:sldMk cId="1331311324" sldId="11109"/>
            <ac:graphicFrameMk id="20" creationId="{082E95D6-D382-4581-A7E7-F3D038A38C0C}"/>
          </ac:graphicFrameMkLst>
        </pc:graphicFrameChg>
        <pc:picChg chg="add mod">
          <ac:chgData name="Luka Mandić" userId="18010844-0339-46fd-8e80-96db4bed1367" providerId="ADAL" clId="{DFDBF5A6-F46D-4501-B7BA-B338C7ECF402}" dt="2022-12-05T08:54:45.932" v="923"/>
          <ac:picMkLst>
            <pc:docMk/>
            <pc:sldMk cId="1331311324" sldId="11109"/>
            <ac:picMk id="21" creationId="{B0E3F22F-5DC1-4F78-8A3A-8B09EED7BB9C}"/>
          </ac:picMkLst>
        </pc:picChg>
      </pc:sldChg>
      <pc:sldChg chg="addSp delSp modSp mod">
        <pc:chgData name="Luka Mandić" userId="18010844-0339-46fd-8e80-96db4bed1367" providerId="ADAL" clId="{DFDBF5A6-F46D-4501-B7BA-B338C7ECF402}" dt="2022-12-05T09:11:39.266" v="1224" actId="478"/>
        <pc:sldMkLst>
          <pc:docMk/>
          <pc:sldMk cId="3352404927" sldId="11111"/>
        </pc:sldMkLst>
        <pc:spChg chg="del">
          <ac:chgData name="Luka Mandić" userId="18010844-0339-46fd-8e80-96db4bed1367" providerId="ADAL" clId="{DFDBF5A6-F46D-4501-B7BA-B338C7ECF402}" dt="2022-12-05T09:11:39.266" v="1224" actId="478"/>
          <ac:spMkLst>
            <pc:docMk/>
            <pc:sldMk cId="3352404927" sldId="11111"/>
            <ac:spMk id="40" creationId="{9EE7DAEE-F703-4157-A65E-EDD73555E0C9}"/>
          </ac:spMkLst>
        </pc:spChg>
        <pc:graphicFrameChg chg="add del">
          <ac:chgData name="Luka Mandić" userId="18010844-0339-46fd-8e80-96db4bed1367" providerId="ADAL" clId="{DFDBF5A6-F46D-4501-B7BA-B338C7ECF402}" dt="2022-12-05T09:09:23.622" v="1188"/>
          <ac:graphicFrameMkLst>
            <pc:docMk/>
            <pc:sldMk cId="3352404927" sldId="11111"/>
            <ac:graphicFrameMk id="2" creationId="{229D65B1-18A8-47F5-AD38-DE37DBBF1787}"/>
          </ac:graphicFrameMkLst>
        </pc:graphicFrameChg>
        <pc:graphicFrameChg chg="mod">
          <ac:chgData name="Luka Mandić" userId="18010844-0339-46fd-8e80-96db4bed1367" providerId="ADAL" clId="{DFDBF5A6-F46D-4501-B7BA-B338C7ECF402}" dt="2022-12-05T09:09:25.052" v="1189"/>
          <ac:graphicFrameMkLst>
            <pc:docMk/>
            <pc:sldMk cId="3352404927" sldId="11111"/>
            <ac:graphicFrameMk id="21" creationId="{EE34BB10-8F80-4FF2-BBFA-935D79CA71B5}"/>
          </ac:graphicFrameMkLst>
        </pc:graphicFrameChg>
        <pc:graphicFrameChg chg="add mod">
          <ac:chgData name="Luka Mandić" userId="18010844-0339-46fd-8e80-96db4bed1367" providerId="ADAL" clId="{DFDBF5A6-F46D-4501-B7BA-B338C7ECF402}" dt="2022-12-05T09:08:25.309" v="1173"/>
          <ac:graphicFrameMkLst>
            <pc:docMk/>
            <pc:sldMk cId="3352404927" sldId="11111"/>
            <ac:graphicFrameMk id="42" creationId="{E110BF93-6D6F-4BC1-AC13-693D7AE84B3B}"/>
          </ac:graphicFrameMkLst>
        </pc:graphicFrameChg>
        <pc:graphicFrameChg chg="del">
          <ac:chgData name="Luka Mandić" userId="18010844-0339-46fd-8e80-96db4bed1367" providerId="ADAL" clId="{DFDBF5A6-F46D-4501-B7BA-B338C7ECF402}" dt="2022-12-05T09:07:17.548" v="1152" actId="478"/>
          <ac:graphicFrameMkLst>
            <pc:docMk/>
            <pc:sldMk cId="3352404927" sldId="11111"/>
            <ac:graphicFrameMk id="43" creationId="{1FE5E42F-0784-435D-A500-4EECF41D8A27}"/>
          </ac:graphicFrameMkLst>
        </pc:graphicFrameChg>
        <pc:graphicFrameChg chg="del">
          <ac:chgData name="Luka Mandić" userId="18010844-0339-46fd-8e80-96db4bed1367" providerId="ADAL" clId="{DFDBF5A6-F46D-4501-B7BA-B338C7ECF402}" dt="2022-12-05T09:07:18.740" v="1153" actId="478"/>
          <ac:graphicFrameMkLst>
            <pc:docMk/>
            <pc:sldMk cId="3352404927" sldId="11111"/>
            <ac:graphicFrameMk id="44" creationId="{B004CA16-60ED-4ECD-A3FC-93B84809A7CA}"/>
          </ac:graphicFrameMkLst>
        </pc:graphicFrameChg>
        <pc:graphicFrameChg chg="add mod">
          <ac:chgData name="Luka Mandić" userId="18010844-0339-46fd-8e80-96db4bed1367" providerId="ADAL" clId="{DFDBF5A6-F46D-4501-B7BA-B338C7ECF402}" dt="2022-12-05T09:08:25.309" v="1173"/>
          <ac:graphicFrameMkLst>
            <pc:docMk/>
            <pc:sldMk cId="3352404927" sldId="11111"/>
            <ac:graphicFrameMk id="49" creationId="{58755617-6057-409C-808C-01F416297B53}"/>
          </ac:graphicFrameMkLst>
        </pc:graphicFrameChg>
        <pc:picChg chg="del">
          <ac:chgData name="Luka Mandić" userId="18010844-0339-46fd-8e80-96db4bed1367" providerId="ADAL" clId="{DFDBF5A6-F46D-4501-B7BA-B338C7ECF402}" dt="2022-12-05T09:10:21.995" v="1203" actId="478"/>
          <ac:picMkLst>
            <pc:docMk/>
            <pc:sldMk cId="3352404927" sldId="11111"/>
            <ac:picMk id="7" creationId="{BCAC03A6-99E0-424D-A4B0-BAAD61A98536}"/>
          </ac:picMkLst>
        </pc:picChg>
        <pc:picChg chg="add mod">
          <ac:chgData name="Luka Mandić" userId="18010844-0339-46fd-8e80-96db4bed1367" providerId="ADAL" clId="{DFDBF5A6-F46D-4501-B7BA-B338C7ECF402}" dt="2022-12-05T08:55:58.200" v="959"/>
          <ac:picMkLst>
            <pc:docMk/>
            <pc:sldMk cId="3352404927" sldId="11111"/>
            <ac:picMk id="41" creationId="{F570A8E4-651A-40CD-9E0D-6F0D1D6E896B}"/>
          </ac:picMkLst>
        </pc:picChg>
        <pc:picChg chg="add mod">
          <ac:chgData name="Luka Mandić" userId="18010844-0339-46fd-8e80-96db4bed1367" providerId="ADAL" clId="{DFDBF5A6-F46D-4501-B7BA-B338C7ECF402}" dt="2022-12-05T09:10:23.678" v="1204"/>
          <ac:picMkLst>
            <pc:docMk/>
            <pc:sldMk cId="3352404927" sldId="11111"/>
            <ac:picMk id="50" creationId="{3993CFBF-24FF-4466-BE01-66672C4D4943}"/>
          </ac:picMkLst>
        </pc:picChg>
      </pc:sldChg>
      <pc:sldChg chg="addSp delSp modSp mod">
        <pc:chgData name="Luka Mandić" userId="18010844-0339-46fd-8e80-96db4bed1367" providerId="ADAL" clId="{DFDBF5A6-F46D-4501-B7BA-B338C7ECF402}" dt="2022-12-05T09:11:42.185" v="1225" actId="478"/>
        <pc:sldMkLst>
          <pc:docMk/>
          <pc:sldMk cId="3779945898" sldId="11113"/>
        </pc:sldMkLst>
        <pc:spChg chg="del">
          <ac:chgData name="Luka Mandić" userId="18010844-0339-46fd-8e80-96db4bed1367" providerId="ADAL" clId="{DFDBF5A6-F46D-4501-B7BA-B338C7ECF402}" dt="2022-12-05T09:11:42.185" v="1225" actId="478"/>
          <ac:spMkLst>
            <pc:docMk/>
            <pc:sldMk cId="3779945898" sldId="11113"/>
            <ac:spMk id="40" creationId="{9EE7DAEE-F703-4157-A65E-EDD73555E0C9}"/>
          </ac:spMkLst>
        </pc:spChg>
        <pc:graphicFrameChg chg="mod">
          <ac:chgData name="Luka Mandić" userId="18010844-0339-46fd-8e80-96db4bed1367" providerId="ADAL" clId="{DFDBF5A6-F46D-4501-B7BA-B338C7ECF402}" dt="2022-12-05T09:09:28.181" v="1190"/>
          <ac:graphicFrameMkLst>
            <pc:docMk/>
            <pc:sldMk cId="3779945898" sldId="11113"/>
            <ac:graphicFrameMk id="21" creationId="{EE34BB10-8F80-4FF2-BBFA-935D79CA71B5}"/>
          </ac:graphicFrameMkLst>
        </pc:graphicFrameChg>
        <pc:graphicFrameChg chg="del">
          <ac:chgData name="Luka Mandić" userId="18010844-0339-46fd-8e80-96db4bed1367" providerId="ADAL" clId="{DFDBF5A6-F46D-4501-B7BA-B338C7ECF402}" dt="2022-12-05T09:07:22.077" v="1154" actId="478"/>
          <ac:graphicFrameMkLst>
            <pc:docMk/>
            <pc:sldMk cId="3779945898" sldId="11113"/>
            <ac:graphicFrameMk id="43" creationId="{DCA473D2-0C11-4773-B418-22199DB189F8}"/>
          </ac:graphicFrameMkLst>
        </pc:graphicFrameChg>
        <pc:graphicFrameChg chg="del">
          <ac:chgData name="Luka Mandić" userId="18010844-0339-46fd-8e80-96db4bed1367" providerId="ADAL" clId="{DFDBF5A6-F46D-4501-B7BA-B338C7ECF402}" dt="2022-12-05T09:07:24.228" v="1155" actId="478"/>
          <ac:graphicFrameMkLst>
            <pc:docMk/>
            <pc:sldMk cId="3779945898" sldId="11113"/>
            <ac:graphicFrameMk id="44" creationId="{A3525EAE-B9F9-4E2A-8512-1A781105662F}"/>
          </ac:graphicFrameMkLst>
        </pc:graphicFrameChg>
        <pc:graphicFrameChg chg="add mod">
          <ac:chgData name="Luka Mandić" userId="18010844-0339-46fd-8e80-96db4bed1367" providerId="ADAL" clId="{DFDBF5A6-F46D-4501-B7BA-B338C7ECF402}" dt="2022-12-05T09:08:26.646" v="1174"/>
          <ac:graphicFrameMkLst>
            <pc:docMk/>
            <pc:sldMk cId="3779945898" sldId="11113"/>
            <ac:graphicFrameMk id="49" creationId="{F92AE5BC-878D-4F06-85E7-BE6FF25FE671}"/>
          </ac:graphicFrameMkLst>
        </pc:graphicFrameChg>
        <pc:graphicFrameChg chg="add mod">
          <ac:chgData name="Luka Mandić" userId="18010844-0339-46fd-8e80-96db4bed1367" providerId="ADAL" clId="{DFDBF5A6-F46D-4501-B7BA-B338C7ECF402}" dt="2022-12-05T09:08:26.646" v="1174"/>
          <ac:graphicFrameMkLst>
            <pc:docMk/>
            <pc:sldMk cId="3779945898" sldId="11113"/>
            <ac:graphicFrameMk id="50" creationId="{2AE0F097-670A-45B1-A667-5527C92EF240}"/>
          </ac:graphicFrameMkLst>
        </pc:graphicFrameChg>
        <pc:picChg chg="del">
          <ac:chgData name="Luka Mandić" userId="18010844-0339-46fd-8e80-96db4bed1367" providerId="ADAL" clId="{DFDBF5A6-F46D-4501-B7BA-B338C7ECF402}" dt="2022-12-05T09:10:26.029" v="1205" actId="478"/>
          <ac:picMkLst>
            <pc:docMk/>
            <pc:sldMk cId="3779945898" sldId="11113"/>
            <ac:picMk id="7" creationId="{8C199B3B-A172-42AA-B20A-759BF90DAEAF}"/>
          </ac:picMkLst>
        </pc:picChg>
        <pc:picChg chg="add mod">
          <ac:chgData name="Luka Mandić" userId="18010844-0339-46fd-8e80-96db4bed1367" providerId="ADAL" clId="{DFDBF5A6-F46D-4501-B7BA-B338C7ECF402}" dt="2022-12-05T08:56:00.918" v="961"/>
          <ac:picMkLst>
            <pc:docMk/>
            <pc:sldMk cId="3779945898" sldId="11113"/>
            <ac:picMk id="45" creationId="{2FAB950D-30DB-480E-93C4-954230F08E99}"/>
          </ac:picMkLst>
        </pc:picChg>
        <pc:picChg chg="add mod">
          <ac:chgData name="Luka Mandić" userId="18010844-0339-46fd-8e80-96db4bed1367" providerId="ADAL" clId="{DFDBF5A6-F46D-4501-B7BA-B338C7ECF402}" dt="2022-12-05T09:10:27.113" v="1206"/>
          <ac:picMkLst>
            <pc:docMk/>
            <pc:sldMk cId="3779945898" sldId="11113"/>
            <ac:picMk id="51" creationId="{D0C1AC44-7BAB-43DB-87B2-5BA5F4B76D04}"/>
          </ac:picMkLst>
        </pc:picChg>
      </pc:sldChg>
      <pc:sldChg chg="addSp delSp modSp mod">
        <pc:chgData name="Luka Mandić" userId="18010844-0339-46fd-8e80-96db4bed1367" providerId="ADAL" clId="{DFDBF5A6-F46D-4501-B7BA-B338C7ECF402}" dt="2022-12-05T09:11:54.385" v="1226" actId="478"/>
        <pc:sldMkLst>
          <pc:docMk/>
          <pc:sldMk cId="4218925621" sldId="11115"/>
        </pc:sldMkLst>
        <pc:spChg chg="del">
          <ac:chgData name="Luka Mandić" userId="18010844-0339-46fd-8e80-96db4bed1367" providerId="ADAL" clId="{DFDBF5A6-F46D-4501-B7BA-B338C7ECF402}" dt="2022-12-05T09:11:54.385" v="1226" actId="478"/>
          <ac:spMkLst>
            <pc:docMk/>
            <pc:sldMk cId="4218925621" sldId="11115"/>
            <ac:spMk id="40" creationId="{9EE7DAEE-F703-4157-A65E-EDD73555E0C9}"/>
          </ac:spMkLst>
        </pc:spChg>
        <pc:graphicFrameChg chg="mod">
          <ac:chgData name="Luka Mandić" userId="18010844-0339-46fd-8e80-96db4bed1367" providerId="ADAL" clId="{DFDBF5A6-F46D-4501-B7BA-B338C7ECF402}" dt="2022-12-05T09:09:32.278" v="1191"/>
          <ac:graphicFrameMkLst>
            <pc:docMk/>
            <pc:sldMk cId="4218925621" sldId="11115"/>
            <ac:graphicFrameMk id="21" creationId="{EE34BB10-8F80-4FF2-BBFA-935D79CA71B5}"/>
          </ac:graphicFrameMkLst>
        </pc:graphicFrameChg>
        <pc:graphicFrameChg chg="del">
          <ac:chgData name="Luka Mandić" userId="18010844-0339-46fd-8e80-96db4bed1367" providerId="ADAL" clId="{DFDBF5A6-F46D-4501-B7BA-B338C7ECF402}" dt="2022-12-05T09:07:27.385" v="1156" actId="478"/>
          <ac:graphicFrameMkLst>
            <pc:docMk/>
            <pc:sldMk cId="4218925621" sldId="11115"/>
            <ac:graphicFrameMk id="43" creationId="{0B3B20F8-C23D-42F8-9E24-F64F6F8CC753}"/>
          </ac:graphicFrameMkLst>
        </pc:graphicFrameChg>
        <pc:graphicFrameChg chg="del">
          <ac:chgData name="Luka Mandić" userId="18010844-0339-46fd-8e80-96db4bed1367" providerId="ADAL" clId="{DFDBF5A6-F46D-4501-B7BA-B338C7ECF402}" dt="2022-12-05T09:07:32.087" v="1157" actId="478"/>
          <ac:graphicFrameMkLst>
            <pc:docMk/>
            <pc:sldMk cId="4218925621" sldId="11115"/>
            <ac:graphicFrameMk id="44" creationId="{7A4A1F04-F07B-47B9-9324-3C2E6A6C59E0}"/>
          </ac:graphicFrameMkLst>
        </pc:graphicFrameChg>
        <pc:graphicFrameChg chg="add mod">
          <ac:chgData name="Luka Mandić" userId="18010844-0339-46fd-8e80-96db4bed1367" providerId="ADAL" clId="{DFDBF5A6-F46D-4501-B7BA-B338C7ECF402}" dt="2022-12-05T09:08:27.946" v="1175"/>
          <ac:graphicFrameMkLst>
            <pc:docMk/>
            <pc:sldMk cId="4218925621" sldId="11115"/>
            <ac:graphicFrameMk id="49" creationId="{E3F7AF4B-93BB-44F8-9715-78C2826E66A8}"/>
          </ac:graphicFrameMkLst>
        </pc:graphicFrameChg>
        <pc:graphicFrameChg chg="add mod">
          <ac:chgData name="Luka Mandić" userId="18010844-0339-46fd-8e80-96db4bed1367" providerId="ADAL" clId="{DFDBF5A6-F46D-4501-B7BA-B338C7ECF402}" dt="2022-12-05T09:08:27.946" v="1175"/>
          <ac:graphicFrameMkLst>
            <pc:docMk/>
            <pc:sldMk cId="4218925621" sldId="11115"/>
            <ac:graphicFrameMk id="50" creationId="{F1FC29AB-ED01-43ED-9226-03C9E82C93B9}"/>
          </ac:graphicFrameMkLst>
        </pc:graphicFrameChg>
        <pc:picChg chg="del">
          <ac:chgData name="Luka Mandić" userId="18010844-0339-46fd-8e80-96db4bed1367" providerId="ADAL" clId="{DFDBF5A6-F46D-4501-B7BA-B338C7ECF402}" dt="2022-12-05T09:10:29.235" v="1207" actId="478"/>
          <ac:picMkLst>
            <pc:docMk/>
            <pc:sldMk cId="4218925621" sldId="11115"/>
            <ac:picMk id="7" creationId="{2C028FA4-22F8-4257-9632-3D29982F98AD}"/>
          </ac:picMkLst>
        </pc:picChg>
        <pc:picChg chg="add mod">
          <ac:chgData name="Luka Mandić" userId="18010844-0339-46fd-8e80-96db4bed1367" providerId="ADAL" clId="{DFDBF5A6-F46D-4501-B7BA-B338C7ECF402}" dt="2022-12-05T08:56:02.648" v="963"/>
          <ac:picMkLst>
            <pc:docMk/>
            <pc:sldMk cId="4218925621" sldId="11115"/>
            <ac:picMk id="41" creationId="{D0191D60-D643-409F-AFB1-CA395CBE7125}"/>
          </ac:picMkLst>
        </pc:picChg>
        <pc:picChg chg="add mod">
          <ac:chgData name="Luka Mandić" userId="18010844-0339-46fd-8e80-96db4bed1367" providerId="ADAL" clId="{DFDBF5A6-F46D-4501-B7BA-B338C7ECF402}" dt="2022-12-05T09:10:30.018" v="1208"/>
          <ac:picMkLst>
            <pc:docMk/>
            <pc:sldMk cId="4218925621" sldId="11115"/>
            <ac:picMk id="51" creationId="{FAF2370A-8734-4E36-95BD-53266556356A}"/>
          </ac:picMkLst>
        </pc:picChg>
      </pc:sldChg>
      <pc:sldChg chg="addSp delSp modSp mod">
        <pc:chgData name="Luka Mandić" userId="18010844-0339-46fd-8e80-96db4bed1367" providerId="ADAL" clId="{DFDBF5A6-F46D-4501-B7BA-B338C7ECF402}" dt="2022-12-05T09:11:56.769" v="1227" actId="478"/>
        <pc:sldMkLst>
          <pc:docMk/>
          <pc:sldMk cId="198871179" sldId="11117"/>
        </pc:sldMkLst>
        <pc:spChg chg="del">
          <ac:chgData name="Luka Mandić" userId="18010844-0339-46fd-8e80-96db4bed1367" providerId="ADAL" clId="{DFDBF5A6-F46D-4501-B7BA-B338C7ECF402}" dt="2022-12-05T09:11:56.769" v="1227" actId="478"/>
          <ac:spMkLst>
            <pc:docMk/>
            <pc:sldMk cId="198871179" sldId="11117"/>
            <ac:spMk id="40" creationId="{9EE7DAEE-F703-4157-A65E-EDD73555E0C9}"/>
          </ac:spMkLst>
        </pc:spChg>
        <pc:graphicFrameChg chg="mod">
          <ac:chgData name="Luka Mandić" userId="18010844-0339-46fd-8e80-96db4bed1367" providerId="ADAL" clId="{DFDBF5A6-F46D-4501-B7BA-B338C7ECF402}" dt="2022-12-05T09:09:35.105" v="1192"/>
          <ac:graphicFrameMkLst>
            <pc:docMk/>
            <pc:sldMk cId="198871179" sldId="11117"/>
            <ac:graphicFrameMk id="21" creationId="{EE34BB10-8F80-4FF2-BBFA-935D79CA71B5}"/>
          </ac:graphicFrameMkLst>
        </pc:graphicFrameChg>
        <pc:graphicFrameChg chg="del">
          <ac:chgData name="Luka Mandić" userId="18010844-0339-46fd-8e80-96db4bed1367" providerId="ADAL" clId="{DFDBF5A6-F46D-4501-B7BA-B338C7ECF402}" dt="2022-12-05T09:07:36.234" v="1158" actId="478"/>
          <ac:graphicFrameMkLst>
            <pc:docMk/>
            <pc:sldMk cId="198871179" sldId="11117"/>
            <ac:graphicFrameMk id="43" creationId="{1B972D9D-865B-425F-B027-CA8CEA522E04}"/>
          </ac:graphicFrameMkLst>
        </pc:graphicFrameChg>
        <pc:graphicFrameChg chg="del">
          <ac:chgData name="Luka Mandić" userId="18010844-0339-46fd-8e80-96db4bed1367" providerId="ADAL" clId="{DFDBF5A6-F46D-4501-B7BA-B338C7ECF402}" dt="2022-12-05T09:07:38.291" v="1159" actId="478"/>
          <ac:graphicFrameMkLst>
            <pc:docMk/>
            <pc:sldMk cId="198871179" sldId="11117"/>
            <ac:graphicFrameMk id="44" creationId="{15F5BE03-FF1C-403D-B83A-A0E4C393FC2B}"/>
          </ac:graphicFrameMkLst>
        </pc:graphicFrameChg>
        <pc:graphicFrameChg chg="add mod">
          <ac:chgData name="Luka Mandić" userId="18010844-0339-46fd-8e80-96db4bed1367" providerId="ADAL" clId="{DFDBF5A6-F46D-4501-B7BA-B338C7ECF402}" dt="2022-12-05T09:08:29.226" v="1176"/>
          <ac:graphicFrameMkLst>
            <pc:docMk/>
            <pc:sldMk cId="198871179" sldId="11117"/>
            <ac:graphicFrameMk id="49" creationId="{156C06A0-A279-4F61-87A8-CC520690E231}"/>
          </ac:graphicFrameMkLst>
        </pc:graphicFrameChg>
        <pc:graphicFrameChg chg="add mod">
          <ac:chgData name="Luka Mandić" userId="18010844-0339-46fd-8e80-96db4bed1367" providerId="ADAL" clId="{DFDBF5A6-F46D-4501-B7BA-B338C7ECF402}" dt="2022-12-05T09:08:29.226" v="1176"/>
          <ac:graphicFrameMkLst>
            <pc:docMk/>
            <pc:sldMk cId="198871179" sldId="11117"/>
            <ac:graphicFrameMk id="50" creationId="{B4913426-FE1D-41D1-A78F-651AADB0957E}"/>
          </ac:graphicFrameMkLst>
        </pc:graphicFrameChg>
        <pc:picChg chg="del">
          <ac:chgData name="Luka Mandić" userId="18010844-0339-46fd-8e80-96db4bed1367" providerId="ADAL" clId="{DFDBF5A6-F46D-4501-B7BA-B338C7ECF402}" dt="2022-12-05T09:10:31.964" v="1209" actId="478"/>
          <ac:picMkLst>
            <pc:docMk/>
            <pc:sldMk cId="198871179" sldId="11117"/>
            <ac:picMk id="2" creationId="{F1C5EA1C-529A-46BB-AC48-158501C15CB7}"/>
          </ac:picMkLst>
        </pc:picChg>
        <pc:picChg chg="add mod">
          <ac:chgData name="Luka Mandić" userId="18010844-0339-46fd-8e80-96db4bed1367" providerId="ADAL" clId="{DFDBF5A6-F46D-4501-B7BA-B338C7ECF402}" dt="2022-12-05T08:56:04.101" v="965"/>
          <ac:picMkLst>
            <pc:docMk/>
            <pc:sldMk cId="198871179" sldId="11117"/>
            <ac:picMk id="45" creationId="{4DC74CBC-5372-48C6-9EDB-4CF9B89C43EC}"/>
          </ac:picMkLst>
        </pc:picChg>
        <pc:picChg chg="add mod">
          <ac:chgData name="Luka Mandić" userId="18010844-0339-46fd-8e80-96db4bed1367" providerId="ADAL" clId="{DFDBF5A6-F46D-4501-B7BA-B338C7ECF402}" dt="2022-12-05T09:10:32.778" v="1210"/>
          <ac:picMkLst>
            <pc:docMk/>
            <pc:sldMk cId="198871179" sldId="11117"/>
            <ac:picMk id="51" creationId="{19A38EFC-130E-4764-9657-BC739B4A65D4}"/>
          </ac:picMkLst>
        </pc:picChg>
      </pc:sldChg>
      <pc:sldChg chg="addSp delSp modSp mod">
        <pc:chgData name="Luka Mandić" userId="18010844-0339-46fd-8e80-96db4bed1367" providerId="ADAL" clId="{DFDBF5A6-F46D-4501-B7BA-B338C7ECF402}" dt="2022-12-05T09:11:59.889" v="1228" actId="478"/>
        <pc:sldMkLst>
          <pc:docMk/>
          <pc:sldMk cId="1715177155" sldId="11119"/>
        </pc:sldMkLst>
        <pc:spChg chg="del">
          <ac:chgData name="Luka Mandić" userId="18010844-0339-46fd-8e80-96db4bed1367" providerId="ADAL" clId="{DFDBF5A6-F46D-4501-B7BA-B338C7ECF402}" dt="2022-12-05T09:11:59.889" v="1228" actId="478"/>
          <ac:spMkLst>
            <pc:docMk/>
            <pc:sldMk cId="1715177155" sldId="11119"/>
            <ac:spMk id="40" creationId="{9EE7DAEE-F703-4157-A65E-EDD73555E0C9}"/>
          </ac:spMkLst>
        </pc:spChg>
        <pc:graphicFrameChg chg="mod">
          <ac:chgData name="Luka Mandić" userId="18010844-0339-46fd-8e80-96db4bed1367" providerId="ADAL" clId="{DFDBF5A6-F46D-4501-B7BA-B338C7ECF402}" dt="2022-12-05T09:09:38.392" v="1193"/>
          <ac:graphicFrameMkLst>
            <pc:docMk/>
            <pc:sldMk cId="1715177155" sldId="11119"/>
            <ac:graphicFrameMk id="21" creationId="{EE34BB10-8F80-4FF2-BBFA-935D79CA71B5}"/>
          </ac:graphicFrameMkLst>
        </pc:graphicFrameChg>
        <pc:graphicFrameChg chg="del">
          <ac:chgData name="Luka Mandić" userId="18010844-0339-46fd-8e80-96db4bed1367" providerId="ADAL" clId="{DFDBF5A6-F46D-4501-B7BA-B338C7ECF402}" dt="2022-12-05T09:07:42.724" v="1160" actId="478"/>
          <ac:graphicFrameMkLst>
            <pc:docMk/>
            <pc:sldMk cId="1715177155" sldId="11119"/>
            <ac:graphicFrameMk id="43" creationId="{F4861BCB-3C68-40EE-A2DE-1A804C5FF5E9}"/>
          </ac:graphicFrameMkLst>
        </pc:graphicFrameChg>
        <pc:graphicFrameChg chg="del">
          <ac:chgData name="Luka Mandić" userId="18010844-0339-46fd-8e80-96db4bed1367" providerId="ADAL" clId="{DFDBF5A6-F46D-4501-B7BA-B338C7ECF402}" dt="2022-12-05T09:07:44.060" v="1161" actId="478"/>
          <ac:graphicFrameMkLst>
            <pc:docMk/>
            <pc:sldMk cId="1715177155" sldId="11119"/>
            <ac:graphicFrameMk id="44" creationId="{2D16E997-C540-4CE7-B7D8-3DD44361EB3F}"/>
          </ac:graphicFrameMkLst>
        </pc:graphicFrameChg>
        <pc:graphicFrameChg chg="add mod">
          <ac:chgData name="Luka Mandić" userId="18010844-0339-46fd-8e80-96db4bed1367" providerId="ADAL" clId="{DFDBF5A6-F46D-4501-B7BA-B338C7ECF402}" dt="2022-12-05T09:08:30.598" v="1177"/>
          <ac:graphicFrameMkLst>
            <pc:docMk/>
            <pc:sldMk cId="1715177155" sldId="11119"/>
            <ac:graphicFrameMk id="49" creationId="{9A367743-779F-496D-9C8F-0D188C04711F}"/>
          </ac:graphicFrameMkLst>
        </pc:graphicFrameChg>
        <pc:graphicFrameChg chg="add mod">
          <ac:chgData name="Luka Mandić" userId="18010844-0339-46fd-8e80-96db4bed1367" providerId="ADAL" clId="{DFDBF5A6-F46D-4501-B7BA-B338C7ECF402}" dt="2022-12-05T09:08:30.598" v="1177"/>
          <ac:graphicFrameMkLst>
            <pc:docMk/>
            <pc:sldMk cId="1715177155" sldId="11119"/>
            <ac:graphicFrameMk id="50" creationId="{4041F4E9-B80F-47DE-A1FC-08EBDF06D1D3}"/>
          </ac:graphicFrameMkLst>
        </pc:graphicFrameChg>
        <pc:picChg chg="del">
          <ac:chgData name="Luka Mandić" userId="18010844-0339-46fd-8e80-96db4bed1367" providerId="ADAL" clId="{DFDBF5A6-F46D-4501-B7BA-B338C7ECF402}" dt="2022-12-05T09:10:37.251" v="1211" actId="478"/>
          <ac:picMkLst>
            <pc:docMk/>
            <pc:sldMk cId="1715177155" sldId="11119"/>
            <ac:picMk id="2" creationId="{334845A0-C631-45AC-BA0F-99B605AF3C76}"/>
          </ac:picMkLst>
        </pc:picChg>
        <pc:picChg chg="add mod">
          <ac:chgData name="Luka Mandić" userId="18010844-0339-46fd-8e80-96db4bed1367" providerId="ADAL" clId="{DFDBF5A6-F46D-4501-B7BA-B338C7ECF402}" dt="2022-12-05T08:56:05.589" v="967"/>
          <ac:picMkLst>
            <pc:docMk/>
            <pc:sldMk cId="1715177155" sldId="11119"/>
            <ac:picMk id="45" creationId="{075C02A7-576B-466E-B585-AC65385F3F2D}"/>
          </ac:picMkLst>
        </pc:picChg>
        <pc:picChg chg="add mod">
          <ac:chgData name="Luka Mandić" userId="18010844-0339-46fd-8e80-96db4bed1367" providerId="ADAL" clId="{DFDBF5A6-F46D-4501-B7BA-B338C7ECF402}" dt="2022-12-05T09:10:37.918" v="1212"/>
          <ac:picMkLst>
            <pc:docMk/>
            <pc:sldMk cId="1715177155" sldId="11119"/>
            <ac:picMk id="51" creationId="{93B02D54-4290-445C-A043-760E092B0231}"/>
          </ac:picMkLst>
        </pc:picChg>
      </pc:sldChg>
      <pc:sldChg chg="addSp delSp modSp mod">
        <pc:chgData name="Luka Mandić" userId="18010844-0339-46fd-8e80-96db4bed1367" providerId="ADAL" clId="{DFDBF5A6-F46D-4501-B7BA-B338C7ECF402}" dt="2022-12-05T09:12:02.762" v="1229" actId="478"/>
        <pc:sldMkLst>
          <pc:docMk/>
          <pc:sldMk cId="2931597731" sldId="11121"/>
        </pc:sldMkLst>
        <pc:spChg chg="del">
          <ac:chgData name="Luka Mandić" userId="18010844-0339-46fd-8e80-96db4bed1367" providerId="ADAL" clId="{DFDBF5A6-F46D-4501-B7BA-B338C7ECF402}" dt="2022-12-05T09:12:02.762" v="1229" actId="478"/>
          <ac:spMkLst>
            <pc:docMk/>
            <pc:sldMk cId="2931597731" sldId="11121"/>
            <ac:spMk id="40" creationId="{9EE7DAEE-F703-4157-A65E-EDD73555E0C9}"/>
          </ac:spMkLst>
        </pc:spChg>
        <pc:graphicFrameChg chg="mod">
          <ac:chgData name="Luka Mandić" userId="18010844-0339-46fd-8e80-96db4bed1367" providerId="ADAL" clId="{DFDBF5A6-F46D-4501-B7BA-B338C7ECF402}" dt="2022-12-05T09:09:45.046" v="1196"/>
          <ac:graphicFrameMkLst>
            <pc:docMk/>
            <pc:sldMk cId="2931597731" sldId="11121"/>
            <ac:graphicFrameMk id="21" creationId="{EE34BB10-8F80-4FF2-BBFA-935D79CA71B5}"/>
          </ac:graphicFrameMkLst>
        </pc:graphicFrameChg>
        <pc:graphicFrameChg chg="add mod">
          <ac:chgData name="Luka Mandić" userId="18010844-0339-46fd-8e80-96db4bed1367" providerId="ADAL" clId="{DFDBF5A6-F46D-4501-B7BA-B338C7ECF402}" dt="2022-12-05T09:08:32.475" v="1178"/>
          <ac:graphicFrameMkLst>
            <pc:docMk/>
            <pc:sldMk cId="2931597731" sldId="11121"/>
            <ac:graphicFrameMk id="44" creationId="{570421DB-337F-4B23-BF0C-19E7031C2659}"/>
          </ac:graphicFrameMkLst>
        </pc:graphicFrameChg>
        <pc:graphicFrameChg chg="add mod">
          <ac:chgData name="Luka Mandić" userId="18010844-0339-46fd-8e80-96db4bed1367" providerId="ADAL" clId="{DFDBF5A6-F46D-4501-B7BA-B338C7ECF402}" dt="2022-12-05T09:08:32.475" v="1178"/>
          <ac:graphicFrameMkLst>
            <pc:docMk/>
            <pc:sldMk cId="2931597731" sldId="11121"/>
            <ac:graphicFrameMk id="45" creationId="{54221409-D435-430A-B2BD-1174215DD3DA}"/>
          </ac:graphicFrameMkLst>
        </pc:graphicFrameChg>
        <pc:graphicFrameChg chg="del">
          <ac:chgData name="Luka Mandić" userId="18010844-0339-46fd-8e80-96db4bed1367" providerId="ADAL" clId="{DFDBF5A6-F46D-4501-B7BA-B338C7ECF402}" dt="2022-12-05T09:07:47.835" v="1162" actId="478"/>
          <ac:graphicFrameMkLst>
            <pc:docMk/>
            <pc:sldMk cId="2931597731" sldId="11121"/>
            <ac:graphicFrameMk id="49" creationId="{341A319F-3461-4B50-A621-E09C20EE0999}"/>
          </ac:graphicFrameMkLst>
        </pc:graphicFrameChg>
        <pc:graphicFrameChg chg="del">
          <ac:chgData name="Luka Mandić" userId="18010844-0339-46fd-8e80-96db4bed1367" providerId="ADAL" clId="{DFDBF5A6-F46D-4501-B7BA-B338C7ECF402}" dt="2022-12-05T09:07:49.204" v="1163" actId="478"/>
          <ac:graphicFrameMkLst>
            <pc:docMk/>
            <pc:sldMk cId="2931597731" sldId="11121"/>
            <ac:graphicFrameMk id="50" creationId="{260553B2-F9F8-4DCB-9C65-0249B99045AF}"/>
          </ac:graphicFrameMkLst>
        </pc:graphicFrameChg>
        <pc:picChg chg="del">
          <ac:chgData name="Luka Mandić" userId="18010844-0339-46fd-8e80-96db4bed1367" providerId="ADAL" clId="{DFDBF5A6-F46D-4501-B7BA-B338C7ECF402}" dt="2022-12-05T09:10:40.739" v="1213" actId="478"/>
          <ac:picMkLst>
            <pc:docMk/>
            <pc:sldMk cId="2931597731" sldId="11121"/>
            <ac:picMk id="4" creationId="{10FFECA6-D429-4071-9F08-9CE2DA21CCB4}"/>
          </ac:picMkLst>
        </pc:picChg>
        <pc:picChg chg="add mod">
          <ac:chgData name="Luka Mandić" userId="18010844-0339-46fd-8e80-96db4bed1367" providerId="ADAL" clId="{DFDBF5A6-F46D-4501-B7BA-B338C7ECF402}" dt="2022-12-05T08:56:07.131" v="969"/>
          <ac:picMkLst>
            <pc:docMk/>
            <pc:sldMk cId="2931597731" sldId="11121"/>
            <ac:picMk id="43" creationId="{AF0AF69C-14A7-4417-A3CB-A9B7FE389182}"/>
          </ac:picMkLst>
        </pc:picChg>
        <pc:picChg chg="add mod">
          <ac:chgData name="Luka Mandić" userId="18010844-0339-46fd-8e80-96db4bed1367" providerId="ADAL" clId="{DFDBF5A6-F46D-4501-B7BA-B338C7ECF402}" dt="2022-12-05T09:10:41.499" v="1214"/>
          <ac:picMkLst>
            <pc:docMk/>
            <pc:sldMk cId="2931597731" sldId="11121"/>
            <ac:picMk id="47" creationId="{A48647B2-881F-473F-9136-B3E560E9A9C5}"/>
          </ac:picMkLst>
        </pc:picChg>
      </pc:sldChg>
      <pc:sldChg chg="addSp delSp modSp mod">
        <pc:chgData name="Luka Mandić" userId="18010844-0339-46fd-8e80-96db4bed1367" providerId="ADAL" clId="{DFDBF5A6-F46D-4501-B7BA-B338C7ECF402}" dt="2022-12-05T09:12:05.061" v="1230" actId="478"/>
        <pc:sldMkLst>
          <pc:docMk/>
          <pc:sldMk cId="1827450644" sldId="11123"/>
        </pc:sldMkLst>
        <pc:spChg chg="del">
          <ac:chgData name="Luka Mandić" userId="18010844-0339-46fd-8e80-96db4bed1367" providerId="ADAL" clId="{DFDBF5A6-F46D-4501-B7BA-B338C7ECF402}" dt="2022-12-05T09:12:05.061" v="1230" actId="478"/>
          <ac:spMkLst>
            <pc:docMk/>
            <pc:sldMk cId="1827450644" sldId="11123"/>
            <ac:spMk id="40" creationId="{9EE7DAEE-F703-4157-A65E-EDD73555E0C9}"/>
          </ac:spMkLst>
        </pc:spChg>
        <pc:graphicFrameChg chg="mod">
          <ac:chgData name="Luka Mandić" userId="18010844-0339-46fd-8e80-96db4bed1367" providerId="ADAL" clId="{DFDBF5A6-F46D-4501-B7BA-B338C7ECF402}" dt="2022-12-05T09:09:50.638" v="1199"/>
          <ac:graphicFrameMkLst>
            <pc:docMk/>
            <pc:sldMk cId="1827450644" sldId="11123"/>
            <ac:graphicFrameMk id="21" creationId="{EE34BB10-8F80-4FF2-BBFA-935D79CA71B5}"/>
          </ac:graphicFrameMkLst>
        </pc:graphicFrameChg>
        <pc:graphicFrameChg chg="del">
          <ac:chgData name="Luka Mandić" userId="18010844-0339-46fd-8e80-96db4bed1367" providerId="ADAL" clId="{DFDBF5A6-F46D-4501-B7BA-B338C7ECF402}" dt="2022-12-05T09:07:52.019" v="1164" actId="478"/>
          <ac:graphicFrameMkLst>
            <pc:docMk/>
            <pc:sldMk cId="1827450644" sldId="11123"/>
            <ac:graphicFrameMk id="43" creationId="{F9708FF4-A297-4B3A-A102-33F4D78A5B18}"/>
          </ac:graphicFrameMkLst>
        </pc:graphicFrameChg>
        <pc:graphicFrameChg chg="del">
          <ac:chgData name="Luka Mandić" userId="18010844-0339-46fd-8e80-96db4bed1367" providerId="ADAL" clId="{DFDBF5A6-F46D-4501-B7BA-B338C7ECF402}" dt="2022-12-05T09:07:53.212" v="1165" actId="478"/>
          <ac:graphicFrameMkLst>
            <pc:docMk/>
            <pc:sldMk cId="1827450644" sldId="11123"/>
            <ac:graphicFrameMk id="44" creationId="{82FB1E5A-A2CF-4386-BB36-C51BCC2E483C}"/>
          </ac:graphicFrameMkLst>
        </pc:graphicFrameChg>
        <pc:graphicFrameChg chg="add mod">
          <ac:chgData name="Luka Mandić" userId="18010844-0339-46fd-8e80-96db4bed1367" providerId="ADAL" clId="{DFDBF5A6-F46D-4501-B7BA-B338C7ECF402}" dt="2022-12-05T09:08:33.945" v="1179"/>
          <ac:graphicFrameMkLst>
            <pc:docMk/>
            <pc:sldMk cId="1827450644" sldId="11123"/>
            <ac:graphicFrameMk id="49" creationId="{B979B372-DB52-4215-9CC2-999C736EA2D5}"/>
          </ac:graphicFrameMkLst>
        </pc:graphicFrameChg>
        <pc:graphicFrameChg chg="add mod">
          <ac:chgData name="Luka Mandić" userId="18010844-0339-46fd-8e80-96db4bed1367" providerId="ADAL" clId="{DFDBF5A6-F46D-4501-B7BA-B338C7ECF402}" dt="2022-12-05T09:08:33.945" v="1179"/>
          <ac:graphicFrameMkLst>
            <pc:docMk/>
            <pc:sldMk cId="1827450644" sldId="11123"/>
            <ac:graphicFrameMk id="50" creationId="{20B1408F-D592-4A6D-A8FD-8F9A6EFE1D14}"/>
          </ac:graphicFrameMkLst>
        </pc:graphicFrameChg>
        <pc:picChg chg="del">
          <ac:chgData name="Luka Mandić" userId="18010844-0339-46fd-8e80-96db4bed1367" providerId="ADAL" clId="{DFDBF5A6-F46D-4501-B7BA-B338C7ECF402}" dt="2022-12-05T09:10:43.787" v="1215" actId="478"/>
          <ac:picMkLst>
            <pc:docMk/>
            <pc:sldMk cId="1827450644" sldId="11123"/>
            <ac:picMk id="2" creationId="{F973C23C-F431-42CF-8969-14208D724D69}"/>
          </ac:picMkLst>
        </pc:picChg>
        <pc:picChg chg="add mod">
          <ac:chgData name="Luka Mandić" userId="18010844-0339-46fd-8e80-96db4bed1367" providerId="ADAL" clId="{DFDBF5A6-F46D-4501-B7BA-B338C7ECF402}" dt="2022-12-05T08:56:09.201" v="971"/>
          <ac:picMkLst>
            <pc:docMk/>
            <pc:sldMk cId="1827450644" sldId="11123"/>
            <ac:picMk id="45" creationId="{E6C60788-823F-4B17-A683-A8F8C862ED90}"/>
          </ac:picMkLst>
        </pc:picChg>
        <pc:picChg chg="add mod">
          <ac:chgData name="Luka Mandić" userId="18010844-0339-46fd-8e80-96db4bed1367" providerId="ADAL" clId="{DFDBF5A6-F46D-4501-B7BA-B338C7ECF402}" dt="2022-12-05T09:10:44.539" v="1216"/>
          <ac:picMkLst>
            <pc:docMk/>
            <pc:sldMk cId="1827450644" sldId="11123"/>
            <ac:picMk id="51" creationId="{C29AE23B-B267-4843-86EE-44BAC57AF686}"/>
          </ac:picMkLst>
        </pc:picChg>
      </pc:sldChg>
      <pc:sldChg chg="addSp delSp modSp mod">
        <pc:chgData name="Luka Mandić" userId="18010844-0339-46fd-8e80-96db4bed1367" providerId="ADAL" clId="{DFDBF5A6-F46D-4501-B7BA-B338C7ECF402}" dt="2022-12-05T09:12:07.650" v="1231" actId="478"/>
        <pc:sldMkLst>
          <pc:docMk/>
          <pc:sldMk cId="1281675499" sldId="11125"/>
        </pc:sldMkLst>
        <pc:spChg chg="del">
          <ac:chgData name="Luka Mandić" userId="18010844-0339-46fd-8e80-96db4bed1367" providerId="ADAL" clId="{DFDBF5A6-F46D-4501-B7BA-B338C7ECF402}" dt="2022-12-05T09:12:07.650" v="1231" actId="478"/>
          <ac:spMkLst>
            <pc:docMk/>
            <pc:sldMk cId="1281675499" sldId="11125"/>
            <ac:spMk id="40" creationId="{9EE7DAEE-F703-4157-A65E-EDD73555E0C9}"/>
          </ac:spMkLst>
        </pc:spChg>
        <pc:graphicFrameChg chg="mod">
          <ac:chgData name="Luka Mandić" userId="18010844-0339-46fd-8e80-96db4bed1367" providerId="ADAL" clId="{DFDBF5A6-F46D-4501-B7BA-B338C7ECF402}" dt="2022-12-05T09:09:54.942" v="1200"/>
          <ac:graphicFrameMkLst>
            <pc:docMk/>
            <pc:sldMk cId="1281675499" sldId="11125"/>
            <ac:graphicFrameMk id="21" creationId="{EE34BB10-8F80-4FF2-BBFA-935D79CA71B5}"/>
          </ac:graphicFrameMkLst>
        </pc:graphicFrameChg>
        <pc:graphicFrameChg chg="del">
          <ac:chgData name="Luka Mandić" userId="18010844-0339-46fd-8e80-96db4bed1367" providerId="ADAL" clId="{DFDBF5A6-F46D-4501-B7BA-B338C7ECF402}" dt="2022-12-05T09:07:57.837" v="1166" actId="478"/>
          <ac:graphicFrameMkLst>
            <pc:docMk/>
            <pc:sldMk cId="1281675499" sldId="11125"/>
            <ac:graphicFrameMk id="43" creationId="{4B8950D6-D74B-42EF-B3D6-90D3B484B962}"/>
          </ac:graphicFrameMkLst>
        </pc:graphicFrameChg>
        <pc:graphicFrameChg chg="del">
          <ac:chgData name="Luka Mandić" userId="18010844-0339-46fd-8e80-96db4bed1367" providerId="ADAL" clId="{DFDBF5A6-F46D-4501-B7BA-B338C7ECF402}" dt="2022-12-05T09:07:58.804" v="1167" actId="478"/>
          <ac:graphicFrameMkLst>
            <pc:docMk/>
            <pc:sldMk cId="1281675499" sldId="11125"/>
            <ac:graphicFrameMk id="44" creationId="{63B3D49B-9F06-4FCB-818B-2F47BF9FDA97}"/>
          </ac:graphicFrameMkLst>
        </pc:graphicFrameChg>
        <pc:graphicFrameChg chg="add mod">
          <ac:chgData name="Luka Mandić" userId="18010844-0339-46fd-8e80-96db4bed1367" providerId="ADAL" clId="{DFDBF5A6-F46D-4501-B7BA-B338C7ECF402}" dt="2022-12-05T09:08:41.906" v="1180"/>
          <ac:graphicFrameMkLst>
            <pc:docMk/>
            <pc:sldMk cId="1281675499" sldId="11125"/>
            <ac:graphicFrameMk id="49" creationId="{DCD5A576-4021-4F12-A64E-9E7DCF3B6019}"/>
          </ac:graphicFrameMkLst>
        </pc:graphicFrameChg>
        <pc:graphicFrameChg chg="add mod">
          <ac:chgData name="Luka Mandić" userId="18010844-0339-46fd-8e80-96db4bed1367" providerId="ADAL" clId="{DFDBF5A6-F46D-4501-B7BA-B338C7ECF402}" dt="2022-12-05T09:08:41.906" v="1180"/>
          <ac:graphicFrameMkLst>
            <pc:docMk/>
            <pc:sldMk cId="1281675499" sldId="11125"/>
            <ac:graphicFrameMk id="50" creationId="{44856EB5-F0C8-4D20-99D0-2EE913362947}"/>
          </ac:graphicFrameMkLst>
        </pc:graphicFrameChg>
        <pc:picChg chg="del">
          <ac:chgData name="Luka Mandić" userId="18010844-0339-46fd-8e80-96db4bed1367" providerId="ADAL" clId="{DFDBF5A6-F46D-4501-B7BA-B338C7ECF402}" dt="2022-12-05T09:10:50.428" v="1217" actId="478"/>
          <ac:picMkLst>
            <pc:docMk/>
            <pc:sldMk cId="1281675499" sldId="11125"/>
            <ac:picMk id="2" creationId="{455AE70C-DF62-4086-8626-2521147C63E0}"/>
          </ac:picMkLst>
        </pc:picChg>
        <pc:picChg chg="add mod">
          <ac:chgData name="Luka Mandić" userId="18010844-0339-46fd-8e80-96db4bed1367" providerId="ADAL" clId="{DFDBF5A6-F46D-4501-B7BA-B338C7ECF402}" dt="2022-12-05T08:56:10.797" v="973"/>
          <ac:picMkLst>
            <pc:docMk/>
            <pc:sldMk cId="1281675499" sldId="11125"/>
            <ac:picMk id="45" creationId="{E1F76CEB-B6E2-4DB5-A452-3495F28FBE3A}"/>
          </ac:picMkLst>
        </pc:picChg>
        <pc:picChg chg="add mod">
          <ac:chgData name="Luka Mandić" userId="18010844-0339-46fd-8e80-96db4bed1367" providerId="ADAL" clId="{DFDBF5A6-F46D-4501-B7BA-B338C7ECF402}" dt="2022-12-05T09:10:51.163" v="1218"/>
          <ac:picMkLst>
            <pc:docMk/>
            <pc:sldMk cId="1281675499" sldId="11125"/>
            <ac:picMk id="51" creationId="{761E8AB5-9C14-44C1-8BF8-E2DA3E737732}"/>
          </ac:picMkLst>
        </pc:picChg>
      </pc:sldChg>
      <pc:sldChg chg="addSp delSp modSp mod">
        <pc:chgData name="Luka Mandić" userId="18010844-0339-46fd-8e80-96db4bed1367" providerId="ADAL" clId="{DFDBF5A6-F46D-4501-B7BA-B338C7ECF402}" dt="2022-12-05T09:12:10.585" v="1232" actId="478"/>
        <pc:sldMkLst>
          <pc:docMk/>
          <pc:sldMk cId="2038678506" sldId="11127"/>
        </pc:sldMkLst>
        <pc:spChg chg="del">
          <ac:chgData name="Luka Mandić" userId="18010844-0339-46fd-8e80-96db4bed1367" providerId="ADAL" clId="{DFDBF5A6-F46D-4501-B7BA-B338C7ECF402}" dt="2022-12-05T09:12:10.585" v="1232" actId="478"/>
          <ac:spMkLst>
            <pc:docMk/>
            <pc:sldMk cId="2038678506" sldId="11127"/>
            <ac:spMk id="40" creationId="{9EE7DAEE-F703-4157-A65E-EDD73555E0C9}"/>
          </ac:spMkLst>
        </pc:spChg>
        <pc:graphicFrameChg chg="mod">
          <ac:chgData name="Luka Mandić" userId="18010844-0339-46fd-8e80-96db4bed1367" providerId="ADAL" clId="{DFDBF5A6-F46D-4501-B7BA-B338C7ECF402}" dt="2022-12-05T09:09:58.538" v="1201"/>
          <ac:graphicFrameMkLst>
            <pc:docMk/>
            <pc:sldMk cId="2038678506" sldId="11127"/>
            <ac:graphicFrameMk id="21" creationId="{EE34BB10-8F80-4FF2-BBFA-935D79CA71B5}"/>
          </ac:graphicFrameMkLst>
        </pc:graphicFrameChg>
        <pc:graphicFrameChg chg="del mod">
          <ac:chgData name="Luka Mandić" userId="18010844-0339-46fd-8e80-96db4bed1367" providerId="ADAL" clId="{DFDBF5A6-F46D-4501-B7BA-B338C7ECF402}" dt="2022-12-05T09:08:03.516" v="1169" actId="478"/>
          <ac:graphicFrameMkLst>
            <pc:docMk/>
            <pc:sldMk cId="2038678506" sldId="11127"/>
            <ac:graphicFrameMk id="43" creationId="{7BFE0B07-41FA-4A02-B87C-6A364503FC3D}"/>
          </ac:graphicFrameMkLst>
        </pc:graphicFrameChg>
        <pc:graphicFrameChg chg="del">
          <ac:chgData name="Luka Mandić" userId="18010844-0339-46fd-8e80-96db4bed1367" providerId="ADAL" clId="{DFDBF5A6-F46D-4501-B7BA-B338C7ECF402}" dt="2022-12-05T09:08:04.789" v="1170" actId="478"/>
          <ac:graphicFrameMkLst>
            <pc:docMk/>
            <pc:sldMk cId="2038678506" sldId="11127"/>
            <ac:graphicFrameMk id="44" creationId="{44FFDD22-D0C5-40F8-BF47-138F9906AE87}"/>
          </ac:graphicFrameMkLst>
        </pc:graphicFrameChg>
        <pc:graphicFrameChg chg="add mod">
          <ac:chgData name="Luka Mandić" userId="18010844-0339-46fd-8e80-96db4bed1367" providerId="ADAL" clId="{DFDBF5A6-F46D-4501-B7BA-B338C7ECF402}" dt="2022-12-05T09:08:46.482" v="1181"/>
          <ac:graphicFrameMkLst>
            <pc:docMk/>
            <pc:sldMk cId="2038678506" sldId="11127"/>
            <ac:graphicFrameMk id="50" creationId="{379F91F6-5BFC-4166-9307-292A34732BE7}"/>
          </ac:graphicFrameMkLst>
        </pc:graphicFrameChg>
        <pc:graphicFrameChg chg="add mod">
          <ac:chgData name="Luka Mandić" userId="18010844-0339-46fd-8e80-96db4bed1367" providerId="ADAL" clId="{DFDBF5A6-F46D-4501-B7BA-B338C7ECF402}" dt="2022-12-05T09:08:46.482" v="1181"/>
          <ac:graphicFrameMkLst>
            <pc:docMk/>
            <pc:sldMk cId="2038678506" sldId="11127"/>
            <ac:graphicFrameMk id="51" creationId="{B3AB1912-678E-4775-A25A-439147003118}"/>
          </ac:graphicFrameMkLst>
        </pc:graphicFrameChg>
        <pc:picChg chg="del">
          <ac:chgData name="Luka Mandić" userId="18010844-0339-46fd-8e80-96db4bed1367" providerId="ADAL" clId="{DFDBF5A6-F46D-4501-B7BA-B338C7ECF402}" dt="2022-12-05T09:10:53.252" v="1219" actId="478"/>
          <ac:picMkLst>
            <pc:docMk/>
            <pc:sldMk cId="2038678506" sldId="11127"/>
            <ac:picMk id="2" creationId="{DEC32B7C-017C-4471-8591-A959554531AB}"/>
          </ac:picMkLst>
        </pc:picChg>
        <pc:picChg chg="add mod">
          <ac:chgData name="Luka Mandić" userId="18010844-0339-46fd-8e80-96db4bed1367" providerId="ADAL" clId="{DFDBF5A6-F46D-4501-B7BA-B338C7ECF402}" dt="2022-12-05T08:56:12.372" v="975"/>
          <ac:picMkLst>
            <pc:docMk/>
            <pc:sldMk cId="2038678506" sldId="11127"/>
            <ac:picMk id="45" creationId="{AE1515CA-7693-462F-A0FB-B7EB33442B52}"/>
          </ac:picMkLst>
        </pc:picChg>
        <pc:picChg chg="add mod">
          <ac:chgData name="Luka Mandić" userId="18010844-0339-46fd-8e80-96db4bed1367" providerId="ADAL" clId="{DFDBF5A6-F46D-4501-B7BA-B338C7ECF402}" dt="2022-12-05T08:56:15.374" v="976"/>
          <ac:picMkLst>
            <pc:docMk/>
            <pc:sldMk cId="2038678506" sldId="11127"/>
            <ac:picMk id="49" creationId="{93CF5646-4577-4FB0-BF1C-F251571C1648}"/>
          </ac:picMkLst>
        </pc:picChg>
        <pc:picChg chg="add mod">
          <ac:chgData name="Luka Mandić" userId="18010844-0339-46fd-8e80-96db4bed1367" providerId="ADAL" clId="{DFDBF5A6-F46D-4501-B7BA-B338C7ECF402}" dt="2022-12-05T09:10:54.044" v="1220"/>
          <ac:picMkLst>
            <pc:docMk/>
            <pc:sldMk cId="2038678506" sldId="11127"/>
            <ac:picMk id="52" creationId="{409BEAD7-A71F-4965-AACA-ED4416A34392}"/>
          </ac:picMkLst>
        </pc:picChg>
      </pc:sldChg>
      <pc:sldChg chg="addSp delSp modSp mod">
        <pc:chgData name="Luka Mandić" userId="18010844-0339-46fd-8e80-96db4bed1367" providerId="ADAL" clId="{DFDBF5A6-F46D-4501-B7BA-B338C7ECF402}" dt="2022-12-05T09:12:13.058" v="1233" actId="478"/>
        <pc:sldMkLst>
          <pc:docMk/>
          <pc:sldMk cId="3395246869" sldId="11129"/>
        </pc:sldMkLst>
        <pc:spChg chg="del">
          <ac:chgData name="Luka Mandić" userId="18010844-0339-46fd-8e80-96db4bed1367" providerId="ADAL" clId="{DFDBF5A6-F46D-4501-B7BA-B338C7ECF402}" dt="2022-12-05T09:12:13.058" v="1233" actId="478"/>
          <ac:spMkLst>
            <pc:docMk/>
            <pc:sldMk cId="3395246869" sldId="11129"/>
            <ac:spMk id="40" creationId="{9EE7DAEE-F703-4157-A65E-EDD73555E0C9}"/>
          </ac:spMkLst>
        </pc:spChg>
        <pc:graphicFrameChg chg="mod">
          <ac:chgData name="Luka Mandić" userId="18010844-0339-46fd-8e80-96db4bed1367" providerId="ADAL" clId="{DFDBF5A6-F46D-4501-B7BA-B338C7ECF402}" dt="2022-12-05T09:10:04.188" v="1202"/>
          <ac:graphicFrameMkLst>
            <pc:docMk/>
            <pc:sldMk cId="3395246869" sldId="11129"/>
            <ac:graphicFrameMk id="21" creationId="{EE34BB10-8F80-4FF2-BBFA-935D79CA71B5}"/>
          </ac:graphicFrameMkLst>
        </pc:graphicFrameChg>
        <pc:graphicFrameChg chg="del">
          <ac:chgData name="Luka Mandić" userId="18010844-0339-46fd-8e80-96db4bed1367" providerId="ADAL" clId="{DFDBF5A6-F46D-4501-B7BA-B338C7ECF402}" dt="2022-12-05T09:08:10.922" v="1171" actId="478"/>
          <ac:graphicFrameMkLst>
            <pc:docMk/>
            <pc:sldMk cId="3395246869" sldId="11129"/>
            <ac:graphicFrameMk id="43" creationId="{4DCA52FF-1DEE-445F-919C-632119D010B4}"/>
          </ac:graphicFrameMkLst>
        </pc:graphicFrameChg>
        <pc:graphicFrameChg chg="del">
          <ac:chgData name="Luka Mandić" userId="18010844-0339-46fd-8e80-96db4bed1367" providerId="ADAL" clId="{DFDBF5A6-F46D-4501-B7BA-B338C7ECF402}" dt="2022-12-05T09:08:12.333" v="1172" actId="478"/>
          <ac:graphicFrameMkLst>
            <pc:docMk/>
            <pc:sldMk cId="3395246869" sldId="11129"/>
            <ac:graphicFrameMk id="44" creationId="{FDDE9864-50DE-4DBF-B8C0-AA472B6150C3}"/>
          </ac:graphicFrameMkLst>
        </pc:graphicFrameChg>
        <pc:graphicFrameChg chg="add mod">
          <ac:chgData name="Luka Mandić" userId="18010844-0339-46fd-8e80-96db4bed1367" providerId="ADAL" clId="{DFDBF5A6-F46D-4501-B7BA-B338C7ECF402}" dt="2022-12-05T09:08:47.761" v="1182"/>
          <ac:graphicFrameMkLst>
            <pc:docMk/>
            <pc:sldMk cId="3395246869" sldId="11129"/>
            <ac:graphicFrameMk id="49" creationId="{69EA9E26-5212-482C-8ACA-F4857AD8CA38}"/>
          </ac:graphicFrameMkLst>
        </pc:graphicFrameChg>
        <pc:graphicFrameChg chg="add mod">
          <ac:chgData name="Luka Mandić" userId="18010844-0339-46fd-8e80-96db4bed1367" providerId="ADAL" clId="{DFDBF5A6-F46D-4501-B7BA-B338C7ECF402}" dt="2022-12-05T09:08:47.761" v="1182"/>
          <ac:graphicFrameMkLst>
            <pc:docMk/>
            <pc:sldMk cId="3395246869" sldId="11129"/>
            <ac:graphicFrameMk id="50" creationId="{594D9A81-0719-4841-89FC-38DD2E7A654E}"/>
          </ac:graphicFrameMkLst>
        </pc:graphicFrameChg>
        <pc:picChg chg="del">
          <ac:chgData name="Luka Mandić" userId="18010844-0339-46fd-8e80-96db4bed1367" providerId="ADAL" clId="{DFDBF5A6-F46D-4501-B7BA-B338C7ECF402}" dt="2022-12-05T09:10:56.403" v="1221" actId="478"/>
          <ac:picMkLst>
            <pc:docMk/>
            <pc:sldMk cId="3395246869" sldId="11129"/>
            <ac:picMk id="2" creationId="{63A05895-8136-49AC-A9F2-1BEACADD302F}"/>
          </ac:picMkLst>
        </pc:picChg>
        <pc:picChg chg="add mod">
          <ac:chgData name="Luka Mandić" userId="18010844-0339-46fd-8e80-96db4bed1367" providerId="ADAL" clId="{DFDBF5A6-F46D-4501-B7BA-B338C7ECF402}" dt="2022-12-05T08:56:17.352" v="978"/>
          <ac:picMkLst>
            <pc:docMk/>
            <pc:sldMk cId="3395246869" sldId="11129"/>
            <ac:picMk id="45" creationId="{1E6AFC5B-FB0D-4338-8943-F938E1430731}"/>
          </ac:picMkLst>
        </pc:picChg>
        <pc:picChg chg="add mod">
          <ac:chgData name="Luka Mandić" userId="18010844-0339-46fd-8e80-96db4bed1367" providerId="ADAL" clId="{DFDBF5A6-F46D-4501-B7BA-B338C7ECF402}" dt="2022-12-05T09:10:57.099" v="1222"/>
          <ac:picMkLst>
            <pc:docMk/>
            <pc:sldMk cId="3395246869" sldId="11129"/>
            <ac:picMk id="51" creationId="{AFA66AE9-3153-4200-A249-C0F157F9AACA}"/>
          </ac:picMkLst>
        </pc:picChg>
      </pc:sldChg>
      <pc:sldChg chg="addSp delSp modSp mod">
        <pc:chgData name="Luka Mandić" userId="18010844-0339-46fd-8e80-96db4bed1367" providerId="ADAL" clId="{DFDBF5A6-F46D-4501-B7BA-B338C7ECF402}" dt="2022-12-05T09:05:27.259" v="1109" actId="167"/>
        <pc:sldMkLst>
          <pc:docMk/>
          <pc:sldMk cId="1297138876" sldId="11130"/>
        </pc:sldMkLst>
        <pc:graphicFrameChg chg="add mod">
          <ac:chgData name="Luka Mandić" userId="18010844-0339-46fd-8e80-96db4bed1367" providerId="ADAL" clId="{DFDBF5A6-F46D-4501-B7BA-B338C7ECF402}" dt="2022-12-05T09:05:27.259" v="1109" actId="167"/>
          <ac:graphicFrameMkLst>
            <pc:docMk/>
            <pc:sldMk cId="1297138876" sldId="11130"/>
            <ac:graphicFrameMk id="10" creationId="{AFE99E29-C388-4D01-9E53-BE1D9E37FE3F}"/>
          </ac:graphicFrameMkLst>
        </pc:graphicFrameChg>
        <pc:graphicFrameChg chg="del">
          <ac:chgData name="Luka Mandić" userId="18010844-0339-46fd-8e80-96db4bed1367" providerId="ADAL" clId="{DFDBF5A6-F46D-4501-B7BA-B338C7ECF402}" dt="2022-12-05T09:05:22.386" v="1107" actId="478"/>
          <ac:graphicFrameMkLst>
            <pc:docMk/>
            <pc:sldMk cId="1297138876" sldId="11130"/>
            <ac:graphicFrameMk id="14" creationId="{2B438C9E-5987-4438-992F-F5E7F5FC5149}"/>
          </ac:graphicFrameMkLst>
        </pc:graphicFrameChg>
        <pc:picChg chg="add mod">
          <ac:chgData name="Luka Mandić" userId="18010844-0339-46fd-8e80-96db4bed1367" providerId="ADAL" clId="{DFDBF5A6-F46D-4501-B7BA-B338C7ECF402}" dt="2022-12-05T08:55:56.745" v="958"/>
          <ac:picMkLst>
            <pc:docMk/>
            <pc:sldMk cId="1297138876" sldId="11130"/>
            <ac:picMk id="9" creationId="{089094CE-303E-46F3-8134-5C76E7F1D05E}"/>
          </ac:picMkLst>
        </pc:picChg>
      </pc:sldChg>
      <pc:sldChg chg="addSp delSp modSp mod">
        <pc:chgData name="Luka Mandić" userId="18010844-0339-46fd-8e80-96db4bed1367" providerId="ADAL" clId="{DFDBF5A6-F46D-4501-B7BA-B338C7ECF402}" dt="2022-12-05T09:05:33.608" v="1112" actId="167"/>
        <pc:sldMkLst>
          <pc:docMk/>
          <pc:sldMk cId="3077470047" sldId="11131"/>
        </pc:sldMkLst>
        <pc:graphicFrameChg chg="add mod">
          <ac:chgData name="Luka Mandić" userId="18010844-0339-46fd-8e80-96db4bed1367" providerId="ADAL" clId="{DFDBF5A6-F46D-4501-B7BA-B338C7ECF402}" dt="2022-12-05T09:05:33.608" v="1112" actId="167"/>
          <ac:graphicFrameMkLst>
            <pc:docMk/>
            <pc:sldMk cId="3077470047" sldId="11131"/>
            <ac:graphicFrameMk id="10" creationId="{6DC69A19-7832-4625-BB1B-1E7854B8AF0C}"/>
          </ac:graphicFrameMkLst>
        </pc:graphicFrameChg>
        <pc:graphicFrameChg chg="del">
          <ac:chgData name="Luka Mandić" userId="18010844-0339-46fd-8e80-96db4bed1367" providerId="ADAL" clId="{DFDBF5A6-F46D-4501-B7BA-B338C7ECF402}" dt="2022-12-05T09:05:30.500" v="1110" actId="478"/>
          <ac:graphicFrameMkLst>
            <pc:docMk/>
            <pc:sldMk cId="3077470047" sldId="11131"/>
            <ac:graphicFrameMk id="14" creationId="{2B438C9E-5987-4438-992F-F5E7F5FC5149}"/>
          </ac:graphicFrameMkLst>
        </pc:graphicFrameChg>
        <pc:picChg chg="add mod">
          <ac:chgData name="Luka Mandić" userId="18010844-0339-46fd-8e80-96db4bed1367" providerId="ADAL" clId="{DFDBF5A6-F46D-4501-B7BA-B338C7ECF402}" dt="2022-12-05T08:55:59.702" v="960"/>
          <ac:picMkLst>
            <pc:docMk/>
            <pc:sldMk cId="3077470047" sldId="11131"/>
            <ac:picMk id="9" creationId="{DC6CB013-D749-429A-8830-23DDF42433A5}"/>
          </ac:picMkLst>
        </pc:picChg>
      </pc:sldChg>
      <pc:sldChg chg="addSp delSp modSp mod">
        <pc:chgData name="Luka Mandić" userId="18010844-0339-46fd-8e80-96db4bed1367" providerId="ADAL" clId="{DFDBF5A6-F46D-4501-B7BA-B338C7ECF402}" dt="2022-12-05T09:05:41.396" v="1115" actId="167"/>
        <pc:sldMkLst>
          <pc:docMk/>
          <pc:sldMk cId="3957839365" sldId="11132"/>
        </pc:sldMkLst>
        <pc:graphicFrameChg chg="add mod">
          <ac:chgData name="Luka Mandić" userId="18010844-0339-46fd-8e80-96db4bed1367" providerId="ADAL" clId="{DFDBF5A6-F46D-4501-B7BA-B338C7ECF402}" dt="2022-12-05T09:05:41.396" v="1115" actId="167"/>
          <ac:graphicFrameMkLst>
            <pc:docMk/>
            <pc:sldMk cId="3957839365" sldId="11132"/>
            <ac:graphicFrameMk id="10" creationId="{80BCE5BF-E974-4178-B3D0-F2EAE8857A0A}"/>
          </ac:graphicFrameMkLst>
        </pc:graphicFrameChg>
        <pc:graphicFrameChg chg="del">
          <ac:chgData name="Luka Mandić" userId="18010844-0339-46fd-8e80-96db4bed1367" providerId="ADAL" clId="{DFDBF5A6-F46D-4501-B7BA-B338C7ECF402}" dt="2022-12-05T09:05:37.554" v="1113" actId="478"/>
          <ac:graphicFrameMkLst>
            <pc:docMk/>
            <pc:sldMk cId="3957839365" sldId="11132"/>
            <ac:graphicFrameMk id="14" creationId="{2B438C9E-5987-4438-992F-F5E7F5FC5149}"/>
          </ac:graphicFrameMkLst>
        </pc:graphicFrameChg>
        <pc:picChg chg="add mod">
          <ac:chgData name="Luka Mandić" userId="18010844-0339-46fd-8e80-96db4bed1367" providerId="ADAL" clId="{DFDBF5A6-F46D-4501-B7BA-B338C7ECF402}" dt="2022-12-05T08:56:01.579" v="962"/>
          <ac:picMkLst>
            <pc:docMk/>
            <pc:sldMk cId="3957839365" sldId="11132"/>
            <ac:picMk id="9" creationId="{8BBF12DE-8582-4FA3-9507-CF75C6FD5076}"/>
          </ac:picMkLst>
        </pc:picChg>
      </pc:sldChg>
      <pc:sldChg chg="addSp delSp modSp mod">
        <pc:chgData name="Luka Mandić" userId="18010844-0339-46fd-8e80-96db4bed1367" providerId="ADAL" clId="{DFDBF5A6-F46D-4501-B7BA-B338C7ECF402}" dt="2022-12-05T09:05:47.304" v="1118" actId="167"/>
        <pc:sldMkLst>
          <pc:docMk/>
          <pc:sldMk cId="1785718125" sldId="11133"/>
        </pc:sldMkLst>
        <pc:graphicFrameChg chg="add mod">
          <ac:chgData name="Luka Mandić" userId="18010844-0339-46fd-8e80-96db4bed1367" providerId="ADAL" clId="{DFDBF5A6-F46D-4501-B7BA-B338C7ECF402}" dt="2022-12-05T09:05:47.304" v="1118" actId="167"/>
          <ac:graphicFrameMkLst>
            <pc:docMk/>
            <pc:sldMk cId="1785718125" sldId="11133"/>
            <ac:graphicFrameMk id="10" creationId="{2DFEBDC5-F488-4AB6-8784-9F6297F215BB}"/>
          </ac:graphicFrameMkLst>
        </pc:graphicFrameChg>
        <pc:graphicFrameChg chg="del">
          <ac:chgData name="Luka Mandić" userId="18010844-0339-46fd-8e80-96db4bed1367" providerId="ADAL" clId="{DFDBF5A6-F46D-4501-B7BA-B338C7ECF402}" dt="2022-12-05T09:05:44.408" v="1116" actId="478"/>
          <ac:graphicFrameMkLst>
            <pc:docMk/>
            <pc:sldMk cId="1785718125" sldId="11133"/>
            <ac:graphicFrameMk id="14" creationId="{2B438C9E-5987-4438-992F-F5E7F5FC5149}"/>
          </ac:graphicFrameMkLst>
        </pc:graphicFrameChg>
        <pc:picChg chg="add mod">
          <ac:chgData name="Luka Mandić" userId="18010844-0339-46fd-8e80-96db4bed1367" providerId="ADAL" clId="{DFDBF5A6-F46D-4501-B7BA-B338C7ECF402}" dt="2022-12-05T08:56:03.557" v="964"/>
          <ac:picMkLst>
            <pc:docMk/>
            <pc:sldMk cId="1785718125" sldId="11133"/>
            <ac:picMk id="9" creationId="{20477097-0A19-400E-96DB-D50695382A2A}"/>
          </ac:picMkLst>
        </pc:picChg>
      </pc:sldChg>
      <pc:sldChg chg="addSp delSp modSp mod">
        <pc:chgData name="Luka Mandić" userId="18010844-0339-46fd-8e80-96db4bed1367" providerId="ADAL" clId="{DFDBF5A6-F46D-4501-B7BA-B338C7ECF402}" dt="2022-12-05T09:05:58.224" v="1121" actId="167"/>
        <pc:sldMkLst>
          <pc:docMk/>
          <pc:sldMk cId="2136591803" sldId="11134"/>
        </pc:sldMkLst>
        <pc:graphicFrameChg chg="add mod">
          <ac:chgData name="Luka Mandić" userId="18010844-0339-46fd-8e80-96db4bed1367" providerId="ADAL" clId="{DFDBF5A6-F46D-4501-B7BA-B338C7ECF402}" dt="2022-12-05T09:05:58.224" v="1121" actId="167"/>
          <ac:graphicFrameMkLst>
            <pc:docMk/>
            <pc:sldMk cId="2136591803" sldId="11134"/>
            <ac:graphicFrameMk id="10" creationId="{1BB75397-3FE4-405A-9610-21A3C99F5395}"/>
          </ac:graphicFrameMkLst>
        </pc:graphicFrameChg>
        <pc:graphicFrameChg chg="del">
          <ac:chgData name="Luka Mandić" userId="18010844-0339-46fd-8e80-96db4bed1367" providerId="ADAL" clId="{DFDBF5A6-F46D-4501-B7BA-B338C7ECF402}" dt="2022-12-05T09:05:49.572" v="1119" actId="478"/>
          <ac:graphicFrameMkLst>
            <pc:docMk/>
            <pc:sldMk cId="2136591803" sldId="11134"/>
            <ac:graphicFrameMk id="14" creationId="{2B438C9E-5987-4438-992F-F5E7F5FC5149}"/>
          </ac:graphicFrameMkLst>
        </pc:graphicFrameChg>
        <pc:picChg chg="add mod">
          <ac:chgData name="Luka Mandić" userId="18010844-0339-46fd-8e80-96db4bed1367" providerId="ADAL" clId="{DFDBF5A6-F46D-4501-B7BA-B338C7ECF402}" dt="2022-12-05T08:56:05.103" v="966"/>
          <ac:picMkLst>
            <pc:docMk/>
            <pc:sldMk cId="2136591803" sldId="11134"/>
            <ac:picMk id="9" creationId="{724A9A1C-8AC5-4B24-8834-843F2FE85EC1}"/>
          </ac:picMkLst>
        </pc:picChg>
      </pc:sldChg>
      <pc:sldChg chg="addSp delSp modSp mod">
        <pc:chgData name="Luka Mandić" userId="18010844-0339-46fd-8e80-96db4bed1367" providerId="ADAL" clId="{DFDBF5A6-F46D-4501-B7BA-B338C7ECF402}" dt="2022-12-05T09:06:05.404" v="1124" actId="167"/>
        <pc:sldMkLst>
          <pc:docMk/>
          <pc:sldMk cId="2747717366" sldId="11135"/>
        </pc:sldMkLst>
        <pc:graphicFrameChg chg="add mod">
          <ac:chgData name="Luka Mandić" userId="18010844-0339-46fd-8e80-96db4bed1367" providerId="ADAL" clId="{DFDBF5A6-F46D-4501-B7BA-B338C7ECF402}" dt="2022-12-05T09:06:05.404" v="1124" actId="167"/>
          <ac:graphicFrameMkLst>
            <pc:docMk/>
            <pc:sldMk cId="2747717366" sldId="11135"/>
            <ac:graphicFrameMk id="10" creationId="{392F31A7-067C-4DD3-A6F2-F5AE153A260E}"/>
          </ac:graphicFrameMkLst>
        </pc:graphicFrameChg>
        <pc:graphicFrameChg chg="del">
          <ac:chgData name="Luka Mandić" userId="18010844-0339-46fd-8e80-96db4bed1367" providerId="ADAL" clId="{DFDBF5A6-F46D-4501-B7BA-B338C7ECF402}" dt="2022-12-05T09:06:00.966" v="1122" actId="478"/>
          <ac:graphicFrameMkLst>
            <pc:docMk/>
            <pc:sldMk cId="2747717366" sldId="11135"/>
            <ac:graphicFrameMk id="14" creationId="{2B438C9E-5987-4438-992F-F5E7F5FC5149}"/>
          </ac:graphicFrameMkLst>
        </pc:graphicFrameChg>
        <pc:picChg chg="add mod">
          <ac:chgData name="Luka Mandić" userId="18010844-0339-46fd-8e80-96db4bed1367" providerId="ADAL" clId="{DFDBF5A6-F46D-4501-B7BA-B338C7ECF402}" dt="2022-12-05T08:56:06.700" v="968"/>
          <ac:picMkLst>
            <pc:docMk/>
            <pc:sldMk cId="2747717366" sldId="11135"/>
            <ac:picMk id="9" creationId="{6E197E1A-732C-4100-9423-045A74DC509F}"/>
          </ac:picMkLst>
        </pc:picChg>
      </pc:sldChg>
      <pc:sldChg chg="addSp delSp modSp mod">
        <pc:chgData name="Luka Mandić" userId="18010844-0339-46fd-8e80-96db4bed1367" providerId="ADAL" clId="{DFDBF5A6-F46D-4501-B7BA-B338C7ECF402}" dt="2022-12-05T09:06:10.885" v="1127" actId="167"/>
        <pc:sldMkLst>
          <pc:docMk/>
          <pc:sldMk cId="778682263" sldId="11136"/>
        </pc:sldMkLst>
        <pc:graphicFrameChg chg="add mod">
          <ac:chgData name="Luka Mandić" userId="18010844-0339-46fd-8e80-96db4bed1367" providerId="ADAL" clId="{DFDBF5A6-F46D-4501-B7BA-B338C7ECF402}" dt="2022-12-05T09:06:10.885" v="1127" actId="167"/>
          <ac:graphicFrameMkLst>
            <pc:docMk/>
            <pc:sldMk cId="778682263" sldId="11136"/>
            <ac:graphicFrameMk id="10" creationId="{EC7D1A85-B500-4257-B607-18271F7C1F41}"/>
          </ac:graphicFrameMkLst>
        </pc:graphicFrameChg>
        <pc:graphicFrameChg chg="del">
          <ac:chgData name="Luka Mandić" userId="18010844-0339-46fd-8e80-96db4bed1367" providerId="ADAL" clId="{DFDBF5A6-F46D-4501-B7BA-B338C7ECF402}" dt="2022-12-05T09:06:07.906" v="1125" actId="478"/>
          <ac:graphicFrameMkLst>
            <pc:docMk/>
            <pc:sldMk cId="778682263" sldId="11136"/>
            <ac:graphicFrameMk id="14" creationId="{2B438C9E-5987-4438-992F-F5E7F5FC5149}"/>
          </ac:graphicFrameMkLst>
        </pc:graphicFrameChg>
        <pc:picChg chg="add mod">
          <ac:chgData name="Luka Mandić" userId="18010844-0339-46fd-8e80-96db4bed1367" providerId="ADAL" clId="{DFDBF5A6-F46D-4501-B7BA-B338C7ECF402}" dt="2022-12-05T08:56:08.217" v="970"/>
          <ac:picMkLst>
            <pc:docMk/>
            <pc:sldMk cId="778682263" sldId="11136"/>
            <ac:picMk id="9" creationId="{662293AF-F3A0-47D2-9116-CA5C72363958}"/>
          </ac:picMkLst>
        </pc:picChg>
      </pc:sldChg>
      <pc:sldChg chg="addSp delSp modSp mod">
        <pc:chgData name="Luka Mandić" userId="18010844-0339-46fd-8e80-96db4bed1367" providerId="ADAL" clId="{DFDBF5A6-F46D-4501-B7BA-B338C7ECF402}" dt="2022-12-05T09:06:17.409" v="1130" actId="167"/>
        <pc:sldMkLst>
          <pc:docMk/>
          <pc:sldMk cId="1948975400" sldId="11137"/>
        </pc:sldMkLst>
        <pc:graphicFrameChg chg="add mod">
          <ac:chgData name="Luka Mandić" userId="18010844-0339-46fd-8e80-96db4bed1367" providerId="ADAL" clId="{DFDBF5A6-F46D-4501-B7BA-B338C7ECF402}" dt="2022-12-05T09:06:17.409" v="1130" actId="167"/>
          <ac:graphicFrameMkLst>
            <pc:docMk/>
            <pc:sldMk cId="1948975400" sldId="11137"/>
            <ac:graphicFrameMk id="10" creationId="{DF73C766-B723-4BAB-9F38-27574611DD78}"/>
          </ac:graphicFrameMkLst>
        </pc:graphicFrameChg>
        <pc:graphicFrameChg chg="del">
          <ac:chgData name="Luka Mandić" userId="18010844-0339-46fd-8e80-96db4bed1367" providerId="ADAL" clId="{DFDBF5A6-F46D-4501-B7BA-B338C7ECF402}" dt="2022-12-05T09:06:14.530" v="1128" actId="478"/>
          <ac:graphicFrameMkLst>
            <pc:docMk/>
            <pc:sldMk cId="1948975400" sldId="11137"/>
            <ac:graphicFrameMk id="14" creationId="{2B438C9E-5987-4438-992F-F5E7F5FC5149}"/>
          </ac:graphicFrameMkLst>
        </pc:graphicFrameChg>
        <pc:picChg chg="add mod">
          <ac:chgData name="Luka Mandić" userId="18010844-0339-46fd-8e80-96db4bed1367" providerId="ADAL" clId="{DFDBF5A6-F46D-4501-B7BA-B338C7ECF402}" dt="2022-12-05T08:56:10.282" v="972"/>
          <ac:picMkLst>
            <pc:docMk/>
            <pc:sldMk cId="1948975400" sldId="11137"/>
            <ac:picMk id="9" creationId="{76CAACEC-E11B-496B-99F4-7609983DBD68}"/>
          </ac:picMkLst>
        </pc:picChg>
      </pc:sldChg>
      <pc:sldChg chg="addSp delSp modSp mod">
        <pc:chgData name="Luka Mandić" userId="18010844-0339-46fd-8e80-96db4bed1367" providerId="ADAL" clId="{DFDBF5A6-F46D-4501-B7BA-B338C7ECF402}" dt="2022-12-05T09:06:23.490" v="1133" actId="167"/>
        <pc:sldMkLst>
          <pc:docMk/>
          <pc:sldMk cId="3917464291" sldId="11138"/>
        </pc:sldMkLst>
        <pc:graphicFrameChg chg="add mod">
          <ac:chgData name="Luka Mandić" userId="18010844-0339-46fd-8e80-96db4bed1367" providerId="ADAL" clId="{DFDBF5A6-F46D-4501-B7BA-B338C7ECF402}" dt="2022-12-05T09:06:23.490" v="1133" actId="167"/>
          <ac:graphicFrameMkLst>
            <pc:docMk/>
            <pc:sldMk cId="3917464291" sldId="11138"/>
            <ac:graphicFrameMk id="10" creationId="{C49789EF-65E9-4893-A263-1C1CA22A8C5D}"/>
          </ac:graphicFrameMkLst>
        </pc:graphicFrameChg>
        <pc:graphicFrameChg chg="del">
          <ac:chgData name="Luka Mandić" userId="18010844-0339-46fd-8e80-96db4bed1367" providerId="ADAL" clId="{DFDBF5A6-F46D-4501-B7BA-B338C7ECF402}" dt="2022-12-05T09:06:20.414" v="1131" actId="478"/>
          <ac:graphicFrameMkLst>
            <pc:docMk/>
            <pc:sldMk cId="3917464291" sldId="11138"/>
            <ac:graphicFrameMk id="14" creationId="{2B438C9E-5987-4438-992F-F5E7F5FC5149}"/>
          </ac:graphicFrameMkLst>
        </pc:graphicFrameChg>
        <pc:picChg chg="add mod">
          <ac:chgData name="Luka Mandić" userId="18010844-0339-46fd-8e80-96db4bed1367" providerId="ADAL" clId="{DFDBF5A6-F46D-4501-B7BA-B338C7ECF402}" dt="2022-12-05T08:56:11.891" v="974"/>
          <ac:picMkLst>
            <pc:docMk/>
            <pc:sldMk cId="3917464291" sldId="11138"/>
            <ac:picMk id="9" creationId="{FF6AAF62-D0A9-48F2-BC99-D7EA11611B1B}"/>
          </ac:picMkLst>
        </pc:picChg>
      </pc:sldChg>
      <pc:sldChg chg="addSp delSp modSp mod">
        <pc:chgData name="Luka Mandić" userId="18010844-0339-46fd-8e80-96db4bed1367" providerId="ADAL" clId="{DFDBF5A6-F46D-4501-B7BA-B338C7ECF402}" dt="2022-12-05T09:06:29.573" v="1136" actId="167"/>
        <pc:sldMkLst>
          <pc:docMk/>
          <pc:sldMk cId="3945224642" sldId="11139"/>
        </pc:sldMkLst>
        <pc:graphicFrameChg chg="add mod">
          <ac:chgData name="Luka Mandić" userId="18010844-0339-46fd-8e80-96db4bed1367" providerId="ADAL" clId="{DFDBF5A6-F46D-4501-B7BA-B338C7ECF402}" dt="2022-12-05T09:06:29.573" v="1136" actId="167"/>
          <ac:graphicFrameMkLst>
            <pc:docMk/>
            <pc:sldMk cId="3945224642" sldId="11139"/>
            <ac:graphicFrameMk id="10" creationId="{BF0E5285-0E00-4242-BB86-BADC2736F8AC}"/>
          </ac:graphicFrameMkLst>
        </pc:graphicFrameChg>
        <pc:graphicFrameChg chg="del">
          <ac:chgData name="Luka Mandić" userId="18010844-0339-46fd-8e80-96db4bed1367" providerId="ADAL" clId="{DFDBF5A6-F46D-4501-B7BA-B338C7ECF402}" dt="2022-12-05T09:06:27.194" v="1134" actId="478"/>
          <ac:graphicFrameMkLst>
            <pc:docMk/>
            <pc:sldMk cId="3945224642" sldId="11139"/>
            <ac:graphicFrameMk id="14" creationId="{2B438C9E-5987-4438-992F-F5E7F5FC5149}"/>
          </ac:graphicFrameMkLst>
        </pc:graphicFrameChg>
        <pc:picChg chg="add mod">
          <ac:chgData name="Luka Mandić" userId="18010844-0339-46fd-8e80-96db4bed1367" providerId="ADAL" clId="{DFDBF5A6-F46D-4501-B7BA-B338C7ECF402}" dt="2022-12-05T08:56:16.744" v="977"/>
          <ac:picMkLst>
            <pc:docMk/>
            <pc:sldMk cId="3945224642" sldId="11139"/>
            <ac:picMk id="9" creationId="{DC9BDD21-EC35-426C-A5CE-5BE3544D1EDD}"/>
          </ac:picMkLst>
        </pc:picChg>
      </pc:sldChg>
    </pc:docChg>
  </pc:docChgLst>
  <pc:docChgLst>
    <pc:chgData name="Dirk Hoogenboom" userId="S::hoogenboom@usp-mc.nl::70822725-7542-43be-9668-0a062a0ca7d7" providerId="AD" clId="Web-{B99899D1-7FEF-4C68-89FD-97CA63355130}"/>
    <pc:docChg chg="sldOrd">
      <pc:chgData name="Dirk Hoogenboom" userId="S::hoogenboom@usp-mc.nl::70822725-7542-43be-9668-0a062a0ca7d7" providerId="AD" clId="Web-{B99899D1-7FEF-4C68-89FD-97CA63355130}" dt="2022-12-06T15:28:05.980" v="0"/>
      <pc:docMkLst>
        <pc:docMk/>
      </pc:docMkLst>
      <pc:sldChg chg="ord">
        <pc:chgData name="Dirk Hoogenboom" userId="S::hoogenboom@usp-mc.nl::70822725-7542-43be-9668-0a062a0ca7d7" providerId="AD" clId="Web-{B99899D1-7FEF-4C68-89FD-97CA63355130}" dt="2022-12-06T15:28:05.980" v="0"/>
        <pc:sldMkLst>
          <pc:docMk/>
          <pc:sldMk cId="4192462602" sldId="10010"/>
        </pc:sldMkLst>
      </pc:sldChg>
    </pc:docChg>
  </pc:docChgLst>
  <pc:docChgLst>
    <pc:chgData name="Luka Mandić" userId="18010844-0339-46fd-8e80-96db4bed1367" providerId="ADAL" clId="{BFE27607-664A-4A24-8A55-C54E5ADBBB5D}"/>
    <pc:docChg chg="undo custSel addSld modSld">
      <pc:chgData name="Luka Mandić" userId="18010844-0339-46fd-8e80-96db4bed1367" providerId="ADAL" clId="{BFE27607-664A-4A24-8A55-C54E5ADBBB5D}" dt="2022-12-06T15:17:56.909" v="294" actId="1076"/>
      <pc:docMkLst>
        <pc:docMk/>
      </pc:docMkLst>
      <pc:sldChg chg="addSp modSp add mod">
        <pc:chgData name="Luka Mandić" userId="18010844-0339-46fd-8e80-96db4bed1367" providerId="ADAL" clId="{BFE27607-664A-4A24-8A55-C54E5ADBBB5D}" dt="2022-12-06T15:17:54.225" v="292" actId="1076"/>
        <pc:sldMkLst>
          <pc:docMk/>
          <pc:sldMk cId="2790243188" sldId="693"/>
        </pc:sldMkLst>
        <pc:spChg chg="mod">
          <ac:chgData name="Luka Mandić" userId="18010844-0339-46fd-8e80-96db4bed1367" providerId="ADAL" clId="{BFE27607-664A-4A24-8A55-C54E5ADBBB5D}" dt="2022-12-06T15:11:26.311" v="28" actId="20577"/>
          <ac:spMkLst>
            <pc:docMk/>
            <pc:sldMk cId="2790243188" sldId="693"/>
            <ac:spMk id="2" creationId="{B36CA8D6-50A7-4399-A42E-27AE05549CCF}"/>
          </ac:spMkLst>
        </pc:spChg>
        <pc:graphicFrameChg chg="mod modGraphic">
          <ac:chgData name="Luka Mandić" userId="18010844-0339-46fd-8e80-96db4bed1367" providerId="ADAL" clId="{BFE27607-664A-4A24-8A55-C54E5ADBBB5D}" dt="2022-12-06T15:14:28.080" v="143" actId="14100"/>
          <ac:graphicFrameMkLst>
            <pc:docMk/>
            <pc:sldMk cId="2790243188" sldId="693"/>
            <ac:graphicFrameMk id="6" creationId="{9AF68011-439D-4C50-87AA-DA41ADD0FEDA}"/>
          </ac:graphicFrameMkLst>
        </pc:graphicFrameChg>
        <pc:graphicFrameChg chg="mod">
          <ac:chgData name="Luka Mandić" userId="18010844-0339-46fd-8e80-96db4bed1367" providerId="ADAL" clId="{BFE27607-664A-4A24-8A55-C54E5ADBBB5D}" dt="2022-12-06T15:13:06.187" v="76"/>
          <ac:graphicFrameMkLst>
            <pc:docMk/>
            <pc:sldMk cId="2790243188" sldId="693"/>
            <ac:graphicFrameMk id="7" creationId="{E36CBDA2-4243-4340-9C96-CBABB3FB4648}"/>
          </ac:graphicFrameMkLst>
        </pc:graphicFrameChg>
        <pc:picChg chg="add mod">
          <ac:chgData name="Luka Mandić" userId="18010844-0339-46fd-8e80-96db4bed1367" providerId="ADAL" clId="{BFE27607-664A-4A24-8A55-C54E5ADBBB5D}" dt="2022-12-06T15:17:54.225" v="292" actId="1076"/>
          <ac:picMkLst>
            <pc:docMk/>
            <pc:sldMk cId="2790243188" sldId="693"/>
            <ac:picMk id="12" creationId="{1C891FC0-A2E4-4FB0-BB43-644A129E2BDA}"/>
          </ac:picMkLst>
        </pc:picChg>
      </pc:sldChg>
      <pc:sldChg chg="addSp delSp modSp add mod">
        <pc:chgData name="Luka Mandić" userId="18010844-0339-46fd-8e80-96db4bed1367" providerId="ADAL" clId="{BFE27607-664A-4A24-8A55-C54E5ADBBB5D}" dt="2022-12-06T15:17:56.909" v="294" actId="1076"/>
        <pc:sldMkLst>
          <pc:docMk/>
          <pc:sldMk cId="4192462602" sldId="10010"/>
        </pc:sldMkLst>
        <pc:spChg chg="mod">
          <ac:chgData name="Luka Mandić" userId="18010844-0339-46fd-8e80-96db4bed1367" providerId="ADAL" clId="{BFE27607-664A-4A24-8A55-C54E5ADBBB5D}" dt="2022-12-06T15:14:36.314" v="152" actId="20577"/>
          <ac:spMkLst>
            <pc:docMk/>
            <pc:sldMk cId="4192462602" sldId="10010"/>
            <ac:spMk id="12" creationId="{AF53A389-0E5C-40CB-B70A-304C2A8FF4A1}"/>
          </ac:spMkLst>
        </pc:spChg>
        <pc:spChg chg="add mod">
          <ac:chgData name="Luka Mandić" userId="18010844-0339-46fd-8e80-96db4bed1367" providerId="ADAL" clId="{BFE27607-664A-4A24-8A55-C54E5ADBBB5D}" dt="2022-12-06T15:15:56.144" v="225" actId="113"/>
          <ac:spMkLst>
            <pc:docMk/>
            <pc:sldMk cId="4192462602" sldId="10010"/>
            <ac:spMk id="34" creationId="{74AE026B-4527-4849-9E15-3FF574338A9C}"/>
          </ac:spMkLst>
        </pc:spChg>
        <pc:spChg chg="add del mod">
          <ac:chgData name="Luka Mandić" userId="18010844-0339-46fd-8e80-96db4bed1367" providerId="ADAL" clId="{BFE27607-664A-4A24-8A55-C54E5ADBBB5D}" dt="2022-12-06T15:15:25.305" v="203" actId="478"/>
          <ac:spMkLst>
            <pc:docMk/>
            <pc:sldMk cId="4192462602" sldId="10010"/>
            <ac:spMk id="35" creationId="{D47E8219-F9C0-463B-90CF-8339E737AC43}"/>
          </ac:spMkLst>
        </pc:spChg>
        <pc:spChg chg="add del mod">
          <ac:chgData name="Luka Mandić" userId="18010844-0339-46fd-8e80-96db4bed1367" providerId="ADAL" clId="{BFE27607-664A-4A24-8A55-C54E5ADBBB5D}" dt="2022-12-06T15:15:26.218" v="204" actId="478"/>
          <ac:spMkLst>
            <pc:docMk/>
            <pc:sldMk cId="4192462602" sldId="10010"/>
            <ac:spMk id="41" creationId="{E333CA55-1BDD-4BC1-87AF-8613CBF5B295}"/>
          </ac:spMkLst>
        </pc:spChg>
        <pc:graphicFrameChg chg="mod modGraphic">
          <ac:chgData name="Luka Mandić" userId="18010844-0339-46fd-8e80-96db4bed1367" providerId="ADAL" clId="{BFE27607-664A-4A24-8A55-C54E5ADBBB5D}" dt="2022-12-06T15:16:35.500" v="258" actId="21"/>
          <ac:graphicFrameMkLst>
            <pc:docMk/>
            <pc:sldMk cId="4192462602" sldId="10010"/>
            <ac:graphicFrameMk id="7" creationId="{BA47ACCD-C2DE-4F2A-951A-2C59B697C2AA}"/>
          </ac:graphicFrameMkLst>
        </pc:graphicFrameChg>
        <pc:graphicFrameChg chg="mod">
          <ac:chgData name="Luka Mandić" userId="18010844-0339-46fd-8e80-96db4bed1367" providerId="ADAL" clId="{BFE27607-664A-4A24-8A55-C54E5ADBBB5D}" dt="2022-12-06T15:16:37.311" v="259"/>
          <ac:graphicFrameMkLst>
            <pc:docMk/>
            <pc:sldMk cId="4192462602" sldId="10010"/>
            <ac:graphicFrameMk id="18" creationId="{1A431DF9-2264-4C19-B8D3-E8F6ACB2ADC8}"/>
          </ac:graphicFrameMkLst>
        </pc:graphicFrameChg>
        <pc:graphicFrameChg chg="mod">
          <ac:chgData name="Luka Mandić" userId="18010844-0339-46fd-8e80-96db4bed1367" providerId="ADAL" clId="{BFE27607-664A-4A24-8A55-C54E5ADBBB5D}" dt="2022-12-06T15:16:38.897" v="260"/>
          <ac:graphicFrameMkLst>
            <pc:docMk/>
            <pc:sldMk cId="4192462602" sldId="10010"/>
            <ac:graphicFrameMk id="20" creationId="{F7498AE1-4A0B-4A1F-B358-4E0AF80F0D5F}"/>
          </ac:graphicFrameMkLst>
        </pc:graphicFrameChg>
        <pc:graphicFrameChg chg="mod">
          <ac:chgData name="Luka Mandić" userId="18010844-0339-46fd-8e80-96db4bed1367" providerId="ADAL" clId="{BFE27607-664A-4A24-8A55-C54E5ADBBB5D}" dt="2022-12-06T15:16:39.771" v="261"/>
          <ac:graphicFrameMkLst>
            <pc:docMk/>
            <pc:sldMk cId="4192462602" sldId="10010"/>
            <ac:graphicFrameMk id="22" creationId="{A6917DBE-A12A-45C0-A14F-316F679E09D3}"/>
          </ac:graphicFrameMkLst>
        </pc:graphicFrameChg>
        <pc:graphicFrameChg chg="mod">
          <ac:chgData name="Luka Mandić" userId="18010844-0339-46fd-8e80-96db4bed1367" providerId="ADAL" clId="{BFE27607-664A-4A24-8A55-C54E5ADBBB5D}" dt="2022-12-06T15:16:40.537" v="262"/>
          <ac:graphicFrameMkLst>
            <pc:docMk/>
            <pc:sldMk cId="4192462602" sldId="10010"/>
            <ac:graphicFrameMk id="24" creationId="{4CE073B3-3ED5-46B2-9E8B-BBA80A19ED07}"/>
          </ac:graphicFrameMkLst>
        </pc:graphicFrameChg>
        <pc:graphicFrameChg chg="modGraphic">
          <ac:chgData name="Luka Mandić" userId="18010844-0339-46fd-8e80-96db4bed1367" providerId="ADAL" clId="{BFE27607-664A-4A24-8A55-C54E5ADBBB5D}" dt="2022-12-06T15:16:22.118" v="253" actId="20577"/>
          <ac:graphicFrameMkLst>
            <pc:docMk/>
            <pc:sldMk cId="4192462602" sldId="10010"/>
            <ac:graphicFrameMk id="37" creationId="{AC821901-CA18-47D3-AB83-478E8D09BBC9}"/>
          </ac:graphicFrameMkLst>
        </pc:graphicFrameChg>
        <pc:picChg chg="del">
          <ac:chgData name="Luka Mandić" userId="18010844-0339-46fd-8e80-96db4bed1367" providerId="ADAL" clId="{BFE27607-664A-4A24-8A55-C54E5ADBBB5D}" dt="2022-12-06T15:14:40.745" v="156" actId="478"/>
          <ac:picMkLst>
            <pc:docMk/>
            <pc:sldMk cId="4192462602" sldId="10010"/>
            <ac:picMk id="30" creationId="{CCF202A8-9033-4DD6-BB3D-CB3F24D936CB}"/>
          </ac:picMkLst>
        </pc:picChg>
        <pc:picChg chg="del">
          <ac:chgData name="Luka Mandić" userId="18010844-0339-46fd-8e80-96db4bed1367" providerId="ADAL" clId="{BFE27607-664A-4A24-8A55-C54E5ADBBB5D}" dt="2022-12-06T15:14:39.983" v="154" actId="478"/>
          <ac:picMkLst>
            <pc:docMk/>
            <pc:sldMk cId="4192462602" sldId="10010"/>
            <ac:picMk id="31" creationId="{D5243AA4-6464-4957-9403-54C8E3A8D5FA}"/>
          </ac:picMkLst>
        </pc:picChg>
        <pc:picChg chg="del">
          <ac:chgData name="Luka Mandić" userId="18010844-0339-46fd-8e80-96db4bed1367" providerId="ADAL" clId="{BFE27607-664A-4A24-8A55-C54E5ADBBB5D}" dt="2022-12-06T15:14:39.585" v="153" actId="478"/>
          <ac:picMkLst>
            <pc:docMk/>
            <pc:sldMk cId="4192462602" sldId="10010"/>
            <ac:picMk id="32" creationId="{E3E5BA30-79B2-49AA-B22E-42E21A041FED}"/>
          </ac:picMkLst>
        </pc:picChg>
        <pc:picChg chg="del">
          <ac:chgData name="Luka Mandić" userId="18010844-0339-46fd-8e80-96db4bed1367" providerId="ADAL" clId="{BFE27607-664A-4A24-8A55-C54E5ADBBB5D}" dt="2022-12-06T15:14:40.294" v="155" actId="478"/>
          <ac:picMkLst>
            <pc:docMk/>
            <pc:sldMk cId="4192462602" sldId="10010"/>
            <ac:picMk id="33" creationId="{DB6BE06E-5295-4157-82D2-FFB6404B51F2}"/>
          </ac:picMkLst>
        </pc:picChg>
        <pc:picChg chg="add mod">
          <ac:chgData name="Luka Mandić" userId="18010844-0339-46fd-8e80-96db4bed1367" providerId="ADAL" clId="{BFE27607-664A-4A24-8A55-C54E5ADBBB5D}" dt="2022-12-06T15:17:56.909" v="294" actId="1076"/>
          <ac:picMkLst>
            <pc:docMk/>
            <pc:sldMk cId="4192462602" sldId="10010"/>
            <ac:picMk id="43" creationId="{E6FDF7F4-2CC8-469B-81B3-004E665E9F16}"/>
          </ac:picMkLst>
        </pc:picChg>
      </pc:sldChg>
      <pc:sldChg chg="addSp delSp modSp mod">
        <pc:chgData name="Luka Mandić" userId="18010844-0339-46fd-8e80-96db4bed1367" providerId="ADAL" clId="{BFE27607-664A-4A24-8A55-C54E5ADBBB5D}" dt="2022-12-06T15:08:12.389" v="3" actId="1076"/>
        <pc:sldMkLst>
          <pc:docMk/>
          <pc:sldMk cId="3698838986" sldId="11005"/>
        </pc:sldMkLst>
        <pc:spChg chg="del">
          <ac:chgData name="Luka Mandić" userId="18010844-0339-46fd-8e80-96db4bed1367" providerId="ADAL" clId="{BFE27607-664A-4A24-8A55-C54E5ADBBB5D}" dt="2022-12-06T15:08:08.122" v="0" actId="478"/>
          <ac:spMkLst>
            <pc:docMk/>
            <pc:sldMk cId="3698838986" sldId="11005"/>
            <ac:spMk id="25" creationId="{1924E408-8E86-4686-89D1-566B1C4885CE}"/>
          </ac:spMkLst>
        </pc:spChg>
        <pc:picChg chg="add mod">
          <ac:chgData name="Luka Mandić" userId="18010844-0339-46fd-8e80-96db4bed1367" providerId="ADAL" clId="{BFE27607-664A-4A24-8A55-C54E5ADBBB5D}" dt="2022-12-06T15:08:12.389" v="3" actId="1076"/>
          <ac:picMkLst>
            <pc:docMk/>
            <pc:sldMk cId="3698838986" sldId="11005"/>
            <ac:picMk id="18" creationId="{2F589B7C-2C36-4EE7-83CC-3A554F3DEB44}"/>
          </ac:picMkLst>
        </pc:picChg>
      </pc:sldChg>
      <pc:sldChg chg="addSp delSp modSp mod">
        <pc:chgData name="Luka Mandić" userId="18010844-0339-46fd-8e80-96db4bed1367" providerId="ADAL" clId="{BFE27607-664A-4A24-8A55-C54E5ADBBB5D}" dt="2022-12-06T15:09:05.919" v="14" actId="478"/>
        <pc:sldMkLst>
          <pc:docMk/>
          <pc:sldMk cId="3656146049" sldId="11076"/>
        </pc:sldMkLst>
        <pc:spChg chg="del">
          <ac:chgData name="Luka Mandić" userId="18010844-0339-46fd-8e80-96db4bed1367" providerId="ADAL" clId="{BFE27607-664A-4A24-8A55-C54E5ADBBB5D}" dt="2022-12-06T15:08:33.610" v="4" actId="478"/>
          <ac:spMkLst>
            <pc:docMk/>
            <pc:sldMk cId="3656146049" sldId="11076"/>
            <ac:spMk id="9" creationId="{2CF370C3-319A-4D38-8B70-28503041CB37}"/>
          </ac:spMkLst>
        </pc:spChg>
        <pc:spChg chg="del">
          <ac:chgData name="Luka Mandić" userId="18010844-0339-46fd-8e80-96db4bed1367" providerId="ADAL" clId="{BFE27607-664A-4A24-8A55-C54E5ADBBB5D}" dt="2022-12-06T15:09:05.919" v="14" actId="478"/>
          <ac:spMkLst>
            <pc:docMk/>
            <pc:sldMk cId="3656146049" sldId="11076"/>
            <ac:spMk id="10" creationId="{D694B27D-AA33-4194-B5F0-2430451AFBA7}"/>
          </ac:spMkLst>
        </pc:spChg>
        <pc:spChg chg="del">
          <ac:chgData name="Luka Mandić" userId="18010844-0339-46fd-8e80-96db4bed1367" providerId="ADAL" clId="{BFE27607-664A-4A24-8A55-C54E5ADBBB5D}" dt="2022-12-06T15:09:04.244" v="12" actId="478"/>
          <ac:spMkLst>
            <pc:docMk/>
            <pc:sldMk cId="3656146049" sldId="11076"/>
            <ac:spMk id="12" creationId="{0D82C16F-8307-AAEE-5BED-16E7236FCB64}"/>
          </ac:spMkLst>
        </pc:spChg>
        <pc:spChg chg="del">
          <ac:chgData name="Luka Mandić" userId="18010844-0339-46fd-8e80-96db4bed1367" providerId="ADAL" clId="{BFE27607-664A-4A24-8A55-C54E5ADBBB5D}" dt="2022-12-06T15:09:05.422" v="13" actId="478"/>
          <ac:spMkLst>
            <pc:docMk/>
            <pc:sldMk cId="3656146049" sldId="11076"/>
            <ac:spMk id="15" creationId="{58DC5ACE-F559-01F2-DD76-0199BEC8C5B4}"/>
          </ac:spMkLst>
        </pc:spChg>
        <pc:picChg chg="add del mod">
          <ac:chgData name="Luka Mandić" userId="18010844-0339-46fd-8e80-96db4bed1367" providerId="ADAL" clId="{BFE27607-664A-4A24-8A55-C54E5ADBBB5D}" dt="2022-12-06T15:08:45.429" v="11" actId="478"/>
          <ac:picMkLst>
            <pc:docMk/>
            <pc:sldMk cId="3656146049" sldId="11076"/>
            <ac:picMk id="5" creationId="{6DA3E194-0778-4953-AADF-DDF821DCE0A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26.xml"/><Relationship Id="rId1" Type="http://schemas.microsoft.com/office/2011/relationships/chartStyle" Target="style26.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27.xml"/><Relationship Id="rId1" Type="http://schemas.microsoft.com/office/2011/relationships/chartStyle" Target="style2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8.xml"/><Relationship Id="rId1" Type="http://schemas.microsoft.com/office/2011/relationships/chartStyle" Target="style28.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9.xml"/><Relationship Id="rId1" Type="http://schemas.microsoft.com/office/2011/relationships/chartStyle" Target="style29.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30.xml"/><Relationship Id="rId1" Type="http://schemas.microsoft.com/office/2011/relationships/chartStyle" Target="style3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31.xml"/><Relationship Id="rId1" Type="http://schemas.microsoft.com/office/2011/relationships/chartStyle" Target="style3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2.xml"/><Relationship Id="rId1" Type="http://schemas.microsoft.com/office/2011/relationships/chartStyle" Target="style32.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3.xml"/><Relationship Id="rId1" Type="http://schemas.microsoft.com/office/2011/relationships/chartStyle" Target="style33.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4.xml"/><Relationship Id="rId1" Type="http://schemas.microsoft.com/office/2011/relationships/chartStyle" Target="style34.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5.xml"/><Relationship Id="rId1" Type="http://schemas.microsoft.com/office/2011/relationships/chartStyle" Target="style35.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6.xml"/><Relationship Id="rId1" Type="http://schemas.microsoft.com/office/2011/relationships/chartStyle" Target="style36.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7.xml"/><Relationship Id="rId1" Type="http://schemas.microsoft.com/office/2011/relationships/chartStyle" Target="style37.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8.xml"/><Relationship Id="rId1" Type="http://schemas.microsoft.com/office/2011/relationships/chartStyle" Target="style38.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9.xml"/><Relationship Id="rId1" Type="http://schemas.microsoft.com/office/2011/relationships/chartStyle" Target="style39.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40.xml"/><Relationship Id="rId1" Type="http://schemas.microsoft.com/office/2011/relationships/chartStyle" Target="style40.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41.xml"/><Relationship Id="rId1" Type="http://schemas.microsoft.com/office/2011/relationships/chartStyle" Target="style41.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42.xml"/><Relationship Id="rId1" Type="http://schemas.microsoft.com/office/2011/relationships/chartStyle" Target="style42.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3.xml"/><Relationship Id="rId1" Type="http://schemas.microsoft.com/office/2011/relationships/chartStyle" Target="style43.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4.xml"/><Relationship Id="rId1" Type="http://schemas.microsoft.com/office/2011/relationships/chartStyle" Target="style44.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5.xml"/><Relationship Id="rId1" Type="http://schemas.microsoft.com/office/2011/relationships/chartStyle" Target="style45.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6.xml"/><Relationship Id="rId1" Type="http://schemas.microsoft.com/office/2011/relationships/chartStyle" Target="style46.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7.xml"/><Relationship Id="rId1" Type="http://schemas.microsoft.com/office/2011/relationships/chartStyle" Target="style47.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8.xml"/><Relationship Id="rId1" Type="http://schemas.microsoft.com/office/2011/relationships/chartStyle" Target="style48.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9.xml"/><Relationship Id="rId1" Type="http://schemas.microsoft.com/office/2011/relationships/chartStyle" Target="style49.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50.xml"/><Relationship Id="rId1" Type="http://schemas.microsoft.com/office/2011/relationships/chartStyle" Target="style50.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51.xml"/><Relationship Id="rId1" Type="http://schemas.microsoft.com/office/2011/relationships/chartStyle" Target="style51.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52.xml"/><Relationship Id="rId1" Type="http://schemas.microsoft.com/office/2011/relationships/chartStyle" Target="style5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3.xml"/><Relationship Id="rId1" Type="http://schemas.microsoft.com/office/2011/relationships/chartStyle" Target="style5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4.xml"/><Relationship Id="rId1" Type="http://schemas.microsoft.com/office/2011/relationships/chartStyle" Target="style54.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5.xml"/><Relationship Id="rId1" Type="http://schemas.microsoft.com/office/2011/relationships/chartStyle" Target="style55.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6.xml"/><Relationship Id="rId1" Type="http://schemas.microsoft.com/office/2011/relationships/chartStyle" Target="style56.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7.xml"/><Relationship Id="rId1" Type="http://schemas.microsoft.com/office/2011/relationships/chartStyle" Target="style57.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8.xml"/><Relationship Id="rId1" Type="http://schemas.microsoft.com/office/2011/relationships/chartStyle" Target="style58.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9.xml"/><Relationship Id="rId1" Type="http://schemas.microsoft.com/office/2011/relationships/chartStyle" Target="style59.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60.xml"/><Relationship Id="rId1" Type="http://schemas.microsoft.com/office/2011/relationships/chartStyle" Target="style60.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61.xml"/><Relationship Id="rId1" Type="http://schemas.microsoft.com/office/2011/relationships/chartStyle" Target="style61.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62.xml"/><Relationship Id="rId1" Type="http://schemas.microsoft.com/office/2011/relationships/chartStyle" Target="style62.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3.xml"/><Relationship Id="rId1" Type="http://schemas.microsoft.com/office/2011/relationships/chartStyle" Target="style63.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4.xml"/><Relationship Id="rId1" Type="http://schemas.microsoft.com/office/2011/relationships/chartStyle" Target="style64.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5.xml"/><Relationship Id="rId1" Type="http://schemas.microsoft.com/office/2011/relationships/chartStyle" Target="style65.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4101556853397316E-2"/>
          <c:w val="0.996406156295356"/>
          <c:h val="0.82159247909596189"/>
        </c:manualLayout>
      </c:layout>
      <c:lineChart>
        <c:grouping val="standard"/>
        <c:varyColors val="0"/>
        <c:ser>
          <c:idx val="0"/>
          <c:order val="0"/>
          <c:spPr>
            <a:ln w="12700" cap="rnd">
              <a:solidFill>
                <a:srgbClr val="757F7F"/>
              </a:solidFill>
              <a:round/>
            </a:ln>
            <a:effectLst/>
          </c:spPr>
          <c:marker>
            <c:symbol val="circle"/>
            <c:size val="5"/>
            <c:spPr>
              <a:solidFill>
                <a:srgbClr val="757F7F"/>
              </a:solidFill>
              <a:ln w="12700">
                <a:noFill/>
              </a:ln>
              <a:effectLst/>
            </c:spPr>
          </c:marker>
          <c:dPt>
            <c:idx val="0"/>
            <c:marker>
              <c:symbol val="circle"/>
              <c:size val="8"/>
              <c:spPr>
                <a:solidFill>
                  <a:srgbClr val="0A5D7A"/>
                </a:solidFill>
                <a:ln w="12700">
                  <a:noFill/>
                </a:ln>
                <a:effectLst/>
              </c:spPr>
            </c:marker>
            <c:bubble3D val="0"/>
            <c:extLst>
              <c:ext xmlns:c16="http://schemas.microsoft.com/office/drawing/2014/chart" uri="{C3380CC4-5D6E-409C-BE32-E72D297353CC}">
                <c16:uniqueId val="{00000000-B5B0-4D22-A73A-7047A58ECD0E}"/>
              </c:ext>
            </c:extLst>
          </c:dPt>
          <c:dPt>
            <c:idx val="1"/>
            <c:marker>
              <c:symbol val="circle"/>
              <c:size val="5"/>
              <c:spPr>
                <a:solidFill>
                  <a:srgbClr val="757F7F"/>
                </a:solidFill>
                <a:ln w="12700">
                  <a:noFill/>
                </a:ln>
                <a:effectLst/>
              </c:spPr>
            </c:marker>
            <c:bubble3D val="0"/>
            <c:extLst>
              <c:ext xmlns:c16="http://schemas.microsoft.com/office/drawing/2014/chart" uri="{C3380CC4-5D6E-409C-BE32-E72D297353CC}">
                <c16:uniqueId val="{00000001-B5B0-4D22-A73A-7047A58ECD0E}"/>
              </c:ext>
            </c:extLst>
          </c:dPt>
          <c:dPt>
            <c:idx val="2"/>
            <c:marker>
              <c:symbol val="circle"/>
              <c:size val="5"/>
              <c:spPr>
                <a:solidFill>
                  <a:srgbClr val="757F7F"/>
                </a:solidFill>
                <a:ln w="12700">
                  <a:noFill/>
                </a:ln>
                <a:effectLst/>
              </c:spPr>
            </c:marker>
            <c:bubble3D val="0"/>
            <c:extLst>
              <c:ext xmlns:c16="http://schemas.microsoft.com/office/drawing/2014/chart" uri="{C3380CC4-5D6E-409C-BE32-E72D297353CC}">
                <c16:uniqueId val="{00000002-B5B0-4D22-A73A-7047A58ECD0E}"/>
              </c:ext>
            </c:extLst>
          </c:dPt>
          <c:dPt>
            <c:idx val="3"/>
            <c:marker>
              <c:symbol val="circle"/>
              <c:size val="5"/>
              <c:spPr>
                <a:solidFill>
                  <a:srgbClr val="757F7F"/>
                </a:solidFill>
                <a:ln w="12700">
                  <a:noFill/>
                </a:ln>
                <a:effectLst/>
              </c:spPr>
            </c:marker>
            <c:bubble3D val="0"/>
            <c:extLst>
              <c:ext xmlns:c16="http://schemas.microsoft.com/office/drawing/2014/chart" uri="{C3380CC4-5D6E-409C-BE32-E72D297353CC}">
                <c16:uniqueId val="{00000003-B5B0-4D22-A73A-7047A58ECD0E}"/>
              </c:ext>
            </c:extLst>
          </c:dPt>
          <c:dPt>
            <c:idx val="4"/>
            <c:marker>
              <c:symbol val="circle"/>
              <c:size val="8"/>
              <c:spPr>
                <a:solidFill>
                  <a:srgbClr val="0A5D7A"/>
                </a:solidFill>
                <a:ln w="12700">
                  <a:noFill/>
                </a:ln>
                <a:effectLst/>
              </c:spPr>
            </c:marker>
            <c:bubble3D val="0"/>
            <c:extLst>
              <c:ext xmlns:c16="http://schemas.microsoft.com/office/drawing/2014/chart" uri="{C3380CC4-5D6E-409C-BE32-E72D297353CC}">
                <c16:uniqueId val="{00000004-B5B0-4D22-A73A-7047A58ECD0E}"/>
              </c:ext>
            </c:extLst>
          </c:dPt>
          <c:dPt>
            <c:idx val="5"/>
            <c:marker>
              <c:symbol val="circle"/>
              <c:size val="5"/>
              <c:spPr>
                <a:solidFill>
                  <a:srgbClr val="757F7F"/>
                </a:solidFill>
                <a:ln w="12700">
                  <a:noFill/>
                </a:ln>
                <a:effectLst/>
              </c:spPr>
            </c:marker>
            <c:bubble3D val="0"/>
            <c:extLst>
              <c:ext xmlns:c16="http://schemas.microsoft.com/office/drawing/2014/chart" uri="{C3380CC4-5D6E-409C-BE32-E72D297353CC}">
                <c16:uniqueId val="{00000005-B5B0-4D22-A73A-7047A58ECD0E}"/>
              </c:ext>
            </c:extLst>
          </c:dPt>
          <c:dPt>
            <c:idx val="6"/>
            <c:marker>
              <c:symbol val="circle"/>
              <c:size val="5"/>
              <c:spPr>
                <a:solidFill>
                  <a:srgbClr val="757F7F"/>
                </a:solidFill>
                <a:ln w="12700">
                  <a:noFill/>
                </a:ln>
                <a:effectLst/>
              </c:spPr>
            </c:marker>
            <c:bubble3D val="0"/>
            <c:extLst>
              <c:ext xmlns:c16="http://schemas.microsoft.com/office/drawing/2014/chart" uri="{C3380CC4-5D6E-409C-BE32-E72D297353CC}">
                <c16:uniqueId val="{00000006-B5B0-4D22-A73A-7047A58ECD0E}"/>
              </c:ext>
            </c:extLst>
          </c:dPt>
          <c:dPt>
            <c:idx val="7"/>
            <c:marker>
              <c:symbol val="circle"/>
              <c:size val="5"/>
              <c:spPr>
                <a:solidFill>
                  <a:srgbClr val="757F7F"/>
                </a:solidFill>
                <a:ln w="12700">
                  <a:noFill/>
                </a:ln>
                <a:effectLst/>
              </c:spPr>
            </c:marker>
            <c:bubble3D val="0"/>
            <c:extLst>
              <c:ext xmlns:c16="http://schemas.microsoft.com/office/drawing/2014/chart" uri="{C3380CC4-5D6E-409C-BE32-E72D297353CC}">
                <c16:uniqueId val="{00000007-B5B0-4D22-A73A-7047A58ECD0E}"/>
              </c:ext>
            </c:extLst>
          </c:dPt>
          <c:dPt>
            <c:idx val="8"/>
            <c:marker>
              <c:symbol val="circle"/>
              <c:size val="8"/>
              <c:spPr>
                <a:solidFill>
                  <a:srgbClr val="0A5D7A"/>
                </a:solidFill>
                <a:ln w="12700">
                  <a:noFill/>
                </a:ln>
                <a:effectLst/>
              </c:spPr>
            </c:marker>
            <c:bubble3D val="0"/>
            <c:extLst>
              <c:ext xmlns:c16="http://schemas.microsoft.com/office/drawing/2014/chart" uri="{C3380CC4-5D6E-409C-BE32-E72D297353CC}">
                <c16:uniqueId val="{00000008-B5B0-4D22-A73A-7047A58ECD0E}"/>
              </c:ext>
            </c:extLst>
          </c:dPt>
          <c:dPt>
            <c:idx val="9"/>
            <c:marker>
              <c:symbol val="circle"/>
              <c:size val="5"/>
              <c:spPr>
                <a:solidFill>
                  <a:srgbClr val="757F7F"/>
                </a:solidFill>
                <a:ln w="12700">
                  <a:noFill/>
                </a:ln>
                <a:effectLst/>
              </c:spPr>
            </c:marker>
            <c:bubble3D val="0"/>
            <c:extLst>
              <c:ext xmlns:c16="http://schemas.microsoft.com/office/drawing/2014/chart" uri="{C3380CC4-5D6E-409C-BE32-E72D297353CC}">
                <c16:uniqueId val="{00000009-B5B0-4D22-A73A-7047A58ECD0E}"/>
              </c:ext>
            </c:extLst>
          </c:dPt>
          <c:dPt>
            <c:idx val="10"/>
            <c:marker>
              <c:symbol val="circle"/>
              <c:size val="5"/>
              <c:spPr>
                <a:solidFill>
                  <a:srgbClr val="757F7F"/>
                </a:solidFill>
                <a:ln w="12700">
                  <a:noFill/>
                </a:ln>
                <a:effectLst/>
              </c:spPr>
            </c:marker>
            <c:bubble3D val="0"/>
            <c:extLst>
              <c:ext xmlns:c16="http://schemas.microsoft.com/office/drawing/2014/chart" uri="{C3380CC4-5D6E-409C-BE32-E72D297353CC}">
                <c16:uniqueId val="{0000000A-B5B0-4D22-A73A-7047A58ECD0E}"/>
              </c:ext>
            </c:extLst>
          </c:dPt>
          <c:dPt>
            <c:idx val="11"/>
            <c:marker>
              <c:symbol val="circle"/>
              <c:size val="5"/>
              <c:spPr>
                <a:solidFill>
                  <a:srgbClr val="757F7F"/>
                </a:solidFill>
                <a:ln w="12700">
                  <a:noFill/>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0B-B5B0-4D22-A73A-7047A58ECD0E}"/>
              </c:ext>
            </c:extLst>
          </c:dPt>
          <c:dPt>
            <c:idx val="12"/>
            <c:marker>
              <c:symbol val="circle"/>
              <c:size val="8"/>
              <c:spPr>
                <a:solidFill>
                  <a:srgbClr val="0A5D7A"/>
                </a:solidFill>
                <a:ln w="12700">
                  <a:noFill/>
                  <a:prstDash val="solid"/>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0D-B5B0-4D22-A73A-7047A58ECD0E}"/>
              </c:ext>
            </c:extLst>
          </c:dPt>
          <c:dPt>
            <c:idx val="13"/>
            <c:marker>
              <c:symbol val="circle"/>
              <c:size val="5"/>
              <c:spPr>
                <a:solidFill>
                  <a:srgbClr val="757F7F"/>
                </a:solidFill>
                <a:ln w="12700">
                  <a:noFill/>
                  <a:prstDash val="solid"/>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0F-B5B0-4D22-A73A-7047A58ECD0E}"/>
              </c:ext>
            </c:extLst>
          </c:dPt>
          <c:dPt>
            <c:idx val="14"/>
            <c:marker>
              <c:symbol val="circle"/>
              <c:size val="5"/>
              <c:spPr>
                <a:solidFill>
                  <a:srgbClr val="757F7F"/>
                </a:solidFill>
                <a:ln w="12700">
                  <a:noFill/>
                  <a:prstDash val="solid"/>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11-B5B0-4D22-A73A-7047A58ECD0E}"/>
              </c:ext>
            </c:extLst>
          </c:dPt>
          <c:dPt>
            <c:idx val="15"/>
            <c:marker>
              <c:symbol val="circle"/>
              <c:size val="5"/>
              <c:spPr>
                <a:solidFill>
                  <a:srgbClr val="757F7F"/>
                </a:solidFill>
                <a:ln w="12700">
                  <a:noFill/>
                  <a:prstDash val="solid"/>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13-B5B0-4D22-A73A-7047A58ECD0E}"/>
              </c:ext>
            </c:extLst>
          </c:dPt>
          <c:dPt>
            <c:idx val="16"/>
            <c:marker>
              <c:symbol val="circle"/>
              <c:size val="8"/>
              <c:spPr>
                <a:solidFill>
                  <a:srgbClr val="0A5D7A"/>
                </a:solidFill>
                <a:ln w="12700" cap="rnd">
                  <a:noFill/>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15-B5B0-4D22-A73A-7047A58ECD0E}"/>
              </c:ext>
            </c:extLst>
          </c:dPt>
          <c:dPt>
            <c:idx val="17"/>
            <c:marker>
              <c:symbol val="circle"/>
              <c:size val="5"/>
              <c:spPr>
                <a:solidFill>
                  <a:srgbClr val="757F7F"/>
                </a:solidFill>
                <a:ln w="12700">
                  <a:noFill/>
                  <a:prstDash val="solid"/>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17-B5B0-4D22-A73A-7047A58ECD0E}"/>
              </c:ext>
            </c:extLst>
          </c:dPt>
          <c:dPt>
            <c:idx val="18"/>
            <c:marker>
              <c:symbol val="circle"/>
              <c:size val="5"/>
              <c:spPr>
                <a:solidFill>
                  <a:srgbClr val="757F7F"/>
                </a:solidFill>
                <a:ln w="12700">
                  <a:noFill/>
                  <a:prstDash val="solid"/>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19-B5B0-4D22-A73A-7047A58ECD0E}"/>
              </c:ext>
            </c:extLst>
          </c:dPt>
          <c:dPt>
            <c:idx val="19"/>
            <c:marker>
              <c:symbol val="circle"/>
              <c:size val="5"/>
              <c:spPr>
                <a:solidFill>
                  <a:srgbClr val="757F7F"/>
                </a:solidFill>
                <a:ln w="12700" cap="flat">
                  <a:noFill/>
                  <a:prstDash val="dash"/>
                </a:ln>
                <a:effectLst/>
              </c:spPr>
            </c:marker>
            <c:bubble3D val="0"/>
            <c:spPr>
              <a:ln w="12700" cap="rnd">
                <a:solidFill>
                  <a:srgbClr val="757F7F"/>
                </a:solidFill>
                <a:prstDash val="solid"/>
                <a:round/>
              </a:ln>
              <a:effectLst/>
            </c:spPr>
            <c:extLst>
              <c:ext xmlns:c16="http://schemas.microsoft.com/office/drawing/2014/chart" uri="{C3380CC4-5D6E-409C-BE32-E72D297353CC}">
                <c16:uniqueId val="{0000001B-B5B0-4D22-A73A-7047A58ECD0E}"/>
              </c:ext>
            </c:extLst>
          </c:dPt>
          <c:dPt>
            <c:idx val="20"/>
            <c:marker>
              <c:symbol val="circle"/>
              <c:size val="8"/>
              <c:spPr>
                <a:solidFill>
                  <a:srgbClr val="0A5D7A"/>
                </a:solidFill>
                <a:ln w="12700" cap="flat">
                  <a:noFill/>
                  <a:prstDash val="dash"/>
                </a:ln>
                <a:effectLst/>
              </c:spPr>
            </c:marker>
            <c:bubble3D val="0"/>
            <c:extLst>
              <c:ext xmlns:c16="http://schemas.microsoft.com/office/drawing/2014/chart" uri="{C3380CC4-5D6E-409C-BE32-E72D297353CC}">
                <c16:uniqueId val="{0000001D-B5B0-4D22-A73A-7047A58ECD0E}"/>
              </c:ext>
            </c:extLst>
          </c:dPt>
          <c:dPt>
            <c:idx val="21"/>
            <c:marker>
              <c:symbol val="circle"/>
              <c:size val="5"/>
              <c:spPr>
                <a:solidFill>
                  <a:srgbClr val="757F7F"/>
                </a:solidFill>
                <a:ln w="12700">
                  <a:noFill/>
                </a:ln>
                <a:effectLst/>
              </c:spPr>
            </c:marker>
            <c:bubble3D val="0"/>
            <c:extLst>
              <c:ext xmlns:c16="http://schemas.microsoft.com/office/drawing/2014/chart" uri="{C3380CC4-5D6E-409C-BE32-E72D297353CC}">
                <c16:uniqueId val="{0000001E-B5B0-4D22-A73A-7047A58ECD0E}"/>
              </c:ext>
            </c:extLst>
          </c:dPt>
          <c:dPt>
            <c:idx val="22"/>
            <c:marker>
              <c:symbol val="circle"/>
              <c:size val="5"/>
              <c:spPr>
                <a:solidFill>
                  <a:srgbClr val="757F7F"/>
                </a:solidFill>
                <a:ln w="12700">
                  <a:noFill/>
                </a:ln>
                <a:effectLst/>
              </c:spPr>
            </c:marker>
            <c:bubble3D val="0"/>
            <c:extLst>
              <c:ext xmlns:c16="http://schemas.microsoft.com/office/drawing/2014/chart" uri="{C3380CC4-5D6E-409C-BE32-E72D297353CC}">
                <c16:uniqueId val="{00000020-903E-422E-A545-B1C0CDA8A8B2}"/>
              </c:ext>
            </c:extLst>
          </c:dPt>
          <c:dPt>
            <c:idx val="23"/>
            <c:marker>
              <c:symbol val="circle"/>
              <c:size val="5"/>
              <c:spPr>
                <a:solidFill>
                  <a:srgbClr val="757F7F"/>
                </a:solidFill>
                <a:ln w="12700">
                  <a:noFill/>
                </a:ln>
                <a:effectLst/>
              </c:spPr>
            </c:marker>
            <c:bubble3D val="0"/>
            <c:extLst>
              <c:ext xmlns:c16="http://schemas.microsoft.com/office/drawing/2014/chart" uri="{C3380CC4-5D6E-409C-BE32-E72D297353CC}">
                <c16:uniqueId val="{00000021-8658-4337-95BE-120F8A0EA3F3}"/>
              </c:ext>
            </c:extLst>
          </c:dPt>
          <c:dPt>
            <c:idx val="24"/>
            <c:marker>
              <c:symbol val="circle"/>
              <c:size val="8"/>
              <c:spPr>
                <a:solidFill>
                  <a:srgbClr val="0A5D7A"/>
                </a:solidFill>
                <a:ln w="12700">
                  <a:noFill/>
                </a:ln>
                <a:effectLst/>
              </c:spPr>
            </c:marker>
            <c:bubble3D val="0"/>
            <c:extLst>
              <c:ext xmlns:c16="http://schemas.microsoft.com/office/drawing/2014/chart" uri="{C3380CC4-5D6E-409C-BE32-E72D297353CC}">
                <c16:uniqueId val="{00000021-A975-4741-BA4C-312798446346}"/>
              </c:ext>
            </c:extLst>
          </c:dPt>
          <c:cat>
            <c:multiLvlStrRef>
              <c:f>Sheet1!$A$2:$B$26</c:f>
              <c:multiLvlStrCache>
                <c:ptCount val="25"/>
                <c:lvl>
                  <c:pt idx="0">
                    <c:v>Q3</c:v>
                  </c:pt>
                  <c:pt idx="1">
                    <c:v>Q4</c:v>
                  </c:pt>
                  <c:pt idx="2">
                    <c:v>Q1</c:v>
                  </c:pt>
                  <c:pt idx="3">
                    <c:v>Q2</c:v>
                  </c:pt>
                  <c:pt idx="4">
                    <c:v>Q3</c:v>
                  </c:pt>
                  <c:pt idx="5">
                    <c:v>Q4</c:v>
                  </c:pt>
                  <c:pt idx="6">
                    <c:v>Q1</c:v>
                  </c:pt>
                  <c:pt idx="7">
                    <c:v>Q2</c:v>
                  </c:pt>
                  <c:pt idx="8">
                    <c:v>Q3</c:v>
                  </c:pt>
                  <c:pt idx="9">
                    <c:v>Q4</c:v>
                  </c:pt>
                  <c:pt idx="10">
                    <c:v>Q1</c:v>
                  </c:pt>
                  <c:pt idx="11">
                    <c:v>Q2</c:v>
                  </c:pt>
                  <c:pt idx="12">
                    <c:v>Q3</c:v>
                  </c:pt>
                  <c:pt idx="13">
                    <c:v>Q4</c:v>
                  </c:pt>
                  <c:pt idx="14">
                    <c:v>Q1</c:v>
                  </c:pt>
                  <c:pt idx="15">
                    <c:v>Q2</c:v>
                  </c:pt>
                  <c:pt idx="16">
                    <c:v>Q3</c:v>
                  </c:pt>
                  <c:pt idx="17">
                    <c:v>Q4</c:v>
                  </c:pt>
                  <c:pt idx="18">
                    <c:v>Q1</c:v>
                  </c:pt>
                  <c:pt idx="19">
                    <c:v>Q2</c:v>
                  </c:pt>
                  <c:pt idx="20">
                    <c:v>Q3</c:v>
                  </c:pt>
                  <c:pt idx="21">
                    <c:v>Q4</c:v>
                  </c:pt>
                  <c:pt idx="22">
                    <c:v>Q1</c:v>
                  </c:pt>
                  <c:pt idx="23">
                    <c:v>Q2</c:v>
                  </c:pt>
                  <c:pt idx="24">
                    <c:v>Q3</c:v>
                  </c:pt>
                </c:lvl>
                <c:lvl>
                  <c:pt idx="0">
                    <c:v>2016</c:v>
                  </c:pt>
                  <c:pt idx="2">
                    <c:v>2017</c:v>
                  </c:pt>
                  <c:pt idx="6">
                    <c:v>2018</c:v>
                  </c:pt>
                  <c:pt idx="10">
                    <c:v>2019</c:v>
                  </c:pt>
                  <c:pt idx="14">
                    <c:v>2020</c:v>
                  </c:pt>
                  <c:pt idx="18">
                    <c:v>2021</c:v>
                  </c:pt>
                  <c:pt idx="22">
                    <c:v>2022</c:v>
                  </c:pt>
                </c:lvl>
              </c:multiLvlStrCache>
            </c:multiLvlStrRef>
          </c:cat>
          <c:val>
            <c:numRef>
              <c:f>Sheet1!$C$2:$C$26</c:f>
              <c:numCache>
                <c:formatCode>0%</c:formatCode>
                <c:ptCount val="25"/>
                <c:pt idx="0">
                  <c:v>0.5</c:v>
                </c:pt>
                <c:pt idx="1">
                  <c:v>0.47</c:v>
                </c:pt>
                <c:pt idx="2">
                  <c:v>0.44</c:v>
                </c:pt>
                <c:pt idx="3">
                  <c:v>0.5</c:v>
                </c:pt>
                <c:pt idx="4">
                  <c:v>0.47</c:v>
                </c:pt>
                <c:pt idx="5">
                  <c:v>0.44</c:v>
                </c:pt>
                <c:pt idx="6">
                  <c:v>0.5</c:v>
                </c:pt>
                <c:pt idx="7">
                  <c:v>0.47</c:v>
                </c:pt>
                <c:pt idx="8">
                  <c:v>0.44</c:v>
                </c:pt>
                <c:pt idx="9">
                  <c:v>0.5</c:v>
                </c:pt>
                <c:pt idx="10">
                  <c:v>0.47</c:v>
                </c:pt>
                <c:pt idx="11">
                  <c:v>0.44</c:v>
                </c:pt>
                <c:pt idx="12">
                  <c:v>0.5</c:v>
                </c:pt>
                <c:pt idx="13">
                  <c:v>0.47</c:v>
                </c:pt>
                <c:pt idx="14">
                  <c:v>0.44</c:v>
                </c:pt>
                <c:pt idx="15">
                  <c:v>0.5</c:v>
                </c:pt>
                <c:pt idx="16">
                  <c:v>0.47</c:v>
                </c:pt>
                <c:pt idx="17">
                  <c:v>0.44</c:v>
                </c:pt>
                <c:pt idx="18">
                  <c:v>0.5</c:v>
                </c:pt>
                <c:pt idx="19">
                  <c:v>0.47</c:v>
                </c:pt>
                <c:pt idx="20">
                  <c:v>0.44</c:v>
                </c:pt>
                <c:pt idx="21">
                  <c:v>0.47</c:v>
                </c:pt>
                <c:pt idx="22">
                  <c:v>0.47</c:v>
                </c:pt>
                <c:pt idx="23">
                  <c:v>0.44</c:v>
                </c:pt>
                <c:pt idx="24">
                  <c:v>0.44</c:v>
                </c:pt>
              </c:numCache>
            </c:numRef>
          </c:val>
          <c:smooth val="0"/>
          <c:extLst>
            <c:ext xmlns:c16="http://schemas.microsoft.com/office/drawing/2014/chart" uri="{C3380CC4-5D6E-409C-BE32-E72D297353CC}">
              <c16:uniqueId val="{0000001F-B5B0-4D22-A73A-7047A58ECD0E}"/>
            </c:ext>
          </c:extLst>
        </c:ser>
        <c:dLbls>
          <c:showLegendKey val="0"/>
          <c:showVal val="0"/>
          <c:showCatName val="0"/>
          <c:showSerName val="0"/>
          <c:showPercent val="0"/>
          <c:showBubbleSize val="0"/>
        </c:dLbls>
        <c:marker val="1"/>
        <c:smooth val="0"/>
        <c:axId val="659808000"/>
        <c:axId val="659805704"/>
      </c:lineChart>
      <c:catAx>
        <c:axId val="6598080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659805704"/>
        <c:crosses val="autoZero"/>
        <c:auto val="1"/>
        <c:lblAlgn val="ctr"/>
        <c:lblOffset val="100"/>
        <c:noMultiLvlLbl val="0"/>
      </c:catAx>
      <c:valAx>
        <c:axId val="659805704"/>
        <c:scaling>
          <c:orientation val="minMax"/>
          <c:max val="1"/>
          <c:min val="0"/>
        </c:scaling>
        <c:delete val="1"/>
        <c:axPos val="l"/>
        <c:numFmt formatCode="0%" sourceLinked="0"/>
        <c:majorTickMark val="none"/>
        <c:minorTickMark val="none"/>
        <c:tickLblPos val="nextTo"/>
        <c:crossAx val="659808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More next 12 months</c:v>
                </c:pt>
              </c:strCache>
            </c:strRef>
          </c:tx>
          <c:spPr>
            <a:solidFill>
              <a:srgbClr val="0A5D7A"/>
            </a:solidFill>
            <a:ln w="3175">
              <a:solidFill>
                <a:sysClr val="window" lastClr="FFFFFF"/>
              </a:solidFill>
            </a:ln>
            <a:effectLst/>
          </c:spPr>
          <c:invertIfNegative val="0"/>
          <c:dPt>
            <c:idx val="2"/>
            <c:invertIfNegative val="0"/>
            <c:bubble3D val="0"/>
            <c:extLst>
              <c:ext xmlns:c16="http://schemas.microsoft.com/office/drawing/2014/chart" uri="{C3380CC4-5D6E-409C-BE32-E72D297353CC}">
                <c16:uniqueId val="{00000000-0BEA-4C55-9159-BE4AA78FEC44}"/>
              </c:ext>
            </c:extLst>
          </c:dPt>
          <c:cat>
            <c:strRef>
              <c:f>Sheet1!$A$2:$A$14</c:f>
              <c:strCache>
                <c:ptCount val="13"/>
                <c:pt idx="0">
                  <c:v>TOTAL</c:v>
                </c:pt>
                <c:pt idx="2">
                  <c:v>Austria</c:v>
                </c:pt>
                <c:pt idx="3">
                  <c:v>Belgium</c:v>
                </c:pt>
                <c:pt idx="4">
                  <c:v>Denmark</c:v>
                </c:pt>
                <c:pt idx="5">
                  <c:v>France</c:v>
                </c:pt>
                <c:pt idx="6">
                  <c:v>Germany</c:v>
                </c:pt>
                <c:pt idx="7">
                  <c:v>Italy</c:v>
                </c:pt>
                <c:pt idx="8">
                  <c:v>Netherlands</c:v>
                </c:pt>
                <c:pt idx="9">
                  <c:v>Poland</c:v>
                </c:pt>
                <c:pt idx="10">
                  <c:v>Spain</c:v>
                </c:pt>
                <c:pt idx="11">
                  <c:v>Sweden</c:v>
                </c:pt>
                <c:pt idx="12">
                  <c:v>United Kingdom</c:v>
                </c:pt>
              </c:strCache>
            </c:strRef>
          </c:cat>
          <c:val>
            <c:numRef>
              <c:f>Sheet1!$B$2:$B$14</c:f>
              <c:numCache>
                <c:formatCode>General</c:formatCode>
                <c:ptCount val="13"/>
                <c:pt idx="0" formatCode="0%">
                  <c:v>0.25</c:v>
                </c:pt>
                <c:pt idx="2" formatCode="0%">
                  <c:v>0.25</c:v>
                </c:pt>
                <c:pt idx="3" formatCode="0%">
                  <c:v>0.25</c:v>
                </c:pt>
                <c:pt idx="4" formatCode="0%">
                  <c:v>0.25</c:v>
                </c:pt>
                <c:pt idx="5" formatCode="0%">
                  <c:v>0.25</c:v>
                </c:pt>
                <c:pt idx="6" formatCode="0%">
                  <c:v>0.25</c:v>
                </c:pt>
                <c:pt idx="7" formatCode="0%">
                  <c:v>0.25</c:v>
                </c:pt>
                <c:pt idx="8" formatCode="0%">
                  <c:v>0.25</c:v>
                </c:pt>
                <c:pt idx="9" formatCode="0%">
                  <c:v>0.25</c:v>
                </c:pt>
                <c:pt idx="10" formatCode="0%">
                  <c:v>0.25</c:v>
                </c:pt>
                <c:pt idx="11" formatCode="0%">
                  <c:v>0.25</c:v>
                </c:pt>
                <c:pt idx="12" formatCode="0%">
                  <c:v>0.25</c:v>
                </c:pt>
              </c:numCache>
            </c:numRef>
          </c:val>
          <c:extLst>
            <c:ext xmlns:c16="http://schemas.microsoft.com/office/drawing/2014/chart" uri="{C3380CC4-5D6E-409C-BE32-E72D297353CC}">
              <c16:uniqueId val="{00000001-0BEA-4C55-9159-BE4AA78FEC44}"/>
            </c:ext>
          </c:extLst>
        </c:ser>
        <c:ser>
          <c:idx val="1"/>
          <c:order val="1"/>
          <c:tx>
            <c:strRef>
              <c:f>Sheet1!$C$1</c:f>
              <c:strCache>
                <c:ptCount val="1"/>
                <c:pt idx="0">
                  <c:v>Same</c:v>
                </c:pt>
              </c:strCache>
            </c:strRef>
          </c:tx>
          <c:spPr>
            <a:solidFill>
              <a:srgbClr val="B9C6CF"/>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2-0BEA-4C55-9159-BE4AA78FEC44}"/>
              </c:ext>
            </c:extLst>
          </c:dPt>
          <c:cat>
            <c:strRef>
              <c:f>Sheet1!$A$2:$A$14</c:f>
              <c:strCache>
                <c:ptCount val="13"/>
                <c:pt idx="0">
                  <c:v>TOTAL</c:v>
                </c:pt>
                <c:pt idx="2">
                  <c:v>Austria</c:v>
                </c:pt>
                <c:pt idx="3">
                  <c:v>Belgium</c:v>
                </c:pt>
                <c:pt idx="4">
                  <c:v>Denmark</c:v>
                </c:pt>
                <c:pt idx="5">
                  <c:v>France</c:v>
                </c:pt>
                <c:pt idx="6">
                  <c:v>Germany</c:v>
                </c:pt>
                <c:pt idx="7">
                  <c:v>Italy</c:v>
                </c:pt>
                <c:pt idx="8">
                  <c:v>Netherlands</c:v>
                </c:pt>
                <c:pt idx="9">
                  <c:v>Poland</c:v>
                </c:pt>
                <c:pt idx="10">
                  <c:v>Spain</c:v>
                </c:pt>
                <c:pt idx="11">
                  <c:v>Sweden</c:v>
                </c:pt>
                <c:pt idx="12">
                  <c:v>United Kingdom</c:v>
                </c:pt>
              </c:strCache>
            </c:strRef>
          </c:cat>
          <c:val>
            <c:numRef>
              <c:f>Sheet1!$C$2:$C$14</c:f>
              <c:numCache>
                <c:formatCode>General</c:formatCode>
                <c:ptCount val="13"/>
                <c:pt idx="0" formatCode="0%">
                  <c:v>0.25</c:v>
                </c:pt>
                <c:pt idx="2" formatCode="0%">
                  <c:v>0.25</c:v>
                </c:pt>
                <c:pt idx="3" formatCode="0%">
                  <c:v>0.25</c:v>
                </c:pt>
                <c:pt idx="4" formatCode="0%">
                  <c:v>0.25</c:v>
                </c:pt>
                <c:pt idx="5" formatCode="0%">
                  <c:v>0.25</c:v>
                </c:pt>
                <c:pt idx="6" formatCode="0%">
                  <c:v>0.25</c:v>
                </c:pt>
                <c:pt idx="7" formatCode="0%">
                  <c:v>0.25</c:v>
                </c:pt>
                <c:pt idx="8" formatCode="0%">
                  <c:v>0.25</c:v>
                </c:pt>
                <c:pt idx="9" formatCode="0%">
                  <c:v>0.25</c:v>
                </c:pt>
                <c:pt idx="10" formatCode="0%">
                  <c:v>0.25</c:v>
                </c:pt>
                <c:pt idx="11" formatCode="0%">
                  <c:v>0.25</c:v>
                </c:pt>
                <c:pt idx="12" formatCode="0%">
                  <c:v>0.25</c:v>
                </c:pt>
              </c:numCache>
            </c:numRef>
          </c:val>
          <c:extLst>
            <c:ext xmlns:c16="http://schemas.microsoft.com/office/drawing/2014/chart" uri="{C3380CC4-5D6E-409C-BE32-E72D297353CC}">
              <c16:uniqueId val="{00000003-0BEA-4C55-9159-BE4AA78FEC44}"/>
            </c:ext>
          </c:extLst>
        </c:ser>
        <c:ser>
          <c:idx val="2"/>
          <c:order val="2"/>
          <c:tx>
            <c:strRef>
              <c:f>Sheet1!$D$1</c:f>
              <c:strCache>
                <c:ptCount val="1"/>
                <c:pt idx="0">
                  <c:v>More the past 12 months</c:v>
                </c:pt>
              </c:strCache>
            </c:strRef>
          </c:tx>
          <c:spPr>
            <a:solidFill>
              <a:srgbClr val="EF7D00"/>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4-0BEA-4C55-9159-BE4AA78FEC44}"/>
              </c:ext>
            </c:extLst>
          </c:dPt>
          <c:cat>
            <c:strRef>
              <c:f>Sheet1!$A$2:$A$14</c:f>
              <c:strCache>
                <c:ptCount val="13"/>
                <c:pt idx="0">
                  <c:v>TOTAL</c:v>
                </c:pt>
                <c:pt idx="2">
                  <c:v>Austria</c:v>
                </c:pt>
                <c:pt idx="3">
                  <c:v>Belgium</c:v>
                </c:pt>
                <c:pt idx="4">
                  <c:v>Denmark</c:v>
                </c:pt>
                <c:pt idx="5">
                  <c:v>France</c:v>
                </c:pt>
                <c:pt idx="6">
                  <c:v>Germany</c:v>
                </c:pt>
                <c:pt idx="7">
                  <c:v>Italy</c:v>
                </c:pt>
                <c:pt idx="8">
                  <c:v>Netherlands</c:v>
                </c:pt>
                <c:pt idx="9">
                  <c:v>Poland</c:v>
                </c:pt>
                <c:pt idx="10">
                  <c:v>Spain</c:v>
                </c:pt>
                <c:pt idx="11">
                  <c:v>Sweden</c:v>
                </c:pt>
                <c:pt idx="12">
                  <c:v>United Kingdom</c:v>
                </c:pt>
              </c:strCache>
            </c:strRef>
          </c:cat>
          <c:val>
            <c:numRef>
              <c:f>Sheet1!$D$2:$D$14</c:f>
              <c:numCache>
                <c:formatCode>General</c:formatCode>
                <c:ptCount val="13"/>
                <c:pt idx="0" formatCode="0%">
                  <c:v>0.25</c:v>
                </c:pt>
                <c:pt idx="2" formatCode="0%">
                  <c:v>0.25</c:v>
                </c:pt>
                <c:pt idx="3" formatCode="0%">
                  <c:v>0.25</c:v>
                </c:pt>
                <c:pt idx="4" formatCode="0%">
                  <c:v>0.25</c:v>
                </c:pt>
                <c:pt idx="5" formatCode="0%">
                  <c:v>0.25</c:v>
                </c:pt>
                <c:pt idx="6" formatCode="0%">
                  <c:v>0.25</c:v>
                </c:pt>
                <c:pt idx="7" formatCode="0%">
                  <c:v>0.25</c:v>
                </c:pt>
                <c:pt idx="8" formatCode="0%">
                  <c:v>0.25</c:v>
                </c:pt>
                <c:pt idx="9" formatCode="0%">
                  <c:v>0.25</c:v>
                </c:pt>
                <c:pt idx="10" formatCode="0%">
                  <c:v>0.25</c:v>
                </c:pt>
                <c:pt idx="11" formatCode="0%">
                  <c:v>0.25</c:v>
                </c:pt>
                <c:pt idx="12" formatCode="0%">
                  <c:v>0.25</c:v>
                </c:pt>
              </c:numCache>
            </c:numRef>
          </c:val>
          <c:extLst>
            <c:ext xmlns:c16="http://schemas.microsoft.com/office/drawing/2014/chart" uri="{C3380CC4-5D6E-409C-BE32-E72D297353CC}">
              <c16:uniqueId val="{00000005-0BEA-4C55-9159-BE4AA78FEC44}"/>
            </c:ext>
          </c:extLst>
        </c:ser>
        <c:ser>
          <c:idx val="3"/>
          <c:order val="3"/>
          <c:tx>
            <c:strRef>
              <c:f>Sheet1!$E$1</c:f>
              <c:strCache>
                <c:ptCount val="1"/>
                <c:pt idx="0">
                  <c:v>Don't know/no opinion</c:v>
                </c:pt>
              </c:strCache>
            </c:strRef>
          </c:tx>
          <c:spPr>
            <a:solidFill>
              <a:srgbClr val="757F7F"/>
            </a:solidFill>
            <a:ln w="3175">
              <a:solidFill>
                <a:sysClr val="window" lastClr="FFFFFF"/>
              </a:solidFill>
            </a:ln>
            <a:effectLst/>
          </c:spPr>
          <c:invertIfNegative val="0"/>
          <c:cat>
            <c:strRef>
              <c:f>Sheet1!$A$2:$A$14</c:f>
              <c:strCache>
                <c:ptCount val="13"/>
                <c:pt idx="0">
                  <c:v>TOTAL</c:v>
                </c:pt>
                <c:pt idx="2">
                  <c:v>Austria</c:v>
                </c:pt>
                <c:pt idx="3">
                  <c:v>Belgium</c:v>
                </c:pt>
                <c:pt idx="4">
                  <c:v>Denmark</c:v>
                </c:pt>
                <c:pt idx="5">
                  <c:v>France</c:v>
                </c:pt>
                <c:pt idx="6">
                  <c:v>Germany</c:v>
                </c:pt>
                <c:pt idx="7">
                  <c:v>Italy</c:v>
                </c:pt>
                <c:pt idx="8">
                  <c:v>Netherlands</c:v>
                </c:pt>
                <c:pt idx="9">
                  <c:v>Poland</c:v>
                </c:pt>
                <c:pt idx="10">
                  <c:v>Spain</c:v>
                </c:pt>
                <c:pt idx="11">
                  <c:v>Sweden</c:v>
                </c:pt>
                <c:pt idx="12">
                  <c:v>United Kingdom</c:v>
                </c:pt>
              </c:strCache>
            </c:strRef>
          </c:cat>
          <c:val>
            <c:numRef>
              <c:f>Sheet1!$E$2:$E$14</c:f>
              <c:numCache>
                <c:formatCode>General</c:formatCode>
                <c:ptCount val="13"/>
                <c:pt idx="0" formatCode="0%">
                  <c:v>0.25</c:v>
                </c:pt>
                <c:pt idx="2" formatCode="0%">
                  <c:v>0.25</c:v>
                </c:pt>
                <c:pt idx="3" formatCode="0%">
                  <c:v>0.25</c:v>
                </c:pt>
                <c:pt idx="4" formatCode="0%">
                  <c:v>0.25</c:v>
                </c:pt>
                <c:pt idx="5" formatCode="0%">
                  <c:v>0.25</c:v>
                </c:pt>
                <c:pt idx="6" formatCode="0%">
                  <c:v>0.25</c:v>
                </c:pt>
                <c:pt idx="7" formatCode="0%">
                  <c:v>0.25</c:v>
                </c:pt>
                <c:pt idx="8" formatCode="0%">
                  <c:v>0.25</c:v>
                </c:pt>
                <c:pt idx="9" formatCode="0%">
                  <c:v>0.25</c:v>
                </c:pt>
                <c:pt idx="10" formatCode="0%">
                  <c:v>0.25</c:v>
                </c:pt>
                <c:pt idx="11" formatCode="0%">
                  <c:v>0.25</c:v>
                </c:pt>
                <c:pt idx="12" formatCode="0%">
                  <c:v>0.25</c:v>
                </c:pt>
              </c:numCache>
            </c:numRef>
          </c:val>
          <c:extLst>
            <c:ext xmlns:c16="http://schemas.microsoft.com/office/drawing/2014/chart" uri="{C3380CC4-5D6E-409C-BE32-E72D297353CC}">
              <c16:uniqueId val="{00000006-0BEA-4C55-9159-BE4AA78FEC44}"/>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9698802273868392"/>
        </c:manualLayout>
      </c:layout>
      <c:barChart>
        <c:barDir val="bar"/>
        <c:grouping val="clustered"/>
        <c:varyColors val="0"/>
        <c:ser>
          <c:idx val="0"/>
          <c:order val="0"/>
          <c:tx>
            <c:strRef>
              <c:f>Sheet1!$B$1</c:f>
              <c:strCache>
                <c:ptCount val="1"/>
                <c:pt idx="0">
                  <c:v>Series 1</c:v>
                </c:pt>
              </c:strCache>
            </c:strRef>
          </c:tx>
          <c:spPr>
            <a:solidFill>
              <a:srgbClr val="4A4A49"/>
            </a:solidFill>
            <a:ln>
              <a:noFill/>
            </a:ln>
            <a:effectLst/>
          </c:spPr>
          <c:invertIfNegative val="0"/>
          <c:dPt>
            <c:idx val="0"/>
            <c:invertIfNegative val="0"/>
            <c:bubble3D val="0"/>
            <c:spPr>
              <a:solidFill>
                <a:srgbClr val="4A4A49"/>
              </a:solidFill>
              <a:ln>
                <a:noFill/>
              </a:ln>
              <a:effectLst/>
            </c:spPr>
            <c:extLst>
              <c:ext xmlns:c16="http://schemas.microsoft.com/office/drawing/2014/chart" uri="{C3380CC4-5D6E-409C-BE32-E72D297353CC}">
                <c16:uniqueId val="{00000001-FEBC-4C54-A3F9-818644DE89B6}"/>
              </c:ext>
            </c:extLst>
          </c:dPt>
          <c:dPt>
            <c:idx val="1"/>
            <c:invertIfNegative val="0"/>
            <c:bubble3D val="0"/>
            <c:spPr>
              <a:solidFill>
                <a:srgbClr val="4A4A49"/>
              </a:solidFill>
              <a:ln>
                <a:noFill/>
              </a:ln>
              <a:effectLst/>
            </c:spPr>
            <c:extLst>
              <c:ext xmlns:c16="http://schemas.microsoft.com/office/drawing/2014/chart" uri="{C3380CC4-5D6E-409C-BE32-E72D297353CC}">
                <c16:uniqueId val="{00000003-FEBC-4C54-A3F9-818644DE89B6}"/>
              </c:ext>
            </c:extLst>
          </c:dPt>
          <c:dPt>
            <c:idx val="2"/>
            <c:invertIfNegative val="0"/>
            <c:bubble3D val="0"/>
            <c:spPr>
              <a:solidFill>
                <a:srgbClr val="4A4A49"/>
              </a:solidFill>
              <a:ln>
                <a:noFill/>
              </a:ln>
              <a:effectLst/>
            </c:spPr>
            <c:extLst>
              <c:ext xmlns:c16="http://schemas.microsoft.com/office/drawing/2014/chart" uri="{C3380CC4-5D6E-409C-BE32-E72D297353CC}">
                <c16:uniqueId val="{00000005-FEBC-4C54-A3F9-818644DE89B6}"/>
              </c:ext>
            </c:extLst>
          </c:dPt>
          <c:cat>
            <c:strRef>
              <c:f>Sheet1!$A$2:$A$8</c:f>
              <c:strCache>
                <c:ptCount val="7"/>
                <c:pt idx="0">
                  <c:v>x</c:v>
                </c:pt>
                <c:pt idx="1">
                  <c:v>x</c:v>
                </c:pt>
                <c:pt idx="2">
                  <c:v>x</c:v>
                </c:pt>
                <c:pt idx="3">
                  <c:v>x</c:v>
                </c:pt>
                <c:pt idx="4">
                  <c:v>x</c:v>
                </c:pt>
                <c:pt idx="5">
                  <c:v>x</c:v>
                </c:pt>
                <c:pt idx="6">
                  <c:v>x</c:v>
                </c:pt>
              </c:strCache>
            </c:strRef>
          </c:cat>
          <c:val>
            <c:numRef>
              <c:f>Sheet1!$B$2:$B$8</c:f>
              <c:numCache>
                <c:formatCode>0%</c:formatCode>
                <c:ptCount val="7"/>
                <c:pt idx="0">
                  <c:v>0.33</c:v>
                </c:pt>
                <c:pt idx="1">
                  <c:v>0.33</c:v>
                </c:pt>
                <c:pt idx="2">
                  <c:v>0.33</c:v>
                </c:pt>
                <c:pt idx="3">
                  <c:v>0.33</c:v>
                </c:pt>
                <c:pt idx="4">
                  <c:v>0.33</c:v>
                </c:pt>
                <c:pt idx="5">
                  <c:v>0.33</c:v>
                </c:pt>
                <c:pt idx="6">
                  <c:v>0.33</c:v>
                </c:pt>
              </c:numCache>
            </c:numRef>
          </c:val>
          <c:extLst>
            <c:ext xmlns:c16="http://schemas.microsoft.com/office/drawing/2014/chart" uri="{C3380CC4-5D6E-409C-BE32-E72D297353CC}">
              <c16:uniqueId val="{00000006-FEBC-4C54-A3F9-818644DE89B6}"/>
            </c:ext>
          </c:extLst>
        </c:ser>
        <c:dLbls>
          <c:showLegendKey val="0"/>
          <c:showVal val="0"/>
          <c:showCatName val="0"/>
          <c:showSerName val="0"/>
          <c:showPercent val="0"/>
          <c:showBubbleSize val="0"/>
        </c:dLbls>
        <c:gapWidth val="40"/>
        <c:axId val="773206512"/>
        <c:axId val="773207168"/>
      </c:barChart>
      <c:catAx>
        <c:axId val="773206512"/>
        <c:scaling>
          <c:orientation val="maxMin"/>
        </c:scaling>
        <c:delete val="1"/>
        <c:axPos val="l"/>
        <c:numFmt formatCode="General" sourceLinked="1"/>
        <c:majorTickMark val="out"/>
        <c:minorTickMark val="none"/>
        <c:tickLblPos val="nextTo"/>
        <c:crossAx val="773207168"/>
        <c:crosses val="autoZero"/>
        <c:auto val="1"/>
        <c:lblAlgn val="ctr"/>
        <c:lblOffset val="100"/>
        <c:noMultiLvlLbl val="0"/>
      </c:catAx>
      <c:valAx>
        <c:axId val="773207168"/>
        <c:scaling>
          <c:orientation val="minMax"/>
          <c:max val="0.5"/>
          <c:min val="0"/>
        </c:scaling>
        <c:delete val="1"/>
        <c:axPos val="t"/>
        <c:numFmt formatCode="0%" sourceLinked="1"/>
        <c:majorTickMark val="out"/>
        <c:minorTickMark val="none"/>
        <c:tickLblPos val="nextTo"/>
        <c:crossAx val="773206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9698802273868392"/>
        </c:manualLayout>
      </c:layout>
      <c:barChart>
        <c:barDir val="bar"/>
        <c:grouping val="clustered"/>
        <c:varyColors val="0"/>
        <c:ser>
          <c:idx val="0"/>
          <c:order val="0"/>
          <c:tx>
            <c:strRef>
              <c:f>Sheet1!$B$1</c:f>
              <c:strCache>
                <c:ptCount val="1"/>
                <c:pt idx="0">
                  <c:v>Series 1</c:v>
                </c:pt>
              </c:strCache>
            </c:strRef>
          </c:tx>
          <c:spPr>
            <a:solidFill>
              <a:srgbClr val="4A4A49"/>
            </a:solidFill>
            <a:ln>
              <a:noFill/>
            </a:ln>
            <a:effectLst/>
          </c:spPr>
          <c:invertIfNegative val="0"/>
          <c:dPt>
            <c:idx val="0"/>
            <c:invertIfNegative val="0"/>
            <c:bubble3D val="0"/>
            <c:spPr>
              <a:solidFill>
                <a:srgbClr val="4A4A49"/>
              </a:solidFill>
              <a:ln>
                <a:noFill/>
              </a:ln>
              <a:effectLst/>
            </c:spPr>
            <c:extLst>
              <c:ext xmlns:c16="http://schemas.microsoft.com/office/drawing/2014/chart" uri="{C3380CC4-5D6E-409C-BE32-E72D297353CC}">
                <c16:uniqueId val="{00000001-FEBC-4C54-A3F9-818644DE89B6}"/>
              </c:ext>
            </c:extLst>
          </c:dPt>
          <c:dPt>
            <c:idx val="1"/>
            <c:invertIfNegative val="0"/>
            <c:bubble3D val="0"/>
            <c:spPr>
              <a:solidFill>
                <a:srgbClr val="4A4A49"/>
              </a:solidFill>
              <a:ln>
                <a:noFill/>
              </a:ln>
              <a:effectLst/>
            </c:spPr>
            <c:extLst>
              <c:ext xmlns:c16="http://schemas.microsoft.com/office/drawing/2014/chart" uri="{C3380CC4-5D6E-409C-BE32-E72D297353CC}">
                <c16:uniqueId val="{00000003-FEBC-4C54-A3F9-818644DE89B6}"/>
              </c:ext>
            </c:extLst>
          </c:dPt>
          <c:dPt>
            <c:idx val="2"/>
            <c:invertIfNegative val="0"/>
            <c:bubble3D val="0"/>
            <c:spPr>
              <a:solidFill>
                <a:srgbClr val="4A4A49"/>
              </a:solidFill>
              <a:ln>
                <a:noFill/>
              </a:ln>
              <a:effectLst/>
            </c:spPr>
            <c:extLst>
              <c:ext xmlns:c16="http://schemas.microsoft.com/office/drawing/2014/chart" uri="{C3380CC4-5D6E-409C-BE32-E72D297353CC}">
                <c16:uniqueId val="{00000005-FEBC-4C54-A3F9-818644DE89B6}"/>
              </c:ext>
            </c:extLst>
          </c:dPt>
          <c:cat>
            <c:strRef>
              <c:f>Sheet1!$A$2:$A$8</c:f>
              <c:strCache>
                <c:ptCount val="7"/>
                <c:pt idx="0">
                  <c:v>x</c:v>
                </c:pt>
                <c:pt idx="1">
                  <c:v>x</c:v>
                </c:pt>
                <c:pt idx="2">
                  <c:v>x</c:v>
                </c:pt>
                <c:pt idx="3">
                  <c:v>x</c:v>
                </c:pt>
                <c:pt idx="4">
                  <c:v>x</c:v>
                </c:pt>
                <c:pt idx="5">
                  <c:v>x</c:v>
                </c:pt>
                <c:pt idx="6">
                  <c:v>x</c:v>
                </c:pt>
              </c:strCache>
            </c:strRef>
          </c:cat>
          <c:val>
            <c:numRef>
              <c:f>Sheet1!$B$2:$B$8</c:f>
              <c:numCache>
                <c:formatCode>###0%</c:formatCode>
                <c:ptCount val="7"/>
                <c:pt idx="0">
                  <c:v>0.33</c:v>
                </c:pt>
                <c:pt idx="1">
                  <c:v>0.33</c:v>
                </c:pt>
                <c:pt idx="2">
                  <c:v>0.33</c:v>
                </c:pt>
                <c:pt idx="3">
                  <c:v>0.33</c:v>
                </c:pt>
                <c:pt idx="4">
                  <c:v>0.33</c:v>
                </c:pt>
                <c:pt idx="5">
                  <c:v>0.33</c:v>
                </c:pt>
                <c:pt idx="6">
                  <c:v>0.33</c:v>
                </c:pt>
              </c:numCache>
            </c:numRef>
          </c:val>
          <c:extLst>
            <c:ext xmlns:c16="http://schemas.microsoft.com/office/drawing/2014/chart" uri="{C3380CC4-5D6E-409C-BE32-E72D297353CC}">
              <c16:uniqueId val="{00000006-FEBC-4C54-A3F9-818644DE89B6}"/>
            </c:ext>
          </c:extLst>
        </c:ser>
        <c:dLbls>
          <c:showLegendKey val="0"/>
          <c:showVal val="0"/>
          <c:showCatName val="0"/>
          <c:showSerName val="0"/>
          <c:showPercent val="0"/>
          <c:showBubbleSize val="0"/>
        </c:dLbls>
        <c:gapWidth val="40"/>
        <c:axId val="773206512"/>
        <c:axId val="773207168"/>
      </c:barChart>
      <c:catAx>
        <c:axId val="773206512"/>
        <c:scaling>
          <c:orientation val="maxMin"/>
        </c:scaling>
        <c:delete val="1"/>
        <c:axPos val="l"/>
        <c:numFmt formatCode="General" sourceLinked="1"/>
        <c:majorTickMark val="out"/>
        <c:minorTickMark val="none"/>
        <c:tickLblPos val="nextTo"/>
        <c:crossAx val="773207168"/>
        <c:crosses val="autoZero"/>
        <c:auto val="1"/>
        <c:lblAlgn val="ctr"/>
        <c:lblOffset val="100"/>
        <c:noMultiLvlLbl val="0"/>
      </c:catAx>
      <c:valAx>
        <c:axId val="773207168"/>
        <c:scaling>
          <c:orientation val="minMax"/>
          <c:max val="0.5"/>
          <c:min val="0"/>
        </c:scaling>
        <c:delete val="1"/>
        <c:axPos val="t"/>
        <c:numFmt formatCode="###0%" sourceLinked="1"/>
        <c:majorTickMark val="out"/>
        <c:minorTickMark val="none"/>
        <c:tickLblPos val="nextTo"/>
        <c:crossAx val="773206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9698802273868392"/>
        </c:manualLayout>
      </c:layout>
      <c:barChart>
        <c:barDir val="bar"/>
        <c:grouping val="clustered"/>
        <c:varyColors val="0"/>
        <c:ser>
          <c:idx val="0"/>
          <c:order val="0"/>
          <c:tx>
            <c:strRef>
              <c:f>Sheet1!$B$1</c:f>
              <c:strCache>
                <c:ptCount val="1"/>
                <c:pt idx="0">
                  <c:v>Series 1</c:v>
                </c:pt>
              </c:strCache>
            </c:strRef>
          </c:tx>
          <c:spPr>
            <a:solidFill>
              <a:srgbClr val="B9C6CF"/>
            </a:solidFill>
            <a:ln>
              <a:noFill/>
            </a:ln>
            <a:effectLst/>
          </c:spPr>
          <c:invertIfNegative val="0"/>
          <c:dPt>
            <c:idx val="0"/>
            <c:invertIfNegative val="0"/>
            <c:bubble3D val="0"/>
            <c:spPr>
              <a:solidFill>
                <a:srgbClr val="B9C6CF"/>
              </a:solidFill>
              <a:ln>
                <a:noFill/>
              </a:ln>
              <a:effectLst/>
            </c:spPr>
            <c:extLst>
              <c:ext xmlns:c16="http://schemas.microsoft.com/office/drawing/2014/chart" uri="{C3380CC4-5D6E-409C-BE32-E72D297353CC}">
                <c16:uniqueId val="{00000001-FEBC-4C54-A3F9-818644DE89B6}"/>
              </c:ext>
            </c:extLst>
          </c:dPt>
          <c:dPt>
            <c:idx val="3"/>
            <c:invertIfNegative val="0"/>
            <c:bubble3D val="0"/>
            <c:spPr>
              <a:solidFill>
                <a:srgbClr val="B9C6CF"/>
              </a:solidFill>
              <a:ln>
                <a:noFill/>
              </a:ln>
              <a:effectLst/>
            </c:spPr>
            <c:extLst>
              <c:ext xmlns:c16="http://schemas.microsoft.com/office/drawing/2014/chart" uri="{C3380CC4-5D6E-409C-BE32-E72D297353CC}">
                <c16:uniqueId val="{00000003-9391-4445-9469-BE8FFE045EA2}"/>
              </c:ext>
            </c:extLst>
          </c:dPt>
          <c:dPt>
            <c:idx val="4"/>
            <c:invertIfNegative val="0"/>
            <c:bubble3D val="0"/>
            <c:spPr>
              <a:solidFill>
                <a:srgbClr val="B9C6CF"/>
              </a:solidFill>
              <a:ln>
                <a:noFill/>
              </a:ln>
              <a:effectLst/>
            </c:spPr>
            <c:extLst>
              <c:ext xmlns:c16="http://schemas.microsoft.com/office/drawing/2014/chart" uri="{C3380CC4-5D6E-409C-BE32-E72D297353CC}">
                <c16:uniqueId val="{00000005-9391-4445-9469-BE8FFE045EA2}"/>
              </c:ext>
            </c:extLst>
          </c:dPt>
          <c:cat>
            <c:strRef>
              <c:f>Sheet1!$A$2:$A$7</c:f>
              <c:strCache>
                <c:ptCount val="6"/>
                <c:pt idx="0">
                  <c:v>Decorative home improvement jobs in- or outside my house (f.e. painting, wallpapering, floor renovation etc.)</c:v>
                </c:pt>
                <c:pt idx="1">
                  <c:v>Improve sustainability aspects of my house (insulation, energie efficient solutions</c:v>
                </c:pt>
                <c:pt idx="2">
                  <c:v>Renovate my bathroom</c:v>
                </c:pt>
                <c:pt idx="3">
                  <c:v>Renovate my kitchen</c:v>
                </c:pt>
                <c:pt idx="4">
                  <c:v>Improve constructional aspects of my house (f.e. roof renovation, place an extension, install or remove walls etc.)</c:v>
                </c:pt>
                <c:pt idx="5">
                  <c:v>None of these</c:v>
                </c:pt>
              </c:strCache>
            </c:strRef>
          </c:cat>
          <c:val>
            <c:numRef>
              <c:f>Sheet1!$B$2:$B$7</c:f>
              <c:numCache>
                <c:formatCode>0%</c:formatCode>
                <c:ptCount val="6"/>
                <c:pt idx="0">
                  <c:v>0.33</c:v>
                </c:pt>
                <c:pt idx="1">
                  <c:v>0.33</c:v>
                </c:pt>
                <c:pt idx="2">
                  <c:v>0.33</c:v>
                </c:pt>
                <c:pt idx="3">
                  <c:v>0.33</c:v>
                </c:pt>
                <c:pt idx="4">
                  <c:v>0.33</c:v>
                </c:pt>
                <c:pt idx="5">
                  <c:v>0.33</c:v>
                </c:pt>
              </c:numCache>
            </c:numRef>
          </c:val>
          <c:extLst>
            <c:ext xmlns:c16="http://schemas.microsoft.com/office/drawing/2014/chart" uri="{C3380CC4-5D6E-409C-BE32-E72D297353CC}">
              <c16:uniqueId val="{00000006-FEBC-4C54-A3F9-818644DE89B6}"/>
            </c:ext>
          </c:extLst>
        </c:ser>
        <c:dLbls>
          <c:showLegendKey val="0"/>
          <c:showVal val="0"/>
          <c:showCatName val="0"/>
          <c:showSerName val="0"/>
          <c:showPercent val="0"/>
          <c:showBubbleSize val="0"/>
        </c:dLbls>
        <c:gapWidth val="40"/>
        <c:axId val="773206512"/>
        <c:axId val="773207168"/>
      </c:barChart>
      <c:catAx>
        <c:axId val="773206512"/>
        <c:scaling>
          <c:orientation val="maxMin"/>
        </c:scaling>
        <c:delete val="1"/>
        <c:axPos val="l"/>
        <c:numFmt formatCode="General" sourceLinked="1"/>
        <c:majorTickMark val="out"/>
        <c:minorTickMark val="none"/>
        <c:tickLblPos val="nextTo"/>
        <c:crossAx val="773207168"/>
        <c:crosses val="autoZero"/>
        <c:auto val="1"/>
        <c:lblAlgn val="ctr"/>
        <c:lblOffset val="100"/>
        <c:noMultiLvlLbl val="0"/>
      </c:catAx>
      <c:valAx>
        <c:axId val="773207168"/>
        <c:scaling>
          <c:orientation val="minMax"/>
          <c:max val="0.5"/>
          <c:min val="0"/>
        </c:scaling>
        <c:delete val="1"/>
        <c:axPos val="t"/>
        <c:numFmt formatCode="0%" sourceLinked="1"/>
        <c:majorTickMark val="out"/>
        <c:minorTickMark val="none"/>
        <c:tickLblPos val="nextTo"/>
        <c:crossAx val="773206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2567364825216079E-2"/>
          <c:w val="1"/>
          <c:h val="0.96797412909955027"/>
        </c:manualLayout>
      </c:layout>
      <c:barChart>
        <c:barDir val="col"/>
        <c:grouping val="clustered"/>
        <c:varyColors val="0"/>
        <c:ser>
          <c:idx val="0"/>
          <c:order val="0"/>
          <c:tx>
            <c:strRef>
              <c:f>Sheet1!$B$1</c:f>
              <c:strCache>
                <c:ptCount val="1"/>
                <c:pt idx="0">
                  <c:v>Q4 2021</c:v>
                </c:pt>
              </c:strCache>
            </c:strRef>
          </c:tx>
          <c:spPr>
            <a:solidFill>
              <a:srgbClr val="0A5D7A"/>
            </a:solidFill>
            <a:ln>
              <a:noFill/>
            </a:ln>
            <a:effectLst/>
          </c:spPr>
          <c:invertIfNegative val="0"/>
          <c:dLbls>
            <c:delete val="1"/>
          </c:dLbls>
          <c:cat>
            <c:strRef>
              <c:f>Sheet1!$A$2</c:f>
              <c:strCache>
                <c:ptCount val="1"/>
                <c:pt idx="0">
                  <c:v>Decorative home improvement jobs 2021</c:v>
                </c:pt>
              </c:strCache>
            </c:strRef>
          </c:cat>
          <c:val>
            <c:numRef>
              <c:f>Sheet1!$B$2</c:f>
              <c:numCache>
                <c:formatCode>0%</c:formatCode>
                <c:ptCount val="1"/>
                <c:pt idx="0">
                  <c:v>0.5</c:v>
                </c:pt>
              </c:numCache>
            </c:numRef>
          </c:val>
          <c:extLst>
            <c:ext xmlns:c16="http://schemas.microsoft.com/office/drawing/2014/chart" uri="{C3380CC4-5D6E-409C-BE32-E72D297353CC}">
              <c16:uniqueId val="{00000000-FD2C-440F-B23D-E699F504A24F}"/>
            </c:ext>
          </c:extLst>
        </c:ser>
        <c:ser>
          <c:idx val="1"/>
          <c:order val="1"/>
          <c:tx>
            <c:strRef>
              <c:f>Sheet1!$C$1</c:f>
              <c:strCache>
                <c:ptCount val="1"/>
                <c:pt idx="0">
                  <c:v>Q3 2022</c:v>
                </c:pt>
              </c:strCache>
            </c:strRef>
          </c:tx>
          <c:spPr>
            <a:solidFill>
              <a:srgbClr val="0A5D7A"/>
            </a:solidFill>
            <a:ln>
              <a:noFill/>
            </a:ln>
            <a:effectLst/>
          </c:spPr>
          <c:invertIfNegative val="0"/>
          <c:dLbls>
            <c:delete val="1"/>
          </c:dLbls>
          <c:cat>
            <c:strRef>
              <c:f>Sheet1!$A$2</c:f>
              <c:strCache>
                <c:ptCount val="1"/>
                <c:pt idx="0">
                  <c:v>Decorative home improvement jobs 2021</c:v>
                </c:pt>
              </c:strCache>
            </c:strRef>
          </c:cat>
          <c:val>
            <c:numRef>
              <c:f>Sheet1!$C$2</c:f>
              <c:numCache>
                <c:formatCode>0%</c:formatCode>
                <c:ptCount val="1"/>
                <c:pt idx="0">
                  <c:v>0.5</c:v>
                </c:pt>
              </c:numCache>
            </c:numRef>
          </c:val>
          <c:extLst>
            <c:ext xmlns:c16="http://schemas.microsoft.com/office/drawing/2014/chart" uri="{C3380CC4-5D6E-409C-BE32-E72D297353CC}">
              <c16:uniqueId val="{00000001-FD2C-440F-B23D-E699F504A24F}"/>
            </c:ext>
          </c:extLst>
        </c:ser>
        <c:ser>
          <c:idx val="2"/>
          <c:order val="2"/>
          <c:tx>
            <c:strRef>
              <c:f>Sheet1!$D$1</c:f>
              <c:strCache>
                <c:ptCount val="1"/>
                <c:pt idx="0">
                  <c:v>Q4 20212</c:v>
                </c:pt>
              </c:strCache>
            </c:strRef>
          </c:tx>
          <c:spPr>
            <a:solidFill>
              <a:srgbClr val="8DBDCB"/>
            </a:solidFill>
            <a:ln>
              <a:noFill/>
            </a:ln>
            <a:effectLst/>
          </c:spPr>
          <c:invertIfNegative val="0"/>
          <c:dLbls>
            <c:delete val="1"/>
          </c:dLbls>
          <c:cat>
            <c:strRef>
              <c:f>Sheet1!$A$2</c:f>
              <c:strCache>
                <c:ptCount val="1"/>
                <c:pt idx="0">
                  <c:v>Decorative home improvement jobs 2021</c:v>
                </c:pt>
              </c:strCache>
            </c:strRef>
          </c:cat>
          <c:val>
            <c:numRef>
              <c:f>Sheet1!$D$2</c:f>
              <c:numCache>
                <c:formatCode>0%</c:formatCode>
                <c:ptCount val="1"/>
                <c:pt idx="0">
                  <c:v>0.5</c:v>
                </c:pt>
              </c:numCache>
            </c:numRef>
          </c:val>
          <c:extLst>
            <c:ext xmlns:c16="http://schemas.microsoft.com/office/drawing/2014/chart" uri="{C3380CC4-5D6E-409C-BE32-E72D297353CC}">
              <c16:uniqueId val="{00000002-FD2C-440F-B23D-E699F504A24F}"/>
            </c:ext>
          </c:extLst>
        </c:ser>
        <c:ser>
          <c:idx val="3"/>
          <c:order val="3"/>
          <c:tx>
            <c:strRef>
              <c:f>Sheet1!$E$1</c:f>
              <c:strCache>
                <c:ptCount val="1"/>
                <c:pt idx="0">
                  <c:v>Q3 20223</c:v>
                </c:pt>
              </c:strCache>
            </c:strRef>
          </c:tx>
          <c:spPr>
            <a:solidFill>
              <a:srgbClr val="8DBDCB"/>
            </a:solidFill>
            <a:ln>
              <a:noFill/>
            </a:ln>
            <a:effectLst/>
          </c:spPr>
          <c:invertIfNegative val="0"/>
          <c:dLbls>
            <c:delete val="1"/>
          </c:dLbls>
          <c:cat>
            <c:strRef>
              <c:f>Sheet1!$A$2</c:f>
              <c:strCache>
                <c:ptCount val="1"/>
                <c:pt idx="0">
                  <c:v>Decorative home improvement jobs 2021</c:v>
                </c:pt>
              </c:strCache>
            </c:strRef>
          </c:cat>
          <c:val>
            <c:numRef>
              <c:f>Sheet1!$E$2</c:f>
              <c:numCache>
                <c:formatCode>0%</c:formatCode>
                <c:ptCount val="1"/>
                <c:pt idx="0">
                  <c:v>0.5</c:v>
                </c:pt>
              </c:numCache>
            </c:numRef>
          </c:val>
          <c:extLst>
            <c:ext xmlns:c16="http://schemas.microsoft.com/office/drawing/2014/chart" uri="{C3380CC4-5D6E-409C-BE32-E72D297353CC}">
              <c16:uniqueId val="{00000003-FD2C-440F-B23D-E699F504A24F}"/>
            </c:ext>
          </c:extLst>
        </c:ser>
        <c:ser>
          <c:idx val="4"/>
          <c:order val="4"/>
          <c:tx>
            <c:strRef>
              <c:f>Sheet1!$F$1</c:f>
              <c:strCache>
                <c:ptCount val="1"/>
                <c:pt idx="0">
                  <c:v>Q4 20213</c:v>
                </c:pt>
              </c:strCache>
            </c:strRef>
          </c:tx>
          <c:spPr>
            <a:solidFill>
              <a:srgbClr val="EF7D00"/>
            </a:solidFill>
            <a:ln>
              <a:noFill/>
            </a:ln>
            <a:effectLst/>
          </c:spPr>
          <c:invertIfNegative val="0"/>
          <c:dLbls>
            <c:delete val="1"/>
          </c:dLbls>
          <c:cat>
            <c:strRef>
              <c:f>Sheet1!$A$2</c:f>
              <c:strCache>
                <c:ptCount val="1"/>
                <c:pt idx="0">
                  <c:v>Decorative home improvement jobs 2021</c:v>
                </c:pt>
              </c:strCache>
            </c:strRef>
          </c:cat>
          <c:val>
            <c:numRef>
              <c:f>Sheet1!$F$2</c:f>
              <c:numCache>
                <c:formatCode>0%</c:formatCode>
                <c:ptCount val="1"/>
                <c:pt idx="0">
                  <c:v>0.5</c:v>
                </c:pt>
              </c:numCache>
            </c:numRef>
          </c:val>
          <c:extLst>
            <c:ext xmlns:c16="http://schemas.microsoft.com/office/drawing/2014/chart" uri="{C3380CC4-5D6E-409C-BE32-E72D297353CC}">
              <c16:uniqueId val="{00000001-BFAE-4F43-A20A-275F23C07E7E}"/>
            </c:ext>
          </c:extLst>
        </c:ser>
        <c:ser>
          <c:idx val="5"/>
          <c:order val="5"/>
          <c:tx>
            <c:strRef>
              <c:f>Sheet1!$G$1</c:f>
              <c:strCache>
                <c:ptCount val="1"/>
                <c:pt idx="0">
                  <c:v>Q3 2022</c:v>
                </c:pt>
              </c:strCache>
            </c:strRef>
          </c:tx>
          <c:spPr>
            <a:solidFill>
              <a:srgbClr val="EF7D00"/>
            </a:solidFill>
            <a:ln>
              <a:noFill/>
            </a:ln>
            <a:effectLst/>
          </c:spPr>
          <c:invertIfNegative val="0"/>
          <c:dLbls>
            <c:delete val="1"/>
          </c:dLbls>
          <c:cat>
            <c:strRef>
              <c:f>Sheet1!$A$2</c:f>
              <c:strCache>
                <c:ptCount val="1"/>
                <c:pt idx="0">
                  <c:v>Decorative home improvement jobs 2021</c:v>
                </c:pt>
              </c:strCache>
            </c:strRef>
          </c:cat>
          <c:val>
            <c:numRef>
              <c:f>Sheet1!$G$2</c:f>
              <c:numCache>
                <c:formatCode>0%</c:formatCode>
                <c:ptCount val="1"/>
                <c:pt idx="0">
                  <c:v>0.5</c:v>
                </c:pt>
              </c:numCache>
            </c:numRef>
          </c:val>
          <c:extLst>
            <c:ext xmlns:c16="http://schemas.microsoft.com/office/drawing/2014/chart" uri="{C3380CC4-5D6E-409C-BE32-E72D297353CC}">
              <c16:uniqueId val="{00000002-BFAE-4F43-A20A-275F23C07E7E}"/>
            </c:ext>
          </c:extLst>
        </c:ser>
        <c:ser>
          <c:idx val="6"/>
          <c:order val="6"/>
          <c:tx>
            <c:strRef>
              <c:f>Sheet1!$H$1</c:f>
              <c:strCache>
                <c:ptCount val="1"/>
                <c:pt idx="0">
                  <c:v>Q4 2021</c:v>
                </c:pt>
              </c:strCache>
            </c:strRef>
          </c:tx>
          <c:spPr>
            <a:solidFill>
              <a:srgbClr val="B9C6CF"/>
            </a:solidFill>
            <a:ln>
              <a:noFill/>
            </a:ln>
            <a:effectLst/>
          </c:spPr>
          <c:invertIfNegative val="0"/>
          <c:dLbls>
            <c:delete val="1"/>
          </c:dLbls>
          <c:cat>
            <c:strRef>
              <c:f>Sheet1!$A$2</c:f>
              <c:strCache>
                <c:ptCount val="1"/>
                <c:pt idx="0">
                  <c:v>Decorative home improvement jobs 2021</c:v>
                </c:pt>
              </c:strCache>
            </c:strRef>
          </c:cat>
          <c:val>
            <c:numRef>
              <c:f>Sheet1!$H$2</c:f>
              <c:numCache>
                <c:formatCode>0%</c:formatCode>
                <c:ptCount val="1"/>
                <c:pt idx="0">
                  <c:v>0.5</c:v>
                </c:pt>
              </c:numCache>
            </c:numRef>
          </c:val>
          <c:extLst>
            <c:ext xmlns:c16="http://schemas.microsoft.com/office/drawing/2014/chart" uri="{C3380CC4-5D6E-409C-BE32-E72D297353CC}">
              <c16:uniqueId val="{00000003-BFAE-4F43-A20A-275F23C07E7E}"/>
            </c:ext>
          </c:extLst>
        </c:ser>
        <c:ser>
          <c:idx val="7"/>
          <c:order val="7"/>
          <c:tx>
            <c:strRef>
              <c:f>Sheet1!$I$1</c:f>
              <c:strCache>
                <c:ptCount val="1"/>
                <c:pt idx="0">
                  <c:v>Q3 2022</c:v>
                </c:pt>
              </c:strCache>
            </c:strRef>
          </c:tx>
          <c:spPr>
            <a:solidFill>
              <a:srgbClr val="B9C6CF"/>
            </a:solidFill>
            <a:ln>
              <a:noFill/>
            </a:ln>
            <a:effectLst/>
          </c:spPr>
          <c:invertIfNegative val="0"/>
          <c:dLbls>
            <c:delete val="1"/>
          </c:dLbls>
          <c:cat>
            <c:strRef>
              <c:f>Sheet1!$A$2</c:f>
              <c:strCache>
                <c:ptCount val="1"/>
                <c:pt idx="0">
                  <c:v>Decorative home improvement jobs 2021</c:v>
                </c:pt>
              </c:strCache>
            </c:strRef>
          </c:cat>
          <c:val>
            <c:numRef>
              <c:f>Sheet1!$I$2</c:f>
              <c:numCache>
                <c:formatCode>0%</c:formatCode>
                <c:ptCount val="1"/>
                <c:pt idx="0">
                  <c:v>0.5</c:v>
                </c:pt>
              </c:numCache>
            </c:numRef>
          </c:val>
          <c:extLst>
            <c:ext xmlns:c16="http://schemas.microsoft.com/office/drawing/2014/chart" uri="{C3380CC4-5D6E-409C-BE32-E72D297353CC}">
              <c16:uniqueId val="{00000004-BFAE-4F43-A20A-275F23C07E7E}"/>
            </c:ext>
          </c:extLst>
        </c:ser>
        <c:dLbls>
          <c:dLblPos val="outEnd"/>
          <c:showLegendKey val="0"/>
          <c:showVal val="1"/>
          <c:showCatName val="0"/>
          <c:showSerName val="0"/>
          <c:showPercent val="0"/>
          <c:showBubbleSize val="0"/>
        </c:dLbls>
        <c:gapWidth val="5"/>
        <c:overlap val="-5"/>
        <c:axId val="962537496"/>
        <c:axId val="962535856"/>
      </c:barChart>
      <c:catAx>
        <c:axId val="962537496"/>
        <c:scaling>
          <c:orientation val="minMax"/>
        </c:scaling>
        <c:delete val="1"/>
        <c:axPos val="b"/>
        <c:numFmt formatCode="General" sourceLinked="1"/>
        <c:majorTickMark val="out"/>
        <c:minorTickMark val="none"/>
        <c:tickLblPos val="nextTo"/>
        <c:crossAx val="962535856"/>
        <c:crosses val="autoZero"/>
        <c:auto val="1"/>
        <c:lblAlgn val="ctr"/>
        <c:lblOffset val="100"/>
        <c:noMultiLvlLbl val="0"/>
      </c:catAx>
      <c:valAx>
        <c:axId val="962535856"/>
        <c:scaling>
          <c:orientation val="minMax"/>
          <c:max val="1"/>
          <c:min val="0"/>
        </c:scaling>
        <c:delete val="1"/>
        <c:axPos val="l"/>
        <c:numFmt formatCode="0%" sourceLinked="1"/>
        <c:majorTickMark val="out"/>
        <c:minorTickMark val="none"/>
        <c:tickLblPos val="nextTo"/>
        <c:crossAx val="962537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2567364825216079E-2"/>
          <c:w val="1"/>
          <c:h val="0.96797412909955027"/>
        </c:manualLayout>
      </c:layout>
      <c:barChart>
        <c:barDir val="col"/>
        <c:grouping val="clustered"/>
        <c:varyColors val="0"/>
        <c:ser>
          <c:idx val="0"/>
          <c:order val="0"/>
          <c:tx>
            <c:strRef>
              <c:f>Sheet1!$B$1</c:f>
              <c:strCache>
                <c:ptCount val="1"/>
                <c:pt idx="0">
                  <c:v>Q4 2021</c:v>
                </c:pt>
              </c:strCache>
            </c:strRef>
          </c:tx>
          <c:spPr>
            <a:solidFill>
              <a:srgbClr val="0A5D7A"/>
            </a:solidFill>
            <a:ln>
              <a:noFill/>
            </a:ln>
            <a:effectLst/>
          </c:spPr>
          <c:invertIfNegative val="0"/>
          <c:dLbls>
            <c:delete val="1"/>
          </c:dLbls>
          <c:cat>
            <c:strRef>
              <c:f>Sheet1!$A$2</c:f>
              <c:strCache>
                <c:ptCount val="1"/>
                <c:pt idx="0">
                  <c:v>Decorative home improvement jobs 2021</c:v>
                </c:pt>
              </c:strCache>
            </c:strRef>
          </c:cat>
          <c:val>
            <c:numRef>
              <c:f>Sheet1!$B$2</c:f>
              <c:numCache>
                <c:formatCode>0%</c:formatCode>
                <c:ptCount val="1"/>
                <c:pt idx="0">
                  <c:v>0.5</c:v>
                </c:pt>
              </c:numCache>
            </c:numRef>
          </c:val>
          <c:extLst>
            <c:ext xmlns:c16="http://schemas.microsoft.com/office/drawing/2014/chart" uri="{C3380CC4-5D6E-409C-BE32-E72D297353CC}">
              <c16:uniqueId val="{00000000-7DDB-43EA-9C8B-5D7B2DF8E46D}"/>
            </c:ext>
          </c:extLst>
        </c:ser>
        <c:ser>
          <c:idx val="1"/>
          <c:order val="1"/>
          <c:tx>
            <c:strRef>
              <c:f>Sheet1!$C$1</c:f>
              <c:strCache>
                <c:ptCount val="1"/>
                <c:pt idx="0">
                  <c:v>Q3 2022</c:v>
                </c:pt>
              </c:strCache>
            </c:strRef>
          </c:tx>
          <c:spPr>
            <a:solidFill>
              <a:srgbClr val="0A5D7A"/>
            </a:solidFill>
            <a:ln>
              <a:noFill/>
            </a:ln>
            <a:effectLst/>
          </c:spPr>
          <c:invertIfNegative val="0"/>
          <c:dLbls>
            <c:delete val="1"/>
          </c:dLbls>
          <c:cat>
            <c:strRef>
              <c:f>Sheet1!$A$2</c:f>
              <c:strCache>
                <c:ptCount val="1"/>
                <c:pt idx="0">
                  <c:v>Decorative home improvement jobs 2021</c:v>
                </c:pt>
              </c:strCache>
            </c:strRef>
          </c:cat>
          <c:val>
            <c:numRef>
              <c:f>Sheet1!$C$2</c:f>
              <c:numCache>
                <c:formatCode>0%</c:formatCode>
                <c:ptCount val="1"/>
                <c:pt idx="0">
                  <c:v>0.5</c:v>
                </c:pt>
              </c:numCache>
            </c:numRef>
          </c:val>
          <c:extLst>
            <c:ext xmlns:c16="http://schemas.microsoft.com/office/drawing/2014/chart" uri="{C3380CC4-5D6E-409C-BE32-E72D297353CC}">
              <c16:uniqueId val="{00000001-7DDB-43EA-9C8B-5D7B2DF8E46D}"/>
            </c:ext>
          </c:extLst>
        </c:ser>
        <c:ser>
          <c:idx val="2"/>
          <c:order val="2"/>
          <c:tx>
            <c:strRef>
              <c:f>Sheet1!$D$1</c:f>
              <c:strCache>
                <c:ptCount val="1"/>
                <c:pt idx="0">
                  <c:v>Q4 20212</c:v>
                </c:pt>
              </c:strCache>
            </c:strRef>
          </c:tx>
          <c:spPr>
            <a:solidFill>
              <a:srgbClr val="8DBDCB"/>
            </a:solidFill>
            <a:ln>
              <a:noFill/>
            </a:ln>
            <a:effectLst/>
          </c:spPr>
          <c:invertIfNegative val="0"/>
          <c:dLbls>
            <c:delete val="1"/>
          </c:dLbls>
          <c:cat>
            <c:strRef>
              <c:f>Sheet1!$A$2</c:f>
              <c:strCache>
                <c:ptCount val="1"/>
                <c:pt idx="0">
                  <c:v>Decorative home improvement jobs 2021</c:v>
                </c:pt>
              </c:strCache>
            </c:strRef>
          </c:cat>
          <c:val>
            <c:numRef>
              <c:f>Sheet1!$D$2</c:f>
              <c:numCache>
                <c:formatCode>0%</c:formatCode>
                <c:ptCount val="1"/>
                <c:pt idx="0">
                  <c:v>0.5</c:v>
                </c:pt>
              </c:numCache>
            </c:numRef>
          </c:val>
          <c:extLst>
            <c:ext xmlns:c16="http://schemas.microsoft.com/office/drawing/2014/chart" uri="{C3380CC4-5D6E-409C-BE32-E72D297353CC}">
              <c16:uniqueId val="{00000002-7DDB-43EA-9C8B-5D7B2DF8E46D}"/>
            </c:ext>
          </c:extLst>
        </c:ser>
        <c:ser>
          <c:idx val="3"/>
          <c:order val="3"/>
          <c:tx>
            <c:strRef>
              <c:f>Sheet1!$E$1</c:f>
              <c:strCache>
                <c:ptCount val="1"/>
                <c:pt idx="0">
                  <c:v>Q3 20223</c:v>
                </c:pt>
              </c:strCache>
            </c:strRef>
          </c:tx>
          <c:spPr>
            <a:solidFill>
              <a:srgbClr val="8DBDCB"/>
            </a:solidFill>
            <a:ln>
              <a:noFill/>
            </a:ln>
            <a:effectLst/>
          </c:spPr>
          <c:invertIfNegative val="0"/>
          <c:dLbls>
            <c:delete val="1"/>
          </c:dLbls>
          <c:cat>
            <c:strRef>
              <c:f>Sheet1!$A$2</c:f>
              <c:strCache>
                <c:ptCount val="1"/>
                <c:pt idx="0">
                  <c:v>Decorative home improvement jobs 2021</c:v>
                </c:pt>
              </c:strCache>
            </c:strRef>
          </c:cat>
          <c:val>
            <c:numRef>
              <c:f>Sheet1!$E$2</c:f>
              <c:numCache>
                <c:formatCode>0%</c:formatCode>
                <c:ptCount val="1"/>
                <c:pt idx="0">
                  <c:v>0.5</c:v>
                </c:pt>
              </c:numCache>
            </c:numRef>
          </c:val>
          <c:extLst>
            <c:ext xmlns:c16="http://schemas.microsoft.com/office/drawing/2014/chart" uri="{C3380CC4-5D6E-409C-BE32-E72D297353CC}">
              <c16:uniqueId val="{00000003-7DDB-43EA-9C8B-5D7B2DF8E46D}"/>
            </c:ext>
          </c:extLst>
        </c:ser>
        <c:ser>
          <c:idx val="4"/>
          <c:order val="4"/>
          <c:tx>
            <c:strRef>
              <c:f>Sheet1!$F$1</c:f>
              <c:strCache>
                <c:ptCount val="1"/>
                <c:pt idx="0">
                  <c:v>Q4 20213</c:v>
                </c:pt>
              </c:strCache>
            </c:strRef>
          </c:tx>
          <c:spPr>
            <a:solidFill>
              <a:srgbClr val="EF7D00"/>
            </a:solidFill>
            <a:ln>
              <a:noFill/>
            </a:ln>
            <a:effectLst/>
          </c:spPr>
          <c:invertIfNegative val="0"/>
          <c:dLbls>
            <c:delete val="1"/>
          </c:dLbls>
          <c:cat>
            <c:strRef>
              <c:f>Sheet1!$A$2</c:f>
              <c:strCache>
                <c:ptCount val="1"/>
                <c:pt idx="0">
                  <c:v>Decorative home improvement jobs 2021</c:v>
                </c:pt>
              </c:strCache>
            </c:strRef>
          </c:cat>
          <c:val>
            <c:numRef>
              <c:f>Sheet1!$F$2</c:f>
              <c:numCache>
                <c:formatCode>0%</c:formatCode>
                <c:ptCount val="1"/>
                <c:pt idx="0">
                  <c:v>0.5</c:v>
                </c:pt>
              </c:numCache>
            </c:numRef>
          </c:val>
          <c:extLst>
            <c:ext xmlns:c16="http://schemas.microsoft.com/office/drawing/2014/chart" uri="{C3380CC4-5D6E-409C-BE32-E72D297353CC}">
              <c16:uniqueId val="{00000004-7DDB-43EA-9C8B-5D7B2DF8E46D}"/>
            </c:ext>
          </c:extLst>
        </c:ser>
        <c:ser>
          <c:idx val="5"/>
          <c:order val="5"/>
          <c:tx>
            <c:strRef>
              <c:f>Sheet1!$G$1</c:f>
              <c:strCache>
                <c:ptCount val="1"/>
                <c:pt idx="0">
                  <c:v>Q3 2022</c:v>
                </c:pt>
              </c:strCache>
            </c:strRef>
          </c:tx>
          <c:spPr>
            <a:solidFill>
              <a:srgbClr val="EF7D00"/>
            </a:solidFill>
            <a:ln>
              <a:noFill/>
            </a:ln>
            <a:effectLst/>
          </c:spPr>
          <c:invertIfNegative val="0"/>
          <c:dLbls>
            <c:delete val="1"/>
          </c:dLbls>
          <c:cat>
            <c:strRef>
              <c:f>Sheet1!$A$2</c:f>
              <c:strCache>
                <c:ptCount val="1"/>
                <c:pt idx="0">
                  <c:v>Decorative home improvement jobs 2021</c:v>
                </c:pt>
              </c:strCache>
            </c:strRef>
          </c:cat>
          <c:val>
            <c:numRef>
              <c:f>Sheet1!$G$2</c:f>
              <c:numCache>
                <c:formatCode>0%</c:formatCode>
                <c:ptCount val="1"/>
                <c:pt idx="0">
                  <c:v>0.5</c:v>
                </c:pt>
              </c:numCache>
            </c:numRef>
          </c:val>
          <c:extLst>
            <c:ext xmlns:c16="http://schemas.microsoft.com/office/drawing/2014/chart" uri="{C3380CC4-5D6E-409C-BE32-E72D297353CC}">
              <c16:uniqueId val="{00000005-7DDB-43EA-9C8B-5D7B2DF8E46D}"/>
            </c:ext>
          </c:extLst>
        </c:ser>
        <c:ser>
          <c:idx val="6"/>
          <c:order val="6"/>
          <c:tx>
            <c:strRef>
              <c:f>Sheet1!$H$1</c:f>
              <c:strCache>
                <c:ptCount val="1"/>
                <c:pt idx="0">
                  <c:v>Q4 2021</c:v>
                </c:pt>
              </c:strCache>
            </c:strRef>
          </c:tx>
          <c:spPr>
            <a:solidFill>
              <a:srgbClr val="B9C6CF"/>
            </a:solidFill>
            <a:ln>
              <a:noFill/>
            </a:ln>
            <a:effectLst/>
          </c:spPr>
          <c:invertIfNegative val="0"/>
          <c:dLbls>
            <c:delete val="1"/>
          </c:dLbls>
          <c:cat>
            <c:strRef>
              <c:f>Sheet1!$A$2</c:f>
              <c:strCache>
                <c:ptCount val="1"/>
                <c:pt idx="0">
                  <c:v>Decorative home improvement jobs 2021</c:v>
                </c:pt>
              </c:strCache>
            </c:strRef>
          </c:cat>
          <c:val>
            <c:numRef>
              <c:f>Sheet1!$H$2</c:f>
              <c:numCache>
                <c:formatCode>0%</c:formatCode>
                <c:ptCount val="1"/>
                <c:pt idx="0">
                  <c:v>0.5</c:v>
                </c:pt>
              </c:numCache>
            </c:numRef>
          </c:val>
          <c:extLst>
            <c:ext xmlns:c16="http://schemas.microsoft.com/office/drawing/2014/chart" uri="{C3380CC4-5D6E-409C-BE32-E72D297353CC}">
              <c16:uniqueId val="{00000006-7DDB-43EA-9C8B-5D7B2DF8E46D}"/>
            </c:ext>
          </c:extLst>
        </c:ser>
        <c:ser>
          <c:idx val="7"/>
          <c:order val="7"/>
          <c:tx>
            <c:strRef>
              <c:f>Sheet1!$I$1</c:f>
              <c:strCache>
                <c:ptCount val="1"/>
                <c:pt idx="0">
                  <c:v>Q3 2022</c:v>
                </c:pt>
              </c:strCache>
            </c:strRef>
          </c:tx>
          <c:spPr>
            <a:solidFill>
              <a:srgbClr val="B9C6CF"/>
            </a:solidFill>
            <a:ln>
              <a:noFill/>
            </a:ln>
            <a:effectLst/>
          </c:spPr>
          <c:invertIfNegative val="0"/>
          <c:dLbls>
            <c:delete val="1"/>
          </c:dLbls>
          <c:cat>
            <c:strRef>
              <c:f>Sheet1!$A$2</c:f>
              <c:strCache>
                <c:ptCount val="1"/>
                <c:pt idx="0">
                  <c:v>Decorative home improvement jobs 2021</c:v>
                </c:pt>
              </c:strCache>
            </c:strRef>
          </c:cat>
          <c:val>
            <c:numRef>
              <c:f>Sheet1!$I$2</c:f>
              <c:numCache>
                <c:formatCode>0%</c:formatCode>
                <c:ptCount val="1"/>
                <c:pt idx="0">
                  <c:v>0.5</c:v>
                </c:pt>
              </c:numCache>
            </c:numRef>
          </c:val>
          <c:extLst>
            <c:ext xmlns:c16="http://schemas.microsoft.com/office/drawing/2014/chart" uri="{C3380CC4-5D6E-409C-BE32-E72D297353CC}">
              <c16:uniqueId val="{00000007-7DDB-43EA-9C8B-5D7B2DF8E46D}"/>
            </c:ext>
          </c:extLst>
        </c:ser>
        <c:dLbls>
          <c:dLblPos val="outEnd"/>
          <c:showLegendKey val="0"/>
          <c:showVal val="1"/>
          <c:showCatName val="0"/>
          <c:showSerName val="0"/>
          <c:showPercent val="0"/>
          <c:showBubbleSize val="0"/>
        </c:dLbls>
        <c:gapWidth val="5"/>
        <c:overlap val="-5"/>
        <c:axId val="962537496"/>
        <c:axId val="962535856"/>
      </c:barChart>
      <c:catAx>
        <c:axId val="962537496"/>
        <c:scaling>
          <c:orientation val="minMax"/>
        </c:scaling>
        <c:delete val="1"/>
        <c:axPos val="b"/>
        <c:numFmt formatCode="General" sourceLinked="1"/>
        <c:majorTickMark val="out"/>
        <c:minorTickMark val="none"/>
        <c:tickLblPos val="nextTo"/>
        <c:crossAx val="962535856"/>
        <c:crosses val="autoZero"/>
        <c:auto val="1"/>
        <c:lblAlgn val="ctr"/>
        <c:lblOffset val="100"/>
        <c:noMultiLvlLbl val="0"/>
      </c:catAx>
      <c:valAx>
        <c:axId val="962535856"/>
        <c:scaling>
          <c:orientation val="minMax"/>
          <c:max val="1"/>
          <c:min val="0"/>
        </c:scaling>
        <c:delete val="1"/>
        <c:axPos val="l"/>
        <c:numFmt formatCode="0%" sourceLinked="1"/>
        <c:majorTickMark val="out"/>
        <c:minorTickMark val="none"/>
        <c:tickLblPos val="nextTo"/>
        <c:crossAx val="962537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2567364825216079E-2"/>
          <c:w val="1"/>
          <c:h val="0.96797412909955027"/>
        </c:manualLayout>
      </c:layout>
      <c:barChart>
        <c:barDir val="col"/>
        <c:grouping val="clustered"/>
        <c:varyColors val="0"/>
        <c:ser>
          <c:idx val="0"/>
          <c:order val="0"/>
          <c:tx>
            <c:strRef>
              <c:f>Sheet1!$B$1</c:f>
              <c:strCache>
                <c:ptCount val="1"/>
                <c:pt idx="0">
                  <c:v>Q4 2021</c:v>
                </c:pt>
              </c:strCache>
            </c:strRef>
          </c:tx>
          <c:spPr>
            <a:solidFill>
              <a:srgbClr val="0A5D7A"/>
            </a:solidFill>
            <a:ln>
              <a:noFill/>
            </a:ln>
            <a:effectLst/>
          </c:spPr>
          <c:invertIfNegative val="0"/>
          <c:dLbls>
            <c:delete val="1"/>
          </c:dLbls>
          <c:cat>
            <c:strRef>
              <c:f>Sheet1!$A$2</c:f>
              <c:strCache>
                <c:ptCount val="1"/>
                <c:pt idx="0">
                  <c:v>Decorative home improvement jobs 2021</c:v>
                </c:pt>
              </c:strCache>
            </c:strRef>
          </c:cat>
          <c:val>
            <c:numRef>
              <c:f>Sheet1!$B$2</c:f>
              <c:numCache>
                <c:formatCode>0%</c:formatCode>
                <c:ptCount val="1"/>
                <c:pt idx="0">
                  <c:v>0.5</c:v>
                </c:pt>
              </c:numCache>
            </c:numRef>
          </c:val>
          <c:extLst>
            <c:ext xmlns:c16="http://schemas.microsoft.com/office/drawing/2014/chart" uri="{C3380CC4-5D6E-409C-BE32-E72D297353CC}">
              <c16:uniqueId val="{00000000-C074-4730-A40D-1456A7C231BB}"/>
            </c:ext>
          </c:extLst>
        </c:ser>
        <c:ser>
          <c:idx val="1"/>
          <c:order val="1"/>
          <c:tx>
            <c:strRef>
              <c:f>Sheet1!$C$1</c:f>
              <c:strCache>
                <c:ptCount val="1"/>
                <c:pt idx="0">
                  <c:v>Q3 2022</c:v>
                </c:pt>
              </c:strCache>
            </c:strRef>
          </c:tx>
          <c:spPr>
            <a:solidFill>
              <a:srgbClr val="0A5D7A"/>
            </a:solidFill>
            <a:ln>
              <a:noFill/>
            </a:ln>
            <a:effectLst/>
          </c:spPr>
          <c:invertIfNegative val="0"/>
          <c:dLbls>
            <c:delete val="1"/>
          </c:dLbls>
          <c:cat>
            <c:strRef>
              <c:f>Sheet1!$A$2</c:f>
              <c:strCache>
                <c:ptCount val="1"/>
                <c:pt idx="0">
                  <c:v>Decorative home improvement jobs 2021</c:v>
                </c:pt>
              </c:strCache>
            </c:strRef>
          </c:cat>
          <c:val>
            <c:numRef>
              <c:f>Sheet1!$C$2</c:f>
              <c:numCache>
                <c:formatCode>0%</c:formatCode>
                <c:ptCount val="1"/>
                <c:pt idx="0">
                  <c:v>0.5</c:v>
                </c:pt>
              </c:numCache>
            </c:numRef>
          </c:val>
          <c:extLst>
            <c:ext xmlns:c16="http://schemas.microsoft.com/office/drawing/2014/chart" uri="{C3380CC4-5D6E-409C-BE32-E72D297353CC}">
              <c16:uniqueId val="{00000001-C074-4730-A40D-1456A7C231BB}"/>
            </c:ext>
          </c:extLst>
        </c:ser>
        <c:ser>
          <c:idx val="2"/>
          <c:order val="2"/>
          <c:tx>
            <c:strRef>
              <c:f>Sheet1!$D$1</c:f>
              <c:strCache>
                <c:ptCount val="1"/>
                <c:pt idx="0">
                  <c:v>Q4 20212</c:v>
                </c:pt>
              </c:strCache>
            </c:strRef>
          </c:tx>
          <c:spPr>
            <a:solidFill>
              <a:srgbClr val="8DBDCB"/>
            </a:solidFill>
            <a:ln>
              <a:noFill/>
            </a:ln>
            <a:effectLst/>
          </c:spPr>
          <c:invertIfNegative val="0"/>
          <c:dLbls>
            <c:delete val="1"/>
          </c:dLbls>
          <c:cat>
            <c:strRef>
              <c:f>Sheet1!$A$2</c:f>
              <c:strCache>
                <c:ptCount val="1"/>
                <c:pt idx="0">
                  <c:v>Decorative home improvement jobs 2021</c:v>
                </c:pt>
              </c:strCache>
            </c:strRef>
          </c:cat>
          <c:val>
            <c:numRef>
              <c:f>Sheet1!$D$2</c:f>
              <c:numCache>
                <c:formatCode>0%</c:formatCode>
                <c:ptCount val="1"/>
                <c:pt idx="0">
                  <c:v>0.5</c:v>
                </c:pt>
              </c:numCache>
            </c:numRef>
          </c:val>
          <c:extLst>
            <c:ext xmlns:c16="http://schemas.microsoft.com/office/drawing/2014/chart" uri="{C3380CC4-5D6E-409C-BE32-E72D297353CC}">
              <c16:uniqueId val="{00000002-C074-4730-A40D-1456A7C231BB}"/>
            </c:ext>
          </c:extLst>
        </c:ser>
        <c:ser>
          <c:idx val="3"/>
          <c:order val="3"/>
          <c:tx>
            <c:strRef>
              <c:f>Sheet1!$E$1</c:f>
              <c:strCache>
                <c:ptCount val="1"/>
                <c:pt idx="0">
                  <c:v>Q3 20223</c:v>
                </c:pt>
              </c:strCache>
            </c:strRef>
          </c:tx>
          <c:spPr>
            <a:solidFill>
              <a:srgbClr val="8DBDCB"/>
            </a:solidFill>
            <a:ln>
              <a:noFill/>
            </a:ln>
            <a:effectLst/>
          </c:spPr>
          <c:invertIfNegative val="0"/>
          <c:dLbls>
            <c:delete val="1"/>
          </c:dLbls>
          <c:cat>
            <c:strRef>
              <c:f>Sheet1!$A$2</c:f>
              <c:strCache>
                <c:ptCount val="1"/>
                <c:pt idx="0">
                  <c:v>Decorative home improvement jobs 2021</c:v>
                </c:pt>
              </c:strCache>
            </c:strRef>
          </c:cat>
          <c:val>
            <c:numRef>
              <c:f>Sheet1!$E$2</c:f>
              <c:numCache>
                <c:formatCode>0%</c:formatCode>
                <c:ptCount val="1"/>
                <c:pt idx="0">
                  <c:v>0.5</c:v>
                </c:pt>
              </c:numCache>
            </c:numRef>
          </c:val>
          <c:extLst>
            <c:ext xmlns:c16="http://schemas.microsoft.com/office/drawing/2014/chart" uri="{C3380CC4-5D6E-409C-BE32-E72D297353CC}">
              <c16:uniqueId val="{00000003-C074-4730-A40D-1456A7C231BB}"/>
            </c:ext>
          </c:extLst>
        </c:ser>
        <c:ser>
          <c:idx val="4"/>
          <c:order val="4"/>
          <c:tx>
            <c:strRef>
              <c:f>Sheet1!$F$1</c:f>
              <c:strCache>
                <c:ptCount val="1"/>
                <c:pt idx="0">
                  <c:v>Q4 20213</c:v>
                </c:pt>
              </c:strCache>
            </c:strRef>
          </c:tx>
          <c:spPr>
            <a:solidFill>
              <a:srgbClr val="EF7D00"/>
            </a:solidFill>
            <a:ln>
              <a:noFill/>
            </a:ln>
            <a:effectLst/>
          </c:spPr>
          <c:invertIfNegative val="0"/>
          <c:dLbls>
            <c:delete val="1"/>
          </c:dLbls>
          <c:cat>
            <c:strRef>
              <c:f>Sheet1!$A$2</c:f>
              <c:strCache>
                <c:ptCount val="1"/>
                <c:pt idx="0">
                  <c:v>Decorative home improvement jobs 2021</c:v>
                </c:pt>
              </c:strCache>
            </c:strRef>
          </c:cat>
          <c:val>
            <c:numRef>
              <c:f>Sheet1!$F$2</c:f>
              <c:numCache>
                <c:formatCode>0%</c:formatCode>
                <c:ptCount val="1"/>
                <c:pt idx="0">
                  <c:v>0.5</c:v>
                </c:pt>
              </c:numCache>
            </c:numRef>
          </c:val>
          <c:extLst>
            <c:ext xmlns:c16="http://schemas.microsoft.com/office/drawing/2014/chart" uri="{C3380CC4-5D6E-409C-BE32-E72D297353CC}">
              <c16:uniqueId val="{00000004-C074-4730-A40D-1456A7C231BB}"/>
            </c:ext>
          </c:extLst>
        </c:ser>
        <c:ser>
          <c:idx val="5"/>
          <c:order val="5"/>
          <c:tx>
            <c:strRef>
              <c:f>Sheet1!$G$1</c:f>
              <c:strCache>
                <c:ptCount val="1"/>
                <c:pt idx="0">
                  <c:v>Q3 2022</c:v>
                </c:pt>
              </c:strCache>
            </c:strRef>
          </c:tx>
          <c:spPr>
            <a:solidFill>
              <a:srgbClr val="EF7D00"/>
            </a:solidFill>
            <a:ln>
              <a:noFill/>
            </a:ln>
            <a:effectLst/>
          </c:spPr>
          <c:invertIfNegative val="0"/>
          <c:dLbls>
            <c:delete val="1"/>
          </c:dLbls>
          <c:cat>
            <c:strRef>
              <c:f>Sheet1!$A$2</c:f>
              <c:strCache>
                <c:ptCount val="1"/>
                <c:pt idx="0">
                  <c:v>Decorative home improvement jobs 2021</c:v>
                </c:pt>
              </c:strCache>
            </c:strRef>
          </c:cat>
          <c:val>
            <c:numRef>
              <c:f>Sheet1!$G$2</c:f>
              <c:numCache>
                <c:formatCode>0%</c:formatCode>
                <c:ptCount val="1"/>
                <c:pt idx="0">
                  <c:v>0.5</c:v>
                </c:pt>
              </c:numCache>
            </c:numRef>
          </c:val>
          <c:extLst>
            <c:ext xmlns:c16="http://schemas.microsoft.com/office/drawing/2014/chart" uri="{C3380CC4-5D6E-409C-BE32-E72D297353CC}">
              <c16:uniqueId val="{00000005-C074-4730-A40D-1456A7C231BB}"/>
            </c:ext>
          </c:extLst>
        </c:ser>
        <c:ser>
          <c:idx val="6"/>
          <c:order val="6"/>
          <c:tx>
            <c:strRef>
              <c:f>Sheet1!$H$1</c:f>
              <c:strCache>
                <c:ptCount val="1"/>
                <c:pt idx="0">
                  <c:v>Q4 2021</c:v>
                </c:pt>
              </c:strCache>
            </c:strRef>
          </c:tx>
          <c:spPr>
            <a:solidFill>
              <a:srgbClr val="B9C6CF"/>
            </a:solidFill>
            <a:ln>
              <a:noFill/>
            </a:ln>
            <a:effectLst/>
          </c:spPr>
          <c:invertIfNegative val="0"/>
          <c:dLbls>
            <c:delete val="1"/>
          </c:dLbls>
          <c:cat>
            <c:strRef>
              <c:f>Sheet1!$A$2</c:f>
              <c:strCache>
                <c:ptCount val="1"/>
                <c:pt idx="0">
                  <c:v>Decorative home improvement jobs 2021</c:v>
                </c:pt>
              </c:strCache>
            </c:strRef>
          </c:cat>
          <c:val>
            <c:numRef>
              <c:f>Sheet1!$H$2</c:f>
              <c:numCache>
                <c:formatCode>0%</c:formatCode>
                <c:ptCount val="1"/>
                <c:pt idx="0">
                  <c:v>0.5</c:v>
                </c:pt>
              </c:numCache>
            </c:numRef>
          </c:val>
          <c:extLst>
            <c:ext xmlns:c16="http://schemas.microsoft.com/office/drawing/2014/chart" uri="{C3380CC4-5D6E-409C-BE32-E72D297353CC}">
              <c16:uniqueId val="{00000006-C074-4730-A40D-1456A7C231BB}"/>
            </c:ext>
          </c:extLst>
        </c:ser>
        <c:ser>
          <c:idx val="7"/>
          <c:order val="7"/>
          <c:tx>
            <c:strRef>
              <c:f>Sheet1!$I$1</c:f>
              <c:strCache>
                <c:ptCount val="1"/>
                <c:pt idx="0">
                  <c:v>Q3 2022</c:v>
                </c:pt>
              </c:strCache>
            </c:strRef>
          </c:tx>
          <c:spPr>
            <a:solidFill>
              <a:srgbClr val="B9C6CF"/>
            </a:solidFill>
            <a:ln>
              <a:noFill/>
            </a:ln>
            <a:effectLst/>
          </c:spPr>
          <c:invertIfNegative val="0"/>
          <c:dLbls>
            <c:delete val="1"/>
          </c:dLbls>
          <c:cat>
            <c:strRef>
              <c:f>Sheet1!$A$2</c:f>
              <c:strCache>
                <c:ptCount val="1"/>
                <c:pt idx="0">
                  <c:v>Decorative home improvement jobs 2021</c:v>
                </c:pt>
              </c:strCache>
            </c:strRef>
          </c:cat>
          <c:val>
            <c:numRef>
              <c:f>Sheet1!$I$2</c:f>
              <c:numCache>
                <c:formatCode>0%</c:formatCode>
                <c:ptCount val="1"/>
                <c:pt idx="0">
                  <c:v>0.5</c:v>
                </c:pt>
              </c:numCache>
            </c:numRef>
          </c:val>
          <c:extLst>
            <c:ext xmlns:c16="http://schemas.microsoft.com/office/drawing/2014/chart" uri="{C3380CC4-5D6E-409C-BE32-E72D297353CC}">
              <c16:uniqueId val="{00000007-C074-4730-A40D-1456A7C231BB}"/>
            </c:ext>
          </c:extLst>
        </c:ser>
        <c:dLbls>
          <c:dLblPos val="outEnd"/>
          <c:showLegendKey val="0"/>
          <c:showVal val="1"/>
          <c:showCatName val="0"/>
          <c:showSerName val="0"/>
          <c:showPercent val="0"/>
          <c:showBubbleSize val="0"/>
        </c:dLbls>
        <c:gapWidth val="5"/>
        <c:overlap val="-5"/>
        <c:axId val="962537496"/>
        <c:axId val="962535856"/>
      </c:barChart>
      <c:catAx>
        <c:axId val="962537496"/>
        <c:scaling>
          <c:orientation val="minMax"/>
        </c:scaling>
        <c:delete val="1"/>
        <c:axPos val="b"/>
        <c:numFmt formatCode="General" sourceLinked="1"/>
        <c:majorTickMark val="out"/>
        <c:minorTickMark val="none"/>
        <c:tickLblPos val="nextTo"/>
        <c:crossAx val="962535856"/>
        <c:crosses val="autoZero"/>
        <c:auto val="1"/>
        <c:lblAlgn val="ctr"/>
        <c:lblOffset val="100"/>
        <c:noMultiLvlLbl val="0"/>
      </c:catAx>
      <c:valAx>
        <c:axId val="962535856"/>
        <c:scaling>
          <c:orientation val="minMax"/>
          <c:max val="1"/>
          <c:min val="0"/>
        </c:scaling>
        <c:delete val="1"/>
        <c:axPos val="l"/>
        <c:numFmt formatCode="0%" sourceLinked="1"/>
        <c:majorTickMark val="out"/>
        <c:minorTickMark val="none"/>
        <c:tickLblPos val="nextTo"/>
        <c:crossAx val="962537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2567364825216079E-2"/>
          <c:w val="1"/>
          <c:h val="0.96797412909955027"/>
        </c:manualLayout>
      </c:layout>
      <c:barChart>
        <c:barDir val="col"/>
        <c:grouping val="clustered"/>
        <c:varyColors val="0"/>
        <c:ser>
          <c:idx val="0"/>
          <c:order val="0"/>
          <c:tx>
            <c:strRef>
              <c:f>Sheet1!$B$1</c:f>
              <c:strCache>
                <c:ptCount val="1"/>
                <c:pt idx="0">
                  <c:v>Q4 2021</c:v>
                </c:pt>
              </c:strCache>
            </c:strRef>
          </c:tx>
          <c:spPr>
            <a:solidFill>
              <a:srgbClr val="0A5D7A"/>
            </a:solidFill>
            <a:ln>
              <a:noFill/>
            </a:ln>
            <a:effectLst/>
          </c:spPr>
          <c:invertIfNegative val="0"/>
          <c:dLbls>
            <c:delete val="1"/>
          </c:dLbls>
          <c:cat>
            <c:strRef>
              <c:f>Sheet1!$A$2</c:f>
              <c:strCache>
                <c:ptCount val="1"/>
                <c:pt idx="0">
                  <c:v>Decorative home improvement jobs 2021</c:v>
                </c:pt>
              </c:strCache>
            </c:strRef>
          </c:cat>
          <c:val>
            <c:numRef>
              <c:f>Sheet1!$B$2</c:f>
              <c:numCache>
                <c:formatCode>0%</c:formatCode>
                <c:ptCount val="1"/>
                <c:pt idx="0">
                  <c:v>0.5</c:v>
                </c:pt>
              </c:numCache>
            </c:numRef>
          </c:val>
          <c:extLst>
            <c:ext xmlns:c16="http://schemas.microsoft.com/office/drawing/2014/chart" uri="{C3380CC4-5D6E-409C-BE32-E72D297353CC}">
              <c16:uniqueId val="{00000000-74EB-4D3F-A3DA-D51223D7E7FC}"/>
            </c:ext>
          </c:extLst>
        </c:ser>
        <c:ser>
          <c:idx val="1"/>
          <c:order val="1"/>
          <c:tx>
            <c:strRef>
              <c:f>Sheet1!$C$1</c:f>
              <c:strCache>
                <c:ptCount val="1"/>
                <c:pt idx="0">
                  <c:v>Q3 2022</c:v>
                </c:pt>
              </c:strCache>
            </c:strRef>
          </c:tx>
          <c:spPr>
            <a:solidFill>
              <a:srgbClr val="0A5D7A"/>
            </a:solidFill>
            <a:ln>
              <a:noFill/>
            </a:ln>
            <a:effectLst/>
          </c:spPr>
          <c:invertIfNegative val="0"/>
          <c:dLbls>
            <c:delete val="1"/>
          </c:dLbls>
          <c:cat>
            <c:strRef>
              <c:f>Sheet1!$A$2</c:f>
              <c:strCache>
                <c:ptCount val="1"/>
                <c:pt idx="0">
                  <c:v>Decorative home improvement jobs 2021</c:v>
                </c:pt>
              </c:strCache>
            </c:strRef>
          </c:cat>
          <c:val>
            <c:numRef>
              <c:f>Sheet1!$C$2</c:f>
              <c:numCache>
                <c:formatCode>0%</c:formatCode>
                <c:ptCount val="1"/>
                <c:pt idx="0">
                  <c:v>0.5</c:v>
                </c:pt>
              </c:numCache>
            </c:numRef>
          </c:val>
          <c:extLst>
            <c:ext xmlns:c16="http://schemas.microsoft.com/office/drawing/2014/chart" uri="{C3380CC4-5D6E-409C-BE32-E72D297353CC}">
              <c16:uniqueId val="{00000001-74EB-4D3F-A3DA-D51223D7E7FC}"/>
            </c:ext>
          </c:extLst>
        </c:ser>
        <c:ser>
          <c:idx val="2"/>
          <c:order val="2"/>
          <c:tx>
            <c:strRef>
              <c:f>Sheet1!$D$1</c:f>
              <c:strCache>
                <c:ptCount val="1"/>
                <c:pt idx="0">
                  <c:v>Q4 20212</c:v>
                </c:pt>
              </c:strCache>
            </c:strRef>
          </c:tx>
          <c:spPr>
            <a:solidFill>
              <a:srgbClr val="8DBDCB"/>
            </a:solidFill>
            <a:ln>
              <a:noFill/>
            </a:ln>
            <a:effectLst/>
          </c:spPr>
          <c:invertIfNegative val="0"/>
          <c:dLbls>
            <c:delete val="1"/>
          </c:dLbls>
          <c:cat>
            <c:strRef>
              <c:f>Sheet1!$A$2</c:f>
              <c:strCache>
                <c:ptCount val="1"/>
                <c:pt idx="0">
                  <c:v>Decorative home improvement jobs 2021</c:v>
                </c:pt>
              </c:strCache>
            </c:strRef>
          </c:cat>
          <c:val>
            <c:numRef>
              <c:f>Sheet1!$D$2</c:f>
              <c:numCache>
                <c:formatCode>0%</c:formatCode>
                <c:ptCount val="1"/>
                <c:pt idx="0">
                  <c:v>0.5</c:v>
                </c:pt>
              </c:numCache>
            </c:numRef>
          </c:val>
          <c:extLst>
            <c:ext xmlns:c16="http://schemas.microsoft.com/office/drawing/2014/chart" uri="{C3380CC4-5D6E-409C-BE32-E72D297353CC}">
              <c16:uniqueId val="{00000002-74EB-4D3F-A3DA-D51223D7E7FC}"/>
            </c:ext>
          </c:extLst>
        </c:ser>
        <c:ser>
          <c:idx val="3"/>
          <c:order val="3"/>
          <c:tx>
            <c:strRef>
              <c:f>Sheet1!$E$1</c:f>
              <c:strCache>
                <c:ptCount val="1"/>
                <c:pt idx="0">
                  <c:v>Q3 20223</c:v>
                </c:pt>
              </c:strCache>
            </c:strRef>
          </c:tx>
          <c:spPr>
            <a:solidFill>
              <a:srgbClr val="8DBDCB"/>
            </a:solidFill>
            <a:ln>
              <a:noFill/>
            </a:ln>
            <a:effectLst/>
          </c:spPr>
          <c:invertIfNegative val="0"/>
          <c:dLbls>
            <c:delete val="1"/>
          </c:dLbls>
          <c:cat>
            <c:strRef>
              <c:f>Sheet1!$A$2</c:f>
              <c:strCache>
                <c:ptCount val="1"/>
                <c:pt idx="0">
                  <c:v>Decorative home improvement jobs 2021</c:v>
                </c:pt>
              </c:strCache>
            </c:strRef>
          </c:cat>
          <c:val>
            <c:numRef>
              <c:f>Sheet1!$E$2</c:f>
              <c:numCache>
                <c:formatCode>0%</c:formatCode>
                <c:ptCount val="1"/>
                <c:pt idx="0">
                  <c:v>0.5</c:v>
                </c:pt>
              </c:numCache>
            </c:numRef>
          </c:val>
          <c:extLst>
            <c:ext xmlns:c16="http://schemas.microsoft.com/office/drawing/2014/chart" uri="{C3380CC4-5D6E-409C-BE32-E72D297353CC}">
              <c16:uniqueId val="{00000003-74EB-4D3F-A3DA-D51223D7E7FC}"/>
            </c:ext>
          </c:extLst>
        </c:ser>
        <c:ser>
          <c:idx val="4"/>
          <c:order val="4"/>
          <c:tx>
            <c:strRef>
              <c:f>Sheet1!$F$1</c:f>
              <c:strCache>
                <c:ptCount val="1"/>
                <c:pt idx="0">
                  <c:v>Q4 20213</c:v>
                </c:pt>
              </c:strCache>
            </c:strRef>
          </c:tx>
          <c:spPr>
            <a:solidFill>
              <a:srgbClr val="EF7D00"/>
            </a:solidFill>
            <a:ln>
              <a:noFill/>
            </a:ln>
            <a:effectLst/>
          </c:spPr>
          <c:invertIfNegative val="0"/>
          <c:dLbls>
            <c:delete val="1"/>
          </c:dLbls>
          <c:cat>
            <c:strRef>
              <c:f>Sheet1!$A$2</c:f>
              <c:strCache>
                <c:ptCount val="1"/>
                <c:pt idx="0">
                  <c:v>Decorative home improvement jobs 2021</c:v>
                </c:pt>
              </c:strCache>
            </c:strRef>
          </c:cat>
          <c:val>
            <c:numRef>
              <c:f>Sheet1!$F$2</c:f>
              <c:numCache>
                <c:formatCode>0%</c:formatCode>
                <c:ptCount val="1"/>
                <c:pt idx="0">
                  <c:v>0.5</c:v>
                </c:pt>
              </c:numCache>
            </c:numRef>
          </c:val>
          <c:extLst>
            <c:ext xmlns:c16="http://schemas.microsoft.com/office/drawing/2014/chart" uri="{C3380CC4-5D6E-409C-BE32-E72D297353CC}">
              <c16:uniqueId val="{00000004-74EB-4D3F-A3DA-D51223D7E7FC}"/>
            </c:ext>
          </c:extLst>
        </c:ser>
        <c:ser>
          <c:idx val="5"/>
          <c:order val="5"/>
          <c:tx>
            <c:strRef>
              <c:f>Sheet1!$G$1</c:f>
              <c:strCache>
                <c:ptCount val="1"/>
                <c:pt idx="0">
                  <c:v>Q3 2022</c:v>
                </c:pt>
              </c:strCache>
            </c:strRef>
          </c:tx>
          <c:spPr>
            <a:solidFill>
              <a:srgbClr val="EF7D00"/>
            </a:solidFill>
            <a:ln>
              <a:noFill/>
            </a:ln>
            <a:effectLst/>
          </c:spPr>
          <c:invertIfNegative val="0"/>
          <c:dLbls>
            <c:delete val="1"/>
          </c:dLbls>
          <c:cat>
            <c:strRef>
              <c:f>Sheet1!$A$2</c:f>
              <c:strCache>
                <c:ptCount val="1"/>
                <c:pt idx="0">
                  <c:v>Decorative home improvement jobs 2021</c:v>
                </c:pt>
              </c:strCache>
            </c:strRef>
          </c:cat>
          <c:val>
            <c:numRef>
              <c:f>Sheet1!$G$2</c:f>
              <c:numCache>
                <c:formatCode>0%</c:formatCode>
                <c:ptCount val="1"/>
                <c:pt idx="0">
                  <c:v>0.5</c:v>
                </c:pt>
              </c:numCache>
            </c:numRef>
          </c:val>
          <c:extLst>
            <c:ext xmlns:c16="http://schemas.microsoft.com/office/drawing/2014/chart" uri="{C3380CC4-5D6E-409C-BE32-E72D297353CC}">
              <c16:uniqueId val="{00000005-74EB-4D3F-A3DA-D51223D7E7FC}"/>
            </c:ext>
          </c:extLst>
        </c:ser>
        <c:ser>
          <c:idx val="6"/>
          <c:order val="6"/>
          <c:tx>
            <c:strRef>
              <c:f>Sheet1!$H$1</c:f>
              <c:strCache>
                <c:ptCount val="1"/>
                <c:pt idx="0">
                  <c:v>Q4 2021</c:v>
                </c:pt>
              </c:strCache>
            </c:strRef>
          </c:tx>
          <c:spPr>
            <a:solidFill>
              <a:srgbClr val="B9C6CF"/>
            </a:solidFill>
            <a:ln>
              <a:noFill/>
            </a:ln>
            <a:effectLst/>
          </c:spPr>
          <c:invertIfNegative val="0"/>
          <c:dLbls>
            <c:delete val="1"/>
          </c:dLbls>
          <c:cat>
            <c:strRef>
              <c:f>Sheet1!$A$2</c:f>
              <c:strCache>
                <c:ptCount val="1"/>
                <c:pt idx="0">
                  <c:v>Decorative home improvement jobs 2021</c:v>
                </c:pt>
              </c:strCache>
            </c:strRef>
          </c:cat>
          <c:val>
            <c:numRef>
              <c:f>Sheet1!$H$2</c:f>
              <c:numCache>
                <c:formatCode>0%</c:formatCode>
                <c:ptCount val="1"/>
                <c:pt idx="0">
                  <c:v>0.5</c:v>
                </c:pt>
              </c:numCache>
            </c:numRef>
          </c:val>
          <c:extLst>
            <c:ext xmlns:c16="http://schemas.microsoft.com/office/drawing/2014/chart" uri="{C3380CC4-5D6E-409C-BE32-E72D297353CC}">
              <c16:uniqueId val="{00000006-74EB-4D3F-A3DA-D51223D7E7FC}"/>
            </c:ext>
          </c:extLst>
        </c:ser>
        <c:ser>
          <c:idx val="7"/>
          <c:order val="7"/>
          <c:tx>
            <c:strRef>
              <c:f>Sheet1!$I$1</c:f>
              <c:strCache>
                <c:ptCount val="1"/>
                <c:pt idx="0">
                  <c:v>Q3 2022</c:v>
                </c:pt>
              </c:strCache>
            </c:strRef>
          </c:tx>
          <c:spPr>
            <a:solidFill>
              <a:srgbClr val="B9C6CF"/>
            </a:solidFill>
            <a:ln>
              <a:noFill/>
            </a:ln>
            <a:effectLst/>
          </c:spPr>
          <c:invertIfNegative val="0"/>
          <c:dLbls>
            <c:delete val="1"/>
          </c:dLbls>
          <c:cat>
            <c:strRef>
              <c:f>Sheet1!$A$2</c:f>
              <c:strCache>
                <c:ptCount val="1"/>
                <c:pt idx="0">
                  <c:v>Decorative home improvement jobs 2021</c:v>
                </c:pt>
              </c:strCache>
            </c:strRef>
          </c:cat>
          <c:val>
            <c:numRef>
              <c:f>Sheet1!$I$2</c:f>
              <c:numCache>
                <c:formatCode>0%</c:formatCode>
                <c:ptCount val="1"/>
                <c:pt idx="0">
                  <c:v>0.5</c:v>
                </c:pt>
              </c:numCache>
            </c:numRef>
          </c:val>
          <c:extLst>
            <c:ext xmlns:c16="http://schemas.microsoft.com/office/drawing/2014/chart" uri="{C3380CC4-5D6E-409C-BE32-E72D297353CC}">
              <c16:uniqueId val="{00000007-74EB-4D3F-A3DA-D51223D7E7FC}"/>
            </c:ext>
          </c:extLst>
        </c:ser>
        <c:dLbls>
          <c:dLblPos val="outEnd"/>
          <c:showLegendKey val="0"/>
          <c:showVal val="1"/>
          <c:showCatName val="0"/>
          <c:showSerName val="0"/>
          <c:showPercent val="0"/>
          <c:showBubbleSize val="0"/>
        </c:dLbls>
        <c:gapWidth val="5"/>
        <c:overlap val="-5"/>
        <c:axId val="962537496"/>
        <c:axId val="962535856"/>
      </c:barChart>
      <c:catAx>
        <c:axId val="962537496"/>
        <c:scaling>
          <c:orientation val="minMax"/>
        </c:scaling>
        <c:delete val="1"/>
        <c:axPos val="b"/>
        <c:numFmt formatCode="General" sourceLinked="1"/>
        <c:majorTickMark val="out"/>
        <c:minorTickMark val="none"/>
        <c:tickLblPos val="nextTo"/>
        <c:crossAx val="962535856"/>
        <c:crosses val="autoZero"/>
        <c:auto val="1"/>
        <c:lblAlgn val="ctr"/>
        <c:lblOffset val="100"/>
        <c:noMultiLvlLbl val="0"/>
      </c:catAx>
      <c:valAx>
        <c:axId val="962535856"/>
        <c:scaling>
          <c:orientation val="minMax"/>
          <c:max val="1"/>
          <c:min val="0"/>
        </c:scaling>
        <c:delete val="1"/>
        <c:axPos val="l"/>
        <c:numFmt formatCode="0%" sourceLinked="1"/>
        <c:majorTickMark val="out"/>
        <c:minorTickMark val="none"/>
        <c:tickLblPos val="nextTo"/>
        <c:crossAx val="962537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Completely agree</c:v>
                </c:pt>
              </c:strCache>
            </c:strRef>
          </c:tx>
          <c:spPr>
            <a:solidFill>
              <a:srgbClr val="0A5D7A"/>
            </a:solidFill>
            <a:ln w="3175">
              <a:solidFill>
                <a:sysClr val="window" lastClr="FFFFFF"/>
              </a:solidFill>
            </a:ln>
            <a:effectLst/>
          </c:spPr>
          <c:invertIfNegative val="0"/>
          <c:dPt>
            <c:idx val="3"/>
            <c:invertIfNegative val="0"/>
            <c:bubble3D val="0"/>
            <c:extLst>
              <c:ext xmlns:c16="http://schemas.microsoft.com/office/drawing/2014/chart" uri="{C3380CC4-5D6E-409C-BE32-E72D297353CC}">
                <c16:uniqueId val="{00000000-4811-44C0-A9A8-5F33593DEDC7}"/>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Sheet1!$B$2:$B$15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1-0BEA-4C55-9159-BE4AA78FEC44}"/>
            </c:ext>
          </c:extLst>
        </c:ser>
        <c:ser>
          <c:idx val="1"/>
          <c:order val="1"/>
          <c:tx>
            <c:strRef>
              <c:f>Sheet1!$C$1</c:f>
              <c:strCache>
                <c:ptCount val="1"/>
                <c:pt idx="0">
                  <c:v>Agree</c:v>
                </c:pt>
              </c:strCache>
            </c:strRef>
          </c:tx>
          <c:spPr>
            <a:solidFill>
              <a:srgbClr val="497C9B"/>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2-4811-44C0-A9A8-5F33593DEDC7}"/>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Sheet1!$C$2:$C$15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3-0BEA-4C55-9159-BE4AA78FEC44}"/>
            </c:ext>
          </c:extLst>
        </c:ser>
        <c:ser>
          <c:idx val="2"/>
          <c:order val="2"/>
          <c:tx>
            <c:strRef>
              <c:f>Sheet1!$D$1</c:f>
              <c:strCache>
                <c:ptCount val="1"/>
                <c:pt idx="0">
                  <c:v>Neutral</c:v>
                </c:pt>
              </c:strCache>
            </c:strRef>
          </c:tx>
          <c:spPr>
            <a:solidFill>
              <a:srgbClr val="B9C6CF"/>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3-4811-44C0-A9A8-5F33593DEDC7}"/>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Sheet1!$D$2:$D$15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5-0BEA-4C55-9159-BE4AA78FEC44}"/>
            </c:ext>
          </c:extLst>
        </c:ser>
        <c:ser>
          <c:idx val="3"/>
          <c:order val="3"/>
          <c:tx>
            <c:strRef>
              <c:f>Sheet1!$E$1</c:f>
              <c:strCache>
                <c:ptCount val="1"/>
                <c:pt idx="0">
                  <c:v>Disagree</c:v>
                </c:pt>
              </c:strCache>
            </c:strRef>
          </c:tx>
          <c:spPr>
            <a:solidFill>
              <a:srgbClr val="EF7D00"/>
            </a:solidFill>
            <a:ln w="3175">
              <a:solidFill>
                <a:sysClr val="window" lastClr="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Sheet1!$E$2:$E$15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6-0BEA-4C55-9159-BE4AA78FEC44}"/>
            </c:ext>
          </c:extLst>
        </c:ser>
        <c:ser>
          <c:idx val="4"/>
          <c:order val="4"/>
          <c:tx>
            <c:strRef>
              <c:f>Sheet1!$F$1</c:f>
              <c:strCache>
                <c:ptCount val="1"/>
                <c:pt idx="0">
                  <c:v>Completely disagree</c:v>
                </c:pt>
              </c:strCache>
            </c:strRef>
          </c:tx>
          <c:spPr>
            <a:solidFill>
              <a:srgbClr val="CD1719"/>
            </a:solidFill>
            <a:ln w="12700">
              <a:solidFill>
                <a:srgbClr val="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Sheet1!$F$2:$F$15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0-8EC1-45CF-8298-9AE4061B58F0}"/>
            </c:ext>
          </c:extLst>
        </c:ser>
        <c:ser>
          <c:idx val="5"/>
          <c:order val="5"/>
          <c:tx>
            <c:strRef>
              <c:f>Sheet1!$G$1</c:f>
              <c:strCache>
                <c:ptCount val="1"/>
                <c:pt idx="0">
                  <c:v>Don't know/no opinion</c:v>
                </c:pt>
              </c:strCache>
            </c:strRef>
          </c:tx>
          <c:spPr>
            <a:solidFill>
              <a:srgbClr val="757F7F"/>
            </a:solidFill>
            <a:ln>
              <a:solidFill>
                <a:srgbClr val="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Sheet1!$G$2:$G$15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1-8EC1-45CF-8298-9AE4061B58F0}"/>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Completely agree</c:v>
                </c:pt>
              </c:strCache>
            </c:strRef>
          </c:tx>
          <c:spPr>
            <a:solidFill>
              <a:srgbClr val="0A5D7A"/>
            </a:solidFill>
            <a:ln w="3175">
              <a:solidFill>
                <a:sysClr val="window" lastClr="FFFFFF"/>
              </a:solidFill>
            </a:ln>
            <a:effectLst/>
          </c:spPr>
          <c:invertIfNegative val="0"/>
          <c:dPt>
            <c:idx val="3"/>
            <c:invertIfNegative val="0"/>
            <c:bubble3D val="0"/>
            <c:extLst>
              <c:ext xmlns:c16="http://schemas.microsoft.com/office/drawing/2014/chart" uri="{C3380CC4-5D6E-409C-BE32-E72D297353CC}">
                <c16:uniqueId val="{00000000-FF86-4E43-9C2A-5B95106FDF84}"/>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Sheet1!$B$2:$B$15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1-FF86-4E43-9C2A-5B95106FDF84}"/>
            </c:ext>
          </c:extLst>
        </c:ser>
        <c:ser>
          <c:idx val="1"/>
          <c:order val="1"/>
          <c:tx>
            <c:strRef>
              <c:f>Sheet1!$C$1</c:f>
              <c:strCache>
                <c:ptCount val="1"/>
                <c:pt idx="0">
                  <c:v>Agree</c:v>
                </c:pt>
              </c:strCache>
            </c:strRef>
          </c:tx>
          <c:spPr>
            <a:solidFill>
              <a:srgbClr val="497C9B"/>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2-FF86-4E43-9C2A-5B95106FDF84}"/>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Sheet1!$C$2:$C$15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3-FF86-4E43-9C2A-5B95106FDF84}"/>
            </c:ext>
          </c:extLst>
        </c:ser>
        <c:ser>
          <c:idx val="2"/>
          <c:order val="2"/>
          <c:tx>
            <c:strRef>
              <c:f>Sheet1!$D$1</c:f>
              <c:strCache>
                <c:ptCount val="1"/>
                <c:pt idx="0">
                  <c:v>Neutral</c:v>
                </c:pt>
              </c:strCache>
            </c:strRef>
          </c:tx>
          <c:spPr>
            <a:solidFill>
              <a:srgbClr val="B9C6CF"/>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4-FF86-4E43-9C2A-5B95106FDF84}"/>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Sheet1!$D$2:$D$15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5-FF86-4E43-9C2A-5B95106FDF84}"/>
            </c:ext>
          </c:extLst>
        </c:ser>
        <c:ser>
          <c:idx val="3"/>
          <c:order val="3"/>
          <c:tx>
            <c:strRef>
              <c:f>Sheet1!$E$1</c:f>
              <c:strCache>
                <c:ptCount val="1"/>
                <c:pt idx="0">
                  <c:v>Disagree</c:v>
                </c:pt>
              </c:strCache>
            </c:strRef>
          </c:tx>
          <c:spPr>
            <a:solidFill>
              <a:srgbClr val="EF7D00"/>
            </a:solidFill>
            <a:ln w="3175">
              <a:solidFill>
                <a:sysClr val="window" lastClr="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Sheet1!$E$2:$E$15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6-FF86-4E43-9C2A-5B95106FDF84}"/>
            </c:ext>
          </c:extLst>
        </c:ser>
        <c:ser>
          <c:idx val="4"/>
          <c:order val="4"/>
          <c:tx>
            <c:strRef>
              <c:f>Sheet1!$F$1</c:f>
              <c:strCache>
                <c:ptCount val="1"/>
                <c:pt idx="0">
                  <c:v>Completely disagree</c:v>
                </c:pt>
              </c:strCache>
            </c:strRef>
          </c:tx>
          <c:spPr>
            <a:solidFill>
              <a:srgbClr val="CD1719"/>
            </a:solidFill>
            <a:ln w="12700">
              <a:solidFill>
                <a:srgbClr val="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Sheet1!$F$2:$F$15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7-FF86-4E43-9C2A-5B95106FDF84}"/>
            </c:ext>
          </c:extLst>
        </c:ser>
        <c:ser>
          <c:idx val="5"/>
          <c:order val="5"/>
          <c:tx>
            <c:strRef>
              <c:f>Sheet1!$G$1</c:f>
              <c:strCache>
                <c:ptCount val="1"/>
                <c:pt idx="0">
                  <c:v>Don't know/no opinion</c:v>
                </c:pt>
              </c:strCache>
            </c:strRef>
          </c:tx>
          <c:spPr>
            <a:solidFill>
              <a:srgbClr val="757F7F"/>
            </a:solidFill>
            <a:ln>
              <a:solidFill>
                <a:srgbClr val="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Sheet1!$G$2:$G$15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8-FF86-4E43-9C2A-5B95106FDF84}"/>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83743746232008E-2"/>
          <c:y val="8.164280197905191E-2"/>
          <c:w val="0.93315251485294659"/>
          <c:h val="0.75210912083538983"/>
        </c:manualLayout>
      </c:layout>
      <c:lineChart>
        <c:grouping val="standard"/>
        <c:varyColors val="0"/>
        <c:ser>
          <c:idx val="0"/>
          <c:order val="0"/>
          <c:spPr>
            <a:ln w="28575" cap="rnd">
              <a:solidFill>
                <a:srgbClr val="757F7F"/>
              </a:solidFill>
              <a:round/>
            </a:ln>
            <a:effectLst/>
          </c:spPr>
          <c:marker>
            <c:symbol val="circle"/>
            <c:size val="8"/>
            <c:spPr>
              <a:solidFill>
                <a:schemeClr val="bg1">
                  <a:lumMod val="50000"/>
                </a:schemeClr>
              </a:solidFill>
              <a:ln w="3175">
                <a:solidFill>
                  <a:schemeClr val="bg1"/>
                </a:solidFill>
              </a:ln>
              <a:effectLst/>
            </c:spPr>
          </c:marker>
          <c:dPt>
            <c:idx val="0"/>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0-6251-485E-A420-1BD2AD89F607}"/>
              </c:ext>
            </c:extLst>
          </c:dPt>
          <c:dPt>
            <c:idx val="1"/>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1-6251-485E-A420-1BD2AD89F607}"/>
              </c:ext>
            </c:extLst>
          </c:dPt>
          <c:dPt>
            <c:idx val="2"/>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2-6251-485E-A420-1BD2AD89F607}"/>
              </c:ext>
            </c:extLst>
          </c:dPt>
          <c:dPt>
            <c:idx val="3"/>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3-6251-485E-A420-1BD2AD89F607}"/>
              </c:ext>
            </c:extLst>
          </c:dPt>
          <c:dPt>
            <c:idx val="5"/>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5-6251-485E-A420-1BD2AD89F607}"/>
              </c:ext>
            </c:extLst>
          </c:dPt>
          <c:dPt>
            <c:idx val="6"/>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6-6251-485E-A420-1BD2AD89F607}"/>
              </c:ext>
            </c:extLst>
          </c:dPt>
          <c:dPt>
            <c:idx val="7"/>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7-6251-485E-A420-1BD2AD89F607}"/>
              </c:ext>
            </c:extLst>
          </c:dPt>
          <c:dPt>
            <c:idx val="8"/>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8-6251-485E-A420-1BD2AD89F607}"/>
              </c:ext>
            </c:extLst>
          </c:dPt>
          <c:dPt>
            <c:idx val="9"/>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9-6251-485E-A420-1BD2AD89F607}"/>
              </c:ext>
            </c:extLst>
          </c:dPt>
          <c:dPt>
            <c:idx val="10"/>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A-6251-485E-A420-1BD2AD89F607}"/>
              </c:ext>
            </c:extLst>
          </c:dPt>
          <c:dPt>
            <c:idx val="11"/>
            <c:marker>
              <c:symbol val="circle"/>
              <c:size val="8"/>
              <c:spPr>
                <a:solidFill>
                  <a:schemeClr val="bg1">
                    <a:lumMod val="50000"/>
                  </a:schemeClr>
                </a:solidFill>
                <a:ln w="3175">
                  <a:solidFill>
                    <a:schemeClr val="bg1"/>
                  </a:solidFill>
                </a:ln>
                <a:effectLst/>
              </c:spPr>
            </c:marker>
            <c:bubble3D val="0"/>
            <c:extLst>
              <c:ext xmlns:c16="http://schemas.microsoft.com/office/drawing/2014/chart" uri="{C3380CC4-5D6E-409C-BE32-E72D297353CC}">
                <c16:uniqueId val="{0000000B-6251-485E-A420-1BD2AD89F607}"/>
              </c:ext>
            </c:extLst>
          </c:dPt>
          <c:dPt>
            <c:idx val="12"/>
            <c:marker>
              <c:symbol val="circle"/>
              <c:size val="8"/>
              <c:spPr>
                <a:solidFill>
                  <a:schemeClr val="bg1">
                    <a:lumMod val="50000"/>
                  </a:schemeClr>
                </a:solidFill>
                <a:ln w="3175">
                  <a:solidFill>
                    <a:schemeClr val="bg1"/>
                  </a:solidFill>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0D-6251-485E-A420-1BD2AD89F607}"/>
              </c:ext>
            </c:extLst>
          </c:dPt>
          <c:dPt>
            <c:idx val="13"/>
            <c:marker>
              <c:symbol val="circle"/>
              <c:size val="8"/>
              <c:spPr>
                <a:solidFill>
                  <a:schemeClr val="bg1">
                    <a:lumMod val="50000"/>
                  </a:schemeClr>
                </a:solidFill>
                <a:ln w="3175">
                  <a:solidFill>
                    <a:schemeClr val="bg1"/>
                  </a:solidFill>
                  <a:prstDash val="solid"/>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0F-6251-485E-A420-1BD2AD89F607}"/>
              </c:ext>
            </c:extLst>
          </c:dPt>
          <c:dPt>
            <c:idx val="14"/>
            <c:marker>
              <c:symbol val="circle"/>
              <c:size val="8"/>
              <c:spPr>
                <a:solidFill>
                  <a:schemeClr val="bg1">
                    <a:lumMod val="50000"/>
                  </a:schemeClr>
                </a:solidFill>
                <a:ln w="3175">
                  <a:solidFill>
                    <a:schemeClr val="bg1"/>
                  </a:solidFill>
                  <a:prstDash val="solid"/>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11-6251-485E-A420-1BD2AD89F607}"/>
              </c:ext>
            </c:extLst>
          </c:dPt>
          <c:dPt>
            <c:idx val="15"/>
            <c:marker>
              <c:symbol val="circle"/>
              <c:size val="8"/>
              <c:spPr>
                <a:solidFill>
                  <a:schemeClr val="bg1">
                    <a:lumMod val="50000"/>
                  </a:schemeClr>
                </a:solidFill>
                <a:ln w="3175">
                  <a:solidFill>
                    <a:schemeClr val="bg1"/>
                  </a:solidFill>
                  <a:prstDash val="solid"/>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13-6251-485E-A420-1BD2AD89F607}"/>
              </c:ext>
            </c:extLst>
          </c:dPt>
          <c:dPt>
            <c:idx val="16"/>
            <c:marker>
              <c:symbol val="circle"/>
              <c:size val="8"/>
              <c:spPr>
                <a:solidFill>
                  <a:schemeClr val="bg1">
                    <a:lumMod val="50000"/>
                  </a:schemeClr>
                </a:solidFill>
                <a:ln w="3175">
                  <a:solidFill>
                    <a:schemeClr val="bg1"/>
                  </a:solidFill>
                  <a:prstDash val="solid"/>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15-6251-485E-A420-1BD2AD89F607}"/>
              </c:ext>
            </c:extLst>
          </c:dPt>
          <c:dPt>
            <c:idx val="17"/>
            <c:marker>
              <c:symbol val="circle"/>
              <c:size val="8"/>
              <c:spPr>
                <a:solidFill>
                  <a:schemeClr val="bg1">
                    <a:lumMod val="50000"/>
                  </a:schemeClr>
                </a:solidFill>
                <a:ln w="3175" cap="rnd">
                  <a:solidFill>
                    <a:schemeClr val="bg1"/>
                  </a:solidFill>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17-6251-485E-A420-1BD2AD89F607}"/>
              </c:ext>
            </c:extLst>
          </c:dPt>
          <c:dPt>
            <c:idx val="18"/>
            <c:marker>
              <c:symbol val="circle"/>
              <c:size val="8"/>
              <c:spPr>
                <a:solidFill>
                  <a:schemeClr val="bg1">
                    <a:lumMod val="50000"/>
                  </a:schemeClr>
                </a:solidFill>
                <a:ln w="3175">
                  <a:solidFill>
                    <a:schemeClr val="bg1"/>
                  </a:solidFill>
                  <a:prstDash val="solid"/>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19-6251-485E-A420-1BD2AD89F607}"/>
              </c:ext>
            </c:extLst>
          </c:dPt>
          <c:dPt>
            <c:idx val="19"/>
            <c:marker>
              <c:symbol val="circle"/>
              <c:size val="8"/>
              <c:spPr>
                <a:solidFill>
                  <a:schemeClr val="bg1">
                    <a:lumMod val="50000"/>
                  </a:schemeClr>
                </a:solidFill>
                <a:ln w="3175">
                  <a:solidFill>
                    <a:schemeClr val="bg1"/>
                  </a:solidFill>
                  <a:prstDash val="solid"/>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1B-6251-485E-A420-1BD2AD89F607}"/>
              </c:ext>
            </c:extLst>
          </c:dPt>
          <c:dPt>
            <c:idx val="20"/>
            <c:marker>
              <c:symbol val="circle"/>
              <c:size val="8"/>
              <c:spPr>
                <a:solidFill>
                  <a:schemeClr val="bg1">
                    <a:lumMod val="50000"/>
                  </a:schemeClr>
                </a:solidFill>
                <a:ln w="3175" cap="flat">
                  <a:solidFill>
                    <a:schemeClr val="bg1"/>
                  </a:solidFill>
                  <a:prstDash val="dash"/>
                </a:ln>
                <a:effectLst/>
              </c:spPr>
            </c:marker>
            <c:bubble3D val="0"/>
            <c:spPr>
              <a:ln w="28575" cap="rnd">
                <a:solidFill>
                  <a:srgbClr val="757F7F"/>
                </a:solidFill>
                <a:prstDash val="solid"/>
                <a:round/>
              </a:ln>
              <a:effectLst/>
            </c:spPr>
            <c:extLst>
              <c:ext xmlns:c16="http://schemas.microsoft.com/office/drawing/2014/chart" uri="{C3380CC4-5D6E-409C-BE32-E72D297353CC}">
                <c16:uniqueId val="{0000001D-6251-485E-A420-1BD2AD89F607}"/>
              </c:ext>
            </c:extLst>
          </c:dPt>
          <c:dPt>
            <c:idx val="21"/>
            <c:marker>
              <c:symbol val="circle"/>
              <c:size val="8"/>
              <c:spPr>
                <a:solidFill>
                  <a:schemeClr val="bg1">
                    <a:lumMod val="50000"/>
                  </a:schemeClr>
                </a:solidFill>
                <a:ln w="3175" cap="flat">
                  <a:solidFill>
                    <a:schemeClr val="bg1"/>
                  </a:solidFill>
                  <a:prstDash val="dash"/>
                </a:ln>
                <a:effectLst/>
              </c:spPr>
            </c:marker>
            <c:bubble3D val="0"/>
            <c:extLst>
              <c:ext xmlns:c16="http://schemas.microsoft.com/office/drawing/2014/chart" uri="{C3380CC4-5D6E-409C-BE32-E72D297353CC}">
                <c16:uniqueId val="{0000001F-0105-43A7-980B-BE013A032B1F}"/>
              </c:ext>
            </c:extLst>
          </c:dPt>
          <c:cat>
            <c:multiLvlStrRef>
              <c:f>Sheet1!$A$3:$B$7</c:f>
              <c:multiLvlStrCache>
                <c:ptCount val="5"/>
                <c:lvl>
                  <c:pt idx="0">
                    <c:v>Q3</c:v>
                  </c:pt>
                  <c:pt idx="1">
                    <c:v>Q4</c:v>
                  </c:pt>
                  <c:pt idx="2">
                    <c:v>Q1</c:v>
                  </c:pt>
                  <c:pt idx="3">
                    <c:v>Q2</c:v>
                  </c:pt>
                  <c:pt idx="4">
                    <c:v>Q3</c:v>
                  </c:pt>
                </c:lvl>
                <c:lvl>
                  <c:pt idx="0">
                    <c:v>2021</c:v>
                  </c:pt>
                  <c:pt idx="2">
                    <c:v>2022</c:v>
                  </c:pt>
                </c:lvl>
              </c:multiLvlStrCache>
            </c:multiLvlStrRef>
          </c:cat>
          <c:val>
            <c:numRef>
              <c:f>Sheet1!$C$3:$C$7</c:f>
              <c:numCache>
                <c:formatCode>[$€-413]\ #,##0</c:formatCode>
                <c:ptCount val="5"/>
                <c:pt idx="0">
                  <c:v>134.41251730815705</c:v>
                </c:pt>
                <c:pt idx="1">
                  <c:v>134.41251730815705</c:v>
                </c:pt>
                <c:pt idx="2">
                  <c:v>134.41251730815705</c:v>
                </c:pt>
                <c:pt idx="3">
                  <c:v>134.41251730815705</c:v>
                </c:pt>
                <c:pt idx="4">
                  <c:v>134.41251730815705</c:v>
                </c:pt>
              </c:numCache>
            </c:numRef>
          </c:val>
          <c:smooth val="0"/>
          <c:extLst>
            <c:ext xmlns:c16="http://schemas.microsoft.com/office/drawing/2014/chart" uri="{C3380CC4-5D6E-409C-BE32-E72D297353CC}">
              <c16:uniqueId val="{0000001C-6251-485E-A420-1BD2AD89F607}"/>
            </c:ext>
          </c:extLst>
        </c:ser>
        <c:dLbls>
          <c:showLegendKey val="0"/>
          <c:showVal val="0"/>
          <c:showCatName val="0"/>
          <c:showSerName val="0"/>
          <c:showPercent val="0"/>
          <c:showBubbleSize val="0"/>
        </c:dLbls>
        <c:marker val="1"/>
        <c:smooth val="0"/>
        <c:axId val="659808000"/>
        <c:axId val="659805704"/>
      </c:lineChart>
      <c:catAx>
        <c:axId val="6598080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n-US"/>
          </a:p>
        </c:txPr>
        <c:crossAx val="659805704"/>
        <c:crosses val="autoZero"/>
        <c:auto val="1"/>
        <c:lblAlgn val="ctr"/>
        <c:lblOffset val="100"/>
        <c:noMultiLvlLbl val="0"/>
      </c:catAx>
      <c:valAx>
        <c:axId val="659805704"/>
        <c:scaling>
          <c:orientation val="minMax"/>
          <c:max val="200"/>
          <c:min val="0"/>
        </c:scaling>
        <c:delete val="0"/>
        <c:axPos val="l"/>
        <c:numFmt formatCode="&quot;€&quot;\ #,##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mn-lt"/>
                <a:ea typeface="+mn-ea"/>
                <a:cs typeface="+mn-cs"/>
              </a:defRPr>
            </a:pPr>
            <a:endParaRPr lang="en-US"/>
          </a:p>
        </c:txPr>
        <c:crossAx val="659808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Completely agree</c:v>
                </c:pt>
              </c:strCache>
            </c:strRef>
          </c:tx>
          <c:spPr>
            <a:solidFill>
              <a:srgbClr val="0A5D7A"/>
            </a:solidFill>
            <a:ln w="3175">
              <a:solidFill>
                <a:sysClr val="window" lastClr="FFFFFF"/>
              </a:solidFill>
            </a:ln>
            <a:effectLst/>
          </c:spPr>
          <c:invertIfNegative val="0"/>
          <c:dPt>
            <c:idx val="3"/>
            <c:invertIfNegative val="0"/>
            <c:bubble3D val="0"/>
            <c:extLst>
              <c:ext xmlns:c16="http://schemas.microsoft.com/office/drawing/2014/chart" uri="{C3380CC4-5D6E-409C-BE32-E72D297353CC}">
                <c16:uniqueId val="{00000000-591A-40A0-ACE8-3B4EFBC975F9}"/>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Sheet1!$B$2:$B$15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1-591A-40A0-ACE8-3B4EFBC975F9}"/>
            </c:ext>
          </c:extLst>
        </c:ser>
        <c:ser>
          <c:idx val="1"/>
          <c:order val="1"/>
          <c:tx>
            <c:strRef>
              <c:f>Sheet1!$C$1</c:f>
              <c:strCache>
                <c:ptCount val="1"/>
                <c:pt idx="0">
                  <c:v>Agree</c:v>
                </c:pt>
              </c:strCache>
            </c:strRef>
          </c:tx>
          <c:spPr>
            <a:solidFill>
              <a:srgbClr val="497C9B"/>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2-591A-40A0-ACE8-3B4EFBC975F9}"/>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Sheet1!$C$2:$C$15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3-591A-40A0-ACE8-3B4EFBC975F9}"/>
            </c:ext>
          </c:extLst>
        </c:ser>
        <c:ser>
          <c:idx val="2"/>
          <c:order val="2"/>
          <c:tx>
            <c:strRef>
              <c:f>Sheet1!$D$1</c:f>
              <c:strCache>
                <c:ptCount val="1"/>
                <c:pt idx="0">
                  <c:v>Neutral</c:v>
                </c:pt>
              </c:strCache>
            </c:strRef>
          </c:tx>
          <c:spPr>
            <a:solidFill>
              <a:srgbClr val="B9C6CF"/>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4-591A-40A0-ACE8-3B4EFBC975F9}"/>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Sheet1!$D$2:$D$15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5-591A-40A0-ACE8-3B4EFBC975F9}"/>
            </c:ext>
          </c:extLst>
        </c:ser>
        <c:ser>
          <c:idx val="3"/>
          <c:order val="3"/>
          <c:tx>
            <c:strRef>
              <c:f>Sheet1!$E$1</c:f>
              <c:strCache>
                <c:ptCount val="1"/>
                <c:pt idx="0">
                  <c:v>Disagree</c:v>
                </c:pt>
              </c:strCache>
            </c:strRef>
          </c:tx>
          <c:spPr>
            <a:solidFill>
              <a:srgbClr val="EF7D00"/>
            </a:solidFill>
            <a:ln w="3175">
              <a:solidFill>
                <a:sysClr val="window" lastClr="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Sheet1!$E$2:$E$15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6-591A-40A0-ACE8-3B4EFBC975F9}"/>
            </c:ext>
          </c:extLst>
        </c:ser>
        <c:ser>
          <c:idx val="4"/>
          <c:order val="4"/>
          <c:tx>
            <c:strRef>
              <c:f>Sheet1!$F$1</c:f>
              <c:strCache>
                <c:ptCount val="1"/>
                <c:pt idx="0">
                  <c:v>Completely disagree</c:v>
                </c:pt>
              </c:strCache>
            </c:strRef>
          </c:tx>
          <c:spPr>
            <a:solidFill>
              <a:srgbClr val="CD1719"/>
            </a:solidFill>
            <a:ln w="12700">
              <a:solidFill>
                <a:srgbClr val="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Sheet1!$F$2:$F$15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7-591A-40A0-ACE8-3B4EFBC975F9}"/>
            </c:ext>
          </c:extLst>
        </c:ser>
        <c:ser>
          <c:idx val="5"/>
          <c:order val="5"/>
          <c:tx>
            <c:strRef>
              <c:f>Sheet1!$G$1</c:f>
              <c:strCache>
                <c:ptCount val="1"/>
                <c:pt idx="0">
                  <c:v>Don't know/no opinion</c:v>
                </c:pt>
              </c:strCache>
            </c:strRef>
          </c:tx>
          <c:spPr>
            <a:solidFill>
              <a:srgbClr val="757F7F"/>
            </a:solidFill>
            <a:ln>
              <a:solidFill>
                <a:srgbClr val="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Sheet1!$G$2:$G$15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8-591A-40A0-ACE8-3B4EFBC975F9}"/>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Completely agree</c:v>
                </c:pt>
              </c:strCache>
            </c:strRef>
          </c:tx>
          <c:spPr>
            <a:solidFill>
              <a:srgbClr val="0A5D7A"/>
            </a:solidFill>
            <a:ln w="3175">
              <a:solidFill>
                <a:sysClr val="window" lastClr="FFFFFF"/>
              </a:solidFill>
            </a:ln>
            <a:effectLst/>
          </c:spPr>
          <c:invertIfNegative val="0"/>
          <c:dPt>
            <c:idx val="3"/>
            <c:invertIfNegative val="0"/>
            <c:bubble3D val="0"/>
            <c:extLst>
              <c:ext xmlns:c16="http://schemas.microsoft.com/office/drawing/2014/chart" uri="{C3380CC4-5D6E-409C-BE32-E72D297353CC}">
                <c16:uniqueId val="{00000000-574E-45F9-97B9-3F2C52D4777F}"/>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Sheet1!$B$2:$B$15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1-574E-45F9-97B9-3F2C52D4777F}"/>
            </c:ext>
          </c:extLst>
        </c:ser>
        <c:ser>
          <c:idx val="1"/>
          <c:order val="1"/>
          <c:tx>
            <c:strRef>
              <c:f>Sheet1!$C$1</c:f>
              <c:strCache>
                <c:ptCount val="1"/>
                <c:pt idx="0">
                  <c:v>Agree</c:v>
                </c:pt>
              </c:strCache>
            </c:strRef>
          </c:tx>
          <c:spPr>
            <a:solidFill>
              <a:srgbClr val="497C9B"/>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2-574E-45F9-97B9-3F2C52D4777F}"/>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Sheet1!$C$2:$C$15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3-574E-45F9-97B9-3F2C52D4777F}"/>
            </c:ext>
          </c:extLst>
        </c:ser>
        <c:ser>
          <c:idx val="2"/>
          <c:order val="2"/>
          <c:tx>
            <c:strRef>
              <c:f>Sheet1!$D$1</c:f>
              <c:strCache>
                <c:ptCount val="1"/>
                <c:pt idx="0">
                  <c:v>Neutral</c:v>
                </c:pt>
              </c:strCache>
            </c:strRef>
          </c:tx>
          <c:spPr>
            <a:solidFill>
              <a:srgbClr val="B9C6CF"/>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4-574E-45F9-97B9-3F2C52D4777F}"/>
              </c:ext>
            </c:extLst>
          </c:dPt>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Sheet1!$D$2:$D$15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5-574E-45F9-97B9-3F2C52D4777F}"/>
            </c:ext>
          </c:extLst>
        </c:ser>
        <c:ser>
          <c:idx val="3"/>
          <c:order val="3"/>
          <c:tx>
            <c:strRef>
              <c:f>Sheet1!$E$1</c:f>
              <c:strCache>
                <c:ptCount val="1"/>
                <c:pt idx="0">
                  <c:v>Disagree</c:v>
                </c:pt>
              </c:strCache>
            </c:strRef>
          </c:tx>
          <c:spPr>
            <a:solidFill>
              <a:srgbClr val="EF7D00"/>
            </a:solidFill>
            <a:ln w="3175">
              <a:solidFill>
                <a:sysClr val="window" lastClr="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Sheet1!$E$2:$E$15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6-574E-45F9-97B9-3F2C52D4777F}"/>
            </c:ext>
          </c:extLst>
        </c:ser>
        <c:ser>
          <c:idx val="4"/>
          <c:order val="4"/>
          <c:tx>
            <c:strRef>
              <c:f>Sheet1!$F$1</c:f>
              <c:strCache>
                <c:ptCount val="1"/>
                <c:pt idx="0">
                  <c:v>Completely disagree</c:v>
                </c:pt>
              </c:strCache>
            </c:strRef>
          </c:tx>
          <c:spPr>
            <a:solidFill>
              <a:srgbClr val="CD1719"/>
            </a:solidFill>
            <a:ln w="12700">
              <a:solidFill>
                <a:srgbClr val="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Sheet1!$F$2:$F$15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7-574E-45F9-97B9-3F2C52D4777F}"/>
            </c:ext>
          </c:extLst>
        </c:ser>
        <c:ser>
          <c:idx val="5"/>
          <c:order val="5"/>
          <c:tx>
            <c:strRef>
              <c:f>Sheet1!$G$1</c:f>
              <c:strCache>
                <c:ptCount val="1"/>
                <c:pt idx="0">
                  <c:v>Don't know/no opinion</c:v>
                </c:pt>
              </c:strCache>
            </c:strRef>
          </c:tx>
          <c:spPr>
            <a:solidFill>
              <a:srgbClr val="757F7F"/>
            </a:solidFill>
            <a:ln>
              <a:solidFill>
                <a:srgbClr val="FFFFFF"/>
              </a:solidFill>
            </a:ln>
            <a:effectLst/>
          </c:spPr>
          <c:invertIfNegative val="0"/>
          <c:cat>
            <c:strRef>
              <c:f>Sheet1!$A$2:$A$15</c:f>
              <c:strCache>
                <c:ptCount val="14"/>
                <c:pt idx="0">
                  <c:v>Q1 2022</c:v>
                </c:pt>
                <c:pt idx="1">
                  <c:v>Q3 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Sheet1!$G$2:$G$15</c:f>
              <c:numCache>
                <c:formatCode>0%</c:formatCode>
                <c:ptCount val="14"/>
                <c:pt idx="0">
                  <c:v>0.17</c:v>
                </c:pt>
                <c:pt idx="1">
                  <c:v>0.17</c:v>
                </c:pt>
                <c:pt idx="3">
                  <c:v>0.17</c:v>
                </c:pt>
                <c:pt idx="4">
                  <c:v>0.17</c:v>
                </c:pt>
                <c:pt idx="5">
                  <c:v>0.17</c:v>
                </c:pt>
                <c:pt idx="6">
                  <c:v>0.17</c:v>
                </c:pt>
                <c:pt idx="7">
                  <c:v>0.17</c:v>
                </c:pt>
                <c:pt idx="8">
                  <c:v>0.17</c:v>
                </c:pt>
                <c:pt idx="9">
                  <c:v>0.17</c:v>
                </c:pt>
                <c:pt idx="10">
                  <c:v>0.17</c:v>
                </c:pt>
                <c:pt idx="11">
                  <c:v>0.17</c:v>
                </c:pt>
                <c:pt idx="12">
                  <c:v>0.17</c:v>
                </c:pt>
                <c:pt idx="13">
                  <c:v>0.17</c:v>
                </c:pt>
              </c:numCache>
            </c:numRef>
          </c:val>
          <c:extLst>
            <c:ext xmlns:c16="http://schemas.microsoft.com/office/drawing/2014/chart" uri="{C3380CC4-5D6E-409C-BE32-E72D297353CC}">
              <c16:uniqueId val="{00000008-574E-45F9-97B9-3F2C52D4777F}"/>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25</c:v>
                </c:pt>
              </c:strCache>
            </c:strRef>
          </c:tx>
          <c:spPr>
            <a:solidFill>
              <a:srgbClr val="0A5D7A"/>
            </a:solidFill>
            <a:ln w="3175">
              <a:solidFill>
                <a:sysClr val="window" lastClr="FFFFFF"/>
              </a:solidFill>
            </a:ln>
            <a:effectLst/>
          </c:spPr>
          <c:invertIfNegative val="0"/>
          <c:dPt>
            <c:idx val="3"/>
            <c:invertIfNegative val="0"/>
            <c:bubble3D val="0"/>
            <c:extLst>
              <c:ext xmlns:c16="http://schemas.microsoft.com/office/drawing/2014/chart" uri="{C3380CC4-5D6E-409C-BE32-E72D297353CC}">
                <c16:uniqueId val="{00000000-6802-49FE-AF07-9B40AECB0D38}"/>
              </c:ext>
            </c:extLst>
          </c:dPt>
          <c:cat>
            <c:strRef>
              <c:f>Sheet1!$A$2:$A$15</c:f>
              <c:strCache>
                <c:ptCount val="14"/>
                <c:pt idx="0">
                  <c:v>2021</c:v>
                </c:pt>
                <c:pt idx="1">
                  <c:v>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Sheet1!$B$2:$B$15</c:f>
              <c:numCache>
                <c:formatCode>0%</c:formatCode>
                <c:ptCount val="14"/>
                <c:pt idx="0">
                  <c:v>0.25</c:v>
                </c:pt>
                <c:pt idx="1">
                  <c:v>0.25</c:v>
                </c:pt>
                <c:pt idx="3">
                  <c:v>0.25</c:v>
                </c:pt>
                <c:pt idx="4">
                  <c:v>0.25</c:v>
                </c:pt>
                <c:pt idx="5">
                  <c:v>0.25</c:v>
                </c:pt>
                <c:pt idx="6">
                  <c:v>0.25</c:v>
                </c:pt>
                <c:pt idx="7">
                  <c:v>0.25</c:v>
                </c:pt>
                <c:pt idx="8">
                  <c:v>0.25</c:v>
                </c:pt>
                <c:pt idx="9">
                  <c:v>0.25</c:v>
                </c:pt>
                <c:pt idx="10">
                  <c:v>0.25</c:v>
                </c:pt>
                <c:pt idx="11">
                  <c:v>0.25</c:v>
                </c:pt>
                <c:pt idx="12">
                  <c:v>0.25</c:v>
                </c:pt>
                <c:pt idx="13">
                  <c:v>0.25</c:v>
                </c:pt>
              </c:numCache>
            </c:numRef>
          </c:val>
          <c:extLst>
            <c:ext xmlns:c16="http://schemas.microsoft.com/office/drawing/2014/chart" uri="{C3380CC4-5D6E-409C-BE32-E72D297353CC}">
              <c16:uniqueId val="{00000001-0BEA-4C55-9159-BE4AA78FEC44}"/>
            </c:ext>
          </c:extLst>
        </c:ser>
        <c:ser>
          <c:idx val="1"/>
          <c:order val="1"/>
          <c:tx>
            <c:strRef>
              <c:f>Sheet1!$C$1</c:f>
              <c:strCache>
                <c:ptCount val="1"/>
                <c:pt idx="0">
                  <c:v>Neutral</c:v>
                </c:pt>
              </c:strCache>
            </c:strRef>
          </c:tx>
          <c:spPr>
            <a:solidFill>
              <a:srgbClr val="B9C6CF"/>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1-6802-49FE-AF07-9B40AECB0D38}"/>
              </c:ext>
            </c:extLst>
          </c:dPt>
          <c:cat>
            <c:strRef>
              <c:f>Sheet1!$A$2:$A$15</c:f>
              <c:strCache>
                <c:ptCount val="14"/>
                <c:pt idx="0">
                  <c:v>2021</c:v>
                </c:pt>
                <c:pt idx="1">
                  <c:v>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Sheet1!$C$2:$C$15</c:f>
              <c:numCache>
                <c:formatCode>0%</c:formatCode>
                <c:ptCount val="14"/>
                <c:pt idx="0">
                  <c:v>0.25</c:v>
                </c:pt>
                <c:pt idx="1">
                  <c:v>0.25</c:v>
                </c:pt>
                <c:pt idx="3">
                  <c:v>0.25</c:v>
                </c:pt>
                <c:pt idx="4">
                  <c:v>0.25</c:v>
                </c:pt>
                <c:pt idx="5">
                  <c:v>0.25</c:v>
                </c:pt>
                <c:pt idx="6">
                  <c:v>0.25</c:v>
                </c:pt>
                <c:pt idx="7">
                  <c:v>0.25</c:v>
                </c:pt>
                <c:pt idx="8">
                  <c:v>0.25</c:v>
                </c:pt>
                <c:pt idx="9">
                  <c:v>0.25</c:v>
                </c:pt>
                <c:pt idx="10">
                  <c:v>0.25</c:v>
                </c:pt>
                <c:pt idx="11">
                  <c:v>0.25</c:v>
                </c:pt>
                <c:pt idx="12">
                  <c:v>0.25</c:v>
                </c:pt>
                <c:pt idx="13">
                  <c:v>0.25</c:v>
                </c:pt>
              </c:numCache>
            </c:numRef>
          </c:val>
          <c:extLst>
            <c:ext xmlns:c16="http://schemas.microsoft.com/office/drawing/2014/chart" uri="{C3380CC4-5D6E-409C-BE32-E72D297353CC}">
              <c16:uniqueId val="{00000003-0BEA-4C55-9159-BE4AA78FEC44}"/>
            </c:ext>
          </c:extLst>
        </c:ser>
        <c:ser>
          <c:idx val="2"/>
          <c:order val="2"/>
          <c:tx>
            <c:strRef>
              <c:f>Sheet1!$D$1</c:f>
              <c:strCache>
                <c:ptCount val="1"/>
                <c:pt idx="0">
                  <c:v>Negative</c:v>
                </c:pt>
              </c:strCache>
            </c:strRef>
          </c:tx>
          <c:spPr>
            <a:solidFill>
              <a:srgbClr val="EF7D00"/>
            </a:solidFill>
            <a:ln w="9525">
              <a:solidFill>
                <a:sysClr val="window" lastClr="FFFFFF"/>
              </a:solidFill>
            </a:ln>
            <a:effectLst/>
          </c:spPr>
          <c:invertIfNegative val="0"/>
          <c:dPt>
            <c:idx val="3"/>
            <c:invertIfNegative val="0"/>
            <c:bubble3D val="0"/>
            <c:extLst>
              <c:ext xmlns:c16="http://schemas.microsoft.com/office/drawing/2014/chart" uri="{C3380CC4-5D6E-409C-BE32-E72D297353CC}">
                <c16:uniqueId val="{00000002-6802-49FE-AF07-9B40AECB0D38}"/>
              </c:ext>
            </c:extLst>
          </c:dPt>
          <c:cat>
            <c:strRef>
              <c:f>Sheet1!$A$2:$A$15</c:f>
              <c:strCache>
                <c:ptCount val="14"/>
                <c:pt idx="0">
                  <c:v>2021</c:v>
                </c:pt>
                <c:pt idx="1">
                  <c:v>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Sheet1!$D$2:$D$15</c:f>
              <c:numCache>
                <c:formatCode>0%</c:formatCode>
                <c:ptCount val="14"/>
                <c:pt idx="0">
                  <c:v>0.25</c:v>
                </c:pt>
                <c:pt idx="1">
                  <c:v>0.25</c:v>
                </c:pt>
                <c:pt idx="3">
                  <c:v>0.25</c:v>
                </c:pt>
                <c:pt idx="4">
                  <c:v>0.25</c:v>
                </c:pt>
                <c:pt idx="5">
                  <c:v>0.25</c:v>
                </c:pt>
                <c:pt idx="6">
                  <c:v>0.25</c:v>
                </c:pt>
                <c:pt idx="7">
                  <c:v>0.25</c:v>
                </c:pt>
                <c:pt idx="8">
                  <c:v>0.25</c:v>
                </c:pt>
                <c:pt idx="9">
                  <c:v>0.25</c:v>
                </c:pt>
                <c:pt idx="10">
                  <c:v>0.25</c:v>
                </c:pt>
                <c:pt idx="11">
                  <c:v>0.25</c:v>
                </c:pt>
                <c:pt idx="12">
                  <c:v>0.25</c:v>
                </c:pt>
                <c:pt idx="13">
                  <c:v>0.25</c:v>
                </c:pt>
              </c:numCache>
            </c:numRef>
          </c:val>
          <c:extLst>
            <c:ext xmlns:c16="http://schemas.microsoft.com/office/drawing/2014/chart" uri="{C3380CC4-5D6E-409C-BE32-E72D297353CC}">
              <c16:uniqueId val="{00000005-0BEA-4C55-9159-BE4AA78FEC44}"/>
            </c:ext>
          </c:extLst>
        </c:ser>
        <c:ser>
          <c:idx val="3"/>
          <c:order val="3"/>
          <c:tx>
            <c:strRef>
              <c:f>Sheet1!$E$1</c:f>
              <c:strCache>
                <c:ptCount val="1"/>
                <c:pt idx="0">
                  <c:v>Don't know/no opinion</c:v>
                </c:pt>
              </c:strCache>
            </c:strRef>
          </c:tx>
          <c:spPr>
            <a:solidFill>
              <a:srgbClr val="757F7F"/>
            </a:solidFill>
            <a:ln w="3175">
              <a:solidFill>
                <a:sysClr val="window" lastClr="FFFFFF"/>
              </a:solidFill>
            </a:ln>
            <a:effectLst/>
          </c:spPr>
          <c:invertIfNegative val="0"/>
          <c:cat>
            <c:strRef>
              <c:f>Sheet1!$A$2:$A$15</c:f>
              <c:strCache>
                <c:ptCount val="14"/>
                <c:pt idx="0">
                  <c:v>2021</c:v>
                </c:pt>
                <c:pt idx="1">
                  <c:v>2022</c:v>
                </c:pt>
                <c:pt idx="3">
                  <c:v>Austria</c:v>
                </c:pt>
                <c:pt idx="4">
                  <c:v>Belgium</c:v>
                </c:pt>
                <c:pt idx="5">
                  <c:v>Denmark</c:v>
                </c:pt>
                <c:pt idx="6">
                  <c:v>France</c:v>
                </c:pt>
                <c:pt idx="7">
                  <c:v>Germany</c:v>
                </c:pt>
                <c:pt idx="8">
                  <c:v>Italy</c:v>
                </c:pt>
                <c:pt idx="9">
                  <c:v>Netherlands</c:v>
                </c:pt>
                <c:pt idx="10">
                  <c:v>Poland</c:v>
                </c:pt>
                <c:pt idx="11">
                  <c:v>Spain</c:v>
                </c:pt>
                <c:pt idx="12">
                  <c:v>Sweden</c:v>
                </c:pt>
                <c:pt idx="13">
                  <c:v>United Kingdom</c:v>
                </c:pt>
              </c:strCache>
            </c:strRef>
          </c:cat>
          <c:val>
            <c:numRef>
              <c:f>Sheet1!$E$2:$E$15</c:f>
              <c:numCache>
                <c:formatCode>0%</c:formatCode>
                <c:ptCount val="14"/>
                <c:pt idx="0">
                  <c:v>0.25</c:v>
                </c:pt>
                <c:pt idx="1">
                  <c:v>0.25</c:v>
                </c:pt>
                <c:pt idx="3">
                  <c:v>0.25</c:v>
                </c:pt>
                <c:pt idx="4">
                  <c:v>0.25</c:v>
                </c:pt>
                <c:pt idx="5">
                  <c:v>0.25</c:v>
                </c:pt>
                <c:pt idx="6">
                  <c:v>0.25</c:v>
                </c:pt>
                <c:pt idx="7">
                  <c:v>0.25</c:v>
                </c:pt>
                <c:pt idx="8">
                  <c:v>0.25</c:v>
                </c:pt>
                <c:pt idx="9">
                  <c:v>0.25</c:v>
                </c:pt>
                <c:pt idx="10">
                  <c:v>0.25</c:v>
                </c:pt>
                <c:pt idx="11">
                  <c:v>0.25</c:v>
                </c:pt>
                <c:pt idx="12">
                  <c:v>0.25</c:v>
                </c:pt>
                <c:pt idx="13">
                  <c:v>0.25</c:v>
                </c:pt>
              </c:numCache>
            </c:numRef>
          </c:val>
          <c:extLst>
            <c:ext xmlns:c16="http://schemas.microsoft.com/office/drawing/2014/chart" uri="{C3380CC4-5D6E-409C-BE32-E72D297353CC}">
              <c16:uniqueId val="{00000006-0BEA-4C55-9159-BE4AA78FEC44}"/>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A Brand</c:v>
                </c:pt>
              </c:strCache>
            </c:strRef>
          </c:tx>
          <c:spPr>
            <a:solidFill>
              <a:srgbClr val="EF7D00"/>
            </a:solidFill>
            <a:ln w="3175">
              <a:solidFill>
                <a:sysClr val="window" lastClr="FFFFFF"/>
              </a:solidFill>
            </a:ln>
            <a:effectLst/>
          </c:spPr>
          <c:invertIfNegative val="0"/>
          <c:dPt>
            <c:idx val="2"/>
            <c:invertIfNegative val="0"/>
            <c:bubble3D val="0"/>
            <c:extLst>
              <c:ext xmlns:c16="http://schemas.microsoft.com/office/drawing/2014/chart" uri="{C3380CC4-5D6E-409C-BE32-E72D297353CC}">
                <c16:uniqueId val="{00000000-9101-4A3A-8DC7-AE9B311DD39D}"/>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Sheet1!$B$2:$B$15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1-9101-4A3A-8DC7-AE9B311DD39D}"/>
            </c:ext>
          </c:extLst>
        </c:ser>
        <c:ser>
          <c:idx val="1"/>
          <c:order val="1"/>
          <c:tx>
            <c:strRef>
              <c:f>Sheet1!$C$1</c:f>
              <c:strCache>
                <c:ptCount val="1"/>
                <c:pt idx="0">
                  <c:v>Home brand</c:v>
                </c:pt>
              </c:strCache>
            </c:strRef>
          </c:tx>
          <c:spPr>
            <a:solidFill>
              <a:srgbClr val="0A5D7A"/>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2-9101-4A3A-8DC7-AE9B311DD39D}"/>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Sheet1!$C$2:$C$15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3-9101-4A3A-8DC7-AE9B311DD39D}"/>
            </c:ext>
          </c:extLst>
        </c:ser>
        <c:ser>
          <c:idx val="2"/>
          <c:order val="2"/>
          <c:tx>
            <c:strRef>
              <c:f>Sheet1!$D$1</c:f>
              <c:strCache>
                <c:ptCount val="1"/>
                <c:pt idx="0">
                  <c:v>Don't know/no opinion</c:v>
                </c:pt>
              </c:strCache>
            </c:strRef>
          </c:tx>
          <c:spPr>
            <a:solidFill>
              <a:srgbClr val="757F7F"/>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4-9101-4A3A-8DC7-AE9B311DD39D}"/>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Sheet1!$D$2:$D$15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5-9101-4A3A-8DC7-AE9B311DD39D}"/>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A Brand</c:v>
                </c:pt>
              </c:strCache>
            </c:strRef>
          </c:tx>
          <c:spPr>
            <a:solidFill>
              <a:srgbClr val="EF7D00"/>
            </a:solidFill>
            <a:ln w="3175">
              <a:solidFill>
                <a:sysClr val="window" lastClr="FFFFFF"/>
              </a:solidFill>
            </a:ln>
            <a:effectLst/>
          </c:spPr>
          <c:invertIfNegative val="0"/>
          <c:dPt>
            <c:idx val="2"/>
            <c:invertIfNegative val="0"/>
            <c:bubble3D val="0"/>
            <c:extLst>
              <c:ext xmlns:c16="http://schemas.microsoft.com/office/drawing/2014/chart" uri="{C3380CC4-5D6E-409C-BE32-E72D297353CC}">
                <c16:uniqueId val="{00000000-9101-4A3A-8DC7-AE9B311DD39D}"/>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Sheet1!$B$2:$B$15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1-9101-4A3A-8DC7-AE9B311DD39D}"/>
            </c:ext>
          </c:extLst>
        </c:ser>
        <c:ser>
          <c:idx val="1"/>
          <c:order val="1"/>
          <c:tx>
            <c:strRef>
              <c:f>Sheet1!$C$1</c:f>
              <c:strCache>
                <c:ptCount val="1"/>
                <c:pt idx="0">
                  <c:v>Home brand</c:v>
                </c:pt>
              </c:strCache>
            </c:strRef>
          </c:tx>
          <c:spPr>
            <a:solidFill>
              <a:srgbClr val="0A5D7A"/>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2-9101-4A3A-8DC7-AE9B311DD39D}"/>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Sheet1!$C$2:$C$15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3-9101-4A3A-8DC7-AE9B311DD39D}"/>
            </c:ext>
          </c:extLst>
        </c:ser>
        <c:ser>
          <c:idx val="2"/>
          <c:order val="2"/>
          <c:tx>
            <c:strRef>
              <c:f>Sheet1!$D$1</c:f>
              <c:strCache>
                <c:ptCount val="1"/>
                <c:pt idx="0">
                  <c:v>Don't know/no opinion</c:v>
                </c:pt>
              </c:strCache>
            </c:strRef>
          </c:tx>
          <c:spPr>
            <a:solidFill>
              <a:srgbClr val="757F7F"/>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4-9101-4A3A-8DC7-AE9B311DD39D}"/>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Sheet1!$D$2:$D$15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5-9101-4A3A-8DC7-AE9B311DD39D}"/>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Blad1!$B$1</c:f>
              <c:strCache>
                <c:ptCount val="1"/>
                <c:pt idx="0">
                  <c:v>0 - 6</c:v>
                </c:pt>
              </c:strCache>
            </c:strRef>
          </c:tx>
          <c:spPr>
            <a:solidFill>
              <a:srgbClr val="EF7D00"/>
            </a:solidFill>
            <a:ln>
              <a:noFill/>
            </a:ln>
            <a:effectLst/>
          </c:spPr>
          <c:invertIfNegative val="0"/>
          <c:cat>
            <c:strRef>
              <c:f>Blad1!$A$2:$A$5</c:f>
              <c:strCache>
                <c:ptCount val="4"/>
                <c:pt idx="0">
                  <c:v>Dulux</c:v>
                </c:pt>
                <c:pt idx="1">
                  <c:v>Adler</c:v>
                </c:pt>
                <c:pt idx="2">
                  <c:v>Alpina</c:v>
                </c:pt>
                <c:pt idx="3">
                  <c:v>Xyladecor</c:v>
                </c:pt>
              </c:strCache>
            </c:strRef>
          </c:cat>
          <c:val>
            <c:numRef>
              <c:f>Blad1!$B$2:$B$5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0-4D59-4E0B-99B3-5C49D8CDAA44}"/>
            </c:ext>
          </c:extLst>
        </c:ser>
        <c:ser>
          <c:idx val="1"/>
          <c:order val="1"/>
          <c:tx>
            <c:strRef>
              <c:f>Blad1!$C$1</c:f>
              <c:strCache>
                <c:ptCount val="1"/>
                <c:pt idx="0">
                  <c:v>7 or 8</c:v>
                </c:pt>
              </c:strCache>
            </c:strRef>
          </c:tx>
          <c:spPr>
            <a:solidFill>
              <a:srgbClr val="B9C6CF"/>
            </a:solidFill>
            <a:ln>
              <a:noFill/>
            </a:ln>
            <a:effectLst/>
          </c:spPr>
          <c:invertIfNegative val="0"/>
          <c:cat>
            <c:strRef>
              <c:f>Blad1!$A$2:$A$5</c:f>
              <c:strCache>
                <c:ptCount val="4"/>
                <c:pt idx="0">
                  <c:v>Dulux</c:v>
                </c:pt>
                <c:pt idx="1">
                  <c:v>Adler</c:v>
                </c:pt>
                <c:pt idx="2">
                  <c:v>Alpina</c:v>
                </c:pt>
                <c:pt idx="3">
                  <c:v>Xyladecor</c:v>
                </c:pt>
              </c:strCache>
            </c:strRef>
          </c:cat>
          <c:val>
            <c:numRef>
              <c:f>Blad1!$C$2:$C$5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1-4D59-4E0B-99B3-5C49D8CDAA44}"/>
            </c:ext>
          </c:extLst>
        </c:ser>
        <c:ser>
          <c:idx val="2"/>
          <c:order val="2"/>
          <c:tx>
            <c:strRef>
              <c:f>Blad1!$D$1</c:f>
              <c:strCache>
                <c:ptCount val="1"/>
                <c:pt idx="0">
                  <c:v>9 or 10</c:v>
                </c:pt>
              </c:strCache>
            </c:strRef>
          </c:tx>
          <c:spPr>
            <a:solidFill>
              <a:srgbClr val="0A5D7A"/>
            </a:solidFill>
            <a:ln>
              <a:noFill/>
            </a:ln>
            <a:effectLst/>
          </c:spPr>
          <c:invertIfNegative val="0"/>
          <c:cat>
            <c:strRef>
              <c:f>Blad1!$A$2:$A$5</c:f>
              <c:strCache>
                <c:ptCount val="4"/>
                <c:pt idx="0">
                  <c:v>Dulux</c:v>
                </c:pt>
                <c:pt idx="1">
                  <c:v>Adler</c:v>
                </c:pt>
                <c:pt idx="2">
                  <c:v>Alpina</c:v>
                </c:pt>
                <c:pt idx="3">
                  <c:v>Xyladecor</c:v>
                </c:pt>
              </c:strCache>
            </c:strRef>
          </c:cat>
          <c:val>
            <c:numRef>
              <c:f>Blad1!$D$2:$D$5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2-4D59-4E0B-99B3-5C49D8CDAA44}"/>
            </c:ext>
          </c:extLst>
        </c:ser>
        <c:ser>
          <c:idx val="3"/>
          <c:order val="3"/>
          <c:tx>
            <c:strRef>
              <c:f>Blad1!$E$1</c:f>
              <c:strCache>
                <c:ptCount val="1"/>
                <c:pt idx="0">
                  <c:v>Don't know</c:v>
                </c:pt>
              </c:strCache>
            </c:strRef>
          </c:tx>
          <c:spPr>
            <a:solidFill>
              <a:srgbClr val="D9D9D9"/>
            </a:solidFill>
            <a:ln>
              <a:noFill/>
            </a:ln>
            <a:effectLst/>
          </c:spPr>
          <c:invertIfNegative val="0"/>
          <c:cat>
            <c:strRef>
              <c:f>Blad1!$A$2:$A$5</c:f>
              <c:strCache>
                <c:ptCount val="4"/>
                <c:pt idx="0">
                  <c:v>Dulux</c:v>
                </c:pt>
                <c:pt idx="1">
                  <c:v>Adler</c:v>
                </c:pt>
                <c:pt idx="2">
                  <c:v>Alpina</c:v>
                </c:pt>
                <c:pt idx="3">
                  <c:v>Xyladecor</c:v>
                </c:pt>
              </c:strCache>
            </c:strRef>
          </c:cat>
          <c:val>
            <c:numRef>
              <c:f>Blad1!$E$2:$E$5</c:f>
              <c:numCache>
                <c:formatCode>0%</c:formatCode>
                <c:ptCount val="4"/>
                <c:pt idx="0">
                  <c:v>0</c:v>
                </c:pt>
                <c:pt idx="1">
                  <c:v>0</c:v>
                </c:pt>
                <c:pt idx="2">
                  <c:v>0</c:v>
                </c:pt>
                <c:pt idx="3">
                  <c:v>0</c:v>
                </c:pt>
              </c:numCache>
            </c:numRef>
          </c:val>
          <c:extLst>
            <c:ext xmlns:c16="http://schemas.microsoft.com/office/drawing/2014/chart" uri="{C3380CC4-5D6E-409C-BE32-E72D297353CC}">
              <c16:uniqueId val="{00000003-4D59-4E0B-99B3-5C49D8CDAA44}"/>
            </c:ext>
          </c:extLst>
        </c:ser>
        <c:dLbls>
          <c:showLegendKey val="0"/>
          <c:showVal val="0"/>
          <c:showCatName val="0"/>
          <c:showSerName val="0"/>
          <c:showPercent val="0"/>
          <c:showBubbleSize val="0"/>
        </c:dLbls>
        <c:gapWidth val="25"/>
        <c:overlap val="100"/>
        <c:axId val="963781696"/>
        <c:axId val="963782024"/>
      </c:barChart>
      <c:catAx>
        <c:axId val="963781696"/>
        <c:scaling>
          <c:orientation val="maxMin"/>
        </c:scaling>
        <c:delete val="1"/>
        <c:axPos val="l"/>
        <c:numFmt formatCode="General" sourceLinked="1"/>
        <c:majorTickMark val="none"/>
        <c:minorTickMark val="none"/>
        <c:tickLblPos val="nextTo"/>
        <c:crossAx val="963782024"/>
        <c:crosses val="autoZero"/>
        <c:auto val="1"/>
        <c:lblAlgn val="ctr"/>
        <c:lblOffset val="100"/>
        <c:noMultiLvlLbl val="0"/>
      </c:catAx>
      <c:valAx>
        <c:axId val="963782024"/>
        <c:scaling>
          <c:orientation val="minMax"/>
        </c:scaling>
        <c:delete val="1"/>
        <c:axPos val="t"/>
        <c:numFmt formatCode="0%" sourceLinked="1"/>
        <c:majorTickMark val="none"/>
        <c:minorTickMark val="none"/>
        <c:tickLblPos val="nextTo"/>
        <c:crossAx val="96378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Blad1!$B$1</c:f>
              <c:strCache>
                <c:ptCount val="1"/>
                <c:pt idx="0">
                  <c:v>0 - 6</c:v>
                </c:pt>
              </c:strCache>
            </c:strRef>
          </c:tx>
          <c:spPr>
            <a:solidFill>
              <a:srgbClr val="EF7D00"/>
            </a:solidFill>
            <a:ln>
              <a:noFill/>
            </a:ln>
            <a:effectLst/>
          </c:spPr>
          <c:invertIfNegative val="0"/>
          <c:cat>
            <c:strRef>
              <c:f>Blad1!$A$2:$A$5</c:f>
              <c:strCache>
                <c:ptCount val="4"/>
                <c:pt idx="0">
                  <c:v>Adler</c:v>
                </c:pt>
                <c:pt idx="1">
                  <c:v>Dulux</c:v>
                </c:pt>
                <c:pt idx="2">
                  <c:v>Alpina</c:v>
                </c:pt>
                <c:pt idx="3">
                  <c:v>Xyladecor</c:v>
                </c:pt>
              </c:strCache>
            </c:strRef>
          </c:cat>
          <c:val>
            <c:numRef>
              <c:f>Blad1!$B$2:$B$5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0-AE6C-4EEC-96B3-0531EAFDBC47}"/>
            </c:ext>
          </c:extLst>
        </c:ser>
        <c:ser>
          <c:idx val="1"/>
          <c:order val="1"/>
          <c:tx>
            <c:strRef>
              <c:f>Blad1!$C$1</c:f>
              <c:strCache>
                <c:ptCount val="1"/>
                <c:pt idx="0">
                  <c:v>7 or 8</c:v>
                </c:pt>
              </c:strCache>
            </c:strRef>
          </c:tx>
          <c:spPr>
            <a:solidFill>
              <a:srgbClr val="B9C6CF"/>
            </a:solidFill>
            <a:ln>
              <a:noFill/>
            </a:ln>
            <a:effectLst/>
          </c:spPr>
          <c:invertIfNegative val="0"/>
          <c:cat>
            <c:strRef>
              <c:f>Blad1!$A$2:$A$5</c:f>
              <c:strCache>
                <c:ptCount val="4"/>
                <c:pt idx="0">
                  <c:v>Adler</c:v>
                </c:pt>
                <c:pt idx="1">
                  <c:v>Dulux</c:v>
                </c:pt>
                <c:pt idx="2">
                  <c:v>Alpina</c:v>
                </c:pt>
                <c:pt idx="3">
                  <c:v>Xyladecor</c:v>
                </c:pt>
              </c:strCache>
            </c:strRef>
          </c:cat>
          <c:val>
            <c:numRef>
              <c:f>Blad1!$C$2:$C$5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1-AE6C-4EEC-96B3-0531EAFDBC47}"/>
            </c:ext>
          </c:extLst>
        </c:ser>
        <c:ser>
          <c:idx val="2"/>
          <c:order val="2"/>
          <c:tx>
            <c:strRef>
              <c:f>Blad1!$D$1</c:f>
              <c:strCache>
                <c:ptCount val="1"/>
                <c:pt idx="0">
                  <c:v>9 or 10</c:v>
                </c:pt>
              </c:strCache>
            </c:strRef>
          </c:tx>
          <c:spPr>
            <a:solidFill>
              <a:srgbClr val="0A5D7A"/>
            </a:solidFill>
            <a:ln>
              <a:noFill/>
            </a:ln>
            <a:effectLst/>
          </c:spPr>
          <c:invertIfNegative val="0"/>
          <c:cat>
            <c:strRef>
              <c:f>Blad1!$A$2:$A$5</c:f>
              <c:strCache>
                <c:ptCount val="4"/>
                <c:pt idx="0">
                  <c:v>Adler</c:v>
                </c:pt>
                <c:pt idx="1">
                  <c:v>Dulux</c:v>
                </c:pt>
                <c:pt idx="2">
                  <c:v>Alpina</c:v>
                </c:pt>
                <c:pt idx="3">
                  <c:v>Xyladecor</c:v>
                </c:pt>
              </c:strCache>
            </c:strRef>
          </c:cat>
          <c:val>
            <c:numRef>
              <c:f>Blad1!$D$2:$D$5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2-AE6C-4EEC-96B3-0531EAFDBC47}"/>
            </c:ext>
          </c:extLst>
        </c:ser>
        <c:ser>
          <c:idx val="3"/>
          <c:order val="3"/>
          <c:tx>
            <c:strRef>
              <c:f>Blad1!$E$1</c:f>
              <c:strCache>
                <c:ptCount val="1"/>
                <c:pt idx="0">
                  <c:v>Don't know</c:v>
                </c:pt>
              </c:strCache>
            </c:strRef>
          </c:tx>
          <c:spPr>
            <a:solidFill>
              <a:srgbClr val="D9D9D9"/>
            </a:solidFill>
            <a:ln>
              <a:noFill/>
            </a:ln>
            <a:effectLst/>
          </c:spPr>
          <c:invertIfNegative val="0"/>
          <c:cat>
            <c:strRef>
              <c:f>Blad1!$A$2:$A$5</c:f>
              <c:strCache>
                <c:ptCount val="4"/>
                <c:pt idx="0">
                  <c:v>Adler</c:v>
                </c:pt>
                <c:pt idx="1">
                  <c:v>Dulux</c:v>
                </c:pt>
                <c:pt idx="2">
                  <c:v>Alpina</c:v>
                </c:pt>
                <c:pt idx="3">
                  <c:v>Xyladecor</c:v>
                </c:pt>
              </c:strCache>
            </c:strRef>
          </c:cat>
          <c:val>
            <c:numRef>
              <c:f>Blad1!$E$2:$E$5</c:f>
              <c:numCache>
                <c:formatCode>0%</c:formatCode>
                <c:ptCount val="4"/>
                <c:pt idx="0">
                  <c:v>0</c:v>
                </c:pt>
                <c:pt idx="1">
                  <c:v>0</c:v>
                </c:pt>
                <c:pt idx="2">
                  <c:v>0</c:v>
                </c:pt>
                <c:pt idx="3">
                  <c:v>0</c:v>
                </c:pt>
              </c:numCache>
            </c:numRef>
          </c:val>
          <c:extLst>
            <c:ext xmlns:c16="http://schemas.microsoft.com/office/drawing/2014/chart" uri="{C3380CC4-5D6E-409C-BE32-E72D297353CC}">
              <c16:uniqueId val="{00000003-AE6C-4EEC-96B3-0531EAFDBC47}"/>
            </c:ext>
          </c:extLst>
        </c:ser>
        <c:dLbls>
          <c:showLegendKey val="0"/>
          <c:showVal val="0"/>
          <c:showCatName val="0"/>
          <c:showSerName val="0"/>
          <c:showPercent val="0"/>
          <c:showBubbleSize val="0"/>
        </c:dLbls>
        <c:gapWidth val="25"/>
        <c:overlap val="100"/>
        <c:axId val="963781696"/>
        <c:axId val="963782024"/>
      </c:barChart>
      <c:catAx>
        <c:axId val="963781696"/>
        <c:scaling>
          <c:orientation val="maxMin"/>
        </c:scaling>
        <c:delete val="1"/>
        <c:axPos val="l"/>
        <c:numFmt formatCode="General" sourceLinked="1"/>
        <c:majorTickMark val="none"/>
        <c:minorTickMark val="none"/>
        <c:tickLblPos val="nextTo"/>
        <c:crossAx val="963782024"/>
        <c:crosses val="autoZero"/>
        <c:auto val="1"/>
        <c:lblAlgn val="ctr"/>
        <c:lblOffset val="100"/>
        <c:noMultiLvlLbl val="0"/>
      </c:catAx>
      <c:valAx>
        <c:axId val="963782024"/>
        <c:scaling>
          <c:orientation val="minMax"/>
        </c:scaling>
        <c:delete val="1"/>
        <c:axPos val="t"/>
        <c:numFmt formatCode="0%" sourceLinked="1"/>
        <c:majorTickMark val="none"/>
        <c:minorTickMark val="none"/>
        <c:tickLblPos val="nextTo"/>
        <c:crossAx val="96378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Blad1!$B$1</c:f>
              <c:strCache>
                <c:ptCount val="1"/>
                <c:pt idx="0">
                  <c:v>0 - 6</c:v>
                </c:pt>
              </c:strCache>
            </c:strRef>
          </c:tx>
          <c:spPr>
            <a:solidFill>
              <a:srgbClr val="EF7D00"/>
            </a:solidFill>
            <a:ln>
              <a:noFill/>
            </a:ln>
            <a:effectLst/>
          </c:spPr>
          <c:invertIfNegative val="0"/>
          <c:cat>
            <c:strRef>
              <c:f>Blad1!$A$2:$A$5</c:f>
              <c:strCache>
                <c:ptCount val="4"/>
                <c:pt idx="0">
                  <c:v>Adler</c:v>
                </c:pt>
                <c:pt idx="1">
                  <c:v>Alpina</c:v>
                </c:pt>
                <c:pt idx="2">
                  <c:v>Dulux</c:v>
                </c:pt>
                <c:pt idx="3">
                  <c:v>Xyladecor</c:v>
                </c:pt>
              </c:strCache>
            </c:strRef>
          </c:cat>
          <c:val>
            <c:numRef>
              <c:f>Blad1!$B$2:$B$5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0-FD3A-435A-BB25-ACD2D238FEBB}"/>
            </c:ext>
          </c:extLst>
        </c:ser>
        <c:ser>
          <c:idx val="1"/>
          <c:order val="1"/>
          <c:tx>
            <c:strRef>
              <c:f>Blad1!$C$1</c:f>
              <c:strCache>
                <c:ptCount val="1"/>
                <c:pt idx="0">
                  <c:v>7 or 8</c:v>
                </c:pt>
              </c:strCache>
            </c:strRef>
          </c:tx>
          <c:spPr>
            <a:solidFill>
              <a:srgbClr val="B9C6CF"/>
            </a:solidFill>
            <a:ln>
              <a:noFill/>
            </a:ln>
            <a:effectLst/>
          </c:spPr>
          <c:invertIfNegative val="0"/>
          <c:cat>
            <c:strRef>
              <c:f>Blad1!$A$2:$A$5</c:f>
              <c:strCache>
                <c:ptCount val="4"/>
                <c:pt idx="0">
                  <c:v>Adler</c:v>
                </c:pt>
                <c:pt idx="1">
                  <c:v>Alpina</c:v>
                </c:pt>
                <c:pt idx="2">
                  <c:v>Dulux</c:v>
                </c:pt>
                <c:pt idx="3">
                  <c:v>Xyladecor</c:v>
                </c:pt>
              </c:strCache>
            </c:strRef>
          </c:cat>
          <c:val>
            <c:numRef>
              <c:f>Blad1!$C$2:$C$5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1-FD3A-435A-BB25-ACD2D238FEBB}"/>
            </c:ext>
          </c:extLst>
        </c:ser>
        <c:ser>
          <c:idx val="2"/>
          <c:order val="2"/>
          <c:tx>
            <c:strRef>
              <c:f>Blad1!$D$1</c:f>
              <c:strCache>
                <c:ptCount val="1"/>
                <c:pt idx="0">
                  <c:v>9 or 10</c:v>
                </c:pt>
              </c:strCache>
            </c:strRef>
          </c:tx>
          <c:spPr>
            <a:solidFill>
              <a:srgbClr val="0A5D7A"/>
            </a:solidFill>
            <a:ln>
              <a:noFill/>
            </a:ln>
            <a:effectLst/>
          </c:spPr>
          <c:invertIfNegative val="0"/>
          <c:cat>
            <c:strRef>
              <c:f>Blad1!$A$2:$A$5</c:f>
              <c:strCache>
                <c:ptCount val="4"/>
                <c:pt idx="0">
                  <c:v>Adler</c:v>
                </c:pt>
                <c:pt idx="1">
                  <c:v>Alpina</c:v>
                </c:pt>
                <c:pt idx="2">
                  <c:v>Dulux</c:v>
                </c:pt>
                <c:pt idx="3">
                  <c:v>Xyladecor</c:v>
                </c:pt>
              </c:strCache>
            </c:strRef>
          </c:cat>
          <c:val>
            <c:numRef>
              <c:f>Blad1!$D$2:$D$5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2-FD3A-435A-BB25-ACD2D238FEBB}"/>
            </c:ext>
          </c:extLst>
        </c:ser>
        <c:ser>
          <c:idx val="3"/>
          <c:order val="3"/>
          <c:tx>
            <c:strRef>
              <c:f>Blad1!$E$1</c:f>
              <c:strCache>
                <c:ptCount val="1"/>
                <c:pt idx="0">
                  <c:v>Don't know</c:v>
                </c:pt>
              </c:strCache>
            </c:strRef>
          </c:tx>
          <c:spPr>
            <a:solidFill>
              <a:srgbClr val="D9D9D9"/>
            </a:solidFill>
            <a:ln>
              <a:noFill/>
            </a:ln>
            <a:effectLst/>
          </c:spPr>
          <c:invertIfNegative val="0"/>
          <c:cat>
            <c:strRef>
              <c:f>Blad1!$A$2:$A$5</c:f>
              <c:strCache>
                <c:ptCount val="4"/>
                <c:pt idx="0">
                  <c:v>Adler</c:v>
                </c:pt>
                <c:pt idx="1">
                  <c:v>Alpina</c:v>
                </c:pt>
                <c:pt idx="2">
                  <c:v>Dulux</c:v>
                </c:pt>
                <c:pt idx="3">
                  <c:v>Xyladecor</c:v>
                </c:pt>
              </c:strCache>
            </c:strRef>
          </c:cat>
          <c:val>
            <c:numRef>
              <c:f>Blad1!$E$2:$E$5</c:f>
              <c:numCache>
                <c:formatCode>0%</c:formatCode>
                <c:ptCount val="4"/>
                <c:pt idx="0">
                  <c:v>0</c:v>
                </c:pt>
                <c:pt idx="1">
                  <c:v>0</c:v>
                </c:pt>
                <c:pt idx="2">
                  <c:v>0</c:v>
                </c:pt>
                <c:pt idx="3">
                  <c:v>0</c:v>
                </c:pt>
              </c:numCache>
            </c:numRef>
          </c:val>
          <c:extLst>
            <c:ext xmlns:c16="http://schemas.microsoft.com/office/drawing/2014/chart" uri="{C3380CC4-5D6E-409C-BE32-E72D297353CC}">
              <c16:uniqueId val="{00000003-FD3A-435A-BB25-ACD2D238FEBB}"/>
            </c:ext>
          </c:extLst>
        </c:ser>
        <c:dLbls>
          <c:showLegendKey val="0"/>
          <c:showVal val="0"/>
          <c:showCatName val="0"/>
          <c:showSerName val="0"/>
          <c:showPercent val="0"/>
          <c:showBubbleSize val="0"/>
        </c:dLbls>
        <c:gapWidth val="25"/>
        <c:overlap val="100"/>
        <c:axId val="963781696"/>
        <c:axId val="963782024"/>
      </c:barChart>
      <c:catAx>
        <c:axId val="963781696"/>
        <c:scaling>
          <c:orientation val="maxMin"/>
        </c:scaling>
        <c:delete val="1"/>
        <c:axPos val="l"/>
        <c:numFmt formatCode="General" sourceLinked="1"/>
        <c:majorTickMark val="none"/>
        <c:minorTickMark val="none"/>
        <c:tickLblPos val="nextTo"/>
        <c:crossAx val="963782024"/>
        <c:crosses val="autoZero"/>
        <c:auto val="1"/>
        <c:lblAlgn val="ctr"/>
        <c:lblOffset val="100"/>
        <c:noMultiLvlLbl val="0"/>
      </c:catAx>
      <c:valAx>
        <c:axId val="963782024"/>
        <c:scaling>
          <c:orientation val="minMax"/>
        </c:scaling>
        <c:delete val="1"/>
        <c:axPos val="t"/>
        <c:numFmt formatCode="0%" sourceLinked="1"/>
        <c:majorTickMark val="none"/>
        <c:minorTickMark val="none"/>
        <c:tickLblPos val="nextTo"/>
        <c:crossAx val="96378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Blad1!$B$1</c:f>
              <c:strCache>
                <c:ptCount val="1"/>
                <c:pt idx="0">
                  <c:v>0 - 6</c:v>
                </c:pt>
              </c:strCache>
            </c:strRef>
          </c:tx>
          <c:spPr>
            <a:solidFill>
              <a:srgbClr val="EF7D00"/>
            </a:solidFill>
            <a:ln>
              <a:noFill/>
            </a:ln>
            <a:effectLst/>
          </c:spPr>
          <c:invertIfNegative val="0"/>
          <c:cat>
            <c:strRef>
              <c:f>Blad1!$A$2:$A$5</c:f>
              <c:strCache>
                <c:ptCount val="4"/>
                <c:pt idx="0">
                  <c:v>Adler</c:v>
                </c:pt>
                <c:pt idx="1">
                  <c:v>Alpina</c:v>
                </c:pt>
                <c:pt idx="2">
                  <c:v>Dulux</c:v>
                </c:pt>
                <c:pt idx="3">
                  <c:v>Xyladecor</c:v>
                </c:pt>
              </c:strCache>
            </c:strRef>
          </c:cat>
          <c:val>
            <c:numRef>
              <c:f>Blad1!$B$2:$B$5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0-DCD8-458E-8FE7-6C12EECD4E58}"/>
            </c:ext>
          </c:extLst>
        </c:ser>
        <c:ser>
          <c:idx val="1"/>
          <c:order val="1"/>
          <c:tx>
            <c:strRef>
              <c:f>Blad1!$C$1</c:f>
              <c:strCache>
                <c:ptCount val="1"/>
                <c:pt idx="0">
                  <c:v>7 or 8</c:v>
                </c:pt>
              </c:strCache>
            </c:strRef>
          </c:tx>
          <c:spPr>
            <a:solidFill>
              <a:srgbClr val="B9C6CF"/>
            </a:solidFill>
            <a:ln>
              <a:noFill/>
            </a:ln>
            <a:effectLst/>
          </c:spPr>
          <c:invertIfNegative val="0"/>
          <c:cat>
            <c:strRef>
              <c:f>Blad1!$A$2:$A$5</c:f>
              <c:strCache>
                <c:ptCount val="4"/>
                <c:pt idx="0">
                  <c:v>Adler</c:v>
                </c:pt>
                <c:pt idx="1">
                  <c:v>Alpina</c:v>
                </c:pt>
                <c:pt idx="2">
                  <c:v>Dulux</c:v>
                </c:pt>
                <c:pt idx="3">
                  <c:v>Xyladecor</c:v>
                </c:pt>
              </c:strCache>
            </c:strRef>
          </c:cat>
          <c:val>
            <c:numRef>
              <c:f>Blad1!$C$2:$C$5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1-DCD8-458E-8FE7-6C12EECD4E58}"/>
            </c:ext>
          </c:extLst>
        </c:ser>
        <c:ser>
          <c:idx val="2"/>
          <c:order val="2"/>
          <c:tx>
            <c:strRef>
              <c:f>Blad1!$D$1</c:f>
              <c:strCache>
                <c:ptCount val="1"/>
                <c:pt idx="0">
                  <c:v>9 or 10</c:v>
                </c:pt>
              </c:strCache>
            </c:strRef>
          </c:tx>
          <c:spPr>
            <a:solidFill>
              <a:srgbClr val="0A5D7A"/>
            </a:solidFill>
            <a:ln>
              <a:noFill/>
            </a:ln>
            <a:effectLst/>
          </c:spPr>
          <c:invertIfNegative val="0"/>
          <c:cat>
            <c:strRef>
              <c:f>Blad1!$A$2:$A$5</c:f>
              <c:strCache>
                <c:ptCount val="4"/>
                <c:pt idx="0">
                  <c:v>Adler</c:v>
                </c:pt>
                <c:pt idx="1">
                  <c:v>Alpina</c:v>
                </c:pt>
                <c:pt idx="2">
                  <c:v>Dulux</c:v>
                </c:pt>
                <c:pt idx="3">
                  <c:v>Xyladecor</c:v>
                </c:pt>
              </c:strCache>
            </c:strRef>
          </c:cat>
          <c:val>
            <c:numRef>
              <c:f>Blad1!$D$2:$D$5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2-DCD8-458E-8FE7-6C12EECD4E58}"/>
            </c:ext>
          </c:extLst>
        </c:ser>
        <c:ser>
          <c:idx val="3"/>
          <c:order val="3"/>
          <c:tx>
            <c:strRef>
              <c:f>Blad1!$E$1</c:f>
              <c:strCache>
                <c:ptCount val="1"/>
                <c:pt idx="0">
                  <c:v>Don't know</c:v>
                </c:pt>
              </c:strCache>
            </c:strRef>
          </c:tx>
          <c:spPr>
            <a:solidFill>
              <a:srgbClr val="D9D9D9"/>
            </a:solidFill>
            <a:ln>
              <a:noFill/>
            </a:ln>
            <a:effectLst/>
          </c:spPr>
          <c:invertIfNegative val="0"/>
          <c:cat>
            <c:strRef>
              <c:f>Blad1!$A$2:$A$5</c:f>
              <c:strCache>
                <c:ptCount val="4"/>
                <c:pt idx="0">
                  <c:v>Adler</c:v>
                </c:pt>
                <c:pt idx="1">
                  <c:v>Alpina</c:v>
                </c:pt>
                <c:pt idx="2">
                  <c:v>Dulux</c:v>
                </c:pt>
                <c:pt idx="3">
                  <c:v>Xyladecor</c:v>
                </c:pt>
              </c:strCache>
            </c:strRef>
          </c:cat>
          <c:val>
            <c:numRef>
              <c:f>Blad1!$E$2:$E$5</c:f>
              <c:numCache>
                <c:formatCode>0%</c:formatCode>
                <c:ptCount val="4"/>
                <c:pt idx="0">
                  <c:v>0</c:v>
                </c:pt>
                <c:pt idx="1">
                  <c:v>0</c:v>
                </c:pt>
                <c:pt idx="2">
                  <c:v>0</c:v>
                </c:pt>
                <c:pt idx="3">
                  <c:v>0</c:v>
                </c:pt>
              </c:numCache>
            </c:numRef>
          </c:val>
          <c:extLst>
            <c:ext xmlns:c16="http://schemas.microsoft.com/office/drawing/2014/chart" uri="{C3380CC4-5D6E-409C-BE32-E72D297353CC}">
              <c16:uniqueId val="{00000003-DCD8-458E-8FE7-6C12EECD4E58}"/>
            </c:ext>
          </c:extLst>
        </c:ser>
        <c:dLbls>
          <c:showLegendKey val="0"/>
          <c:showVal val="0"/>
          <c:showCatName val="0"/>
          <c:showSerName val="0"/>
          <c:showPercent val="0"/>
          <c:showBubbleSize val="0"/>
        </c:dLbls>
        <c:gapWidth val="25"/>
        <c:overlap val="100"/>
        <c:axId val="963781696"/>
        <c:axId val="963782024"/>
      </c:barChart>
      <c:catAx>
        <c:axId val="963781696"/>
        <c:scaling>
          <c:orientation val="maxMin"/>
        </c:scaling>
        <c:delete val="1"/>
        <c:axPos val="l"/>
        <c:numFmt formatCode="General" sourceLinked="1"/>
        <c:majorTickMark val="none"/>
        <c:minorTickMark val="none"/>
        <c:tickLblPos val="nextTo"/>
        <c:crossAx val="963782024"/>
        <c:crosses val="autoZero"/>
        <c:auto val="1"/>
        <c:lblAlgn val="ctr"/>
        <c:lblOffset val="100"/>
        <c:noMultiLvlLbl val="0"/>
      </c:catAx>
      <c:valAx>
        <c:axId val="963782024"/>
        <c:scaling>
          <c:orientation val="minMax"/>
        </c:scaling>
        <c:delete val="1"/>
        <c:axPos val="t"/>
        <c:numFmt formatCode="0%" sourceLinked="1"/>
        <c:majorTickMark val="none"/>
        <c:minorTickMark val="none"/>
        <c:tickLblPos val="nextTo"/>
        <c:crossAx val="96378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Blad1!$B$1</c:f>
              <c:strCache>
                <c:ptCount val="1"/>
                <c:pt idx="0">
                  <c:v>0 - 6</c:v>
                </c:pt>
              </c:strCache>
            </c:strRef>
          </c:tx>
          <c:spPr>
            <a:solidFill>
              <a:srgbClr val="EF7D00"/>
            </a:solidFill>
            <a:ln>
              <a:noFill/>
            </a:ln>
            <a:effectLst/>
          </c:spPr>
          <c:invertIfNegative val="0"/>
          <c:cat>
            <c:strRef>
              <c:f>Blad1!$A$2:$A$5</c:f>
              <c:strCache>
                <c:ptCount val="4"/>
                <c:pt idx="0">
                  <c:v>Alpina</c:v>
                </c:pt>
                <c:pt idx="1">
                  <c:v>Dulux</c:v>
                </c:pt>
                <c:pt idx="2">
                  <c:v>Adler</c:v>
                </c:pt>
                <c:pt idx="3">
                  <c:v>Xyladecor</c:v>
                </c:pt>
              </c:strCache>
            </c:strRef>
          </c:cat>
          <c:val>
            <c:numRef>
              <c:f>Blad1!$B$2:$B$5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0-B57A-4017-92D7-A566F3FC69F6}"/>
            </c:ext>
          </c:extLst>
        </c:ser>
        <c:ser>
          <c:idx val="1"/>
          <c:order val="1"/>
          <c:tx>
            <c:strRef>
              <c:f>Blad1!$C$1</c:f>
              <c:strCache>
                <c:ptCount val="1"/>
                <c:pt idx="0">
                  <c:v>7 or 8</c:v>
                </c:pt>
              </c:strCache>
            </c:strRef>
          </c:tx>
          <c:spPr>
            <a:solidFill>
              <a:srgbClr val="B9C6CF"/>
            </a:solidFill>
            <a:ln>
              <a:noFill/>
            </a:ln>
            <a:effectLst/>
          </c:spPr>
          <c:invertIfNegative val="0"/>
          <c:cat>
            <c:strRef>
              <c:f>Blad1!$A$2:$A$5</c:f>
              <c:strCache>
                <c:ptCount val="4"/>
                <c:pt idx="0">
                  <c:v>Alpina</c:v>
                </c:pt>
                <c:pt idx="1">
                  <c:v>Dulux</c:v>
                </c:pt>
                <c:pt idx="2">
                  <c:v>Adler</c:v>
                </c:pt>
                <c:pt idx="3">
                  <c:v>Xyladecor</c:v>
                </c:pt>
              </c:strCache>
            </c:strRef>
          </c:cat>
          <c:val>
            <c:numRef>
              <c:f>Blad1!$C$2:$C$5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1-B57A-4017-92D7-A566F3FC69F6}"/>
            </c:ext>
          </c:extLst>
        </c:ser>
        <c:ser>
          <c:idx val="2"/>
          <c:order val="2"/>
          <c:tx>
            <c:strRef>
              <c:f>Blad1!$D$1</c:f>
              <c:strCache>
                <c:ptCount val="1"/>
                <c:pt idx="0">
                  <c:v>9 or 10</c:v>
                </c:pt>
              </c:strCache>
            </c:strRef>
          </c:tx>
          <c:spPr>
            <a:solidFill>
              <a:srgbClr val="0A5D7A"/>
            </a:solidFill>
            <a:ln>
              <a:noFill/>
            </a:ln>
            <a:effectLst/>
          </c:spPr>
          <c:invertIfNegative val="0"/>
          <c:cat>
            <c:strRef>
              <c:f>Blad1!$A$2:$A$5</c:f>
              <c:strCache>
                <c:ptCount val="4"/>
                <c:pt idx="0">
                  <c:v>Alpina</c:v>
                </c:pt>
                <c:pt idx="1">
                  <c:v>Dulux</c:v>
                </c:pt>
                <c:pt idx="2">
                  <c:v>Adler</c:v>
                </c:pt>
                <c:pt idx="3">
                  <c:v>Xyladecor</c:v>
                </c:pt>
              </c:strCache>
            </c:strRef>
          </c:cat>
          <c:val>
            <c:numRef>
              <c:f>Blad1!$D$2:$D$5</c:f>
              <c:numCache>
                <c:formatCode>0%</c:formatCode>
                <c:ptCount val="4"/>
                <c:pt idx="0">
                  <c:v>0.33</c:v>
                </c:pt>
                <c:pt idx="1">
                  <c:v>0.33</c:v>
                </c:pt>
                <c:pt idx="2">
                  <c:v>0.33</c:v>
                </c:pt>
                <c:pt idx="3">
                  <c:v>0.33</c:v>
                </c:pt>
              </c:numCache>
            </c:numRef>
          </c:val>
          <c:extLst>
            <c:ext xmlns:c16="http://schemas.microsoft.com/office/drawing/2014/chart" uri="{C3380CC4-5D6E-409C-BE32-E72D297353CC}">
              <c16:uniqueId val="{00000002-B57A-4017-92D7-A566F3FC69F6}"/>
            </c:ext>
          </c:extLst>
        </c:ser>
        <c:ser>
          <c:idx val="3"/>
          <c:order val="3"/>
          <c:tx>
            <c:strRef>
              <c:f>Blad1!$E$1</c:f>
              <c:strCache>
                <c:ptCount val="1"/>
                <c:pt idx="0">
                  <c:v>Don't know</c:v>
                </c:pt>
              </c:strCache>
            </c:strRef>
          </c:tx>
          <c:spPr>
            <a:solidFill>
              <a:srgbClr val="D9D9D9"/>
            </a:solidFill>
            <a:ln>
              <a:noFill/>
            </a:ln>
            <a:effectLst/>
          </c:spPr>
          <c:invertIfNegative val="0"/>
          <c:cat>
            <c:strRef>
              <c:f>Blad1!$A$2:$A$5</c:f>
              <c:strCache>
                <c:ptCount val="4"/>
                <c:pt idx="0">
                  <c:v>Alpina</c:v>
                </c:pt>
                <c:pt idx="1">
                  <c:v>Dulux</c:v>
                </c:pt>
                <c:pt idx="2">
                  <c:v>Adler</c:v>
                </c:pt>
                <c:pt idx="3">
                  <c:v>Xyladecor</c:v>
                </c:pt>
              </c:strCache>
            </c:strRef>
          </c:cat>
          <c:val>
            <c:numRef>
              <c:f>Blad1!$E$2:$E$5</c:f>
              <c:numCache>
                <c:formatCode>0%</c:formatCode>
                <c:ptCount val="4"/>
                <c:pt idx="0">
                  <c:v>0</c:v>
                </c:pt>
                <c:pt idx="1">
                  <c:v>0</c:v>
                </c:pt>
                <c:pt idx="2">
                  <c:v>0</c:v>
                </c:pt>
                <c:pt idx="3">
                  <c:v>0</c:v>
                </c:pt>
              </c:numCache>
            </c:numRef>
          </c:val>
          <c:extLst>
            <c:ext xmlns:c16="http://schemas.microsoft.com/office/drawing/2014/chart" uri="{C3380CC4-5D6E-409C-BE32-E72D297353CC}">
              <c16:uniqueId val="{00000003-B57A-4017-92D7-A566F3FC69F6}"/>
            </c:ext>
          </c:extLst>
        </c:ser>
        <c:dLbls>
          <c:showLegendKey val="0"/>
          <c:showVal val="0"/>
          <c:showCatName val="0"/>
          <c:showSerName val="0"/>
          <c:showPercent val="0"/>
          <c:showBubbleSize val="0"/>
        </c:dLbls>
        <c:gapWidth val="25"/>
        <c:overlap val="100"/>
        <c:axId val="963781696"/>
        <c:axId val="963782024"/>
      </c:barChart>
      <c:catAx>
        <c:axId val="963781696"/>
        <c:scaling>
          <c:orientation val="maxMin"/>
        </c:scaling>
        <c:delete val="1"/>
        <c:axPos val="l"/>
        <c:numFmt formatCode="General" sourceLinked="1"/>
        <c:majorTickMark val="none"/>
        <c:minorTickMark val="none"/>
        <c:tickLblPos val="nextTo"/>
        <c:crossAx val="963782024"/>
        <c:crosses val="autoZero"/>
        <c:auto val="1"/>
        <c:lblAlgn val="ctr"/>
        <c:lblOffset val="100"/>
        <c:noMultiLvlLbl val="0"/>
      </c:catAx>
      <c:valAx>
        <c:axId val="963782024"/>
        <c:scaling>
          <c:orientation val="minMax"/>
        </c:scaling>
        <c:delete val="1"/>
        <c:axPos val="t"/>
        <c:numFmt formatCode="0%" sourceLinked="1"/>
        <c:majorTickMark val="none"/>
        <c:minorTickMark val="none"/>
        <c:tickLblPos val="nextTo"/>
        <c:crossAx val="96378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Before going to shop</c:v>
                </c:pt>
              </c:strCache>
            </c:strRef>
          </c:tx>
          <c:spPr>
            <a:ln w="28575" cap="rnd">
              <a:solidFill>
                <a:srgbClr val="0A5D7A"/>
              </a:solidFill>
              <a:round/>
            </a:ln>
            <a:effectLst/>
          </c:spPr>
          <c:marker>
            <c:symbol val="circle"/>
            <c:size val="7"/>
            <c:spPr>
              <a:solidFill>
                <a:srgbClr val="0A5D7A"/>
              </a:solidFill>
              <a:ln w="9525">
                <a:solidFill>
                  <a:schemeClr val="bg1"/>
                </a:solidFill>
              </a:ln>
              <a:effectLst/>
            </c:spPr>
          </c:marker>
          <c:cat>
            <c:numRef>
              <c:f>Sheet1!$A$2:$A$6</c:f>
              <c:numCache>
                <c:formatCode>General</c:formatCode>
                <c:ptCount val="5"/>
                <c:pt idx="0">
                  <c:v>2018</c:v>
                </c:pt>
                <c:pt idx="1">
                  <c:v>2019</c:v>
                </c:pt>
                <c:pt idx="2">
                  <c:v>2020</c:v>
                </c:pt>
                <c:pt idx="3">
                  <c:v>2021</c:v>
                </c:pt>
                <c:pt idx="4">
                  <c:v>2022</c:v>
                </c:pt>
              </c:numCache>
            </c:numRef>
          </c:cat>
          <c:val>
            <c:numRef>
              <c:f>Sheet1!$B$2:$B$6</c:f>
              <c:numCache>
                <c:formatCode>0%</c:formatCode>
                <c:ptCount val="5"/>
                <c:pt idx="0">
                  <c:v>0.3</c:v>
                </c:pt>
                <c:pt idx="1">
                  <c:v>0.3</c:v>
                </c:pt>
                <c:pt idx="2">
                  <c:v>0.3</c:v>
                </c:pt>
                <c:pt idx="3">
                  <c:v>0.3</c:v>
                </c:pt>
                <c:pt idx="4">
                  <c:v>0.3</c:v>
                </c:pt>
              </c:numCache>
            </c:numRef>
          </c:val>
          <c:smooth val="0"/>
          <c:extLst>
            <c:ext xmlns:c16="http://schemas.microsoft.com/office/drawing/2014/chart" uri="{C3380CC4-5D6E-409C-BE32-E72D297353CC}">
              <c16:uniqueId val="{00000004-2805-472A-8AC3-B41924EAEC9E}"/>
            </c:ext>
          </c:extLst>
        </c:ser>
        <c:dLbls>
          <c:showLegendKey val="0"/>
          <c:showVal val="0"/>
          <c:showCatName val="0"/>
          <c:showSerName val="0"/>
          <c:showPercent val="0"/>
          <c:showBubbleSize val="0"/>
        </c:dLbls>
        <c:marker val="1"/>
        <c:smooth val="0"/>
        <c:axId val="810690352"/>
        <c:axId val="810682152"/>
      </c:lineChart>
      <c:catAx>
        <c:axId val="81069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crossAx val="810682152"/>
        <c:crosses val="autoZero"/>
        <c:auto val="1"/>
        <c:lblAlgn val="ctr"/>
        <c:lblOffset val="100"/>
        <c:noMultiLvlLbl val="0"/>
      </c:catAx>
      <c:valAx>
        <c:axId val="810682152"/>
        <c:scaling>
          <c:orientation val="minMax"/>
          <c:max val="0.5"/>
          <c:min val="0"/>
        </c:scaling>
        <c:delete val="1"/>
        <c:axPos val="l"/>
        <c:numFmt formatCode="0%" sourceLinked="1"/>
        <c:majorTickMark val="out"/>
        <c:minorTickMark val="none"/>
        <c:tickLblPos val="nextTo"/>
        <c:crossAx val="81069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1-3A57-435D-B3E6-5B4814563454}"/>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4-3A57-435D-B3E6-5B4814563454}"/>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3A57-435D-B3E6-5B4814563454}"/>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CA80-4AA8-A0ED-09F50D5FA83B}"/>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0425-44DE-AC5A-A5D3D66A4D19}"/>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0425-44DE-AC5A-A5D3D66A4D19}"/>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0425-44DE-AC5A-A5D3D66A4D19}"/>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4-311C-4C4F-A6DA-70CA96E4E810}"/>
              </c:ext>
            </c:extLst>
          </c:dPt>
          <c:dPt>
            <c:idx val="1"/>
            <c:invertIfNegative val="0"/>
            <c:bubble3D val="0"/>
            <c:spPr>
              <a:solidFill>
                <a:srgbClr val="EF7D00"/>
              </a:solidFill>
              <a:ln>
                <a:noFill/>
              </a:ln>
              <a:effectLst/>
            </c:spPr>
            <c:extLst>
              <c:ext xmlns:c16="http://schemas.microsoft.com/office/drawing/2014/chart" uri="{C3380CC4-5D6E-409C-BE32-E72D297353CC}">
                <c16:uniqueId val="{00000000-64D7-484D-AED6-F025A590243C}"/>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0-7713-4DDF-A806-D80B96FB4895}"/>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2-7713-4DDF-A806-D80B96FB4895}"/>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3-7713-4DDF-A806-D80B96FB4895}"/>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7-7175-4B62-9B99-4EAB60269EF6}"/>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2DE7-47AA-AC02-75685002E9FA}"/>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2DE7-47AA-AC02-75685002E9FA}"/>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2DE7-47AA-AC02-75685002E9FA}"/>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CFBC-47E3-9347-1867D3740D19}"/>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CFBC-47E3-9347-1867D3740D19}"/>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CFBC-47E3-9347-1867D3740D19}"/>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CFBC-47E3-9347-1867D3740D19}"/>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3749-4B4F-A647-917EE7FBAB2F}"/>
              </c:ext>
            </c:extLst>
          </c:dPt>
          <c:dPt>
            <c:idx val="1"/>
            <c:invertIfNegative val="0"/>
            <c:bubble3D val="0"/>
            <c:spPr>
              <a:solidFill>
                <a:srgbClr val="EF7D00"/>
              </a:solidFill>
              <a:ln>
                <a:noFill/>
              </a:ln>
              <a:effectLst/>
            </c:spPr>
            <c:extLst>
              <c:ext xmlns:c16="http://schemas.microsoft.com/office/drawing/2014/chart" uri="{C3380CC4-5D6E-409C-BE32-E72D297353CC}">
                <c16:uniqueId val="{00000003-3749-4B4F-A647-917EE7FBAB2F}"/>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3749-4B4F-A647-917EE7FBAB2F}"/>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3749-4B4F-A647-917EE7FBAB2F}"/>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3749-4B4F-A647-917EE7FBAB2F}"/>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3749-4B4F-A647-917EE7FBAB2F}"/>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6BCC-4CBA-B2FD-449C3A4FEB5D}"/>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6BCC-4CBA-B2FD-449C3A4FEB5D}"/>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6BCC-4CBA-B2FD-449C3A4FEB5D}"/>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4DF9-4280-971E-BFC7F8983AE6}"/>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4DF9-4280-971E-BFC7F8983AE6}"/>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4DF9-4280-971E-BFC7F8983AE6}"/>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4DF9-4280-971E-BFC7F8983AE6}"/>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C06B-4A67-9076-94E8045CEDA8}"/>
              </c:ext>
            </c:extLst>
          </c:dPt>
          <c:dPt>
            <c:idx val="1"/>
            <c:invertIfNegative val="0"/>
            <c:bubble3D val="0"/>
            <c:spPr>
              <a:solidFill>
                <a:srgbClr val="EF7D00"/>
              </a:solidFill>
              <a:ln>
                <a:noFill/>
              </a:ln>
              <a:effectLst/>
            </c:spPr>
            <c:extLst>
              <c:ext xmlns:c16="http://schemas.microsoft.com/office/drawing/2014/chart" uri="{C3380CC4-5D6E-409C-BE32-E72D297353CC}">
                <c16:uniqueId val="{00000003-C06B-4A67-9076-94E8045CEDA8}"/>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C06B-4A67-9076-94E8045CEDA8}"/>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C06B-4A67-9076-94E8045CEDA8}"/>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C06B-4A67-9076-94E8045CEDA8}"/>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C06B-4A67-9076-94E8045CEDA8}"/>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132F-48D1-93F8-1AC4D8278960}"/>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132F-48D1-93F8-1AC4D8278960}"/>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132F-48D1-93F8-1AC4D8278960}"/>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863357608951004"/>
          <c:y val="4.9574605878334621E-2"/>
          <c:w val="0.79560654565090094"/>
          <c:h val="0.90085078824333076"/>
        </c:manualLayout>
      </c:layout>
      <c:barChart>
        <c:barDir val="bar"/>
        <c:grouping val="percentStacked"/>
        <c:varyColors val="0"/>
        <c:ser>
          <c:idx val="0"/>
          <c:order val="0"/>
          <c:tx>
            <c:strRef>
              <c:f>Sheet1!$B$1</c:f>
              <c:strCache>
                <c:ptCount val="1"/>
                <c:pt idx="0">
                  <c:v>% bought</c:v>
                </c:pt>
              </c:strCache>
            </c:strRef>
          </c:tx>
          <c:spPr>
            <a:solidFill>
              <a:srgbClr val="0A5D7A"/>
            </a:solidFill>
            <a:ln>
              <a:noFill/>
            </a:ln>
            <a:effectLst/>
          </c:spPr>
          <c:invertIfNegative val="0"/>
          <c:cat>
            <c:strRef>
              <c:f>Sheet1!$A$2:$A$9</c:f>
              <c:strCache>
                <c:ptCount val="8"/>
                <c:pt idx="0">
                  <c:v>18 till 34</c:v>
                </c:pt>
                <c:pt idx="1">
                  <c:v>35 till 54</c:v>
                </c:pt>
                <c:pt idx="2">
                  <c:v>55+</c:v>
                </c:pt>
                <c:pt idx="4">
                  <c:v>No experience</c:v>
                </c:pt>
                <c:pt idx="5">
                  <c:v>Decorator</c:v>
                </c:pt>
                <c:pt idx="6">
                  <c:v>Light DIY-er</c:v>
                </c:pt>
                <c:pt idx="7">
                  <c:v>Renovator</c:v>
                </c:pt>
              </c:strCache>
            </c:strRef>
          </c:cat>
          <c:val>
            <c:numRef>
              <c:f>Sheet1!$B$2:$B$9</c:f>
              <c:numCache>
                <c:formatCode>0%</c:formatCode>
                <c:ptCount val="8"/>
                <c:pt idx="0">
                  <c:v>0.36</c:v>
                </c:pt>
                <c:pt idx="1">
                  <c:v>0.36</c:v>
                </c:pt>
                <c:pt idx="2">
                  <c:v>0.36</c:v>
                </c:pt>
                <c:pt idx="4">
                  <c:v>0.36</c:v>
                </c:pt>
                <c:pt idx="5">
                  <c:v>0.36</c:v>
                </c:pt>
                <c:pt idx="6">
                  <c:v>0.36</c:v>
                </c:pt>
                <c:pt idx="7">
                  <c:v>0.36</c:v>
                </c:pt>
              </c:numCache>
            </c:numRef>
          </c:val>
          <c:extLst>
            <c:ext xmlns:c16="http://schemas.microsoft.com/office/drawing/2014/chart" uri="{C3380CC4-5D6E-409C-BE32-E72D297353CC}">
              <c16:uniqueId val="{00000000-459C-424F-956E-28E146DBDBF6}"/>
            </c:ext>
          </c:extLst>
        </c:ser>
        <c:ser>
          <c:idx val="1"/>
          <c:order val="1"/>
          <c:tx>
            <c:strRef>
              <c:f>Sheet1!$C$1</c:f>
              <c:strCache>
                <c:ptCount val="1"/>
                <c:pt idx="0">
                  <c:v>% not via this channel</c:v>
                </c:pt>
              </c:strCache>
            </c:strRef>
          </c:tx>
          <c:spPr>
            <a:solidFill>
              <a:sysClr val="window" lastClr="FFFFFF">
                <a:lumMod val="85000"/>
                <a:alpha val="75000"/>
              </a:sysClr>
            </a:solidFill>
            <a:ln>
              <a:noFill/>
            </a:ln>
            <a:effectLst/>
          </c:spPr>
          <c:invertIfNegative val="0"/>
          <c:cat>
            <c:strRef>
              <c:f>Sheet1!$A$2:$A$9</c:f>
              <c:strCache>
                <c:ptCount val="8"/>
                <c:pt idx="0">
                  <c:v>18 till 34</c:v>
                </c:pt>
                <c:pt idx="1">
                  <c:v>35 till 54</c:v>
                </c:pt>
                <c:pt idx="2">
                  <c:v>55+</c:v>
                </c:pt>
                <c:pt idx="4">
                  <c:v>No experience</c:v>
                </c:pt>
                <c:pt idx="5">
                  <c:v>Decorator</c:v>
                </c:pt>
                <c:pt idx="6">
                  <c:v>Light DIY-er</c:v>
                </c:pt>
                <c:pt idx="7">
                  <c:v>Renovator</c:v>
                </c:pt>
              </c:strCache>
            </c:strRef>
          </c:cat>
          <c:val>
            <c:numRef>
              <c:f>Sheet1!$C$2:$C$9</c:f>
              <c:numCache>
                <c:formatCode>0%</c:formatCode>
                <c:ptCount val="8"/>
                <c:pt idx="0">
                  <c:v>0.64</c:v>
                </c:pt>
                <c:pt idx="1">
                  <c:v>0.64</c:v>
                </c:pt>
                <c:pt idx="2">
                  <c:v>0.64</c:v>
                </c:pt>
                <c:pt idx="4">
                  <c:v>0.64</c:v>
                </c:pt>
                <c:pt idx="5">
                  <c:v>0.64</c:v>
                </c:pt>
                <c:pt idx="6">
                  <c:v>0.64</c:v>
                </c:pt>
                <c:pt idx="7">
                  <c:v>0.64</c:v>
                </c:pt>
              </c:numCache>
            </c:numRef>
          </c:val>
          <c:extLst>
            <c:ext xmlns:c16="http://schemas.microsoft.com/office/drawing/2014/chart" uri="{C3380CC4-5D6E-409C-BE32-E72D297353CC}">
              <c16:uniqueId val="{00000001-459C-424F-956E-28E146DBDBF6}"/>
            </c:ext>
          </c:extLst>
        </c:ser>
        <c:dLbls>
          <c:showLegendKey val="0"/>
          <c:showVal val="0"/>
          <c:showCatName val="0"/>
          <c:showSerName val="0"/>
          <c:showPercent val="0"/>
          <c:showBubbleSize val="0"/>
        </c:dLbls>
        <c:gapWidth val="32"/>
        <c:overlap val="100"/>
        <c:axId val="579489248"/>
        <c:axId val="579484984"/>
      </c:barChart>
      <c:catAx>
        <c:axId val="579489248"/>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579484984"/>
        <c:crosses val="autoZero"/>
        <c:auto val="1"/>
        <c:lblAlgn val="ctr"/>
        <c:lblOffset val="100"/>
        <c:noMultiLvlLbl val="0"/>
      </c:catAx>
      <c:valAx>
        <c:axId val="579484984"/>
        <c:scaling>
          <c:orientation val="minMax"/>
        </c:scaling>
        <c:delete val="1"/>
        <c:axPos val="t"/>
        <c:numFmt formatCode="0%" sourceLinked="1"/>
        <c:majorTickMark val="out"/>
        <c:minorTickMark val="none"/>
        <c:tickLblPos val="nextTo"/>
        <c:crossAx val="57948924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8EA4-4C1A-8C74-96A4C50D00FE}"/>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8EA4-4C1A-8C74-96A4C50D00FE}"/>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8EA4-4C1A-8C74-96A4C50D00FE}"/>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8EA4-4C1A-8C74-96A4C50D00FE}"/>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0DD1-49CC-A614-278B4403282F}"/>
              </c:ext>
            </c:extLst>
          </c:dPt>
          <c:dPt>
            <c:idx val="1"/>
            <c:invertIfNegative val="0"/>
            <c:bubble3D val="0"/>
            <c:spPr>
              <a:solidFill>
                <a:srgbClr val="EF7D00"/>
              </a:solidFill>
              <a:ln>
                <a:noFill/>
              </a:ln>
              <a:effectLst/>
            </c:spPr>
            <c:extLst>
              <c:ext xmlns:c16="http://schemas.microsoft.com/office/drawing/2014/chart" uri="{C3380CC4-5D6E-409C-BE32-E72D297353CC}">
                <c16:uniqueId val="{00000003-0DD1-49CC-A614-278B4403282F}"/>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0DD1-49CC-A614-278B4403282F}"/>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0DD1-49CC-A614-278B4403282F}"/>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0DD1-49CC-A614-278B4403282F}"/>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0DD1-49CC-A614-278B4403282F}"/>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2550-4C7E-8F79-999AE73030EA}"/>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2550-4C7E-8F79-999AE73030EA}"/>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2550-4C7E-8F79-999AE73030EA}"/>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DF0F-493F-B196-FE29885F8E3B}"/>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DF0F-493F-B196-FE29885F8E3B}"/>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DF0F-493F-B196-FE29885F8E3B}"/>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DF0F-493F-B196-FE29885F8E3B}"/>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D3CC-47D2-BDF1-5828BCEB4E9F}"/>
              </c:ext>
            </c:extLst>
          </c:dPt>
          <c:dPt>
            <c:idx val="1"/>
            <c:invertIfNegative val="0"/>
            <c:bubble3D val="0"/>
            <c:spPr>
              <a:solidFill>
                <a:srgbClr val="EF7D00"/>
              </a:solidFill>
              <a:ln>
                <a:noFill/>
              </a:ln>
              <a:effectLst/>
            </c:spPr>
            <c:extLst>
              <c:ext xmlns:c16="http://schemas.microsoft.com/office/drawing/2014/chart" uri="{C3380CC4-5D6E-409C-BE32-E72D297353CC}">
                <c16:uniqueId val="{00000003-D3CC-47D2-BDF1-5828BCEB4E9F}"/>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D3CC-47D2-BDF1-5828BCEB4E9F}"/>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D3CC-47D2-BDF1-5828BCEB4E9F}"/>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D3CC-47D2-BDF1-5828BCEB4E9F}"/>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D3CC-47D2-BDF1-5828BCEB4E9F}"/>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EC5F-4980-9B76-2CE4F1E7D157}"/>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EC5F-4980-9B76-2CE4F1E7D157}"/>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EC5F-4980-9B76-2CE4F1E7D157}"/>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1B08-4FF3-8681-53A169C7AE5B}"/>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1B08-4FF3-8681-53A169C7AE5B}"/>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1B08-4FF3-8681-53A169C7AE5B}"/>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1B08-4FF3-8681-53A169C7AE5B}"/>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B0DC-463E-9357-7A73AF3FE925}"/>
              </c:ext>
            </c:extLst>
          </c:dPt>
          <c:dPt>
            <c:idx val="1"/>
            <c:invertIfNegative val="0"/>
            <c:bubble3D val="0"/>
            <c:spPr>
              <a:solidFill>
                <a:srgbClr val="EF7D00"/>
              </a:solidFill>
              <a:ln>
                <a:noFill/>
              </a:ln>
              <a:effectLst/>
            </c:spPr>
            <c:extLst>
              <c:ext xmlns:c16="http://schemas.microsoft.com/office/drawing/2014/chart" uri="{C3380CC4-5D6E-409C-BE32-E72D297353CC}">
                <c16:uniqueId val="{00000003-B0DC-463E-9357-7A73AF3FE925}"/>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B0DC-463E-9357-7A73AF3FE925}"/>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B0DC-463E-9357-7A73AF3FE925}"/>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B0DC-463E-9357-7A73AF3FE925}"/>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B0DC-463E-9357-7A73AF3FE925}"/>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1962-4758-BFFF-6B4C8D1BA7DF}"/>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1962-4758-BFFF-6B4C8D1BA7DF}"/>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1962-4758-BFFF-6B4C8D1BA7DF}"/>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0B8A-4432-AB6C-C680BB7EACD7}"/>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0B8A-4432-AB6C-C680BB7EACD7}"/>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0B8A-4432-AB6C-C680BB7EACD7}"/>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0B8A-4432-AB6C-C680BB7EACD7}"/>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53647478053253"/>
          <c:y val="3.30000025984254E-2"/>
          <c:w val="0.6772225456576344"/>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dPt>
            <c:idx val="0"/>
            <c:invertIfNegative val="0"/>
            <c:bubble3D val="0"/>
            <c:spPr>
              <a:solidFill>
                <a:srgbClr val="0A5D7A">
                  <a:alpha val="80000"/>
                </a:srgbClr>
              </a:solidFill>
              <a:ln>
                <a:noFill/>
              </a:ln>
              <a:effectLst/>
            </c:spPr>
            <c:extLst>
              <c:ext xmlns:c16="http://schemas.microsoft.com/office/drawing/2014/chart" uri="{C3380CC4-5D6E-409C-BE32-E72D297353CC}">
                <c16:uniqueId val="{00000001-8CBB-4341-9783-5EEBFA057182}"/>
              </c:ext>
            </c:extLst>
          </c:dPt>
          <c:cat>
            <c:strRef>
              <c:f>Sheet1!$A$2:$A$12</c:f>
              <c:strCache>
                <c:ptCount val="11"/>
                <c:pt idx="0">
                  <c:v>2021</c:v>
                </c:pt>
                <c:pt idx="1">
                  <c:v>2022</c:v>
                </c:pt>
                <c:pt idx="3">
                  <c:v>18 till 34</c:v>
                </c:pt>
                <c:pt idx="4">
                  <c:v>35 till 54</c:v>
                </c:pt>
                <c:pt idx="5">
                  <c:v>55+</c:v>
                </c:pt>
                <c:pt idx="7">
                  <c:v>No experience</c:v>
                </c:pt>
                <c:pt idx="8">
                  <c:v>Decorator</c:v>
                </c:pt>
                <c:pt idx="9">
                  <c:v>Light DIY-er</c:v>
                </c:pt>
                <c:pt idx="10">
                  <c:v>Renovator</c:v>
                </c:pt>
              </c:strCache>
            </c:strRef>
          </c:cat>
          <c:val>
            <c:numRef>
              <c:f>Sheet1!$B$2:$B$12</c:f>
              <c:numCache>
                <c:formatCode>0%</c:formatCode>
                <c:ptCount val="11"/>
                <c:pt idx="0">
                  <c:v>0.3</c:v>
                </c:pt>
                <c:pt idx="1">
                  <c:v>0.3</c:v>
                </c:pt>
                <c:pt idx="3">
                  <c:v>0.3</c:v>
                </c:pt>
                <c:pt idx="4">
                  <c:v>0.3</c:v>
                </c:pt>
                <c:pt idx="5">
                  <c:v>0.3</c:v>
                </c:pt>
                <c:pt idx="7">
                  <c:v>0.3</c:v>
                </c:pt>
                <c:pt idx="8">
                  <c:v>0.3</c:v>
                </c:pt>
                <c:pt idx="9">
                  <c:v>0.3</c:v>
                </c:pt>
                <c:pt idx="10">
                  <c:v>0.3</c:v>
                </c:pt>
              </c:numCache>
            </c:numRef>
          </c:val>
          <c:extLst>
            <c:ext xmlns:c16="http://schemas.microsoft.com/office/drawing/2014/chart" uri="{C3380CC4-5D6E-409C-BE32-E72D297353CC}">
              <c16:uniqueId val="{00000000-5B53-460A-B5FA-C1104CECC37B}"/>
            </c:ext>
          </c:extLst>
        </c:ser>
        <c:ser>
          <c:idx val="1"/>
          <c:order val="1"/>
          <c:tx>
            <c:strRef>
              <c:f>Sheet1!$C$1</c:f>
              <c:strCache>
                <c:ptCount val="1"/>
                <c:pt idx="0">
                  <c:v>NEUTRAL</c:v>
                </c:pt>
              </c:strCache>
            </c:strRef>
          </c:tx>
          <c:spPr>
            <a:solidFill>
              <a:srgbClr val="B9C6CF"/>
            </a:solidFill>
            <a:ln>
              <a:noFill/>
            </a:ln>
            <a:effectLst/>
          </c:spPr>
          <c:invertIfNegative val="0"/>
          <c:dPt>
            <c:idx val="0"/>
            <c:invertIfNegative val="0"/>
            <c:bubble3D val="0"/>
            <c:spPr>
              <a:solidFill>
                <a:srgbClr val="B9C6CF"/>
              </a:solidFill>
              <a:ln>
                <a:noFill/>
              </a:ln>
              <a:effectLst/>
            </c:spPr>
            <c:extLst>
              <c:ext xmlns:c16="http://schemas.microsoft.com/office/drawing/2014/chart" uri="{C3380CC4-5D6E-409C-BE32-E72D297353CC}">
                <c16:uniqueId val="{00000002-8CBB-4341-9783-5EEBFA057182}"/>
              </c:ext>
            </c:extLst>
          </c:dPt>
          <c:cat>
            <c:strRef>
              <c:f>Sheet1!$A$2:$A$12</c:f>
              <c:strCache>
                <c:ptCount val="11"/>
                <c:pt idx="0">
                  <c:v>2021</c:v>
                </c:pt>
                <c:pt idx="1">
                  <c:v>2022</c:v>
                </c:pt>
                <c:pt idx="3">
                  <c:v>18 till 34</c:v>
                </c:pt>
                <c:pt idx="4">
                  <c:v>35 till 54</c:v>
                </c:pt>
                <c:pt idx="5">
                  <c:v>55+</c:v>
                </c:pt>
                <c:pt idx="7">
                  <c:v>No experience</c:v>
                </c:pt>
                <c:pt idx="8">
                  <c:v>Decorator</c:v>
                </c:pt>
                <c:pt idx="9">
                  <c:v>Light DIY-er</c:v>
                </c:pt>
                <c:pt idx="10">
                  <c:v>Renovator</c:v>
                </c:pt>
              </c:strCache>
            </c:strRef>
          </c:cat>
          <c:val>
            <c:numRef>
              <c:f>Sheet1!$C$2:$C$12</c:f>
              <c:numCache>
                <c:formatCode>0%</c:formatCode>
                <c:ptCount val="11"/>
                <c:pt idx="0">
                  <c:v>0.3</c:v>
                </c:pt>
                <c:pt idx="1">
                  <c:v>0.3</c:v>
                </c:pt>
                <c:pt idx="3">
                  <c:v>0.3</c:v>
                </c:pt>
                <c:pt idx="4">
                  <c:v>0.3</c:v>
                </c:pt>
                <c:pt idx="5">
                  <c:v>0.3</c:v>
                </c:pt>
                <c:pt idx="7">
                  <c:v>0.3</c:v>
                </c:pt>
                <c:pt idx="8">
                  <c:v>0.3</c:v>
                </c:pt>
                <c:pt idx="9">
                  <c:v>0.3</c:v>
                </c:pt>
                <c:pt idx="10">
                  <c:v>0.3</c:v>
                </c:pt>
              </c:numCache>
            </c:numRef>
          </c:val>
          <c:extLst>
            <c:ext xmlns:c16="http://schemas.microsoft.com/office/drawing/2014/chart" uri="{C3380CC4-5D6E-409C-BE32-E72D297353CC}">
              <c16:uniqueId val="{00000001-5B53-460A-B5FA-C1104CECC37B}"/>
            </c:ext>
          </c:extLst>
        </c:ser>
        <c:ser>
          <c:idx val="2"/>
          <c:order val="2"/>
          <c:tx>
            <c:strRef>
              <c:f>Sheet1!$D$1</c:f>
              <c:strCache>
                <c:ptCount val="1"/>
                <c:pt idx="0">
                  <c:v>NEGATIVE</c:v>
                </c:pt>
              </c:strCache>
            </c:strRef>
          </c:tx>
          <c:spPr>
            <a:solidFill>
              <a:srgbClr val="EF7D00"/>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3-8CBB-4341-9783-5EEBFA057182}"/>
              </c:ext>
            </c:extLst>
          </c:dPt>
          <c:cat>
            <c:strRef>
              <c:f>Sheet1!$A$2:$A$12</c:f>
              <c:strCache>
                <c:ptCount val="11"/>
                <c:pt idx="0">
                  <c:v>2021</c:v>
                </c:pt>
                <c:pt idx="1">
                  <c:v>2022</c:v>
                </c:pt>
                <c:pt idx="3">
                  <c:v>18 till 34</c:v>
                </c:pt>
                <c:pt idx="4">
                  <c:v>35 till 54</c:v>
                </c:pt>
                <c:pt idx="5">
                  <c:v>55+</c:v>
                </c:pt>
                <c:pt idx="7">
                  <c:v>No experience</c:v>
                </c:pt>
                <c:pt idx="8">
                  <c:v>Decorator</c:v>
                </c:pt>
                <c:pt idx="9">
                  <c:v>Light DIY-er</c:v>
                </c:pt>
                <c:pt idx="10">
                  <c:v>Renovator</c:v>
                </c:pt>
              </c:strCache>
            </c:strRef>
          </c:cat>
          <c:val>
            <c:numRef>
              <c:f>Sheet1!$D$2:$D$12</c:f>
              <c:numCache>
                <c:formatCode>0%</c:formatCode>
                <c:ptCount val="11"/>
                <c:pt idx="0">
                  <c:v>0.3</c:v>
                </c:pt>
                <c:pt idx="1">
                  <c:v>0.3</c:v>
                </c:pt>
                <c:pt idx="3">
                  <c:v>0.3</c:v>
                </c:pt>
                <c:pt idx="4">
                  <c:v>0.3</c:v>
                </c:pt>
                <c:pt idx="5">
                  <c:v>0.3</c:v>
                </c:pt>
                <c:pt idx="7">
                  <c:v>0.3</c:v>
                </c:pt>
                <c:pt idx="8">
                  <c:v>0.3</c:v>
                </c:pt>
                <c:pt idx="9">
                  <c:v>0.3</c:v>
                </c:pt>
                <c:pt idx="10">
                  <c:v>0.3</c:v>
                </c:pt>
              </c:numCache>
            </c:numRef>
          </c:val>
          <c:extLst>
            <c:ext xmlns:c16="http://schemas.microsoft.com/office/drawing/2014/chart" uri="{C3380CC4-5D6E-409C-BE32-E72D297353CC}">
              <c16:uniqueId val="{00000002-5B53-460A-B5FA-C1104CECC37B}"/>
            </c:ext>
          </c:extLst>
        </c:ser>
        <c:ser>
          <c:idx val="3"/>
          <c:order val="3"/>
          <c:tx>
            <c:strRef>
              <c:f>Sheet1!$E$1</c:f>
              <c:strCache>
                <c:ptCount val="1"/>
                <c:pt idx="0">
                  <c:v>Don't know</c:v>
                </c:pt>
              </c:strCache>
            </c:strRef>
          </c:tx>
          <c:spPr>
            <a:solidFill>
              <a:srgbClr val="757F7F"/>
            </a:solidFill>
            <a:ln>
              <a:noFill/>
            </a:ln>
            <a:effectLst/>
          </c:spPr>
          <c:invertIfNegative val="0"/>
          <c:cat>
            <c:strRef>
              <c:f>Sheet1!$A$2:$A$12</c:f>
              <c:strCache>
                <c:ptCount val="11"/>
                <c:pt idx="0">
                  <c:v>2021</c:v>
                </c:pt>
                <c:pt idx="1">
                  <c:v>2022</c:v>
                </c:pt>
                <c:pt idx="3">
                  <c:v>18 till 34</c:v>
                </c:pt>
                <c:pt idx="4">
                  <c:v>35 till 54</c:v>
                </c:pt>
                <c:pt idx="5">
                  <c:v>55+</c:v>
                </c:pt>
                <c:pt idx="7">
                  <c:v>No experience</c:v>
                </c:pt>
                <c:pt idx="8">
                  <c:v>Decorator</c:v>
                </c:pt>
                <c:pt idx="9">
                  <c:v>Light DIY-er</c:v>
                </c:pt>
                <c:pt idx="10">
                  <c:v>Renovator</c:v>
                </c:pt>
              </c:strCache>
            </c:strRef>
          </c:cat>
          <c:val>
            <c:numRef>
              <c:f>Sheet1!$E$2:$E$12</c:f>
              <c:numCache>
                <c:formatCode>0%</c:formatCode>
                <c:ptCount val="11"/>
                <c:pt idx="0">
                  <c:v>0.3</c:v>
                </c:pt>
                <c:pt idx="1">
                  <c:v>0.3</c:v>
                </c:pt>
                <c:pt idx="3">
                  <c:v>0.3</c:v>
                </c:pt>
                <c:pt idx="4">
                  <c:v>0.3</c:v>
                </c:pt>
                <c:pt idx="5">
                  <c:v>0.3</c:v>
                </c:pt>
                <c:pt idx="7">
                  <c:v>0.3</c:v>
                </c:pt>
                <c:pt idx="8">
                  <c:v>0.3</c:v>
                </c:pt>
                <c:pt idx="9">
                  <c:v>0.3</c:v>
                </c:pt>
                <c:pt idx="10">
                  <c:v>0.3</c:v>
                </c:pt>
              </c:numCache>
            </c:numRef>
          </c:val>
          <c:extLst>
            <c:ext xmlns:c16="http://schemas.microsoft.com/office/drawing/2014/chart" uri="{C3380CC4-5D6E-409C-BE32-E72D297353CC}">
              <c16:uniqueId val="{00000000-24C5-4AB7-888B-3B908DE30412}"/>
            </c:ext>
          </c:extLst>
        </c:ser>
        <c:dLbls>
          <c:showLegendKey val="0"/>
          <c:showVal val="0"/>
          <c:showCatName val="0"/>
          <c:showSerName val="0"/>
          <c:showPercent val="0"/>
          <c:showBubbleSize val="0"/>
        </c:dLbls>
        <c:gapWidth val="30"/>
        <c:overlap val="100"/>
        <c:axId val="769554088"/>
        <c:axId val="769555400"/>
      </c:barChart>
      <c:catAx>
        <c:axId val="769554088"/>
        <c:scaling>
          <c:orientation val="maxMin"/>
        </c:scaling>
        <c:delete val="1"/>
        <c:axPos val="l"/>
        <c:numFmt formatCode="General" sourceLinked="1"/>
        <c:majorTickMark val="none"/>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6469-4E70-BBC0-0098FA528719}"/>
              </c:ext>
            </c:extLst>
          </c:dPt>
          <c:dPt>
            <c:idx val="1"/>
            <c:invertIfNegative val="0"/>
            <c:bubble3D val="0"/>
            <c:spPr>
              <a:solidFill>
                <a:srgbClr val="EF7D00"/>
              </a:solidFill>
              <a:ln>
                <a:noFill/>
              </a:ln>
              <a:effectLst/>
            </c:spPr>
            <c:extLst>
              <c:ext xmlns:c16="http://schemas.microsoft.com/office/drawing/2014/chart" uri="{C3380CC4-5D6E-409C-BE32-E72D297353CC}">
                <c16:uniqueId val="{00000003-6469-4E70-BBC0-0098FA528719}"/>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6469-4E70-BBC0-0098FA528719}"/>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6469-4E70-BBC0-0098FA528719}"/>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6469-4E70-BBC0-0098FA528719}"/>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6469-4E70-BBC0-0098FA528719}"/>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22C0-413C-A5ED-E0BCB9433458}"/>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22C0-413C-A5ED-E0BCB9433458}"/>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22C0-413C-A5ED-E0BCB9433458}"/>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C91C-4981-9888-1C6B282F786A}"/>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C91C-4981-9888-1C6B282F786A}"/>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C91C-4981-9888-1C6B282F786A}"/>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C91C-4981-9888-1C6B282F786A}"/>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4044-4980-9C3C-C931068C229D}"/>
              </c:ext>
            </c:extLst>
          </c:dPt>
          <c:dPt>
            <c:idx val="1"/>
            <c:invertIfNegative val="0"/>
            <c:bubble3D val="0"/>
            <c:spPr>
              <a:solidFill>
                <a:srgbClr val="EF7D00"/>
              </a:solidFill>
              <a:ln>
                <a:noFill/>
              </a:ln>
              <a:effectLst/>
            </c:spPr>
            <c:extLst>
              <c:ext xmlns:c16="http://schemas.microsoft.com/office/drawing/2014/chart" uri="{C3380CC4-5D6E-409C-BE32-E72D297353CC}">
                <c16:uniqueId val="{00000003-4044-4980-9C3C-C931068C229D}"/>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4044-4980-9C3C-C931068C229D}"/>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4044-4980-9C3C-C931068C229D}"/>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4044-4980-9C3C-C931068C229D}"/>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4044-4980-9C3C-C931068C229D}"/>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1643-4F93-80BC-D20D271DA586}"/>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1643-4F93-80BC-D20D271DA586}"/>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1643-4F93-80BC-D20D271DA586}"/>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0A04-469D-8711-B59989333842}"/>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0A04-469D-8711-B59989333842}"/>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0A04-469D-8711-B59989333842}"/>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0A04-469D-8711-B59989333842}"/>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2CD0-4641-ACCC-DD649689E762}"/>
              </c:ext>
            </c:extLst>
          </c:dPt>
          <c:dPt>
            <c:idx val="1"/>
            <c:invertIfNegative val="0"/>
            <c:bubble3D val="0"/>
            <c:spPr>
              <a:solidFill>
                <a:srgbClr val="EF7D00"/>
              </a:solidFill>
              <a:ln>
                <a:noFill/>
              </a:ln>
              <a:effectLst/>
            </c:spPr>
            <c:extLst>
              <c:ext xmlns:c16="http://schemas.microsoft.com/office/drawing/2014/chart" uri="{C3380CC4-5D6E-409C-BE32-E72D297353CC}">
                <c16:uniqueId val="{00000003-2CD0-4641-ACCC-DD649689E762}"/>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2CD0-4641-ACCC-DD649689E762}"/>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2CD0-4641-ACCC-DD649689E762}"/>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2CD0-4641-ACCC-DD649689E762}"/>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2CD0-4641-ACCC-DD649689E762}"/>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83C3-4AA6-BBBD-572589F9A4D7}"/>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83C3-4AA6-BBBD-572589F9A4D7}"/>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83C3-4AA6-BBBD-572589F9A4D7}"/>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4DBD-4849-9C1F-52BE45CCC6ED}"/>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4DBD-4849-9C1F-52BE45CCC6ED}"/>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4DBD-4849-9C1F-52BE45CCC6ED}"/>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4DBD-4849-9C1F-52BE45CCC6ED}"/>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E235-4FBA-9C34-6CE34D215B6D}"/>
              </c:ext>
            </c:extLst>
          </c:dPt>
          <c:dPt>
            <c:idx val="1"/>
            <c:invertIfNegative val="0"/>
            <c:bubble3D val="0"/>
            <c:spPr>
              <a:solidFill>
                <a:srgbClr val="EF7D00"/>
              </a:solidFill>
              <a:ln>
                <a:noFill/>
              </a:ln>
              <a:effectLst/>
            </c:spPr>
            <c:extLst>
              <c:ext xmlns:c16="http://schemas.microsoft.com/office/drawing/2014/chart" uri="{C3380CC4-5D6E-409C-BE32-E72D297353CC}">
                <c16:uniqueId val="{00000003-E235-4FBA-9C34-6CE34D215B6D}"/>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E235-4FBA-9C34-6CE34D215B6D}"/>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E235-4FBA-9C34-6CE34D215B6D}"/>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E235-4FBA-9C34-6CE34D215B6D}"/>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E235-4FBA-9C34-6CE34D215B6D}"/>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76445724394442"/>
          <c:y val="3.30000025984254E-2"/>
          <c:w val="0.75103221635549011"/>
          <c:h val="0.96099999692913363"/>
        </c:manualLayout>
      </c:layout>
      <c:barChart>
        <c:barDir val="bar"/>
        <c:grouping val="percentStacked"/>
        <c:varyColors val="0"/>
        <c:ser>
          <c:idx val="0"/>
          <c:order val="0"/>
          <c:tx>
            <c:strRef>
              <c:f>Sheet1!$B$1</c:f>
              <c:strCache>
                <c:ptCount val="1"/>
                <c:pt idx="0">
                  <c:v>A Brand</c:v>
                </c:pt>
              </c:strCache>
            </c:strRef>
          </c:tx>
          <c:spPr>
            <a:solidFill>
              <a:srgbClr val="EF7D00"/>
            </a:solidFill>
            <a:ln>
              <a:noFill/>
            </a:ln>
            <a:effectLst/>
          </c:spPr>
          <c:invertIfNegative val="0"/>
          <c:dPt>
            <c:idx val="0"/>
            <c:invertIfNegative val="0"/>
            <c:bubble3D val="0"/>
            <c:spPr>
              <a:solidFill>
                <a:srgbClr val="EF7D00">
                  <a:alpha val="80000"/>
                </a:srgbClr>
              </a:solidFill>
              <a:ln>
                <a:noFill/>
              </a:ln>
              <a:effectLst/>
            </c:spPr>
            <c:extLst>
              <c:ext xmlns:c16="http://schemas.microsoft.com/office/drawing/2014/chart" uri="{C3380CC4-5D6E-409C-BE32-E72D297353CC}">
                <c16:uniqueId val="{00000000-B317-4FF6-B4E0-66B0118952EB}"/>
              </c:ext>
            </c:extLst>
          </c:dPt>
          <c:cat>
            <c:strRef>
              <c:f>Sheet1!$A$2:$A$12</c:f>
              <c:strCache>
                <c:ptCount val="11"/>
                <c:pt idx="0">
                  <c:v>2021</c:v>
                </c:pt>
                <c:pt idx="1">
                  <c:v>2022</c:v>
                </c:pt>
                <c:pt idx="3">
                  <c:v>18-34 YEARS OLD</c:v>
                </c:pt>
                <c:pt idx="4">
                  <c:v>35-45 YEARS OLD</c:v>
                </c:pt>
                <c:pt idx="5">
                  <c:v>55 OR OLDER </c:v>
                </c:pt>
                <c:pt idx="7">
                  <c:v>NO DIY EXPERIENCE</c:v>
                </c:pt>
                <c:pt idx="8">
                  <c:v>DECORATOR</c:v>
                </c:pt>
                <c:pt idx="9">
                  <c:v>“LIGHT” DIY-er</c:v>
                </c:pt>
                <c:pt idx="10">
                  <c:v>RENOVATOR</c:v>
                </c:pt>
              </c:strCache>
            </c:strRef>
          </c:cat>
          <c:val>
            <c:numRef>
              <c:f>Sheet1!$B$2:$B$12</c:f>
              <c:numCache>
                <c:formatCode>0%</c:formatCode>
                <c:ptCount val="11"/>
                <c:pt idx="0">
                  <c:v>0.33</c:v>
                </c:pt>
                <c:pt idx="1">
                  <c:v>0.33</c:v>
                </c:pt>
                <c:pt idx="3">
                  <c:v>0.33</c:v>
                </c:pt>
                <c:pt idx="4">
                  <c:v>0.33</c:v>
                </c:pt>
                <c:pt idx="5">
                  <c:v>0.33</c:v>
                </c:pt>
                <c:pt idx="7">
                  <c:v>0.33</c:v>
                </c:pt>
                <c:pt idx="8">
                  <c:v>0.33</c:v>
                </c:pt>
                <c:pt idx="9">
                  <c:v>0.33</c:v>
                </c:pt>
                <c:pt idx="10">
                  <c:v>0.33</c:v>
                </c:pt>
              </c:numCache>
            </c:numRef>
          </c:val>
          <c:extLst>
            <c:ext xmlns:c16="http://schemas.microsoft.com/office/drawing/2014/chart" uri="{C3380CC4-5D6E-409C-BE32-E72D297353CC}">
              <c16:uniqueId val="{00000000-ED54-4254-8434-6CDCC854C31E}"/>
            </c:ext>
          </c:extLst>
        </c:ser>
        <c:ser>
          <c:idx val="1"/>
          <c:order val="1"/>
          <c:tx>
            <c:strRef>
              <c:f>Sheet1!$C$1</c:f>
              <c:strCache>
                <c:ptCount val="1"/>
                <c:pt idx="0">
                  <c:v>Home brand</c:v>
                </c:pt>
              </c:strCache>
            </c:strRef>
          </c:tx>
          <c:spPr>
            <a:solidFill>
              <a:srgbClr val="0A5D7A"/>
            </a:solidFill>
            <a:ln>
              <a:noFill/>
            </a:ln>
            <a:effectLst/>
          </c:spPr>
          <c:invertIfNegative val="0"/>
          <c:dPt>
            <c:idx val="0"/>
            <c:invertIfNegative val="0"/>
            <c:bubble3D val="0"/>
            <c:spPr>
              <a:solidFill>
                <a:srgbClr val="0A5D7A">
                  <a:alpha val="80000"/>
                </a:srgbClr>
              </a:solidFill>
              <a:ln>
                <a:noFill/>
              </a:ln>
              <a:effectLst/>
            </c:spPr>
            <c:extLst>
              <c:ext xmlns:c16="http://schemas.microsoft.com/office/drawing/2014/chart" uri="{C3380CC4-5D6E-409C-BE32-E72D297353CC}">
                <c16:uniqueId val="{00000001-B317-4FF6-B4E0-66B0118952EB}"/>
              </c:ext>
            </c:extLst>
          </c:dPt>
          <c:cat>
            <c:strRef>
              <c:f>Sheet1!$A$2:$A$12</c:f>
              <c:strCache>
                <c:ptCount val="11"/>
                <c:pt idx="0">
                  <c:v>2021</c:v>
                </c:pt>
                <c:pt idx="1">
                  <c:v>2022</c:v>
                </c:pt>
                <c:pt idx="3">
                  <c:v>18-34 YEARS OLD</c:v>
                </c:pt>
                <c:pt idx="4">
                  <c:v>35-45 YEARS OLD</c:v>
                </c:pt>
                <c:pt idx="5">
                  <c:v>55 OR OLDER </c:v>
                </c:pt>
                <c:pt idx="7">
                  <c:v>NO DIY EXPERIENCE</c:v>
                </c:pt>
                <c:pt idx="8">
                  <c:v>DECORATOR</c:v>
                </c:pt>
                <c:pt idx="9">
                  <c:v>“LIGHT” DIY-er</c:v>
                </c:pt>
                <c:pt idx="10">
                  <c:v>RENOVATOR</c:v>
                </c:pt>
              </c:strCache>
            </c:strRef>
          </c:cat>
          <c:val>
            <c:numRef>
              <c:f>Sheet1!$C$2:$C$12</c:f>
              <c:numCache>
                <c:formatCode>0%</c:formatCode>
                <c:ptCount val="11"/>
                <c:pt idx="0">
                  <c:v>0.33</c:v>
                </c:pt>
                <c:pt idx="1">
                  <c:v>0.33</c:v>
                </c:pt>
                <c:pt idx="3">
                  <c:v>0.33</c:v>
                </c:pt>
                <c:pt idx="4">
                  <c:v>0.33</c:v>
                </c:pt>
                <c:pt idx="5">
                  <c:v>0.33</c:v>
                </c:pt>
                <c:pt idx="7">
                  <c:v>0.33</c:v>
                </c:pt>
                <c:pt idx="8">
                  <c:v>0.33</c:v>
                </c:pt>
                <c:pt idx="9">
                  <c:v>0.33</c:v>
                </c:pt>
                <c:pt idx="10">
                  <c:v>0.33</c:v>
                </c:pt>
              </c:numCache>
            </c:numRef>
          </c:val>
          <c:extLst>
            <c:ext xmlns:c16="http://schemas.microsoft.com/office/drawing/2014/chart" uri="{C3380CC4-5D6E-409C-BE32-E72D297353CC}">
              <c16:uniqueId val="{00000001-ED54-4254-8434-6CDCC854C31E}"/>
            </c:ext>
          </c:extLst>
        </c:ser>
        <c:ser>
          <c:idx val="2"/>
          <c:order val="2"/>
          <c:tx>
            <c:strRef>
              <c:f>Sheet1!$D$1</c:f>
              <c:strCache>
                <c:ptCount val="1"/>
                <c:pt idx="0">
                  <c:v>Don't know/no opinion</c:v>
                </c:pt>
              </c:strCache>
            </c:strRef>
          </c:tx>
          <c:spPr>
            <a:solidFill>
              <a:srgbClr val="757F7F"/>
            </a:solidFill>
            <a:ln>
              <a:noFill/>
            </a:ln>
            <a:effectLst/>
          </c:spPr>
          <c:invertIfNegative val="0"/>
          <c:cat>
            <c:strRef>
              <c:f>Sheet1!$A$2:$A$12</c:f>
              <c:strCache>
                <c:ptCount val="11"/>
                <c:pt idx="0">
                  <c:v>2021</c:v>
                </c:pt>
                <c:pt idx="1">
                  <c:v>2022</c:v>
                </c:pt>
                <c:pt idx="3">
                  <c:v>18-34 YEARS OLD</c:v>
                </c:pt>
                <c:pt idx="4">
                  <c:v>35-45 YEARS OLD</c:v>
                </c:pt>
                <c:pt idx="5">
                  <c:v>55 OR OLDER </c:v>
                </c:pt>
                <c:pt idx="7">
                  <c:v>NO DIY EXPERIENCE</c:v>
                </c:pt>
                <c:pt idx="8">
                  <c:v>DECORATOR</c:v>
                </c:pt>
                <c:pt idx="9">
                  <c:v>“LIGHT” DIY-er</c:v>
                </c:pt>
                <c:pt idx="10">
                  <c:v>RENOVATOR</c:v>
                </c:pt>
              </c:strCache>
            </c:strRef>
          </c:cat>
          <c:val>
            <c:numRef>
              <c:f>Sheet1!$D$2:$D$12</c:f>
              <c:numCache>
                <c:formatCode>0%</c:formatCode>
                <c:ptCount val="11"/>
                <c:pt idx="0">
                  <c:v>0.33</c:v>
                </c:pt>
                <c:pt idx="1">
                  <c:v>0.33</c:v>
                </c:pt>
                <c:pt idx="3">
                  <c:v>0.33</c:v>
                </c:pt>
                <c:pt idx="4">
                  <c:v>0.33</c:v>
                </c:pt>
                <c:pt idx="5">
                  <c:v>0.33</c:v>
                </c:pt>
                <c:pt idx="7">
                  <c:v>0.33</c:v>
                </c:pt>
                <c:pt idx="8">
                  <c:v>0.33</c:v>
                </c:pt>
                <c:pt idx="9">
                  <c:v>0.33</c:v>
                </c:pt>
                <c:pt idx="10">
                  <c:v>0.33</c:v>
                </c:pt>
              </c:numCache>
            </c:numRef>
          </c:val>
          <c:extLst>
            <c:ext xmlns:c16="http://schemas.microsoft.com/office/drawing/2014/chart" uri="{C3380CC4-5D6E-409C-BE32-E72D297353CC}">
              <c16:uniqueId val="{00000005-2EEF-464B-B1AB-C9453164AEB2}"/>
            </c:ext>
          </c:extLst>
        </c:ser>
        <c:dLbls>
          <c:showLegendKey val="0"/>
          <c:showVal val="0"/>
          <c:showCatName val="0"/>
          <c:showSerName val="0"/>
          <c:showPercent val="0"/>
          <c:showBubbleSize val="0"/>
        </c:dLbls>
        <c:gapWidth val="20"/>
        <c:overlap val="100"/>
        <c:axId val="769554088"/>
        <c:axId val="769555400"/>
      </c:barChart>
      <c:catAx>
        <c:axId val="769554088"/>
        <c:scaling>
          <c:orientation val="maxMin"/>
        </c:scaling>
        <c:delete val="1"/>
        <c:axPos val="l"/>
        <c:numFmt formatCode="General" sourceLinked="1"/>
        <c:majorTickMark val="none"/>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334364655918328E-3"/>
          <c:y val="8.1944154091142547E-3"/>
          <c:w val="0.98138600166024959"/>
          <c:h val="0.76669006839560205"/>
        </c:manualLayout>
      </c:layout>
      <c:barChart>
        <c:barDir val="col"/>
        <c:grouping val="clustered"/>
        <c:varyColors val="0"/>
        <c:ser>
          <c:idx val="0"/>
          <c:order val="0"/>
          <c:tx>
            <c:strRef>
              <c:f>Sheet1!$B$1</c:f>
              <c:strCache>
                <c:ptCount val="1"/>
                <c:pt idx="0">
                  <c:v>AUSTRIA</c:v>
                </c:pt>
              </c:strCache>
            </c:strRef>
          </c:tx>
          <c:spPr>
            <a:solidFill>
              <a:srgbClr val="4A4A49"/>
            </a:solidFill>
            <a:ln w="38100">
              <a:noFill/>
            </a:ln>
            <a:effectLst/>
          </c:spPr>
          <c:invertIfNegative val="0"/>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Sheet1!$B$2:$B$8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0-06E8-451C-9A1C-71889F003E3D}"/>
            </c:ext>
          </c:extLst>
        </c:ser>
        <c:ser>
          <c:idx val="1"/>
          <c:order val="1"/>
          <c:tx>
            <c:strRef>
              <c:f>Sheet1!$C$1</c:f>
              <c:strCache>
                <c:ptCount val="1"/>
                <c:pt idx="0">
                  <c:v>EU average</c:v>
                </c:pt>
              </c:strCache>
            </c:strRef>
          </c:tx>
          <c:spPr>
            <a:solidFill>
              <a:schemeClr val="bg1">
                <a:lumMod val="75000"/>
              </a:schemeClr>
            </a:solidFill>
            <a:ln cap="flat">
              <a:noFill/>
            </a:ln>
            <a:effectLst/>
          </c:spPr>
          <c:invertIfNegative val="0"/>
          <c:dPt>
            <c:idx val="3"/>
            <c:invertIfNegative val="0"/>
            <c:bubble3D val="0"/>
            <c:extLst>
              <c:ext xmlns:c16="http://schemas.microsoft.com/office/drawing/2014/chart" uri="{C3380CC4-5D6E-409C-BE32-E72D297353CC}">
                <c16:uniqueId val="{00000001-06E8-451C-9A1C-71889F003E3D}"/>
              </c:ext>
            </c:extLst>
          </c:dPt>
          <c:dLbls>
            <c:delete val="1"/>
          </c:dLbls>
          <c:cat>
            <c:strRef>
              <c:f>Sheet1!$A$2:$A$8</c:f>
              <c:strCache>
                <c:ptCount val="7"/>
                <c:pt idx="0">
                  <c:v>Q3 16</c:v>
                </c:pt>
                <c:pt idx="1">
                  <c:v>Q3 17</c:v>
                </c:pt>
                <c:pt idx="2">
                  <c:v>Q3 18</c:v>
                </c:pt>
                <c:pt idx="3">
                  <c:v>Q3 19</c:v>
                </c:pt>
                <c:pt idx="4">
                  <c:v>Q3 20</c:v>
                </c:pt>
                <c:pt idx="5">
                  <c:v>Q3 21</c:v>
                </c:pt>
                <c:pt idx="6">
                  <c:v>Q3 22</c:v>
                </c:pt>
              </c:strCache>
            </c:strRef>
          </c:cat>
          <c:val>
            <c:numRef>
              <c:f>Sheet1!$C$2:$C$8</c:f>
              <c:numCache>
                <c:formatCode>0%</c:formatCode>
                <c:ptCount val="7"/>
                <c:pt idx="0">
                  <c:v>0.5</c:v>
                </c:pt>
                <c:pt idx="1">
                  <c:v>0.5</c:v>
                </c:pt>
                <c:pt idx="2">
                  <c:v>0.5</c:v>
                </c:pt>
                <c:pt idx="3">
                  <c:v>0.5</c:v>
                </c:pt>
                <c:pt idx="4">
                  <c:v>0.5</c:v>
                </c:pt>
                <c:pt idx="5">
                  <c:v>0.5</c:v>
                </c:pt>
                <c:pt idx="6">
                  <c:v>0.5</c:v>
                </c:pt>
              </c:numCache>
            </c:numRef>
          </c:val>
          <c:extLst>
            <c:ext xmlns:c16="http://schemas.microsoft.com/office/drawing/2014/chart" uri="{C3380CC4-5D6E-409C-BE32-E72D297353CC}">
              <c16:uniqueId val="{00000002-06E8-451C-9A1C-71889F003E3D}"/>
            </c:ext>
          </c:extLst>
        </c:ser>
        <c:dLbls>
          <c:showLegendKey val="0"/>
          <c:showVal val="1"/>
          <c:showCatName val="0"/>
          <c:showSerName val="0"/>
          <c:showPercent val="0"/>
          <c:showBubbleSize val="0"/>
        </c:dLbls>
        <c:gapWidth val="150"/>
        <c:axId val="810690352"/>
        <c:axId val="810682152"/>
      </c:barChart>
      <c:catAx>
        <c:axId val="810690352"/>
        <c:scaling>
          <c:orientation val="minMax"/>
        </c:scaling>
        <c:delete val="0"/>
        <c:axPos val="b"/>
        <c:numFmt formatCode="General"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810682152"/>
        <c:crosses val="autoZero"/>
        <c:auto val="0"/>
        <c:lblAlgn val="ctr"/>
        <c:lblOffset val="100"/>
        <c:noMultiLvlLbl val="0"/>
      </c:catAx>
      <c:valAx>
        <c:axId val="810682152"/>
        <c:scaling>
          <c:orientation val="minMax"/>
          <c:max val="1"/>
          <c:min val="0"/>
        </c:scaling>
        <c:delete val="1"/>
        <c:axPos val="l"/>
        <c:numFmt formatCode="0%" sourceLinked="1"/>
        <c:majorTickMark val="out"/>
        <c:minorTickMark val="none"/>
        <c:tickLblPos val="nextTo"/>
        <c:crossAx val="810690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Positive</c:v>
                </c:pt>
              </c:strCache>
            </c:strRef>
          </c:tx>
          <c:spPr>
            <a:solidFill>
              <a:srgbClr val="0A5D7A"/>
            </a:solidFill>
            <a:ln>
              <a:noFill/>
            </a:ln>
            <a:effectLst/>
          </c:spPr>
          <c:invertIfNegative val="0"/>
          <c:val>
            <c:numRef>
              <c:f>Sheet1!$B$2:$B$3</c:f>
              <c:numCache>
                <c:formatCode>0%</c:formatCode>
                <c:ptCount val="2"/>
                <c:pt idx="0">
                  <c:v>0.25</c:v>
                </c:pt>
                <c:pt idx="1">
                  <c:v>0.25</c:v>
                </c:pt>
              </c:numCache>
            </c:numRef>
          </c:val>
          <c:extLst xmlns:c15="http://schemas.microsoft.com/office/drawing/2012/chart">
            <c:ext xmlns:c16="http://schemas.microsoft.com/office/drawing/2014/chart" uri="{C3380CC4-5D6E-409C-BE32-E72D297353CC}">
              <c16:uniqueId val="{00000000-B8F4-43DE-BDF0-2EA740EA833A}"/>
            </c:ext>
          </c:extLst>
        </c:ser>
        <c:ser>
          <c:idx val="1"/>
          <c:order val="1"/>
          <c:tx>
            <c:strRef>
              <c:f>Sheet1!$C$1</c:f>
              <c:strCache>
                <c:ptCount val="1"/>
                <c:pt idx="0">
                  <c:v>Neutral</c:v>
                </c:pt>
              </c:strCache>
            </c:strRef>
          </c:tx>
          <c:spPr>
            <a:solidFill>
              <a:srgbClr val="B9C6CF"/>
            </a:solidFill>
            <a:ln w="9525">
              <a:noFill/>
            </a:ln>
            <a:effectLst/>
          </c:spPr>
          <c:invertIfNegative val="0"/>
          <c:val>
            <c:numRef>
              <c:f>Sheet1!$C$2:$C$3</c:f>
              <c:numCache>
                <c:formatCode>0%</c:formatCode>
                <c:ptCount val="2"/>
                <c:pt idx="0">
                  <c:v>0.25</c:v>
                </c:pt>
                <c:pt idx="1">
                  <c:v>0.25</c:v>
                </c:pt>
              </c:numCache>
            </c:numRef>
          </c:val>
          <c:extLst>
            <c:ext xmlns:c16="http://schemas.microsoft.com/office/drawing/2014/chart" uri="{C3380CC4-5D6E-409C-BE32-E72D297353CC}">
              <c16:uniqueId val="{00000001-B8F4-43DE-BDF0-2EA740EA833A}"/>
            </c:ext>
          </c:extLst>
        </c:ser>
        <c:ser>
          <c:idx val="2"/>
          <c:order val="2"/>
          <c:tx>
            <c:strRef>
              <c:f>Sheet1!$D$1</c:f>
              <c:strCache>
                <c:ptCount val="1"/>
                <c:pt idx="0">
                  <c:v>Negative</c:v>
                </c:pt>
              </c:strCache>
            </c:strRef>
          </c:tx>
          <c:spPr>
            <a:solidFill>
              <a:srgbClr val="EF7D00"/>
            </a:solidFill>
            <a:ln w="0">
              <a:noFill/>
            </a:ln>
            <a:effectLst/>
          </c:spPr>
          <c:invertIfNegative val="0"/>
          <c:val>
            <c:numRef>
              <c:f>Sheet1!$D$2:$D$3</c:f>
              <c:numCache>
                <c:formatCode>0%</c:formatCode>
                <c:ptCount val="2"/>
                <c:pt idx="0">
                  <c:v>0.25</c:v>
                </c:pt>
                <c:pt idx="1">
                  <c:v>0.25</c:v>
                </c:pt>
              </c:numCache>
            </c:numRef>
          </c:val>
          <c:extLst>
            <c:ext xmlns:c16="http://schemas.microsoft.com/office/drawing/2014/chart" uri="{C3380CC4-5D6E-409C-BE32-E72D297353CC}">
              <c16:uniqueId val="{00000002-B8F4-43DE-BDF0-2EA740EA833A}"/>
            </c:ext>
          </c:extLst>
        </c:ser>
        <c:ser>
          <c:idx val="3"/>
          <c:order val="3"/>
          <c:tx>
            <c:strRef>
              <c:f>Sheet1!$E$1</c:f>
              <c:strCache>
                <c:ptCount val="1"/>
                <c:pt idx="0">
                  <c:v>DK</c:v>
                </c:pt>
              </c:strCache>
            </c:strRef>
          </c:tx>
          <c:spPr>
            <a:solidFill>
              <a:srgbClr val="757F7F"/>
            </a:solidFill>
            <a:ln>
              <a:noFill/>
            </a:ln>
            <a:effectLst/>
          </c:spPr>
          <c:invertIfNegative val="0"/>
          <c:val>
            <c:numRef>
              <c:f>Sheet1!$E$2:$E$3</c:f>
              <c:numCache>
                <c:formatCode>0%</c:formatCode>
                <c:ptCount val="2"/>
                <c:pt idx="0">
                  <c:v>0.25</c:v>
                </c:pt>
                <c:pt idx="1">
                  <c:v>0.25</c:v>
                </c:pt>
              </c:numCache>
            </c:numRef>
          </c:val>
          <c:extLst>
            <c:ext xmlns:c16="http://schemas.microsoft.com/office/drawing/2014/chart" uri="{C3380CC4-5D6E-409C-BE32-E72D297353CC}">
              <c16:uniqueId val="{00000003-B8F4-43DE-BDF0-2EA740EA833A}"/>
            </c:ext>
          </c:extLst>
        </c:ser>
        <c:dLbls>
          <c:showLegendKey val="0"/>
          <c:showVal val="0"/>
          <c:showCatName val="0"/>
          <c:showSerName val="0"/>
          <c:showPercent val="0"/>
          <c:showBubbleSize val="0"/>
        </c:dLbls>
        <c:gapWidth val="40"/>
        <c:overlap val="100"/>
        <c:axId val="769554088"/>
        <c:axId val="769555400"/>
        <c:extLst/>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505823669045602E-3"/>
          <c:y val="3.30000025984254E-2"/>
          <c:w val="0.97240864251698123"/>
          <c:h val="0.96099999692913363"/>
        </c:manualLayout>
      </c:layout>
      <c:barChart>
        <c:barDir val="bar"/>
        <c:grouping val="percentStacked"/>
        <c:varyColors val="0"/>
        <c:ser>
          <c:idx val="0"/>
          <c:order val="0"/>
          <c:tx>
            <c:strRef>
              <c:f>Sheet1!$B$1</c:f>
              <c:strCache>
                <c:ptCount val="1"/>
                <c:pt idx="0">
                  <c:v>A Brand</c:v>
                </c:pt>
              </c:strCache>
            </c:strRef>
          </c:tx>
          <c:spPr>
            <a:solidFill>
              <a:srgbClr val="8DBDCB"/>
            </a:solidFill>
            <a:ln>
              <a:noFill/>
            </a:ln>
            <a:effectLst/>
          </c:spPr>
          <c:invertIfNegative val="0"/>
          <c:dPt>
            <c:idx val="0"/>
            <c:invertIfNegative val="0"/>
            <c:bubble3D val="0"/>
            <c:spPr>
              <a:solidFill>
                <a:srgbClr val="EF7D00"/>
              </a:solidFill>
              <a:ln>
                <a:noFill/>
              </a:ln>
              <a:effectLst/>
            </c:spPr>
            <c:extLst>
              <c:ext xmlns:c16="http://schemas.microsoft.com/office/drawing/2014/chart" uri="{C3380CC4-5D6E-409C-BE32-E72D297353CC}">
                <c16:uniqueId val="{00000001-7C67-4CC0-89AB-828593D79D92}"/>
              </c:ext>
            </c:extLst>
          </c:dPt>
          <c:dPt>
            <c:idx val="1"/>
            <c:invertIfNegative val="0"/>
            <c:bubble3D val="0"/>
            <c:spPr>
              <a:solidFill>
                <a:srgbClr val="EF7D00"/>
              </a:solidFill>
              <a:ln>
                <a:noFill/>
              </a:ln>
              <a:effectLst/>
            </c:spPr>
            <c:extLst>
              <c:ext xmlns:c16="http://schemas.microsoft.com/office/drawing/2014/chart" uri="{C3380CC4-5D6E-409C-BE32-E72D297353CC}">
                <c16:uniqueId val="{00000003-7C67-4CC0-89AB-828593D79D92}"/>
              </c:ext>
            </c:extLst>
          </c:dPt>
          <c:cat>
            <c:numRef>
              <c:f>Sheet1!$A$2:$A$3</c:f>
              <c:numCache>
                <c:formatCode>General</c:formatCode>
                <c:ptCount val="2"/>
                <c:pt idx="0">
                  <c:v>2021</c:v>
                </c:pt>
                <c:pt idx="1">
                  <c:v>2022</c:v>
                </c:pt>
              </c:numCache>
            </c:numRef>
          </c:cat>
          <c:val>
            <c:numRef>
              <c:f>Sheet1!$B$2:$B$3</c:f>
              <c:numCache>
                <c:formatCode>0%</c:formatCode>
                <c:ptCount val="2"/>
                <c:pt idx="0">
                  <c:v>0.33</c:v>
                </c:pt>
                <c:pt idx="1">
                  <c:v>0.33</c:v>
                </c:pt>
              </c:numCache>
            </c:numRef>
          </c:val>
          <c:extLst>
            <c:ext xmlns:c16="http://schemas.microsoft.com/office/drawing/2014/chart" uri="{C3380CC4-5D6E-409C-BE32-E72D297353CC}">
              <c16:uniqueId val="{00000004-7C67-4CC0-89AB-828593D79D92}"/>
            </c:ext>
          </c:extLst>
        </c:ser>
        <c:ser>
          <c:idx val="1"/>
          <c:order val="1"/>
          <c:tx>
            <c:strRef>
              <c:f>Sheet1!$C$1</c:f>
              <c:strCache>
                <c:ptCount val="1"/>
                <c:pt idx="0">
                  <c:v>Home brand</c:v>
                </c:pt>
              </c:strCache>
            </c:strRef>
          </c:tx>
          <c:spPr>
            <a:solidFill>
              <a:srgbClr val="0A5D7A"/>
            </a:solidFill>
            <a:ln>
              <a:noFill/>
            </a:ln>
            <a:effectLst/>
          </c:spPr>
          <c:invertIfNegative val="0"/>
          <c:dPt>
            <c:idx val="1"/>
            <c:invertIfNegative val="0"/>
            <c:bubble3D val="0"/>
            <c:spPr>
              <a:solidFill>
                <a:srgbClr val="0A5D7A"/>
              </a:solidFill>
              <a:ln>
                <a:noFill/>
              </a:ln>
              <a:effectLst/>
            </c:spPr>
            <c:extLst>
              <c:ext xmlns:c16="http://schemas.microsoft.com/office/drawing/2014/chart" uri="{C3380CC4-5D6E-409C-BE32-E72D297353CC}">
                <c16:uniqueId val="{00000006-7C67-4CC0-89AB-828593D79D92}"/>
              </c:ext>
            </c:extLst>
          </c:dPt>
          <c:cat>
            <c:numRef>
              <c:f>Sheet1!$A$2:$A$3</c:f>
              <c:numCache>
                <c:formatCode>General</c:formatCode>
                <c:ptCount val="2"/>
                <c:pt idx="0">
                  <c:v>2021</c:v>
                </c:pt>
                <c:pt idx="1">
                  <c:v>2022</c:v>
                </c:pt>
              </c:numCache>
            </c:numRef>
          </c:cat>
          <c:val>
            <c:numRef>
              <c:f>Sheet1!$C$2:$C$3</c:f>
              <c:numCache>
                <c:formatCode>0%</c:formatCode>
                <c:ptCount val="2"/>
                <c:pt idx="0">
                  <c:v>0.33</c:v>
                </c:pt>
                <c:pt idx="1">
                  <c:v>0.33</c:v>
                </c:pt>
              </c:numCache>
            </c:numRef>
          </c:val>
          <c:extLst>
            <c:ext xmlns:c16="http://schemas.microsoft.com/office/drawing/2014/chart" uri="{C3380CC4-5D6E-409C-BE32-E72D297353CC}">
              <c16:uniqueId val="{00000007-7C67-4CC0-89AB-828593D79D92}"/>
            </c:ext>
          </c:extLst>
        </c:ser>
        <c:ser>
          <c:idx val="2"/>
          <c:order val="2"/>
          <c:tx>
            <c:strRef>
              <c:f>Sheet1!$D$1</c:f>
              <c:strCache>
                <c:ptCount val="1"/>
                <c:pt idx="0">
                  <c:v>Don't know/no opinion</c:v>
                </c:pt>
              </c:strCache>
            </c:strRef>
          </c:tx>
          <c:spPr>
            <a:solidFill>
              <a:srgbClr val="757F7F"/>
            </a:solidFill>
            <a:ln>
              <a:noFill/>
            </a:ln>
            <a:effectLst/>
          </c:spPr>
          <c:invertIfNegative val="0"/>
          <c:cat>
            <c:numRef>
              <c:f>Sheet1!$A$2:$A$3</c:f>
              <c:numCache>
                <c:formatCode>General</c:formatCode>
                <c:ptCount val="2"/>
                <c:pt idx="0">
                  <c:v>2021</c:v>
                </c:pt>
                <c:pt idx="1">
                  <c:v>2022</c:v>
                </c:pt>
              </c:numCache>
            </c:numRef>
          </c:cat>
          <c:val>
            <c:numRef>
              <c:f>Sheet1!$D$2:$D$3</c:f>
              <c:numCache>
                <c:formatCode>0%</c:formatCode>
                <c:ptCount val="2"/>
                <c:pt idx="0">
                  <c:v>0.33</c:v>
                </c:pt>
                <c:pt idx="1">
                  <c:v>0.33</c:v>
                </c:pt>
              </c:numCache>
            </c:numRef>
          </c:val>
          <c:extLst>
            <c:ext xmlns:c16="http://schemas.microsoft.com/office/drawing/2014/chart" uri="{C3380CC4-5D6E-409C-BE32-E72D297353CC}">
              <c16:uniqueId val="{00000008-7C67-4CC0-89AB-828593D79D92}"/>
            </c:ext>
          </c:extLst>
        </c:ser>
        <c:dLbls>
          <c:showLegendKey val="0"/>
          <c:showVal val="0"/>
          <c:showCatName val="0"/>
          <c:showSerName val="0"/>
          <c:showPercent val="0"/>
          <c:showBubbleSize val="0"/>
        </c:dLbls>
        <c:gapWidth val="40"/>
        <c:overlap val="100"/>
        <c:axId val="769554088"/>
        <c:axId val="769555400"/>
      </c:barChart>
      <c:catAx>
        <c:axId val="769554088"/>
        <c:scaling>
          <c:orientation val="maxMin"/>
        </c:scaling>
        <c:delete val="1"/>
        <c:axPos val="l"/>
        <c:numFmt formatCode="General" sourceLinked="1"/>
        <c:majorTickMark val="out"/>
        <c:minorTickMark val="none"/>
        <c:tickLblPos val="nextTo"/>
        <c:crossAx val="769555400"/>
        <c:crosses val="autoZero"/>
        <c:auto val="1"/>
        <c:lblAlgn val="ctr"/>
        <c:lblOffset val="100"/>
        <c:noMultiLvlLbl val="0"/>
      </c:catAx>
      <c:valAx>
        <c:axId val="769555400"/>
        <c:scaling>
          <c:orientation val="minMax"/>
        </c:scaling>
        <c:delete val="1"/>
        <c:axPos val="t"/>
        <c:numFmt formatCode="0%" sourceLinked="1"/>
        <c:majorTickMark val="out"/>
        <c:minorTickMark val="none"/>
        <c:tickLblPos val="nextTo"/>
        <c:crossAx val="769554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389496450339896E-2"/>
          <c:y val="0.19347354596372091"/>
          <c:w val="0.96562499999999996"/>
          <c:h val="0.73334237023620152"/>
        </c:manualLayout>
      </c:layout>
      <c:lineChart>
        <c:grouping val="standard"/>
        <c:varyColors val="0"/>
        <c:ser>
          <c:idx val="0"/>
          <c:order val="0"/>
          <c:tx>
            <c:strRef>
              <c:f>Sheet1!$B$1</c:f>
              <c:strCache>
                <c:ptCount val="1"/>
                <c:pt idx="0">
                  <c:v>Column6</c:v>
                </c:pt>
              </c:strCache>
            </c:strRef>
          </c:tx>
          <c:spPr>
            <a:ln w="28575" cap="rnd">
              <a:solidFill>
                <a:srgbClr val="0A5D7A"/>
              </a:solidFill>
              <a:round/>
            </a:ln>
            <a:effectLst/>
          </c:spPr>
          <c:marker>
            <c:symbol val="circle"/>
            <c:size val="5"/>
            <c:spPr>
              <a:solidFill>
                <a:srgbClr val="0A5D7A"/>
              </a:solidFill>
              <a:ln w="9525">
                <a:solidFill>
                  <a:srgbClr val="0A5D7A"/>
                </a:solidFill>
              </a:ln>
              <a:effectLst/>
            </c:spPr>
          </c:marker>
          <c:cat>
            <c:numRef>
              <c:f>Sheet1!$A$2:$A$6</c:f>
              <c:numCache>
                <c:formatCode>General</c:formatCode>
                <c:ptCount val="5"/>
                <c:pt idx="0">
                  <c:v>2018</c:v>
                </c:pt>
                <c:pt idx="1">
                  <c:v>2019</c:v>
                </c:pt>
                <c:pt idx="2">
                  <c:v>2020</c:v>
                </c:pt>
                <c:pt idx="3">
                  <c:v>2021</c:v>
                </c:pt>
                <c:pt idx="4">
                  <c:v>2022</c:v>
                </c:pt>
              </c:numCache>
            </c:numRef>
          </c:cat>
          <c:val>
            <c:numRef>
              <c:f>Sheet1!$B$2:$B$6</c:f>
              <c:numCache>
                <c:formatCode>0%</c:formatCode>
                <c:ptCount val="5"/>
                <c:pt idx="0">
                  <c:v>0.7</c:v>
                </c:pt>
                <c:pt idx="1">
                  <c:v>0.7</c:v>
                </c:pt>
                <c:pt idx="2">
                  <c:v>0.7</c:v>
                </c:pt>
                <c:pt idx="3">
                  <c:v>0.7</c:v>
                </c:pt>
                <c:pt idx="4">
                  <c:v>0.7</c:v>
                </c:pt>
              </c:numCache>
            </c:numRef>
          </c:val>
          <c:smooth val="0"/>
          <c:extLst>
            <c:ext xmlns:c16="http://schemas.microsoft.com/office/drawing/2014/chart" uri="{C3380CC4-5D6E-409C-BE32-E72D297353CC}">
              <c16:uniqueId val="{00000000-83FC-458E-B062-CFF66B8D76E4}"/>
            </c:ext>
          </c:extLst>
        </c:ser>
        <c:ser>
          <c:idx val="1"/>
          <c:order val="1"/>
          <c:tx>
            <c:strRef>
              <c:f>Sheet1!$C$1</c:f>
              <c:strCache>
                <c:ptCount val="1"/>
                <c:pt idx="0">
                  <c:v>Column2</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f>Sheet1!$A$2:$A$6</c:f>
              <c:numCache>
                <c:formatCode>General</c:formatCode>
                <c:ptCount val="5"/>
                <c:pt idx="0">
                  <c:v>2018</c:v>
                </c:pt>
                <c:pt idx="1">
                  <c:v>2019</c:v>
                </c:pt>
                <c:pt idx="2">
                  <c:v>2020</c:v>
                </c:pt>
                <c:pt idx="3">
                  <c:v>2021</c:v>
                </c:pt>
                <c:pt idx="4">
                  <c:v>2022</c:v>
                </c:pt>
              </c:numCache>
            </c:numRef>
          </c:cat>
          <c:val>
            <c:numRef>
              <c:f>Sheet1!$C$2:$C$6</c:f>
              <c:numCache>
                <c:formatCode>0%</c:formatCode>
                <c:ptCount val="5"/>
                <c:pt idx="0">
                  <c:v>0.6</c:v>
                </c:pt>
                <c:pt idx="1">
                  <c:v>0.6</c:v>
                </c:pt>
                <c:pt idx="2">
                  <c:v>0.6</c:v>
                </c:pt>
                <c:pt idx="3">
                  <c:v>0.6</c:v>
                </c:pt>
                <c:pt idx="4">
                  <c:v>0.6</c:v>
                </c:pt>
              </c:numCache>
            </c:numRef>
          </c:val>
          <c:smooth val="0"/>
          <c:extLst>
            <c:ext xmlns:c16="http://schemas.microsoft.com/office/drawing/2014/chart" uri="{C3380CC4-5D6E-409C-BE32-E72D297353CC}">
              <c16:uniqueId val="{00000001-83FC-458E-B062-CFF66B8D76E4}"/>
            </c:ext>
          </c:extLst>
        </c:ser>
        <c:ser>
          <c:idx val="2"/>
          <c:order val="2"/>
          <c:tx>
            <c:strRef>
              <c:f>Sheet1!$D$1</c:f>
              <c:strCache>
                <c:ptCount val="1"/>
                <c:pt idx="0">
                  <c:v>Column3</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f>Sheet1!$A$2:$A$6</c:f>
              <c:numCache>
                <c:formatCode>General</c:formatCode>
                <c:ptCount val="5"/>
                <c:pt idx="0">
                  <c:v>2018</c:v>
                </c:pt>
                <c:pt idx="1">
                  <c:v>2019</c:v>
                </c:pt>
                <c:pt idx="2">
                  <c:v>2020</c:v>
                </c:pt>
                <c:pt idx="3">
                  <c:v>2021</c:v>
                </c:pt>
                <c:pt idx="4">
                  <c:v>2022</c:v>
                </c:pt>
              </c:numCache>
            </c:numRef>
          </c:cat>
          <c:val>
            <c:numRef>
              <c:f>Sheet1!$D$2:$D$6</c:f>
              <c:numCache>
                <c:formatCode>0%</c:formatCode>
                <c:ptCount val="5"/>
                <c:pt idx="0">
                  <c:v>0.5</c:v>
                </c:pt>
                <c:pt idx="1">
                  <c:v>0.5</c:v>
                </c:pt>
                <c:pt idx="2">
                  <c:v>0.5</c:v>
                </c:pt>
                <c:pt idx="3">
                  <c:v>0.5</c:v>
                </c:pt>
                <c:pt idx="4">
                  <c:v>0.5</c:v>
                </c:pt>
              </c:numCache>
            </c:numRef>
          </c:val>
          <c:smooth val="0"/>
          <c:extLst>
            <c:ext xmlns:c16="http://schemas.microsoft.com/office/drawing/2014/chart" uri="{C3380CC4-5D6E-409C-BE32-E72D297353CC}">
              <c16:uniqueId val="{00000002-83FC-458E-B062-CFF66B8D76E4}"/>
            </c:ext>
          </c:extLst>
        </c:ser>
        <c:ser>
          <c:idx val="3"/>
          <c:order val="3"/>
          <c:tx>
            <c:strRef>
              <c:f>Sheet1!$E$1</c:f>
              <c:strCache>
                <c:ptCount val="1"/>
                <c:pt idx="0">
                  <c:v>Column4</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f>Sheet1!$A$2:$A$6</c:f>
              <c:numCache>
                <c:formatCode>General</c:formatCode>
                <c:ptCount val="5"/>
                <c:pt idx="0">
                  <c:v>2018</c:v>
                </c:pt>
                <c:pt idx="1">
                  <c:v>2019</c:v>
                </c:pt>
                <c:pt idx="2">
                  <c:v>2020</c:v>
                </c:pt>
                <c:pt idx="3">
                  <c:v>2021</c:v>
                </c:pt>
                <c:pt idx="4">
                  <c:v>2022</c:v>
                </c:pt>
              </c:numCache>
            </c:numRef>
          </c:cat>
          <c:val>
            <c:numRef>
              <c:f>Sheet1!$E$2:$E$6</c:f>
              <c:numCache>
                <c:formatCode>0%</c:formatCode>
                <c:ptCount val="5"/>
                <c:pt idx="0">
                  <c:v>0.4</c:v>
                </c:pt>
                <c:pt idx="1">
                  <c:v>0.4</c:v>
                </c:pt>
                <c:pt idx="2">
                  <c:v>0.4</c:v>
                </c:pt>
                <c:pt idx="3">
                  <c:v>0.4</c:v>
                </c:pt>
                <c:pt idx="4">
                  <c:v>0.4</c:v>
                </c:pt>
              </c:numCache>
            </c:numRef>
          </c:val>
          <c:smooth val="0"/>
          <c:extLst>
            <c:ext xmlns:c16="http://schemas.microsoft.com/office/drawing/2014/chart" uri="{C3380CC4-5D6E-409C-BE32-E72D297353CC}">
              <c16:uniqueId val="{00000003-83FC-458E-B062-CFF66B8D76E4}"/>
            </c:ext>
          </c:extLst>
        </c:ser>
        <c:ser>
          <c:idx val="4"/>
          <c:order val="4"/>
          <c:tx>
            <c:strRef>
              <c:f>Sheet1!$F$1</c:f>
              <c:strCache>
                <c:ptCount val="1"/>
                <c:pt idx="0">
                  <c:v>Column5</c:v>
                </c:pt>
              </c:strCache>
            </c:strRef>
          </c:tx>
          <c:spPr>
            <a:ln w="28575"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numRef>
              <c:f>Sheet1!$A$2:$A$6</c:f>
              <c:numCache>
                <c:formatCode>General</c:formatCode>
                <c:ptCount val="5"/>
                <c:pt idx="0">
                  <c:v>2018</c:v>
                </c:pt>
                <c:pt idx="1">
                  <c:v>2019</c:v>
                </c:pt>
                <c:pt idx="2">
                  <c:v>2020</c:v>
                </c:pt>
                <c:pt idx="3">
                  <c:v>2021</c:v>
                </c:pt>
                <c:pt idx="4">
                  <c:v>2022</c:v>
                </c:pt>
              </c:numCache>
            </c:numRef>
          </c:cat>
          <c:val>
            <c:numRef>
              <c:f>Sheet1!$F$2:$F$6</c:f>
              <c:numCache>
                <c:formatCode>0%</c:formatCode>
                <c:ptCount val="5"/>
                <c:pt idx="0">
                  <c:v>0.3</c:v>
                </c:pt>
                <c:pt idx="1">
                  <c:v>0.3</c:v>
                </c:pt>
                <c:pt idx="2">
                  <c:v>0.3</c:v>
                </c:pt>
                <c:pt idx="3">
                  <c:v>0.3</c:v>
                </c:pt>
                <c:pt idx="4">
                  <c:v>0.3</c:v>
                </c:pt>
              </c:numCache>
            </c:numRef>
          </c:val>
          <c:smooth val="0"/>
          <c:extLst>
            <c:ext xmlns:c16="http://schemas.microsoft.com/office/drawing/2014/chart" uri="{C3380CC4-5D6E-409C-BE32-E72D297353CC}">
              <c16:uniqueId val="{00000004-83FC-458E-B062-CFF66B8D76E4}"/>
            </c:ext>
          </c:extLst>
        </c:ser>
        <c:dLbls>
          <c:showLegendKey val="0"/>
          <c:showVal val="0"/>
          <c:showCatName val="0"/>
          <c:showSerName val="0"/>
          <c:showPercent val="0"/>
          <c:showBubbleSize val="0"/>
        </c:dLbls>
        <c:marker val="1"/>
        <c:smooth val="0"/>
        <c:axId val="892229800"/>
        <c:axId val="892225864"/>
      </c:lineChart>
      <c:catAx>
        <c:axId val="892229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lumMod val="50000"/>
                  </a:schemeClr>
                </a:solidFill>
                <a:latin typeface="+mn-lt"/>
                <a:ea typeface="+mn-ea"/>
                <a:cs typeface="+mn-cs"/>
              </a:defRPr>
            </a:pPr>
            <a:endParaRPr lang="en-US"/>
          </a:p>
        </c:txPr>
        <c:crossAx val="892225864"/>
        <c:crosses val="autoZero"/>
        <c:auto val="1"/>
        <c:lblAlgn val="ctr"/>
        <c:lblOffset val="100"/>
        <c:noMultiLvlLbl val="0"/>
      </c:catAx>
      <c:valAx>
        <c:axId val="892225864"/>
        <c:scaling>
          <c:orientation val="minMax"/>
        </c:scaling>
        <c:delete val="1"/>
        <c:axPos val="l"/>
        <c:numFmt formatCode="0%" sourceLinked="1"/>
        <c:majorTickMark val="none"/>
        <c:minorTickMark val="none"/>
        <c:tickLblPos val="nextTo"/>
        <c:crossAx val="892229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3226195943401"/>
          <c:y val="2.9178474515098449E-2"/>
          <c:w val="0.81293386997503558"/>
          <c:h val="0.94164305096980305"/>
        </c:manualLayout>
      </c:layout>
      <c:barChart>
        <c:barDir val="bar"/>
        <c:grouping val="clustered"/>
        <c:varyColors val="0"/>
        <c:ser>
          <c:idx val="0"/>
          <c:order val="0"/>
          <c:tx>
            <c:strRef>
              <c:f>Sheet1!$B$1</c:f>
              <c:strCache>
                <c:ptCount val="1"/>
                <c:pt idx="0">
                  <c:v>Awareness</c:v>
                </c:pt>
              </c:strCache>
            </c:strRef>
          </c:tx>
          <c:spPr>
            <a:solidFill>
              <a:srgbClr val="0A5D7A"/>
            </a:solidFill>
            <a:ln>
              <a:noFill/>
            </a:ln>
            <a:effectLst/>
          </c:spPr>
          <c:invertIfNegative val="0"/>
          <c:dLbls>
            <c:delete val="1"/>
          </c:dLbls>
          <c:cat>
            <c:strRef>
              <c:f>Sheet1!$A$2:$A$15</c:f>
              <c:strCache>
                <c:ptCount val="14"/>
                <c:pt idx="0">
                  <c:v>Brand 1</c:v>
                </c:pt>
                <c:pt idx="1">
                  <c:v>Brand 2</c:v>
                </c:pt>
                <c:pt idx="2">
                  <c:v>Brand 3</c:v>
                </c:pt>
                <c:pt idx="3">
                  <c:v>Brand 4</c:v>
                </c:pt>
                <c:pt idx="4">
                  <c:v>Brand 5</c:v>
                </c:pt>
                <c:pt idx="5">
                  <c:v>Brand 6</c:v>
                </c:pt>
                <c:pt idx="6">
                  <c:v>Brand 7</c:v>
                </c:pt>
                <c:pt idx="7">
                  <c:v>Brand 8</c:v>
                </c:pt>
                <c:pt idx="8">
                  <c:v>Brand 9</c:v>
                </c:pt>
                <c:pt idx="9">
                  <c:v>Brand 10</c:v>
                </c:pt>
                <c:pt idx="10">
                  <c:v>Brand 11</c:v>
                </c:pt>
                <c:pt idx="11">
                  <c:v>Brand 12</c:v>
                </c:pt>
                <c:pt idx="12">
                  <c:v>Brand 13</c:v>
                </c:pt>
                <c:pt idx="13">
                  <c:v>Brand 14</c:v>
                </c:pt>
              </c:strCache>
            </c:strRef>
          </c:cat>
          <c:val>
            <c:numRef>
              <c:f>Sheet1!$B$2:$B$15</c:f>
              <c:numCache>
                <c:formatCode>0%</c:formatCode>
                <c:ptCount val="14"/>
                <c:pt idx="0">
                  <c:v>0.9</c:v>
                </c:pt>
                <c:pt idx="1">
                  <c:v>0.95</c:v>
                </c:pt>
                <c:pt idx="2">
                  <c:v>0.8</c:v>
                </c:pt>
                <c:pt idx="3">
                  <c:v>0.75</c:v>
                </c:pt>
                <c:pt idx="4">
                  <c:v>0.7</c:v>
                </c:pt>
                <c:pt idx="5">
                  <c:v>0.65</c:v>
                </c:pt>
                <c:pt idx="6">
                  <c:v>0.6</c:v>
                </c:pt>
                <c:pt idx="7">
                  <c:v>0.55000000000000004</c:v>
                </c:pt>
                <c:pt idx="8">
                  <c:v>0.5</c:v>
                </c:pt>
                <c:pt idx="9">
                  <c:v>0.45</c:v>
                </c:pt>
                <c:pt idx="10">
                  <c:v>0.4</c:v>
                </c:pt>
                <c:pt idx="11">
                  <c:v>0.35</c:v>
                </c:pt>
                <c:pt idx="12">
                  <c:v>0.3</c:v>
                </c:pt>
                <c:pt idx="13">
                  <c:v>0.25</c:v>
                </c:pt>
              </c:numCache>
            </c:numRef>
          </c:val>
          <c:extLst>
            <c:ext xmlns:c16="http://schemas.microsoft.com/office/drawing/2014/chart" uri="{C3380CC4-5D6E-409C-BE32-E72D297353CC}">
              <c16:uniqueId val="{00000000-91EE-48F2-9D54-FEA64B5DDFC2}"/>
            </c:ext>
          </c:extLst>
        </c:ser>
        <c:ser>
          <c:idx val="1"/>
          <c:order val="1"/>
          <c:tx>
            <c:strRef>
              <c:f>Sheet1!$C$1</c:f>
              <c:strCache>
                <c:ptCount val="1"/>
                <c:pt idx="0">
                  <c:v>Usage</c:v>
                </c:pt>
              </c:strCache>
            </c:strRef>
          </c:tx>
          <c:spPr>
            <a:solidFill>
              <a:srgbClr val="8DBDCB"/>
            </a:solidFill>
            <a:ln>
              <a:noFill/>
            </a:ln>
            <a:effectLst/>
          </c:spPr>
          <c:invertIfNegative val="0"/>
          <c:dLbls>
            <c:delete val="1"/>
          </c:dLbls>
          <c:cat>
            <c:strRef>
              <c:f>Sheet1!$A$2:$A$15</c:f>
              <c:strCache>
                <c:ptCount val="14"/>
                <c:pt idx="0">
                  <c:v>Brand 1</c:v>
                </c:pt>
                <c:pt idx="1">
                  <c:v>Brand 2</c:v>
                </c:pt>
                <c:pt idx="2">
                  <c:v>Brand 3</c:v>
                </c:pt>
                <c:pt idx="3">
                  <c:v>Brand 4</c:v>
                </c:pt>
                <c:pt idx="4">
                  <c:v>Brand 5</c:v>
                </c:pt>
                <c:pt idx="5">
                  <c:v>Brand 6</c:v>
                </c:pt>
                <c:pt idx="6">
                  <c:v>Brand 7</c:v>
                </c:pt>
                <c:pt idx="7">
                  <c:v>Brand 8</c:v>
                </c:pt>
                <c:pt idx="8">
                  <c:v>Brand 9</c:v>
                </c:pt>
                <c:pt idx="9">
                  <c:v>Brand 10</c:v>
                </c:pt>
                <c:pt idx="10">
                  <c:v>Brand 11</c:v>
                </c:pt>
                <c:pt idx="11">
                  <c:v>Brand 12</c:v>
                </c:pt>
                <c:pt idx="12">
                  <c:v>Brand 13</c:v>
                </c:pt>
                <c:pt idx="13">
                  <c:v>Brand 14</c:v>
                </c:pt>
              </c:strCache>
            </c:strRef>
          </c:cat>
          <c:val>
            <c:numRef>
              <c:f>Sheet1!$C$2:$C$15</c:f>
              <c:numCache>
                <c:formatCode>0%</c:formatCode>
                <c:ptCount val="14"/>
                <c:pt idx="0">
                  <c:v>0.7</c:v>
                </c:pt>
                <c:pt idx="1">
                  <c:v>0.65</c:v>
                </c:pt>
                <c:pt idx="2">
                  <c:v>0.6</c:v>
                </c:pt>
                <c:pt idx="3">
                  <c:v>0.55000000000000004</c:v>
                </c:pt>
                <c:pt idx="4">
                  <c:v>0.5</c:v>
                </c:pt>
                <c:pt idx="5">
                  <c:v>0.45</c:v>
                </c:pt>
                <c:pt idx="6">
                  <c:v>0.4</c:v>
                </c:pt>
                <c:pt idx="7">
                  <c:v>0.35</c:v>
                </c:pt>
                <c:pt idx="8">
                  <c:v>0.3</c:v>
                </c:pt>
                <c:pt idx="9">
                  <c:v>0.25</c:v>
                </c:pt>
                <c:pt idx="10">
                  <c:v>0.2</c:v>
                </c:pt>
                <c:pt idx="11">
                  <c:v>0.15</c:v>
                </c:pt>
                <c:pt idx="12">
                  <c:v>0.1</c:v>
                </c:pt>
                <c:pt idx="13">
                  <c:v>0.05</c:v>
                </c:pt>
              </c:numCache>
            </c:numRef>
          </c:val>
          <c:extLst>
            <c:ext xmlns:c16="http://schemas.microsoft.com/office/drawing/2014/chart" uri="{C3380CC4-5D6E-409C-BE32-E72D297353CC}">
              <c16:uniqueId val="{00000000-A2D2-4D4A-B92B-284A442572A5}"/>
            </c:ext>
          </c:extLst>
        </c:ser>
        <c:dLbls>
          <c:dLblPos val="inBase"/>
          <c:showLegendKey val="0"/>
          <c:showVal val="1"/>
          <c:showCatName val="0"/>
          <c:showSerName val="0"/>
          <c:showPercent val="0"/>
          <c:showBubbleSize val="0"/>
        </c:dLbls>
        <c:gapWidth val="30"/>
        <c:axId val="599909152"/>
        <c:axId val="599910792"/>
      </c:barChart>
      <c:catAx>
        <c:axId val="59990915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9910792"/>
        <c:crosses val="autoZero"/>
        <c:auto val="1"/>
        <c:lblAlgn val="ctr"/>
        <c:lblOffset val="100"/>
        <c:noMultiLvlLbl val="0"/>
      </c:catAx>
      <c:valAx>
        <c:axId val="599910792"/>
        <c:scaling>
          <c:orientation val="minMax"/>
          <c:max val="1"/>
          <c:min val="0"/>
        </c:scaling>
        <c:delete val="1"/>
        <c:axPos val="t"/>
        <c:numFmt formatCode="0%" sourceLinked="1"/>
        <c:majorTickMark val="out"/>
        <c:minorTickMark val="none"/>
        <c:tickLblPos val="nextTo"/>
        <c:crossAx val="599909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10194608739934E-2"/>
          <c:y val="8.2113201561400846E-3"/>
          <c:w val="0.83457961078252019"/>
          <c:h val="0.99178867984385988"/>
        </c:manualLayout>
      </c:layout>
      <c:barChart>
        <c:barDir val="bar"/>
        <c:grouping val="percentStacked"/>
        <c:varyColors val="0"/>
        <c:ser>
          <c:idx val="0"/>
          <c:order val="0"/>
          <c:tx>
            <c:strRef>
              <c:f>Sheet1!$B$1</c:f>
              <c:strCache>
                <c:ptCount val="1"/>
                <c:pt idx="0">
                  <c:v>Man</c:v>
                </c:pt>
              </c:strCache>
            </c:strRef>
          </c:tx>
          <c:spPr>
            <a:solidFill>
              <a:schemeClr val="bg1">
                <a:lumMod val="5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1"/>
                <c:pt idx="0">
                  <c:v>Austria</c:v>
                </c:pt>
                <c:pt idx="1">
                  <c:v>Belgium</c:v>
                </c:pt>
                <c:pt idx="2">
                  <c:v>Denmark</c:v>
                </c:pt>
                <c:pt idx="3">
                  <c:v>France</c:v>
                </c:pt>
                <c:pt idx="4">
                  <c:v>Germany</c:v>
                </c:pt>
                <c:pt idx="5">
                  <c:v>Italy</c:v>
                </c:pt>
                <c:pt idx="6">
                  <c:v>Netherlands</c:v>
                </c:pt>
                <c:pt idx="7">
                  <c:v>Poland</c:v>
                </c:pt>
                <c:pt idx="8">
                  <c:v>Spain</c:v>
                </c:pt>
                <c:pt idx="9">
                  <c:v>Sweden</c:v>
                </c:pt>
                <c:pt idx="10">
                  <c:v>United kingdom</c:v>
                </c:pt>
              </c:strCache>
            </c:strRef>
          </c:cat>
          <c:val>
            <c:numRef>
              <c:f>Sheet1!$B$2:$B$13</c:f>
              <c:numCache>
                <c:formatCode>0%</c:formatCode>
                <c:ptCount val="12"/>
                <c:pt idx="0">
                  <c:v>0.45410628019323673</c:v>
                </c:pt>
                <c:pt idx="1">
                  <c:v>0.47756410256410259</c:v>
                </c:pt>
                <c:pt idx="2">
                  <c:v>0.51828298887122415</c:v>
                </c:pt>
                <c:pt idx="3">
                  <c:v>0.50161812297734631</c:v>
                </c:pt>
                <c:pt idx="4">
                  <c:v>0.46128500823723229</c:v>
                </c:pt>
                <c:pt idx="5">
                  <c:v>0.48529411764705882</c:v>
                </c:pt>
                <c:pt idx="6">
                  <c:v>0.50241545893719808</c:v>
                </c:pt>
                <c:pt idx="7">
                  <c:v>0.48360655737704916</c:v>
                </c:pt>
                <c:pt idx="8">
                  <c:v>0.44556451612903225</c:v>
                </c:pt>
                <c:pt idx="9">
                  <c:v>0.51188299817184646</c:v>
                </c:pt>
                <c:pt idx="10">
                  <c:v>0.44264943457189015</c:v>
                </c:pt>
              </c:numCache>
            </c:numRef>
          </c:val>
          <c:extLst>
            <c:ext xmlns:c16="http://schemas.microsoft.com/office/drawing/2014/chart" uri="{C3380CC4-5D6E-409C-BE32-E72D297353CC}">
              <c16:uniqueId val="{00000000-FD77-4774-B5A8-FE0C432BC2A2}"/>
            </c:ext>
          </c:extLst>
        </c:ser>
        <c:ser>
          <c:idx val="1"/>
          <c:order val="1"/>
          <c:tx>
            <c:strRef>
              <c:f>Sheet1!$C$1</c:f>
              <c:strCache>
                <c:ptCount val="1"/>
                <c:pt idx="0">
                  <c:v>Woman</c:v>
                </c:pt>
              </c:strCache>
            </c:strRef>
          </c:tx>
          <c:spPr>
            <a:solidFill>
              <a:schemeClr val="bg1">
                <a:lumMod val="6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1"/>
                <c:pt idx="0">
                  <c:v>Austria</c:v>
                </c:pt>
                <c:pt idx="1">
                  <c:v>Belgium</c:v>
                </c:pt>
                <c:pt idx="2">
                  <c:v>Denmark</c:v>
                </c:pt>
                <c:pt idx="3">
                  <c:v>France</c:v>
                </c:pt>
                <c:pt idx="4">
                  <c:v>Germany</c:v>
                </c:pt>
                <c:pt idx="5">
                  <c:v>Italy</c:v>
                </c:pt>
                <c:pt idx="6">
                  <c:v>Netherlands</c:v>
                </c:pt>
                <c:pt idx="7">
                  <c:v>Poland</c:v>
                </c:pt>
                <c:pt idx="8">
                  <c:v>Spain</c:v>
                </c:pt>
                <c:pt idx="9">
                  <c:v>Sweden</c:v>
                </c:pt>
                <c:pt idx="10">
                  <c:v>United kingdom</c:v>
                </c:pt>
              </c:strCache>
            </c:strRef>
          </c:cat>
          <c:val>
            <c:numRef>
              <c:f>Sheet1!$C$2:$C$13</c:f>
              <c:numCache>
                <c:formatCode>0%</c:formatCode>
                <c:ptCount val="12"/>
                <c:pt idx="0">
                  <c:v>0.54589371980676327</c:v>
                </c:pt>
                <c:pt idx="1">
                  <c:v>0.52243589743589747</c:v>
                </c:pt>
                <c:pt idx="2">
                  <c:v>0.47853736089030208</c:v>
                </c:pt>
                <c:pt idx="3">
                  <c:v>0.49838187702265374</c:v>
                </c:pt>
                <c:pt idx="4">
                  <c:v>0.53871499176276771</c:v>
                </c:pt>
                <c:pt idx="5">
                  <c:v>0.51470588235294112</c:v>
                </c:pt>
                <c:pt idx="6">
                  <c:v>0.49758454106280192</c:v>
                </c:pt>
                <c:pt idx="7">
                  <c:v>0.50983606557377048</c:v>
                </c:pt>
                <c:pt idx="8">
                  <c:v>0.55443548387096775</c:v>
                </c:pt>
                <c:pt idx="9">
                  <c:v>0.48811700182815354</c:v>
                </c:pt>
                <c:pt idx="10">
                  <c:v>0.55573505654281097</c:v>
                </c:pt>
              </c:numCache>
            </c:numRef>
          </c:val>
          <c:extLst>
            <c:ext xmlns:c16="http://schemas.microsoft.com/office/drawing/2014/chart" uri="{C3380CC4-5D6E-409C-BE32-E72D297353CC}">
              <c16:uniqueId val="{00000001-FD77-4774-B5A8-FE0C432BC2A2}"/>
            </c:ext>
          </c:extLst>
        </c:ser>
        <c:dLbls>
          <c:showLegendKey val="0"/>
          <c:showVal val="0"/>
          <c:showCatName val="0"/>
          <c:showSerName val="0"/>
          <c:showPercent val="0"/>
          <c:showBubbleSize val="0"/>
        </c:dLbls>
        <c:gapWidth val="50"/>
        <c:overlap val="100"/>
        <c:axId val="750300560"/>
        <c:axId val="750302856"/>
      </c:barChart>
      <c:catAx>
        <c:axId val="750300560"/>
        <c:scaling>
          <c:orientation val="maxMin"/>
        </c:scaling>
        <c:delete val="1"/>
        <c:axPos val="l"/>
        <c:numFmt formatCode="General" sourceLinked="1"/>
        <c:majorTickMark val="none"/>
        <c:minorTickMark val="none"/>
        <c:tickLblPos val="nextTo"/>
        <c:crossAx val="750302856"/>
        <c:crosses val="autoZero"/>
        <c:auto val="1"/>
        <c:lblAlgn val="ctr"/>
        <c:lblOffset val="100"/>
        <c:noMultiLvlLbl val="0"/>
      </c:catAx>
      <c:valAx>
        <c:axId val="750302856"/>
        <c:scaling>
          <c:orientation val="minMax"/>
        </c:scaling>
        <c:delete val="1"/>
        <c:axPos val="t"/>
        <c:numFmt formatCode="0%" sourceLinked="1"/>
        <c:majorTickMark val="out"/>
        <c:minorTickMark val="none"/>
        <c:tickLblPos val="nextTo"/>
        <c:crossAx val="75030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10194608739934E-2"/>
          <c:y val="8.2113201561400846E-3"/>
          <c:w val="0.83457961078252019"/>
          <c:h val="0.99178867984385988"/>
        </c:manualLayout>
      </c:layout>
      <c:barChart>
        <c:barDir val="bar"/>
        <c:grouping val="percentStacked"/>
        <c:varyColors val="0"/>
        <c:ser>
          <c:idx val="0"/>
          <c:order val="0"/>
          <c:tx>
            <c:strRef>
              <c:f>Sheet1!$B$1</c:f>
              <c:strCache>
                <c:ptCount val="1"/>
                <c:pt idx="0">
                  <c:v>18 till 34</c:v>
                </c:pt>
              </c:strCache>
            </c:strRef>
          </c:tx>
          <c:spPr>
            <a:solidFill>
              <a:srgbClr val="0A5D7A"/>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9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1"/>
                <c:pt idx="0">
                  <c:v>Austria</c:v>
                </c:pt>
                <c:pt idx="1">
                  <c:v>Belgium</c:v>
                </c:pt>
                <c:pt idx="2">
                  <c:v>Denmark</c:v>
                </c:pt>
                <c:pt idx="3">
                  <c:v>France</c:v>
                </c:pt>
                <c:pt idx="4">
                  <c:v>Germany</c:v>
                </c:pt>
                <c:pt idx="5">
                  <c:v>Italy</c:v>
                </c:pt>
                <c:pt idx="6">
                  <c:v>Netherlands</c:v>
                </c:pt>
                <c:pt idx="7">
                  <c:v>Poland</c:v>
                </c:pt>
                <c:pt idx="8">
                  <c:v>Spain</c:v>
                </c:pt>
                <c:pt idx="9">
                  <c:v>Sweden</c:v>
                </c:pt>
                <c:pt idx="10">
                  <c:v>United kingdom</c:v>
                </c:pt>
              </c:strCache>
            </c:strRef>
          </c:cat>
          <c:val>
            <c:numRef>
              <c:f>Sheet1!$B$2:$B$13</c:f>
              <c:numCache>
                <c:formatCode>0%</c:formatCode>
                <c:ptCount val="12"/>
                <c:pt idx="0">
                  <c:v>0.28019323671497587</c:v>
                </c:pt>
                <c:pt idx="1">
                  <c:v>0.30608974358974361</c:v>
                </c:pt>
                <c:pt idx="2">
                  <c:v>0.2559618441971383</c:v>
                </c:pt>
                <c:pt idx="3">
                  <c:v>0.32686084142394822</c:v>
                </c:pt>
                <c:pt idx="4">
                  <c:v>0.25041186161449752</c:v>
                </c:pt>
                <c:pt idx="5">
                  <c:v>0.3235294117647059</c:v>
                </c:pt>
                <c:pt idx="6">
                  <c:v>0.32045088566827695</c:v>
                </c:pt>
                <c:pt idx="7">
                  <c:v>0.27704918032786885</c:v>
                </c:pt>
                <c:pt idx="8">
                  <c:v>0.20766129032258066</c:v>
                </c:pt>
                <c:pt idx="9">
                  <c:v>0.26142595978062155</c:v>
                </c:pt>
                <c:pt idx="10">
                  <c:v>0.25201938610662361</c:v>
                </c:pt>
                <c:pt idx="11">
                  <c:v>0.27983040581465779</c:v>
                </c:pt>
              </c:numCache>
            </c:numRef>
          </c:val>
          <c:extLst>
            <c:ext xmlns:c16="http://schemas.microsoft.com/office/drawing/2014/chart" uri="{C3380CC4-5D6E-409C-BE32-E72D297353CC}">
              <c16:uniqueId val="{00000000-C82D-41F9-A9A5-6E0E71DD92D3}"/>
            </c:ext>
          </c:extLst>
        </c:ser>
        <c:ser>
          <c:idx val="1"/>
          <c:order val="1"/>
          <c:tx>
            <c:strRef>
              <c:f>Sheet1!$C$1</c:f>
              <c:strCache>
                <c:ptCount val="1"/>
                <c:pt idx="0">
                  <c:v>35 till 54</c:v>
                </c:pt>
              </c:strCache>
            </c:strRef>
          </c:tx>
          <c:spPr>
            <a:solidFill>
              <a:srgbClr val="497C9B"/>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1"/>
                <c:pt idx="0">
                  <c:v>Austria</c:v>
                </c:pt>
                <c:pt idx="1">
                  <c:v>Belgium</c:v>
                </c:pt>
                <c:pt idx="2">
                  <c:v>Denmark</c:v>
                </c:pt>
                <c:pt idx="3">
                  <c:v>France</c:v>
                </c:pt>
                <c:pt idx="4">
                  <c:v>Germany</c:v>
                </c:pt>
                <c:pt idx="5">
                  <c:v>Italy</c:v>
                </c:pt>
                <c:pt idx="6">
                  <c:v>Netherlands</c:v>
                </c:pt>
                <c:pt idx="7">
                  <c:v>Poland</c:v>
                </c:pt>
                <c:pt idx="8">
                  <c:v>Spain</c:v>
                </c:pt>
                <c:pt idx="9">
                  <c:v>Sweden</c:v>
                </c:pt>
                <c:pt idx="10">
                  <c:v>United kingdom</c:v>
                </c:pt>
              </c:strCache>
            </c:strRef>
          </c:cat>
          <c:val>
            <c:numRef>
              <c:f>Sheet1!$C$2:$C$13</c:f>
              <c:numCache>
                <c:formatCode>0%</c:formatCode>
                <c:ptCount val="12"/>
                <c:pt idx="0">
                  <c:v>0.35104669887278583</c:v>
                </c:pt>
                <c:pt idx="1">
                  <c:v>0.3733974358974359</c:v>
                </c:pt>
                <c:pt idx="2">
                  <c:v>0.38791732909379967</c:v>
                </c:pt>
                <c:pt idx="3">
                  <c:v>0.36245954692556637</c:v>
                </c:pt>
                <c:pt idx="4">
                  <c:v>0.35420098846787479</c:v>
                </c:pt>
                <c:pt idx="5">
                  <c:v>0.3562091503267974</c:v>
                </c:pt>
                <c:pt idx="6">
                  <c:v>0.35104669887278583</c:v>
                </c:pt>
                <c:pt idx="7">
                  <c:v>0.36229508196721311</c:v>
                </c:pt>
                <c:pt idx="8">
                  <c:v>0.27419354838709675</c:v>
                </c:pt>
                <c:pt idx="9">
                  <c:v>0.36014625228519198</c:v>
                </c:pt>
                <c:pt idx="10">
                  <c:v>0.31663974151857838</c:v>
                </c:pt>
                <c:pt idx="11">
                  <c:v>0.35130224106602059</c:v>
                </c:pt>
              </c:numCache>
            </c:numRef>
          </c:val>
          <c:extLst>
            <c:ext xmlns:c16="http://schemas.microsoft.com/office/drawing/2014/chart" uri="{C3380CC4-5D6E-409C-BE32-E72D297353CC}">
              <c16:uniqueId val="{00000001-C82D-41F9-A9A5-6E0E71DD92D3}"/>
            </c:ext>
          </c:extLst>
        </c:ser>
        <c:ser>
          <c:idx val="2"/>
          <c:order val="2"/>
          <c:tx>
            <c:strRef>
              <c:f>Sheet1!$D$1</c:f>
              <c:strCache>
                <c:ptCount val="1"/>
                <c:pt idx="0">
                  <c:v>55+</c:v>
                </c:pt>
              </c:strCache>
            </c:strRef>
          </c:tx>
          <c:spPr>
            <a:solidFill>
              <a:srgbClr val="5497BE"/>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1"/>
                <c:pt idx="0">
                  <c:v>Austria</c:v>
                </c:pt>
                <c:pt idx="1">
                  <c:v>Belgium</c:v>
                </c:pt>
                <c:pt idx="2">
                  <c:v>Denmark</c:v>
                </c:pt>
                <c:pt idx="3">
                  <c:v>France</c:v>
                </c:pt>
                <c:pt idx="4">
                  <c:v>Germany</c:v>
                </c:pt>
                <c:pt idx="5">
                  <c:v>Italy</c:v>
                </c:pt>
                <c:pt idx="6">
                  <c:v>Netherlands</c:v>
                </c:pt>
                <c:pt idx="7">
                  <c:v>Poland</c:v>
                </c:pt>
                <c:pt idx="8">
                  <c:v>Spain</c:v>
                </c:pt>
                <c:pt idx="9">
                  <c:v>Sweden</c:v>
                </c:pt>
                <c:pt idx="10">
                  <c:v>United kingdom</c:v>
                </c:pt>
              </c:strCache>
            </c:strRef>
          </c:cat>
          <c:val>
            <c:numRef>
              <c:f>Sheet1!$D$2:$D$13</c:f>
              <c:numCache>
                <c:formatCode>0%</c:formatCode>
                <c:ptCount val="12"/>
                <c:pt idx="0">
                  <c:v>0.3687600644122383</c:v>
                </c:pt>
                <c:pt idx="1">
                  <c:v>0.32051282051282054</c:v>
                </c:pt>
                <c:pt idx="2">
                  <c:v>0.35612082670906198</c:v>
                </c:pt>
                <c:pt idx="3">
                  <c:v>0.31067961165048541</c:v>
                </c:pt>
                <c:pt idx="4">
                  <c:v>0.39538714991762769</c:v>
                </c:pt>
                <c:pt idx="5">
                  <c:v>0.3202614379084967</c:v>
                </c:pt>
                <c:pt idx="6">
                  <c:v>0.32850241545893721</c:v>
                </c:pt>
                <c:pt idx="7">
                  <c:v>0.36065573770491804</c:v>
                </c:pt>
                <c:pt idx="8">
                  <c:v>0.51814516129032262</c:v>
                </c:pt>
                <c:pt idx="9">
                  <c:v>0.37842778793418647</c:v>
                </c:pt>
                <c:pt idx="10">
                  <c:v>0.43134087237479807</c:v>
                </c:pt>
                <c:pt idx="11">
                  <c:v>0.36886735311932162</c:v>
                </c:pt>
              </c:numCache>
            </c:numRef>
          </c:val>
          <c:extLst>
            <c:ext xmlns:c16="http://schemas.microsoft.com/office/drawing/2014/chart" uri="{C3380CC4-5D6E-409C-BE32-E72D297353CC}">
              <c16:uniqueId val="{00000002-C82D-41F9-A9A5-6E0E71DD92D3}"/>
            </c:ext>
          </c:extLst>
        </c:ser>
        <c:dLbls>
          <c:showLegendKey val="0"/>
          <c:showVal val="0"/>
          <c:showCatName val="0"/>
          <c:showSerName val="0"/>
          <c:showPercent val="0"/>
          <c:showBubbleSize val="0"/>
        </c:dLbls>
        <c:gapWidth val="50"/>
        <c:overlap val="100"/>
        <c:axId val="750300560"/>
        <c:axId val="750302856"/>
      </c:barChart>
      <c:catAx>
        <c:axId val="750300560"/>
        <c:scaling>
          <c:orientation val="maxMin"/>
        </c:scaling>
        <c:delete val="1"/>
        <c:axPos val="l"/>
        <c:numFmt formatCode="General" sourceLinked="1"/>
        <c:majorTickMark val="none"/>
        <c:minorTickMark val="none"/>
        <c:tickLblPos val="nextTo"/>
        <c:crossAx val="750302856"/>
        <c:crosses val="autoZero"/>
        <c:auto val="1"/>
        <c:lblAlgn val="ctr"/>
        <c:lblOffset val="100"/>
        <c:noMultiLvlLbl val="0"/>
      </c:catAx>
      <c:valAx>
        <c:axId val="750302856"/>
        <c:scaling>
          <c:orientation val="minMax"/>
        </c:scaling>
        <c:delete val="1"/>
        <c:axPos val="t"/>
        <c:numFmt formatCode="0%" sourceLinked="1"/>
        <c:majorTickMark val="out"/>
        <c:minorTickMark val="none"/>
        <c:tickLblPos val="nextTo"/>
        <c:crossAx val="75030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A Brand</c:v>
                </c:pt>
              </c:strCache>
            </c:strRef>
          </c:tx>
          <c:spPr>
            <a:solidFill>
              <a:srgbClr val="EF7D00"/>
            </a:solidFill>
            <a:ln w="3175">
              <a:solidFill>
                <a:sysClr val="window" lastClr="FFFFFF"/>
              </a:solidFill>
            </a:ln>
            <a:effectLst/>
          </c:spPr>
          <c:invertIfNegative val="0"/>
          <c:dPt>
            <c:idx val="2"/>
            <c:invertIfNegative val="0"/>
            <c:bubble3D val="0"/>
            <c:extLst>
              <c:ext xmlns:c16="http://schemas.microsoft.com/office/drawing/2014/chart" uri="{C3380CC4-5D6E-409C-BE32-E72D297353CC}">
                <c16:uniqueId val="{00000000-A9BC-494B-A3AA-D4D00773B32B}"/>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Sheet1!$B$2:$B$15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1-A9BC-494B-A3AA-D4D00773B32B}"/>
            </c:ext>
          </c:extLst>
        </c:ser>
        <c:ser>
          <c:idx val="1"/>
          <c:order val="1"/>
          <c:tx>
            <c:strRef>
              <c:f>Sheet1!$C$1</c:f>
              <c:strCache>
                <c:ptCount val="1"/>
                <c:pt idx="0">
                  <c:v>Home brand</c:v>
                </c:pt>
              </c:strCache>
            </c:strRef>
          </c:tx>
          <c:spPr>
            <a:solidFill>
              <a:srgbClr val="0A5D7A"/>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2-A9BC-494B-A3AA-D4D00773B32B}"/>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Sheet1!$C$2:$C$15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3-A9BC-494B-A3AA-D4D00773B32B}"/>
            </c:ext>
          </c:extLst>
        </c:ser>
        <c:ser>
          <c:idx val="2"/>
          <c:order val="2"/>
          <c:tx>
            <c:strRef>
              <c:f>Sheet1!$D$1</c:f>
              <c:strCache>
                <c:ptCount val="1"/>
                <c:pt idx="0">
                  <c:v>Don't know/no opinion</c:v>
                </c:pt>
              </c:strCache>
            </c:strRef>
          </c:tx>
          <c:spPr>
            <a:solidFill>
              <a:srgbClr val="757F7F"/>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4-A9BC-494B-A3AA-D4D00773B32B}"/>
              </c:ext>
            </c:extLst>
          </c:dPt>
          <c:cat>
            <c:strRef>
              <c:f>Sheet1!$A$2:$A$15</c:f>
              <c:strCache>
                <c:ptCount val="14"/>
                <c:pt idx="0">
                  <c:v>Adhesives</c:v>
                </c:pt>
                <c:pt idx="1">
                  <c:v>Bathroom products</c:v>
                </c:pt>
                <c:pt idx="2">
                  <c:v>Boilers</c:v>
                </c:pt>
                <c:pt idx="3">
                  <c:v>Brush / Roller</c:v>
                </c:pt>
                <c:pt idx="4">
                  <c:v>Duct tape</c:v>
                </c:pt>
                <c:pt idx="5">
                  <c:v>Garden tools</c:v>
                </c:pt>
                <c:pt idx="6">
                  <c:v>Locks</c:v>
                </c:pt>
                <c:pt idx="7">
                  <c:v>Masking tapes</c:v>
                </c:pt>
                <c:pt idx="8">
                  <c:v>Paint</c:v>
                </c:pt>
                <c:pt idx="9">
                  <c:v>Plugs</c:v>
                </c:pt>
                <c:pt idx="10">
                  <c:v>Roof windows</c:v>
                </c:pt>
                <c:pt idx="11">
                  <c:v>Safety camera's</c:v>
                </c:pt>
                <c:pt idx="12">
                  <c:v>Sealants</c:v>
                </c:pt>
                <c:pt idx="13">
                  <c:v>Taps</c:v>
                </c:pt>
              </c:strCache>
            </c:strRef>
          </c:cat>
          <c:val>
            <c:numRef>
              <c:f>Sheet1!$D$2:$D$15</c:f>
              <c:numCache>
                <c:formatCode>###0%</c:formatCode>
                <c:ptCount val="14"/>
                <c:pt idx="0">
                  <c:v>0.33</c:v>
                </c:pt>
                <c:pt idx="1">
                  <c:v>0.33</c:v>
                </c:pt>
                <c:pt idx="2">
                  <c:v>0.33</c:v>
                </c:pt>
                <c:pt idx="3">
                  <c:v>0.33</c:v>
                </c:pt>
                <c:pt idx="4">
                  <c:v>0.33</c:v>
                </c:pt>
                <c:pt idx="5">
                  <c:v>0.33</c:v>
                </c:pt>
                <c:pt idx="6">
                  <c:v>0.33</c:v>
                </c:pt>
                <c:pt idx="7">
                  <c:v>0.33</c:v>
                </c:pt>
                <c:pt idx="8">
                  <c:v>0.33</c:v>
                </c:pt>
                <c:pt idx="9">
                  <c:v>0.33</c:v>
                </c:pt>
                <c:pt idx="10">
                  <c:v>0.33</c:v>
                </c:pt>
                <c:pt idx="11">
                  <c:v>0.33</c:v>
                </c:pt>
                <c:pt idx="12">
                  <c:v>0.33</c:v>
                </c:pt>
                <c:pt idx="13">
                  <c:v>0.33</c:v>
                </c:pt>
              </c:numCache>
            </c:numRef>
          </c:val>
          <c:extLst>
            <c:ext xmlns:c16="http://schemas.microsoft.com/office/drawing/2014/chart" uri="{C3380CC4-5D6E-409C-BE32-E72D297353CC}">
              <c16:uniqueId val="{00000005-A9BC-494B-A3AA-D4D00773B32B}"/>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Yes, I’m hesitant to make any big investments in my home due to the higher prices</c:v>
                </c:pt>
              </c:strCache>
            </c:strRef>
          </c:tx>
          <c:spPr>
            <a:solidFill>
              <a:srgbClr val="0A5D7A"/>
            </a:solidFill>
            <a:ln w="3175">
              <a:solidFill>
                <a:sysClr val="window" lastClr="FFFFFF"/>
              </a:solidFill>
            </a:ln>
            <a:effectLst/>
          </c:spPr>
          <c:invertIfNegative val="0"/>
          <c:dPt>
            <c:idx val="2"/>
            <c:invertIfNegative val="0"/>
            <c:bubble3D val="0"/>
            <c:extLst>
              <c:ext xmlns:c16="http://schemas.microsoft.com/office/drawing/2014/chart" uri="{C3380CC4-5D6E-409C-BE32-E72D297353CC}">
                <c16:uniqueId val="{00000000-2BD8-477E-AEC4-35FE493015CF}"/>
              </c:ext>
            </c:extLst>
          </c:dPt>
          <c:cat>
            <c:strRef>
              <c:f>Sheet1!$A$2:$A$14</c:f>
              <c:strCache>
                <c:ptCount val="13"/>
                <c:pt idx="0">
                  <c:v>TOTAL</c:v>
                </c:pt>
                <c:pt idx="2">
                  <c:v>Austria</c:v>
                </c:pt>
                <c:pt idx="3">
                  <c:v>Belgium</c:v>
                </c:pt>
                <c:pt idx="4">
                  <c:v>Denmark</c:v>
                </c:pt>
                <c:pt idx="5">
                  <c:v>France</c:v>
                </c:pt>
                <c:pt idx="6">
                  <c:v>Germany</c:v>
                </c:pt>
                <c:pt idx="7">
                  <c:v>Italy</c:v>
                </c:pt>
                <c:pt idx="8">
                  <c:v>Netherlands</c:v>
                </c:pt>
                <c:pt idx="9">
                  <c:v>Poland</c:v>
                </c:pt>
                <c:pt idx="10">
                  <c:v>Spain</c:v>
                </c:pt>
                <c:pt idx="11">
                  <c:v>Sweden</c:v>
                </c:pt>
                <c:pt idx="12">
                  <c:v>United Kingdom</c:v>
                </c:pt>
              </c:strCache>
            </c:strRef>
          </c:cat>
          <c:val>
            <c:numRef>
              <c:f>Sheet1!$B$2:$B$14</c:f>
              <c:numCache>
                <c:formatCode>General</c:formatCode>
                <c:ptCount val="13"/>
                <c:pt idx="0" formatCode="0%">
                  <c:v>0.25</c:v>
                </c:pt>
                <c:pt idx="2" formatCode="0%">
                  <c:v>0.25</c:v>
                </c:pt>
                <c:pt idx="3" formatCode="0%">
                  <c:v>0.25</c:v>
                </c:pt>
                <c:pt idx="4" formatCode="0%">
                  <c:v>0.25</c:v>
                </c:pt>
                <c:pt idx="5" formatCode="0%">
                  <c:v>0.25</c:v>
                </c:pt>
                <c:pt idx="6" formatCode="0%">
                  <c:v>0.25</c:v>
                </c:pt>
                <c:pt idx="7" formatCode="0%">
                  <c:v>0.25</c:v>
                </c:pt>
                <c:pt idx="8" formatCode="0%">
                  <c:v>0.25</c:v>
                </c:pt>
                <c:pt idx="9" formatCode="0%">
                  <c:v>0.25</c:v>
                </c:pt>
                <c:pt idx="10" formatCode="0%">
                  <c:v>0.25</c:v>
                </c:pt>
                <c:pt idx="11" formatCode="0%">
                  <c:v>0.25</c:v>
                </c:pt>
                <c:pt idx="12" formatCode="0%">
                  <c:v>0.25</c:v>
                </c:pt>
              </c:numCache>
            </c:numRef>
          </c:val>
          <c:extLst>
            <c:ext xmlns:c16="http://schemas.microsoft.com/office/drawing/2014/chart" uri="{C3380CC4-5D6E-409C-BE32-E72D297353CC}">
              <c16:uniqueId val="{00000001-1AA5-428D-98FB-6A51F26CE9BD}"/>
            </c:ext>
          </c:extLst>
        </c:ser>
        <c:ser>
          <c:idx val="1"/>
          <c:order val="1"/>
          <c:tx>
            <c:strRef>
              <c:f>Sheet1!$C$1</c:f>
              <c:strCache>
                <c:ptCount val="1"/>
                <c:pt idx="0">
                  <c:v>No, not really</c:v>
                </c:pt>
              </c:strCache>
            </c:strRef>
          </c:tx>
          <c:spPr>
            <a:solidFill>
              <a:srgbClr val="5497BE"/>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1-2BD8-477E-AEC4-35FE493015CF}"/>
              </c:ext>
            </c:extLst>
          </c:dPt>
          <c:cat>
            <c:strRef>
              <c:f>Sheet1!$A$2:$A$14</c:f>
              <c:strCache>
                <c:ptCount val="13"/>
                <c:pt idx="0">
                  <c:v>TOTAL</c:v>
                </c:pt>
                <c:pt idx="2">
                  <c:v>Austria</c:v>
                </c:pt>
                <c:pt idx="3">
                  <c:v>Belgium</c:v>
                </c:pt>
                <c:pt idx="4">
                  <c:v>Denmark</c:v>
                </c:pt>
                <c:pt idx="5">
                  <c:v>France</c:v>
                </c:pt>
                <c:pt idx="6">
                  <c:v>Germany</c:v>
                </c:pt>
                <c:pt idx="7">
                  <c:v>Italy</c:v>
                </c:pt>
                <c:pt idx="8">
                  <c:v>Netherlands</c:v>
                </c:pt>
                <c:pt idx="9">
                  <c:v>Poland</c:v>
                </c:pt>
                <c:pt idx="10">
                  <c:v>Spain</c:v>
                </c:pt>
                <c:pt idx="11">
                  <c:v>Sweden</c:v>
                </c:pt>
                <c:pt idx="12">
                  <c:v>United Kingdom</c:v>
                </c:pt>
              </c:strCache>
            </c:strRef>
          </c:cat>
          <c:val>
            <c:numRef>
              <c:f>Sheet1!$C$2:$C$14</c:f>
              <c:numCache>
                <c:formatCode>General</c:formatCode>
                <c:ptCount val="13"/>
                <c:pt idx="0" formatCode="0%">
                  <c:v>0.25</c:v>
                </c:pt>
                <c:pt idx="2" formatCode="0%">
                  <c:v>0.25</c:v>
                </c:pt>
                <c:pt idx="3" formatCode="0%">
                  <c:v>0.25</c:v>
                </c:pt>
                <c:pt idx="4" formatCode="0%">
                  <c:v>0.25</c:v>
                </c:pt>
                <c:pt idx="5" formatCode="0%">
                  <c:v>0.25</c:v>
                </c:pt>
                <c:pt idx="6" formatCode="0%">
                  <c:v>0.25</c:v>
                </c:pt>
                <c:pt idx="7" formatCode="0%">
                  <c:v>0.25</c:v>
                </c:pt>
                <c:pt idx="8" formatCode="0%">
                  <c:v>0.25</c:v>
                </c:pt>
                <c:pt idx="9" formatCode="0%">
                  <c:v>0.25</c:v>
                </c:pt>
                <c:pt idx="10" formatCode="0%">
                  <c:v>0.25</c:v>
                </c:pt>
                <c:pt idx="11" formatCode="0%">
                  <c:v>0.25</c:v>
                </c:pt>
                <c:pt idx="12" formatCode="0%">
                  <c:v>0.25</c:v>
                </c:pt>
              </c:numCache>
            </c:numRef>
          </c:val>
          <c:extLst>
            <c:ext xmlns:c16="http://schemas.microsoft.com/office/drawing/2014/chart" uri="{C3380CC4-5D6E-409C-BE32-E72D297353CC}">
              <c16:uniqueId val="{00000003-1AA5-428D-98FB-6A51F26CE9BD}"/>
            </c:ext>
          </c:extLst>
        </c:ser>
        <c:ser>
          <c:idx val="2"/>
          <c:order val="2"/>
          <c:tx>
            <c:strRef>
              <c:f>Sheet1!$D$1</c:f>
              <c:strCache>
                <c:ptCount val="1"/>
                <c:pt idx="0">
                  <c:v>Yes, I want to invest in making my house more energy efficient due to higher energy prices</c:v>
                </c:pt>
              </c:strCache>
            </c:strRef>
          </c:tx>
          <c:spPr>
            <a:solidFill>
              <a:srgbClr val="EF7D00"/>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2-2BD8-477E-AEC4-35FE493015CF}"/>
              </c:ext>
            </c:extLst>
          </c:dPt>
          <c:cat>
            <c:strRef>
              <c:f>Sheet1!$A$2:$A$14</c:f>
              <c:strCache>
                <c:ptCount val="13"/>
                <c:pt idx="0">
                  <c:v>TOTAL</c:v>
                </c:pt>
                <c:pt idx="2">
                  <c:v>Austria</c:v>
                </c:pt>
                <c:pt idx="3">
                  <c:v>Belgium</c:v>
                </c:pt>
                <c:pt idx="4">
                  <c:v>Denmark</c:v>
                </c:pt>
                <c:pt idx="5">
                  <c:v>France</c:v>
                </c:pt>
                <c:pt idx="6">
                  <c:v>Germany</c:v>
                </c:pt>
                <c:pt idx="7">
                  <c:v>Italy</c:v>
                </c:pt>
                <c:pt idx="8">
                  <c:v>Netherlands</c:v>
                </c:pt>
                <c:pt idx="9">
                  <c:v>Poland</c:v>
                </c:pt>
                <c:pt idx="10">
                  <c:v>Spain</c:v>
                </c:pt>
                <c:pt idx="11">
                  <c:v>Sweden</c:v>
                </c:pt>
                <c:pt idx="12">
                  <c:v>United Kingdom</c:v>
                </c:pt>
              </c:strCache>
            </c:strRef>
          </c:cat>
          <c:val>
            <c:numRef>
              <c:f>Sheet1!$D$2:$D$14</c:f>
              <c:numCache>
                <c:formatCode>General</c:formatCode>
                <c:ptCount val="13"/>
                <c:pt idx="0" formatCode="0%">
                  <c:v>0.25</c:v>
                </c:pt>
                <c:pt idx="2" formatCode="0%">
                  <c:v>0.25</c:v>
                </c:pt>
                <c:pt idx="3" formatCode="0%">
                  <c:v>0.25</c:v>
                </c:pt>
                <c:pt idx="4" formatCode="0%">
                  <c:v>0.25</c:v>
                </c:pt>
                <c:pt idx="5" formatCode="0%">
                  <c:v>0.25</c:v>
                </c:pt>
                <c:pt idx="6" formatCode="0%">
                  <c:v>0.25</c:v>
                </c:pt>
                <c:pt idx="7" formatCode="0%">
                  <c:v>0.25</c:v>
                </c:pt>
                <c:pt idx="8" formatCode="0%">
                  <c:v>0.25</c:v>
                </c:pt>
                <c:pt idx="9" formatCode="0%">
                  <c:v>0.25</c:v>
                </c:pt>
                <c:pt idx="10" formatCode="0%">
                  <c:v>0.25</c:v>
                </c:pt>
                <c:pt idx="11" formatCode="0%">
                  <c:v>0.25</c:v>
                </c:pt>
                <c:pt idx="12" formatCode="0%">
                  <c:v>0.25</c:v>
                </c:pt>
              </c:numCache>
            </c:numRef>
          </c:val>
          <c:extLst>
            <c:ext xmlns:c16="http://schemas.microsoft.com/office/drawing/2014/chart" uri="{C3380CC4-5D6E-409C-BE32-E72D297353CC}">
              <c16:uniqueId val="{00000005-1AA5-428D-98FB-6A51F26CE9BD}"/>
            </c:ext>
          </c:extLst>
        </c:ser>
        <c:ser>
          <c:idx val="3"/>
          <c:order val="3"/>
          <c:tx>
            <c:strRef>
              <c:f>Sheet1!$E$1</c:f>
              <c:strCache>
                <c:ptCount val="1"/>
                <c:pt idx="0">
                  <c:v>Don't know/no opinion</c:v>
                </c:pt>
              </c:strCache>
            </c:strRef>
          </c:tx>
          <c:spPr>
            <a:solidFill>
              <a:srgbClr val="757F7F"/>
            </a:solidFill>
            <a:ln w="3175">
              <a:solidFill>
                <a:sysClr val="window" lastClr="FFFFFF"/>
              </a:solidFill>
            </a:ln>
            <a:effectLst/>
          </c:spPr>
          <c:invertIfNegative val="0"/>
          <c:cat>
            <c:strRef>
              <c:f>Sheet1!$A$2:$A$14</c:f>
              <c:strCache>
                <c:ptCount val="13"/>
                <c:pt idx="0">
                  <c:v>TOTAL</c:v>
                </c:pt>
                <c:pt idx="2">
                  <c:v>Austria</c:v>
                </c:pt>
                <c:pt idx="3">
                  <c:v>Belgium</c:v>
                </c:pt>
                <c:pt idx="4">
                  <c:v>Denmark</c:v>
                </c:pt>
                <c:pt idx="5">
                  <c:v>France</c:v>
                </c:pt>
                <c:pt idx="6">
                  <c:v>Germany</c:v>
                </c:pt>
                <c:pt idx="7">
                  <c:v>Italy</c:v>
                </c:pt>
                <c:pt idx="8">
                  <c:v>Netherlands</c:v>
                </c:pt>
                <c:pt idx="9">
                  <c:v>Poland</c:v>
                </c:pt>
                <c:pt idx="10">
                  <c:v>Spain</c:v>
                </c:pt>
                <c:pt idx="11">
                  <c:v>Sweden</c:v>
                </c:pt>
                <c:pt idx="12">
                  <c:v>United Kingdom</c:v>
                </c:pt>
              </c:strCache>
            </c:strRef>
          </c:cat>
          <c:val>
            <c:numRef>
              <c:f>Sheet1!$E$2:$E$14</c:f>
              <c:numCache>
                <c:formatCode>General</c:formatCode>
                <c:ptCount val="13"/>
                <c:pt idx="0" formatCode="0%">
                  <c:v>0.25</c:v>
                </c:pt>
                <c:pt idx="2" formatCode="0%">
                  <c:v>0.25</c:v>
                </c:pt>
                <c:pt idx="3" formatCode="0%">
                  <c:v>0.25</c:v>
                </c:pt>
                <c:pt idx="4" formatCode="0%">
                  <c:v>0.25</c:v>
                </c:pt>
                <c:pt idx="5" formatCode="0%">
                  <c:v>0.25</c:v>
                </c:pt>
                <c:pt idx="6" formatCode="0%">
                  <c:v>0.25</c:v>
                </c:pt>
                <c:pt idx="7" formatCode="0%">
                  <c:v>0.25</c:v>
                </c:pt>
                <c:pt idx="8" formatCode="0%">
                  <c:v>0.25</c:v>
                </c:pt>
                <c:pt idx="9" formatCode="0%">
                  <c:v>0.25</c:v>
                </c:pt>
                <c:pt idx="10" formatCode="0%">
                  <c:v>0.25</c:v>
                </c:pt>
                <c:pt idx="11" formatCode="0%">
                  <c:v>0.25</c:v>
                </c:pt>
                <c:pt idx="12" formatCode="0%">
                  <c:v>0.25</c:v>
                </c:pt>
              </c:numCache>
            </c:numRef>
          </c:val>
          <c:extLst>
            <c:ext xmlns:c16="http://schemas.microsoft.com/office/drawing/2014/chart" uri="{C3380CC4-5D6E-409C-BE32-E72D297353CC}">
              <c16:uniqueId val="{00000006-1AA5-428D-98FB-6A51F26CE9BD}"/>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Yes, I’m hesitant to make any big investments in my home due to the higher prices</c:v>
                </c:pt>
              </c:strCache>
            </c:strRef>
          </c:tx>
          <c:spPr>
            <a:solidFill>
              <a:srgbClr val="0A5D7A"/>
            </a:solidFill>
            <a:ln w="3175">
              <a:solidFill>
                <a:sysClr val="window" lastClr="FFFFFF"/>
              </a:solidFill>
            </a:ln>
            <a:effectLst/>
          </c:spPr>
          <c:invertIfNegative val="0"/>
          <c:dPt>
            <c:idx val="2"/>
            <c:invertIfNegative val="0"/>
            <c:bubble3D val="0"/>
            <c:extLst>
              <c:ext xmlns:c16="http://schemas.microsoft.com/office/drawing/2014/chart" uri="{C3380CC4-5D6E-409C-BE32-E72D297353CC}">
                <c16:uniqueId val="{00000000-4370-4AF8-B535-3D695B451012}"/>
              </c:ext>
            </c:extLst>
          </c:dPt>
          <c:cat>
            <c:strRef>
              <c:f>Sheet1!$A$2:$A$11</c:f>
              <c:strCache>
                <c:ptCount val="10"/>
                <c:pt idx="0">
                  <c:v>TOTAL</c:v>
                </c:pt>
                <c:pt idx="2">
                  <c:v>No experience</c:v>
                </c:pt>
                <c:pt idx="3">
                  <c:v>Decorator</c:v>
                </c:pt>
                <c:pt idx="4">
                  <c:v>Light DIY-er</c:v>
                </c:pt>
                <c:pt idx="5">
                  <c:v>Renovator</c:v>
                </c:pt>
                <c:pt idx="7">
                  <c:v>18-34</c:v>
                </c:pt>
                <c:pt idx="8">
                  <c:v>35-54</c:v>
                </c:pt>
                <c:pt idx="9">
                  <c:v>55+</c:v>
                </c:pt>
              </c:strCache>
            </c:strRef>
          </c:cat>
          <c:val>
            <c:numRef>
              <c:f>Sheet1!$B$2:$B$11</c:f>
              <c:numCache>
                <c:formatCode>General</c:formatCode>
                <c:ptCount val="10"/>
                <c:pt idx="0" formatCode="###0%">
                  <c:v>0.25</c:v>
                </c:pt>
                <c:pt idx="2" formatCode="###0%">
                  <c:v>0.25</c:v>
                </c:pt>
                <c:pt idx="3" formatCode="###0%">
                  <c:v>0.25</c:v>
                </c:pt>
                <c:pt idx="4" formatCode="###0%">
                  <c:v>0.25</c:v>
                </c:pt>
                <c:pt idx="5" formatCode="###0%">
                  <c:v>0.25</c:v>
                </c:pt>
                <c:pt idx="7" formatCode="###0%">
                  <c:v>0.25</c:v>
                </c:pt>
                <c:pt idx="8" formatCode="###0%">
                  <c:v>0.25</c:v>
                </c:pt>
                <c:pt idx="9" formatCode="###0%">
                  <c:v>0.25</c:v>
                </c:pt>
              </c:numCache>
            </c:numRef>
          </c:val>
          <c:extLst>
            <c:ext xmlns:c16="http://schemas.microsoft.com/office/drawing/2014/chart" uri="{C3380CC4-5D6E-409C-BE32-E72D297353CC}">
              <c16:uniqueId val="{00000001-1AA5-428D-98FB-6A51F26CE9BD}"/>
            </c:ext>
          </c:extLst>
        </c:ser>
        <c:ser>
          <c:idx val="1"/>
          <c:order val="1"/>
          <c:tx>
            <c:strRef>
              <c:f>Sheet1!$C$1</c:f>
              <c:strCache>
                <c:ptCount val="1"/>
                <c:pt idx="0">
                  <c:v>No, not really</c:v>
                </c:pt>
              </c:strCache>
            </c:strRef>
          </c:tx>
          <c:spPr>
            <a:solidFill>
              <a:srgbClr val="5497BE"/>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1-4370-4AF8-B535-3D695B451012}"/>
              </c:ext>
            </c:extLst>
          </c:dPt>
          <c:cat>
            <c:strRef>
              <c:f>Sheet1!$A$2:$A$11</c:f>
              <c:strCache>
                <c:ptCount val="10"/>
                <c:pt idx="0">
                  <c:v>TOTAL</c:v>
                </c:pt>
                <c:pt idx="2">
                  <c:v>No experience</c:v>
                </c:pt>
                <c:pt idx="3">
                  <c:v>Decorator</c:v>
                </c:pt>
                <c:pt idx="4">
                  <c:v>Light DIY-er</c:v>
                </c:pt>
                <c:pt idx="5">
                  <c:v>Renovator</c:v>
                </c:pt>
                <c:pt idx="7">
                  <c:v>18-34</c:v>
                </c:pt>
                <c:pt idx="8">
                  <c:v>35-54</c:v>
                </c:pt>
                <c:pt idx="9">
                  <c:v>55+</c:v>
                </c:pt>
              </c:strCache>
            </c:strRef>
          </c:cat>
          <c:val>
            <c:numRef>
              <c:f>Sheet1!$C$2:$C$11</c:f>
              <c:numCache>
                <c:formatCode>General</c:formatCode>
                <c:ptCount val="10"/>
                <c:pt idx="0" formatCode="###0%">
                  <c:v>0.25</c:v>
                </c:pt>
                <c:pt idx="2" formatCode="###0%">
                  <c:v>0.25</c:v>
                </c:pt>
                <c:pt idx="3" formatCode="###0%">
                  <c:v>0.25</c:v>
                </c:pt>
                <c:pt idx="4" formatCode="###0%">
                  <c:v>0.25</c:v>
                </c:pt>
                <c:pt idx="5" formatCode="###0%">
                  <c:v>0.25</c:v>
                </c:pt>
                <c:pt idx="7" formatCode="###0%">
                  <c:v>0.25</c:v>
                </c:pt>
                <c:pt idx="8" formatCode="###0%">
                  <c:v>0.25</c:v>
                </c:pt>
                <c:pt idx="9" formatCode="###0%">
                  <c:v>0.25</c:v>
                </c:pt>
              </c:numCache>
            </c:numRef>
          </c:val>
          <c:extLst>
            <c:ext xmlns:c16="http://schemas.microsoft.com/office/drawing/2014/chart" uri="{C3380CC4-5D6E-409C-BE32-E72D297353CC}">
              <c16:uniqueId val="{00000003-1AA5-428D-98FB-6A51F26CE9BD}"/>
            </c:ext>
          </c:extLst>
        </c:ser>
        <c:ser>
          <c:idx val="2"/>
          <c:order val="2"/>
          <c:tx>
            <c:strRef>
              <c:f>Sheet1!$D$1</c:f>
              <c:strCache>
                <c:ptCount val="1"/>
                <c:pt idx="0">
                  <c:v>Yes, I want to invest in making my house more energy efficient due to higher energy prices</c:v>
                </c:pt>
              </c:strCache>
            </c:strRef>
          </c:tx>
          <c:spPr>
            <a:solidFill>
              <a:srgbClr val="EF7D00"/>
            </a:solidFill>
            <a:ln w="9525">
              <a:solidFill>
                <a:sysClr val="window" lastClr="FFFFFF"/>
              </a:solidFill>
            </a:ln>
            <a:effectLst/>
          </c:spPr>
          <c:invertIfNegative val="0"/>
          <c:dPt>
            <c:idx val="2"/>
            <c:invertIfNegative val="0"/>
            <c:bubble3D val="0"/>
            <c:extLst>
              <c:ext xmlns:c16="http://schemas.microsoft.com/office/drawing/2014/chart" uri="{C3380CC4-5D6E-409C-BE32-E72D297353CC}">
                <c16:uniqueId val="{00000002-4370-4AF8-B535-3D695B451012}"/>
              </c:ext>
            </c:extLst>
          </c:dPt>
          <c:cat>
            <c:strRef>
              <c:f>Sheet1!$A$2:$A$11</c:f>
              <c:strCache>
                <c:ptCount val="10"/>
                <c:pt idx="0">
                  <c:v>TOTAL</c:v>
                </c:pt>
                <c:pt idx="2">
                  <c:v>No experience</c:v>
                </c:pt>
                <c:pt idx="3">
                  <c:v>Decorator</c:v>
                </c:pt>
                <c:pt idx="4">
                  <c:v>Light DIY-er</c:v>
                </c:pt>
                <c:pt idx="5">
                  <c:v>Renovator</c:v>
                </c:pt>
                <c:pt idx="7">
                  <c:v>18-34</c:v>
                </c:pt>
                <c:pt idx="8">
                  <c:v>35-54</c:v>
                </c:pt>
                <c:pt idx="9">
                  <c:v>55+</c:v>
                </c:pt>
              </c:strCache>
            </c:strRef>
          </c:cat>
          <c:val>
            <c:numRef>
              <c:f>Sheet1!$D$2:$D$11</c:f>
              <c:numCache>
                <c:formatCode>General</c:formatCode>
                <c:ptCount val="10"/>
                <c:pt idx="0" formatCode="###0%">
                  <c:v>0.25</c:v>
                </c:pt>
                <c:pt idx="2" formatCode="###0%">
                  <c:v>0.25</c:v>
                </c:pt>
                <c:pt idx="3" formatCode="###0%">
                  <c:v>0.25</c:v>
                </c:pt>
                <c:pt idx="4" formatCode="###0%">
                  <c:v>0.25</c:v>
                </c:pt>
                <c:pt idx="5" formatCode="###0%">
                  <c:v>0.25</c:v>
                </c:pt>
                <c:pt idx="7" formatCode="###0%">
                  <c:v>0.25</c:v>
                </c:pt>
                <c:pt idx="8" formatCode="###0%">
                  <c:v>0.25</c:v>
                </c:pt>
                <c:pt idx="9" formatCode="###0%">
                  <c:v>0.25</c:v>
                </c:pt>
              </c:numCache>
            </c:numRef>
          </c:val>
          <c:extLst>
            <c:ext xmlns:c16="http://schemas.microsoft.com/office/drawing/2014/chart" uri="{C3380CC4-5D6E-409C-BE32-E72D297353CC}">
              <c16:uniqueId val="{00000005-1AA5-428D-98FB-6A51F26CE9BD}"/>
            </c:ext>
          </c:extLst>
        </c:ser>
        <c:ser>
          <c:idx val="3"/>
          <c:order val="3"/>
          <c:tx>
            <c:strRef>
              <c:f>Sheet1!$E$1</c:f>
              <c:strCache>
                <c:ptCount val="1"/>
                <c:pt idx="0">
                  <c:v>Don't know/no opinion</c:v>
                </c:pt>
              </c:strCache>
            </c:strRef>
          </c:tx>
          <c:spPr>
            <a:solidFill>
              <a:srgbClr val="757F7F"/>
            </a:solidFill>
            <a:ln w="3175">
              <a:solidFill>
                <a:sysClr val="window" lastClr="FFFFFF"/>
              </a:solidFill>
            </a:ln>
            <a:effectLst/>
          </c:spPr>
          <c:invertIfNegative val="0"/>
          <c:cat>
            <c:strRef>
              <c:f>Sheet1!$A$2:$A$11</c:f>
              <c:strCache>
                <c:ptCount val="10"/>
                <c:pt idx="0">
                  <c:v>TOTAL</c:v>
                </c:pt>
                <c:pt idx="2">
                  <c:v>No experience</c:v>
                </c:pt>
                <c:pt idx="3">
                  <c:v>Decorator</c:v>
                </c:pt>
                <c:pt idx="4">
                  <c:v>Light DIY-er</c:v>
                </c:pt>
                <c:pt idx="5">
                  <c:v>Renovator</c:v>
                </c:pt>
                <c:pt idx="7">
                  <c:v>18-34</c:v>
                </c:pt>
                <c:pt idx="8">
                  <c:v>35-54</c:v>
                </c:pt>
                <c:pt idx="9">
                  <c:v>55+</c:v>
                </c:pt>
              </c:strCache>
            </c:strRef>
          </c:cat>
          <c:val>
            <c:numRef>
              <c:f>Sheet1!$E$2:$E$11</c:f>
              <c:numCache>
                <c:formatCode>General</c:formatCode>
                <c:ptCount val="10"/>
                <c:pt idx="0" formatCode="###0%">
                  <c:v>0.25</c:v>
                </c:pt>
                <c:pt idx="2" formatCode="###0%">
                  <c:v>0.25</c:v>
                </c:pt>
                <c:pt idx="3" formatCode="###0%">
                  <c:v>0.25</c:v>
                </c:pt>
                <c:pt idx="4" formatCode="###0%">
                  <c:v>0.25</c:v>
                </c:pt>
                <c:pt idx="5" formatCode="###0%">
                  <c:v>0.25</c:v>
                </c:pt>
                <c:pt idx="7" formatCode="###0%">
                  <c:v>0.25</c:v>
                </c:pt>
                <c:pt idx="8" formatCode="###0%">
                  <c:v>0.25</c:v>
                </c:pt>
                <c:pt idx="9" formatCode="###0%">
                  <c:v>0.25</c:v>
                </c:pt>
              </c:numCache>
            </c:numRef>
          </c:val>
          <c:extLst>
            <c:ext xmlns:c16="http://schemas.microsoft.com/office/drawing/2014/chart" uri="{C3380CC4-5D6E-409C-BE32-E72D297353CC}">
              <c16:uniqueId val="{00000006-1AA5-428D-98FB-6A51F26CE9BD}"/>
            </c:ext>
          </c:extLst>
        </c:ser>
        <c:dLbls>
          <c:showLegendKey val="0"/>
          <c:showVal val="0"/>
          <c:showCatName val="0"/>
          <c:showSerName val="0"/>
          <c:showPercent val="0"/>
          <c:showBubbleSize val="0"/>
        </c:dLbls>
        <c:gapWidth val="40"/>
        <c:overlap val="100"/>
        <c:axId val="1101485080"/>
        <c:axId val="1101488032"/>
      </c:barChart>
      <c:catAx>
        <c:axId val="1101485080"/>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marL="0" algn="r" defTabSz="914400" rtl="0" eaLnBrk="1" fontAlgn="ctr" latinLnBrk="0" hangingPunct="1">
              <a:defRPr lang="en-US" sz="1100" b="0" i="0" u="none" strike="noStrike" kern="1200" baseline="0">
                <a:solidFill>
                  <a:srgbClr val="757F7F"/>
                </a:solidFill>
                <a:effectLst/>
                <a:latin typeface="Arial" panose="020B0604020202020204" pitchFamily="34" charset="0"/>
                <a:ea typeface="+mn-ea"/>
                <a:cs typeface="+mn-cs"/>
              </a:defRPr>
            </a:pPr>
            <a:endParaRPr lang="en-US"/>
          </a:p>
        </c:txPr>
        <c:crossAx val="1101488032"/>
        <c:crosses val="autoZero"/>
        <c:auto val="1"/>
        <c:lblAlgn val="ctr"/>
        <c:lblOffset val="100"/>
        <c:noMultiLvlLbl val="0"/>
      </c:catAx>
      <c:valAx>
        <c:axId val="1101488032"/>
        <c:scaling>
          <c:orientation val="minMax"/>
          <c:max val="1"/>
        </c:scaling>
        <c:delete val="1"/>
        <c:axPos val="t"/>
        <c:numFmt formatCode="0%" sourceLinked="1"/>
        <c:majorTickMark val="out"/>
        <c:minorTickMark val="none"/>
        <c:tickLblPos val="nextTo"/>
        <c:crossAx val="1101485080"/>
        <c:crosses val="autoZero"/>
        <c:crossBetween val="between"/>
      </c:valAx>
      <c:spPr>
        <a:noFill/>
        <a:ln w="12700">
          <a:noFill/>
        </a:ln>
        <a:effectLst/>
      </c:spPr>
    </c:plotArea>
    <c:plotVisOnly val="1"/>
    <c:dispBlanksAs val="gap"/>
    <c:showDLblsOverMax val="0"/>
  </c:chart>
  <c:spPr>
    <a:solidFill>
      <a:srgbClr val="FFFFFF"/>
    </a:solidFill>
    <a:ln w="3175">
      <a:solidFill>
        <a:sysClr val="window" lastClr="FFFFFF"/>
      </a:solid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Sheet1!$A$2:$A$13</cx:f>
        <cx:lvl ptCount="12">
          <cx:pt idx="0">Belgium</cx:pt>
          <cx:pt idx="1">France</cx:pt>
          <cx:pt idx="2">Germany</cx:pt>
          <cx:pt idx="3">Italy</cx:pt>
          <cx:pt idx="4">Netherlands</cx:pt>
          <cx:pt idx="5">Poland</cx:pt>
          <cx:pt idx="6">Spain</cx:pt>
          <cx:pt idx="7">United Kingdom</cx:pt>
          <cx:pt idx="8">Denmark</cx:pt>
          <cx:pt idx="9">Austria</cx:pt>
          <cx:pt idx="10">Sweden</cx:pt>
        </cx:lvl>
      </cx:strDim>
      <cx:numDim type="colorVal">
        <cx:f>Sheet1!$B$2:$B$13</cx:f>
        <cx:lvl ptCount="12" formatCode="0.0">
          <cx:pt idx="0">0</cx:pt>
          <cx:pt idx="1">0</cx:pt>
          <cx:pt idx="2">0</cx:pt>
          <cx:pt idx="3">0</cx:pt>
          <cx:pt idx="4">0</cx:pt>
          <cx:pt idx="5">0</cx:pt>
          <cx:pt idx="6">0</cx:pt>
          <cx:pt idx="7">0</cx:pt>
          <cx:pt idx="8">0</cx:pt>
          <cx:pt idx="9">0</cx:pt>
          <cx:pt idx="10">0</cx:pt>
          <cx:pt idx="11">0</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a:pPr>
          <a:endParaRPr lang="en-US" sz="1862" b="0" i="0" u="none" strike="noStrike" baseline="0" dirty="0">
            <a:solidFill>
              <a:prstClr val="black">
                <a:lumMod val="65000"/>
                <a:lumOff val="35000"/>
              </a:prstClr>
            </a:solidFill>
            <a:latin typeface="Arial" panose="020B0604020202020204"/>
          </a:endParaRPr>
        </a:p>
      </cx:txPr>
    </cx:title>
    <cx:plotArea>
      <cx:plotAreaRegion>
        <cx:series layoutId="regionMap" uniqueId="{B1ABC78F-9343-4C46-857F-4554FF6926FE}">
          <cx:tx>
            <cx:txData>
              <cx:f>Sheet1!$B$1</cx:f>
              <cx:v>General satisfaction score</cx:v>
            </cx:txData>
          </cx:tx>
          <cx:dataId val="0"/>
          <cx:layoutPr>
            <cx:regionLabelLayout val="none"/>
            <cx:geography cultureLanguage="en-US" cultureRegion="NL" attribution="Powered by Bing">
              <cx:geoCache provider="{E9337A44-BEBE-4D9F-B70C-5C5E7DAFC167}">
                <cx:binary>zHtpj922lu1fCfL5yRFJkRIvbhpoktKZz6nZwxehXFWWKIoaqfHX964k9ovr5XUCdIC0EdixdHRE
7mGttRfL/36a//VUvjx2P8y2rPp/Pc0//5g71/zrp5/6p/zFPvbvrH7q6r7+4t491fan+ssX/fTy
03P3OOkq+wn7KPjpKX/s3Mv843/8G74te6mP9dOj03V1Pbx0y81LP5Su/2/u/eGtH57qoXKvj2fw
TT//eNs86urHH14qp91ytzQvP//43Sd+/OGnt9/z/7zzhxKW5YZneDbw3xHuI4wCyjnzOYl+/KGs
q+y32x55R2lAONwLESfMJ/Tru8+PFp7/0+X8spjH5+fupe9/+O3Pb499t/JvV3Vfy183LevXNca3
v2zqp++D+h//fnMBtvnmyu/i/jYmf3brbdjFS5npwX7d/P888NR/xwLkc59w4jMW+Oy7wAfvGEO+
z8MoooigiMDtX3P+a9z/wnr+OPLfHnwT+2/X30ZfxP989M8vLn/pysfquf8ahr8hA/gdZtxnr6XN
iB9R/l0G6DuGUOBjnwQh5RSjN5X/F9f0x1n47uE3mfju3ttsnI//fDaS7rF6evn7EhGwdwwHESJ+
yCNCeBR8lwj8LqAR4dT3AxziAEDq66t/bYU/X84f5+Drc2/C//Xy28gnN/985DcvnX2slq/7/xt6
AL0DzEfYp2HAKUIh/i70CNgh8jHCYUQgP0EYfn31r6H/C+v549h/e/BN8L9dfxt99b8AhXbusfwb
Yx8At2JKqR8FGAPK0+8ZAOF3iPk+8gkJI8xf0en3BPCni/njwP/22Juw/3b1bdB3d/98yd9X2r08
/3AAkfVc/538S95xEvoAJxT5mBKOvqt8D7+jKPJ95keMBDyIQvJ9/P/6uv44EW+ff5ORt7ffpmYj
/vnUXNWvjPw1LH8DGEHFAw8Qylnko5CG32tRxEGqcu5zHhIUBJRAxn7fEX++nD/OxNfn3mTg6+W3
kb/6X8DA6qWyj535uv+/IfTsHeicCLEwQDwgkILvugEij7gfopDxEAUEQOvrq3/lgb+wnj+O/bcH
3wT/2/W30VeHf77u/3PoXacfv4bgfx79IHxHo9B/RSNggzB6g0UoeAdClAMEcdBJPiagj35f+H9h
PX8c/W8Pvon+t+tvo/+f/wsI4XZ6eX75Gydght+BuAkCElKYuAhFb2iYvQsDUKaM4CBg+Jfc/D74
f76cP4791+fehP7r5beRv/1b9M//fz7+5hGoR/cY/2Iu/G5E/u/v/rJBsDvePPpbjf5he/wawd3z
zz8CnPzS0b8O969f8V1t35b1+Gj+b7N9e+TlsXc//4iBphllPGKYMBpiDAJ1enm9g9i7CPRqAERC
fpkpoGmqunM5eB78HRgZCFgd2ophwLK+Hn65Eb4LcYT8MKCYcPxKQF/3BmywZHX1LRC//f2HarBX
ta5c//OPJEDw9ubXD76uM/RhWoHhHhCV0ihCGIO6bp4eb0DLwOfR/2nWLFzHrhklNk0lurSrdlna
buaiYOcG+XdFXfDNYPC0b5tOhrbEZ8smlY2hzI3jZ4ImLymjUcu1NnbLyuBOm4Idp2H80C2tjmu2
zlLPa7QdvGoVbda7c08ikc+LO1ReE0m/0liVEasvGL5frCPi8Wqpv49WsvGd03fIrLOwLcdxGZS5
bGYd7Ui71iJvxnqXhO0a7dp5OpYlrKBbpgP1xlEOjk2yaskaVwsxYpo9eJ4NgXB48bfWTLehf15t
6290kHaqGUklyKKiId3bhb84O1Nh2tZIh27KfmJi7pZO6MgclrXZln72YNLqOiiLh6zX8CVlkErs
qOzazBfGOrHOKFIdRosY4dMxNS6VLqCqdhiLLkrLk27aY5bRVk3Zkku7zKmYPXRLw1Qsxn3MiuG5
9JcvGamfBmLj1jSnlOfbqi6SydYnXLqbwdpDmc+Hltf34WhbUUbRQ1bU900f7ng4PBFHK7HkKClL
R+OlmzPZmGT0lyu8ZKXQaTeJYv6Qan3TlY2DDHErsvZpdtGNnVQToHPXavjgrIn0nU4FSsc4RXiM
5yVhORdzZW6iYLjgYLkfqiyZmgfnrZ0YyvQyRvVdxyI5Z+HHYmFG0rZzsk6zOKRjFQ9ljQWrvE8m
Xdl2tM1to/VekzAUtc4ruTbBC60RO7Wet0djfmvykif9MmvB59WKiHkoiaxXioEtgTSD21iKA2XT
chF5amRqK7bp2tkJDnmdWuZvcdU2ItOBp/KBG9ENqU3CPFOtN9zRdXEPQec+rj5RIe2udYZuy6zp
xeoF0u9KGY5uFCVeqFiiCYm0t3FQFWINV3sw1eyJLOOVcuOM1BLMnehQVgvNqVZN09+XbcVlQZ1O
xmx6SjXv91k7rqLMA5FnvFXe0HyoTaiWKYpx5GQwIS0yZBtFdG4hVLCRNvfl0nUypfqwRFyLOm1q
YfvRyRadtFdOApmyTYbZHoOy9MXkp0RG1bQKUkefoiKMVOotuRp8klSV4wmr51FozG7SDsWoS6Mk
mx0WtTH3dsmajbZdJucou1RugPVntBEk0zahtvGk9XdsndJ9lZYveciuC6K9Td7nz1FdZ9up6C6V
XXyxhKVYVsRF0ZFmQ0zwoW/mVngT5LXVauaig4LIg3I8kWZOimBAksFHYn/IBdV8FJRlPC58zxOB
az62BS5kubTbUqNGkmxI+mzk0it9BrXTiDCf76fVPI+88SXl/SBptEAnRNMVfBByYtLHKKxzYVI+
iwWzl6UfnJjwY5VHrYJWwIA05cXHXSeIR/KkxuG2zDq8Aa42srDvu9oFinaLwPbDPA+tGAZMRVdS
gFOv3yKzzNssLAzs4/MQ+oMaCjvtOQ4f0dTPcZhPRmqdb1YcEuVC2M9Q5DdLyfJYe2sux76dN6gh
uTJkBCzDZbmJStXoxAXlFLvcHAmurtA6+mL0xgtZ50guxEUbFpZO6LwTEXfs0JtgG/DUnMKQxTNp
W8m7U8uGFRJSi2BZ9ljnVNmlui2y2IXFACiAIfy6zoQboGRb1LUb5jIx9VBKOrBM9FFuVKqNiuqx
jLuKOwH5PHOzNqJZuNKo6OWMnBUt7yPhAYQUURWdKwSwPy3HPK3OZvrkTz1VLQlE4/gk/dBcW6Tx
zqaQojQPtGhIdGMWnV/aPjLbJuLjfiHeoFIytNL5/r6uTLMf4WVt1mk5oUFkZaoCX38s2n4UIb9e
13qBi9upN3zbUPNE1uBoG+hJjfNAVaa/y/searruBuHbarxKr3l2g4si3a4+oDnJC9WG496Luvd9
16kiQMfZlZ7qh0qrzNRUTHqSa7mcaV1dlVGVJtlQEBGujRFVbdKEbAlaA8GRiIBfM0iVAkNrkoCf
JfVb2XXmXKQTESbHl6UvjnhOj/PqB3EXjFaxeu3OTdNA9yytihpk1Oi1+xZ+Haeo3tVh3SbGFpfc
j05FMD17WtlClyo1eScRfLvImghoN8svUW136zr0osks3oRpuKN+FW7ojJ7rZaGxP5FFohJqqVqZ
UX6YA/DnLU76odi0vr7oIh3iJqpaEY0GWDgg0g7+IFFmBqA5UwK7zZ9z2H+Xhquas4kAaIyJtpUf
T1Q/uXKIcd8tqmO5qpYykGAAxrPrS1ENzSKqtSq3QaPverzGiC+9qHTeCFSaVTjWlCLXwUuVh6Mo
XMAkdJ1swu5xXcs18QK9MRl7zBxiSWgtFFbFZOq8UjbNuBmJ54u09M3GsqpWnWvkWI+epF02izRM
AUqW7Mz6qD100/sA98H1Gt0D1HLRtPCucuQlyBDoVRiV8hj5mZMrqzqFoHyZATTu9WQ2eQVwEPBI
4TK1cd50hdJ2CSVPp1V51mhhQJopM+pKzG79gpfy5PUxEC2OIxNyQR2AUIFyOevWiKAbWGxYnynX
oVQ0TbYcxjatVa+9RjY8kNRMRkRoyURW56WyLtqDb9qK2Ud3XdE/a5z2MrPDJNJAy7FMu3M4zncp
K5CAvRNZR1ktGVNlSxNU8OdhjmpV2TGF6tGfXel/qsfFis40/ZVe232eEmX6ASRa3zwNmlIZdnUo
Kjd9riavkN7SFkkOnd/587PfUr4dEFoullIoXTd2IsjCRa55qtKy8TdBaSNZzgYaaD1nXZ8BkmO7
XU3diCCqIzUMzXQqXK0l1UT0VXb2mkCSBkvkVFd31SHP6KWh8yJWKBPPLtOpKcL3JV+63erTHHbG
PZH39G4hlfLQcJVXxaPxIKgPC7cFhHZRK2bxqHGxbZD7FPLueRz7SqYh0WLMACK0rhVde7SxuviM
NZ7FxF2e4MpzKkXQ1Cu4FIpO/RA7nA7SIwMAYLZmomWeoPn05JdNIYADDnNKv6xDERvtnVcW3M9Z
b6Vns1zofvVF2/ZAaYvk3LQbo4GjCH/EdVgpzEkds/C6LV0hc+AbTkVRGRP3GRMd0b5APLwOGCi9
qP/cQ/t9AgQaoYcfUn6zeFog8mmO3pfsNbQXkLmFHwicf2qHOxec8uWpsSdKL3V59bkIPhflY5R/
mLqr1fqSAGzoYuOQrICRXAOCrqAiaB9HkDl1t4oCPzXZQxPmErF4Kp9bvJvQxY+U5ZLYBGEjRxOI
LFIzzaHRj/MwHfwSCqew8AVa+BmTcxderXm08Uib1Fkribnp0kI4f93VDTmVZXfuo2UbTnSXm3Ez
8Q9eM4LUOhcs9uE7zFTDbh10tpV9ayDzNfBYJrNDX2ExLjj2xyihuE1cO6iweHRLK0CbqBEXsWaz
9LNWMPSJjJs53YTZ52IA4EKfvBB0Z3/NaSmxBt1Vf478U8vHbYsu7c1EGtD289XgCjG2F3/RsmO1
CtIlcc0kQntfjZkMbCdKGE+4TVb//RiAArVUMi+/gUwlbipUlZnTUHrSGCeTlW87fJ66XhTDrjDA
zK/0oMVs78MhknBAGEfhh2qaxJTP0K9J23zx1xXkOr7R3CSEdTGv8m0IRA/ypqwGBV92sN64rWmx
L3u8q9y60yuIChB5OVtV5CAxPpJFugjmXekC9M9y297gVbqr4EsNU9yo0kEVT03RCGxiN230KrLh
OA6yzOO0VGumqkqyReEwacLYFaWgah12TZqLcQJkuk95jNpX1UfQ0Weq4wJ+B+o6BrlMPzEj9E1Z
QxPIctj0Zq+ZaPp47uO6qWVxjK6rD3iJq1FMXszTS4ZOzGwXDUKu2tRrbPzt6D2iTuX+2Y9khPdF
INs+KXYTOxg6irrYjYDZfRzZKPHC3VhEon4YSxCRpxHUJ6gV521g/BAp6Dd/vqnzy7ScyDoJHd7V
xd5OxxbiFFT7sVUdUlkFwZfUO4Eg6Jlw80Gzwzi/t49QLF0Sjfe0uQNo7cokL5PUblqzJd22ydUI
zKDYdWr2ZZ6+SsXMwSSbECIrcxx6mPRUtSbRevHL/Zptil5leNMBTfdJ2z5nWobBS2ElwUCGMaSs
wSr3LmkIs4TMzE7fgH50VtpV4lZma7zmccduViwaGs/RBMxx7I7tI95HnfBuy6vxUg6i+wjAqqno
gXCdZKuccwEgkS0yjQ4sk5Ru205mYeLBQIJF60uvFqaOAXn5mgBc5yxONwWGaKngemjk1DoxLDKY
45mfwnbb5zIMN6zYsurQr9sKNC5NlmJXL/Fi9jTdFyMHnlYT2qRo74cAVTC/tOvWtk9T/Vx8bC61
3lat8lsxXi2BCO4plqS6gx6JvW479jEN4io9lQuAzjGcDpbf+iWX8LLMz5TBeyirtv9s0Gaa1FI/
N8DYgB3RtS5vSeqEqb5MkK/ldVVr/6EMcmHxHqrOuGPgzzJdt6a8xWhTYgGF6K5YAO0lhk99D74B
zEYJ1B+0aO4+QJ11o7DFbk7SWdBMBfaQVle20mIJEg9WUx2mdRdGm8EqvUrdymK+tee+EzVMTeZ2
HUSfXvWTiuhhoDAQbswSW/iv2pBO8Qt90loaJqJ9ZgUFgdMKmsBM6zwFEr7q4hApNqqO3ESvvwPA
f8zS2KciosID7n9MsxNFKrJx7e8id+M9Gau4/Wg6AeLPQQW3ilyV8zl7yHLZPXG+byNZQIGFKsxF
m8Z1Lvs0zqoYCLqMtrO3XyLJS8mGR+hz4mQ0x3m/J9UFZfHabcNBLHrHGsnmuCLSrCe9iDC6jCbR
nQixrJ6cvYnovitinF86dFxG1VZXXaYaLmD8bkH3fADrRH8B7KgfLCj8LvFBuCIYZOKs2LWTggUS
LL1eeUQNAC+Qfb3L+iOrzk6r5XHBG1yKslc8KgQCcJ/7a8o3xiUmSzT3xWoTEBmcxoOW9Rm2Brll
feLRGGHVsmSaQZcc2XCc6k3dHNisZQNl790TvgFTDYTr2O2djn0eL/Rah0lukrbcOHJlYduZstWe
R6DREvsIiTPNocEiTGoxxeYmmxX0kbck1bhZ+20K8mhNmBdD92febQMrXtLz4gyMfqcwj/0SxlAV
9tscwKLaMLw3ZL/yzdI98GgH7c7cEaNTNG7NpjYxr1Wei6g4TN4NAqzO9Q3UT1swMXhXZQGqdL7l
5AHjuyhUs17iPIt2/YODWGJFzDHAGx/4IN/0VVxqZaxIhyMwBDQp+BDGl2DzFHwfGNV99NnZfGpJ
Ui4Ppoxr0H9GThsCiNIL4ivPv7VtktabAWhliVeSwfywa70YEhK+r2vZrQCpgGVigmEtVXRL+gP8
rbwN88tYSFYl4Kz1wDG6UBYltpaTJ9Jpb0BcBSqvlV9JME7KYAutseBDS9UITkAAppF0gO6BmD7h
LwzEUyWwU/V4su6SXziSHZhaIHkl8iS0FCiJxlcwJ1CYbMPE8me3qLK47QrJ63jsJNhJxhM+Ee69
CUHhEhFVIAG3aFUuEstpxCo0R3+NtX3du+ddZheDKurRDph76RPEnimNi3HT9wmE184KRSIB1s2v
i/yq8xO/3liymYZCBPUGgHcpd+7K4F00SyQCdl6o4kaSNrZxAZvmGwcyxXvfrnGTXrC/DefD6u3z
7FAEX8Z+N5C9LbcLTThSPbqu8rhG16DQQeyqJnvSwQbazJuN9KoLJDq1qk9vgXt64GUXgxEMMzh4
N7niuQrd3ve3fn0A8vWA/sIDT0/T+Nj2EPpdkSuvOPbvC3OsV7ifjN2ORxfzPvWvlRugCeNh3VU7
TuK6Pr+OlWw9UbblbgM6YJwPsG3PO/lo5w37bgH43JDifgHwXmBklvMTtGIzTqLmsrQJK85enpAm
nt+z6BC0Et1BLOZu168yLO7RktR9gr3XDSEXZ+Pn2goC3cXARhOD2QJaEy4yclebXQr+VpcA5OI0
BsYG9p7Ge+QlOjsFFuRmMnoJbGnokjnagKCp4RWd6gLogDgvEpoCkJ7qWYKB0iR43Ti6o41ySMzh
aTCqByMnuEe9/AyWH1lh7pflE3Cuz6VLQddLgJ4S0An8LyvnY3kHLgygE/QNEC10CCgEhJ4I47Ka
ztlyavANqFhh2a2XHSn8H3gRQ7mp6BYVyTy8Z9nucxfBsCnHSz7NcQvWnwOXOzeXst6N9MKiYxNs
209+dtvPoi8Ea++DJkH9bQ4vN5eV3GN6zsBuAPAC5zReyD5iB7BjQK49ofY0h1vGzyCvQJuUjQCC
ZtMWGkePlwZ44CUDJG5fMCAq2g2nJgk+gTzxoMlGGQxHSG+677JDR4/FeiBum5FTBcMj3gXe2cJU
DqZmc6iDfR4EMUyVDVha2bGMBIIol3GBbr1GgbHZ1jHUCF3ej6CN3H7xYssSMNiHEuYxmNrkSmOI
aMi3M4yRKUD9q4TqFi4A8GyTC6QCcOC2do1z+yl3cQUfAz4ZhZkVMKd+LLTwKuEhgdAD5SfSqpFI
qOMxmTrBHRD/fqg21myDReiHwD+BIAEdi20c9h9A2cKnYDH2Bhi6GyXyVUkEDPFgdHAPzKzXfDdI
YHiiFdMZPwTgwR5HZSYF5dY9geic0fKl1UMDCjL4XEHPTGgP0pGDbVaCJ772/sUn3aAsTlBw8QOV
guE0JbS8q35RJFF/ox+XBeIDubtJd8NNUCldqekh/wBftkrqYigP9hg2CpSgb5Q1Yrn3H8B43kf1
ATw64MQivbTn8GnVsJdUyxncT6qWQZVqubdw3AJQewbJCENGvWma4pVA5mbL6oPXwcFAOMMkeIMA
Q1bUguTlSTaWu3DMRD1MytZtHAX1zoBSSHW/I4KGLh6cBq3V4d3sRTFELKeyH/g1Ab+rQq4TS1+e
qrIBuL/CRb/LbNoJGBAH/uoL9+uuoSz2vAB+xEVkq0S7HkZgLtiJD6L5QKbbdN2ZVULyeBDfzHOC
nssPFRfWxvjkZ5DMBe1Xk4B4qqINBlXbSJjjADGsF4PAhzEcd2L8UOib4mMaKRgEQ1DCIGar18r0
LAw1AiKSK8qChObljgyzGKAXU5hM8I70KjKKcMAaWRHVt8ncXcb2xG/X6HVJURqXWC3N1ZQFssA9
zPOFKMbbcHxfg99IV7wN8ZfB8A0O9GGms2qHezQWyQMhT3x2UGsAemddrdvJQ9ulYyJHh6WJp+AS
LTer3uReer32Hzs4nvBPBVRUrub04oGRMoLpl8ug+hJZ8KHAvWqdt6+jVFYwsxWhEQOFs4ystDvl
z4MYukL03nhso+6c5tCzaymyMJN+LdsoHuaPha9AzNUyXNDngZ+nKbxr1/EAx6Ei9UFGXrry2ILQ
YPECQlUTdO2P+TVh0D6+Vrf6nDaDdJHZD+16N6dIhSg90PXA9RCDM70bluKYtcUFdZEY6XCkc3dD
StkOxY4CWM+2EWNqBVgbFqxLGPyT+pxlAkF+5hvfmXA3c8XD0O3cspv6isBx11rELShKWoGt0xnT
xGRekPDx8CVFfZeU843jvkvKNr3R1j4sGJwwSr0PPP/oyrQCkcO9o5+B2AbZ3TE4X4DTDieK1Idm
qqpBuHKk+9mxHWZwDpt59tSskzm2ASiaCfueZAVuNpMuvuCGhAlvvEf2zAFrmwI70Y8axiZUiFDP
z01kD2M3XNVDv/WK/N4trJILKjpZLZ+yAEjdVP6hICHMhQ20XAaI034qHRzNABaCisXNrgX/Emz+
V/nD7KGeBfLIfaEbvF3z1YO6H9cEjp1iMPjoYWVgVZLFFLJeGjjj0S8jNQCatLg3rKQxKXLgEqxV
gO0tw9lV5n3pivY+LGSTk0PVDCc3fKDEXg3DLJd6JRKDM+mPLd4MPLxCdY/OAfY3oBOZyPLKSwYT
9jJYCwIjD5y2uorvG8vAXEwRHC+zIRNBCuOnDgHm2xpElKlqQUdWxm1+lY6Ox+GoB8CxvpCWgxbm
wNbRXG2xeZosixSDSMAh2fAlr5/zTtPrPkdakYrBgW4E9khv7ksCign+qYV07VQJRM12bcMXkzdE
Lksm3VBmcF46yXJqqRiRh6RxaynrMq/FWkb3RQMOaltFmchBIgUhKFjEu2DjU73JAuV3/Cac+A4O
ERaYre1uDEIGqit/z/PegpQAol/MssCk1VlQ4+N+wMV7FNaA155vRWGbSXEGxwbYkgJOcPw72gcg
vwcawOlSd175x4bQJ+v8WQQlTGRxZ4ojJ+B7e3AwJ3gDFmhVTDJIySdk6EtZVWBdge0OhzbNp1UH
QCE8G+Fst4b2wsO2bcZrEuS5HNIAzFw4dPUoifNXvUbwZ5q5rS2CAkwB0HcGMcHgxycEKsDPrvJi
hYOAIt2P4FVHvU3K3DwgUt9rFsUT/LSqAC99FtG8FlABA4xyKRisNQe3r+4fImM7WdfAGGCWNs7m
+5b1wOcelPMUPUwRTAu8gzZrh/+i5MyWG8exbv1E7OAAEOTNuZCoWbY8TzcIZ7qSAAeQ4ICBT3+W
nH9XV3X033FORIXCUqpsDSCw91rf2vTdZuLAk/BHKFFN+ABtZRcc6smiDaILTtBZbVUTLIXIqnDF
0ui5vEuDJlopV6PWMPAMYii2oopxPFbhKaNBuzJy6bd8ck+05tCGW//VDE2Fw7Q+VhmLt3XEfFGy
9qtuIrVlTrereBRbY3y/HboGNcEMjUBlAV3DtH/mdshQL3J0MtEby2hWhDBgthHb+Mmd23mKi3Fq
1NZad6bX987c8LG0fMOGCmdxN6L5wDFXm/aFzfTRtcm2zHHYd6lcxbaSxTzpIhYsvuWZ/zVrdO95
3eBkhqucWkWw/TnYCviwOEiFAP6Dx4aSikms6dJ+jMFz3NV7bHK/UjkcIqHR2HW6XescO3tk0IGV
TQK3odqNvnxyA8rkobqQNjYwy9NDBOt8Q8YOa8yNqxCq9Lax5i5r/MUZiEw1g9CLg1s2LNsn95Fs
XgKVXpomFzvuIdFwj5dkBrdJ8uqQll17miL/w1dyZ2kr8M7CW2pKSCm+vmWj+0UYTo6JlJtxHh/o
Up0GxsbCR1JvVdC+pRJCASx97tOXKd4QCUqidij1+xo7iYChv6otpCZchavUNG0hYqjFjGXbZL7j
DdEbIa46EJMncnUxW+9fOQnuAt2+8cqNxbAIiQMQlXV+0/GQox4bh8I4LKF0iCVUc3lWWQ19J2pX
U63ntRkQSGp7FBZiWPFC11t4nttUwRkSVLxRdt21o1Gvwn54Xny3m8JsFbr6MUh8h9Yewm4y17ja
aYZdtVnWlcYZGKf2svAUcqxVL8tE+2Pp1cvYdZAFIdPMpNtWAocbScuN9RCOWBTeZikMjSSSSUE6
KO+02oR6Qds8+KmQIn4M8uBjQvEao+vmKAlmmRxrnY0rWpMX0E8Xm0TvYpo/KWuPVTjuqUM91JKN
SegaFFx17kM4tcnrQKEADyLZBJo2uNSzateq94QNOIWc+phriJJANo62Gu8GBYWq1lNR9f2zqOnX
Zxaqj2jwcKmidyVkidY8xzHb16+uRsuv+rpQhjQrgkKtKSFPhTWa7bTTu9Abunf33Cd5Eem8QrH0
JEPVnK2c3nCELJsg6X60Jn8uYx0c5+FGTLzB9xlDuG4pLpkQbjOhZQbzXRyiLM1WecvwZRt17hLJ
Nrn/mGPWbWgCEZfSYT/bdipo1l7mJSiSLqoPLs1/qKmhe5i3nXTdprPDT8/thJ3boIeuHuFD3ltf
/mR1GRTwT6JCxxB2LSlXy8TSlUqWn60w2dXULlrRzIeIlC9DVEeHyHCoQUQFRVW7275ahnVrLjUO
jKIWOEnLBWeAz+g5p/1PZ/lh6AA+xRo6VluaW9aO807h8iFEDAdG4PDJQd9Farpb4riIY/xRmsTB
ruzQ7cwzZ1i/q3L005p10V6iT2qHzKyyhYKIYG5vuKAr3opsZTloF1xfntzpmIfo5NMProJ7kyS7
aehfy3L5A0hFDIMFhgW4qqwZV17Xeq2Twa0X2DxpBPKnmeB66OYR9AwkkhpAk8nZZ+sIKYLSQtbz
24F24Sqb0G7AdD83IfuylINCwDvRa8NgB4ZyqYs0onY1MdtD6kqqfUt5XKSZe8pL2FJTH/+wIhIr
NqtPDbhoM3YQqkdvN9kyomUaoeWOLYeFjt3NcZlueuUN7BP10rAw2cd0eCLalFsXdLeL7HBO6p+h
qs0Gx7xdI4f0SgZyElUKqySqJFC0aT61bX7WONL2VA3BylplQT2E7Lt3VaHMi2phds0FjsSAP8/Z
qSuzX7xsHhbtzmzIAJ0wEa/d1BeBGE8RI8OqXuar0TstayPYjkBpbmC8JLT8aNRXm67bxrWHUj+L
sROHQGu3iZseZGDwwmpolmGsFhy1OLYHSqc1aJpsV7c4v6pxV82Q/kq37/JGra2Q1aqzFlyJgjnn
vSh3zQ8yp22BFOu+lDJYh9FYIPT2maHvjYNIbtyCazepr5xUmVlYKHZbWtWvc/GWRzpYda786pMI
X36ZhDAQybxREPuCAE3NmWZRWSw1qqVkyu94Nt+xvIzghbwR30QbGKPoLAl/zfr0Vk8h9IpKs1X+
nCnIrcM0/aD3+Tyjk5HjyyJoAPvwkjEPjTTuNouL4ZmH1bZa9oDSsSLd9F4ThVfB2T6pYP+NOjJ7
RvXG99CbkuHZuPE8dOq9luxiU3EGmvSlg2ljOcR+dZoU1FhNoJSU1LxMcye3oA9WrtRvSYZqcqnj
ad2kbz014HlgmmrIt+DPeshwnG2owdEdVOXWyxjdLWElSCidrhk+rhGXXjXYFhRictOpWa2TEFIB
NRWu9yA+9OLdLm9RZfrNyAF79fWLUKcubu9LH8LgYxT+/xSOKHqTg6bXI74Lm21Q1+sWPOV6kmm4
NqhcazUOqNpzSJzL8rQM7ly7fCqiHs1zJcmHS9MNlfEMk7Y/qa6HuZ5EIXgzvwvn5HH2ZtcuKVuN
LbT+WepH78bnvmVHEaNlmwjMojYet2TTJHUJjbULNyToXzPXrmOgVVgQ7YJ9xN/zMkwPfTYXNIS5
MujspHXDYbT4TdBBDOodOmhr0Uzkch+nLtklkSpMVVW3ZsxxVolh0wawYWjijyaYh3NmmwjOVcCL
haT7NgIgM+FkKMbB/Zw04ztgwAq+Uw6Xpu3HEy0N2rIpZ5uALX+k7aiOnNFDpOJgHyBQupg+LxKr
N3XAD2Fq6DaMFMT0dhjA5uGz1gMPdkTQ4eRdMG6XgZ9nI/QlTRu0FcksIEOI+bTiAA3Rn7nqFDp9
qEPGTvWkHki3HGgw9hvi9ToMrNqntrn24TdjtEBhLc0nwMN+DYbV7cXco1KwwbQe067foq3dKluz
cykg0IEwuCNzpW4sVLosb29rGY7HXEkAWamFptLR3QQKN9CiPOoZVluW/gTHXR4bO9h95bNTFKEL
ETSv9tRzlATL8pi3Nt+6EgW3wJa+7hO3Bnk77k2i83XpyHTsZghtMambB5Gj16qEDI9A0ubmuezn
oiSuQmtHl2afZmZjukrsS0gZne3JQ0q83QM7rletSQrFVHCTlD7fZjlkiUai/6EjNpQspPswAdfZ
xcCmqqVugBPHmy5nF4704Q2M8B2rrb/01/WtsS0NnRzX2K/1ZjQoFUNeodmKk933n1AuH7ZUwo5E
85hs2/ocJGSB/FrpVVVH9XYclds1Y/Rh+7i+7Uf9a+LuAYAmxb6GY6mirdlGfc1Q83Zp4Rf4WJFu
JK5KbFZxGs1QnOIajg5osnDYmHD0B9+6Y+3D/KDYcMBeqU/pnBfl7OlaZWAPe9aj1GlYvU9N9qk5
nbFZVXwre7CAthzXXSXpeonYhJPZmjOLzb5MFfqToIUiaPUNyOwYoszUHRJTf2Yt5Ns6astNOIMw
DcQ6CK0/dB2/LekCK7Ieqm3cVaAwGqBQArsea8XBVrY5dNd+zFwRXD8lAFn1R+AAPnhbKfCJHvVI
zKN9a0XRWRFu6jHsCjnmbkt7pTaBzwDwNrwvlIONlkrCnijkg5blR6RIp89xljtt+S6dg/QzTSBH
qJh8JsAR2gHM2JhKe8n6qj315TDhI1I7E9XkZJoRxFoyw7+GvNS0Hi5yjqKUQeI1+A37Zmy7wi4Z
HpPJk3eheZTK7cHpo2ptgLzgOv7FPNzzkf2KQaTvybQPW1utk2r6kQb5a95CJ2zizIOrTp6MTn5a
YLS1VbuehOxEXXnEHkmAVcsjPkTwBbrLVjqzT4NKpx0ArMsMSCAsK/Akk30btFebmMlp1RI2rfmM
jx21ClijbjUO9dnw2q8iBzuPJMuvNFP5Rkyuht6Iwqmbu1+Co0X02PS25XggMnglI6lQS7fVpnTZ
ZpnwejUj7ZrH4P9NPu+nwZYH2R8T1P7rJO2OeYqaeKghiEkHpUGRY9/DzGtsqfcSpbtImVm3eMF8
WeylIuCTGBt+jgL/ZvIEOkflUOALJdZ1NV8bmVAVoyJbVsPTDiGBlGN8zAMozaUN8l3A2QkN8rBa
khMj0m/ztnX7KYdDUrkI/VEk4O2MmqzZApc3lhMsdKDCUw18A651mnfmkpUOFgqM1YFgaeUc2obi
WI60eR15s58VmKi5KprWdkUTwCHITXO3BCDP5EBfU2gVQGTSfebrIhI4uVP4Ynwa+V6mnzS8fmhd
P6+6kp/Ddv4jlWFzGDdWtzVevkezwsdLbrm/NLu2Hbc8bHeEQTf1jQw2GAkwAVyJ2bpDnQaxPwP8
wuv53Gi91XPykOcgJgPL9V4H/aHMJrolAcPqA3pWKzDdYyoOE6Q9BntwyWa9pzqEUhs2yyZts3i1
8CwG8JeDMx6XLS0HMCiWQMGwSm8mvWjYhs2Kp245qvKPeSzbFxxmu0i7bMVUemUPQ7Wn6FPjpqP7
RsCPZApdaZVizTJ7byL3pORS3ueZucevBiUcxSUMvPEV5375NEMl5wxNxlyovOQ75AXUOmxgVjYO
3mgm3AIvI1SnMOTNrh+xSUyhPAzeqEfXbRFDUHesD7DaAXgGbH7Lh6aGuV6KjSFw8TQPzCoi46sV
0MtrQI5o43pSLNU0bCoLvYAPBIR/DwQOwQHUhjEgnyBbB6SEnA6ExCTiXbIURNcQfIoZyzQ0PV81
CXnGduD7ZUKrESYbHaOYzLocJEG0o+2YAhfBKcElCgc6YGFIOReG2YdKlGSlWPjQazTqk3SnoB93
wMYBtzZu3Eq8lAZxof3I6Wrq/ILNs30YGCeQHwGvUu9eWRv5HayD8DkwYXpDBD4wKYdllyatPy9w
ARbZIu4RAAZu2mU8NBlcBZEj9AL+m2//mlz8W57oZ9f7QZbif6bD/Hn3/zx1Lf77Hmvyrwevw2X+
de/mn1Np/uuzdn9016Tm+O9PugbC/vxd/xqgco1h/TlN5d9iXQ/fc2z+mYv6//nH/7dAWHxNUf05
w+b6+/8eCPvr/Jtryur7+X98XjNf5B9JHGXgfuM4zzOkKZFi/Z0GC6LsHxELrw9SxLkx7wbh4X/G
wZJ/MMZCylLkxcJrqfpnICxmSIohI5b9Kxv4zzf+ty8Q4bf/EAiLkr/nwWiKyxDpWoTLkDrDNIsw
/Lc8WIVCKhfQlZQ2ZBcshJ90Z/gp6qAayX4EEx6CperoPLRAECb1WRvyE8jxh4GScS9azuFhTv1T
2S6oa6fZXZogcrthCOeTmww7LmC+9whXbLJoIvc2nWpgn7o8C520T3yk0WaZs24zkvfvR9iYLifa
XsNe1yd40IiXAKrZj7wGyVhX/XYkvT1LF0XHjMpol3g6AsEkFTyQYdxmaZrvKjsdZiHUT8S4HkjP
kGhql1M8qOTZIFS8iqvcnxZtl33OTbIZgmNT14iGBON8nInqf0iCWlEYV75QBYlHhssF6gw/E5M/
pX3a8FVQXetyXXnsW7xb56UPquOoal/YeZbHUGn1iCDeDzEz8WNJgp30bheXg3+LCGqaZIzSfeKz
ohlRQGD3t9ewGzpBMU8h1CW0qoCTUP5OGjxiYzn+EAmy2yFrwJPKrht3mkX6kqtboIztnaUgT7zu
562I7XghvBkvgJLHkxvb8yxCd+dNOyKxMJPt913TBu6upvo+ydpzVOvuNrnehEXXLeomUX2OT5D0
ey3z6dKOo4d2kHUvGNmx6oh3d9UM+6hKx2BTLdZ/jGg5fRP4p9w36KeAgzVx4EE06OS1Qiyy0E3O
d5C48dHNkAFh1IObWEa7vDeNu6SJBZ8C2ydCkfh70MDveOZ/WuTkuoj/FXq8LnKYI7gMMbwox0/0
ehH8JfS4lC5qmYbOBLazBhyqGwiHOX1xrq6RAfDlV+JY0eGrQvMMuzkl12qfx/oetffFxVH1PPvL
VMbdpQ+rvVqE6uA/DQlc+zTZAVmPVhME+O3Yhd0NrysBZEgB5UiQ6tmwJoxPU1Wt9RIikcEYUORK
Qirz6H3g5tI7Q9n83Hco4ea+f22inN5MFssu2aZxpZ56knYPzEW/r4hJuOkuWfoYyBW4gVLabgVt
icAQTcRjGsmtd2o4RnYyOLJk1Z7VO5uEuPm+ydQgbui0/76kwthD0pjCfIX4Qv/qrYq3LcMagorQ
v9ZT+pTmk70RJBSPxkMKCSSOewPhDC5wpm7xuvqCJgG8RJram+8bW8LVKVmd/H6sjOCb9AngDEr8
fPR504DgTPKbsUQfNSQwcnMH+IKGZrjPG8QHpsGIswYrLqul/Ymi1669Muw2kL47G8s/Ey3u9RwC
Goo8yK3g0xHqYf3X2T5AH3EZ2pQBSdTi1JMhAnQSIUXlfbxCWTBeBhzAF6Ye5WwRCl2SDpo2iR6H
FG37yJBemqUfjnOKbhISBdj/KX6OE1beDmm9zevhrYSR+yNMurfMuebEOTSl0Ifv0kTm1liI7tJj
jBbgHNTOWVuLAhtSet8CWBljqnczjxegRQ+RNs0t9MLhlkSQBv5yAP2HJR/jgPjLimdxiFw4lGZk
yGkcYqgXosZ/XfHCRt6TGgh9wJdtE9M9q/md6ZYHUUfItUx+3zfAHTnWLHMZpOKu2k/lXZJclVnx
Ipa4gAa58ZE6MTsnT7xRt3kJ9qLRFvgRInlwHyBShdB1ZQnRvGewg8vAHtJJ/S47/tfrN0f8+u9v
BldtSnE+YdoAxYd1fbN/vXyFo15VV/sEKbldnY1QSdHJrRNN3F0M+2BdpuV4D6F52ebTvCNWJ4gP
O/EY9vqDiRGRQxTh25jjminb3MFcyxYDY5/Iw8LjNUwDYEPw5ZDLXPVdkn5NCLiAGdcfv5+ZmikA
KgWrcormbRPxYYvWIj5PkVk2juv+3TtcOTOOEplCP5YyOie6uRp3qQei0DUj+CbUi2EOJk4GEmA8
oqMxqvFVOQn55DsCat7V5Jy5x8YjPleBkE6DiT6qMrI30dwAv9DNL8So0eEhDDyvnRZ5gUtdHFE8
Hvsm7m4DuzMCOUbb9aaADDrGeX3jRwKBEZMANxAcYiQudYN9+UvUfHyRvTX7IKeHRYPld1WfvOap
bNYmydXRtmotcTm8Vc8l5XbvslDjcp/Fo27Cn0HV5iczcnmTy/ouuR44QwwjqBpKAJvXu30Czfq/
L+wMow/+thauw4ciJNcxmwhDiDAC4e9rgYq0hM00fXV5jiNtsfhU4u/Ppk+QyYLk3KzQUAd3VZ1k
K3Q9N8z17IE0ERJpxiCsdb38A38aW6jLuWIOst3cliuXBHwt0wA9o0BrZREs1mmCAIFCKaE7iOVN
NZhtO4DtEtEIAn3Wu74JkkOE4upQtVGE6MicHLsamNr3kpjajaLjcD8qMtzDsSrRzoMmizPSvwMZ
jSj2uNiGdoMLbDnGSCStWzyIPGY8bjD+YSyqGIkV7Kqo9L26bR0krd6NO0jz4321gAat0d8WPYeG
sU77SwoX92hjkGaRtO5aoYyFbeBseZj0EMqXJmjviJ39Wcbtk83b7hiYrsGmjJ9Km6LxmOfuYclw
5KhzjEzcMYzKLU/L5TTxZZ1d4+tN9AuRqhllXfXCq0sCZ/lTNsPvMR3/6zWfoC7+9+85C1GUMsLi
CKMK/q0ubYKONbRrvlz8YhNm9pFJY9CfBLnoYDF72Yjh0i7yrZtr8cJisR8a4z8iwxTCJ3e/l4SV
M0rByaB29MsIWhafA2TGd+To6n3bQK6ynvXveR7dIT81tKz5bJT5uaQZjNTG1MfeAWBoE+SIsOP+
KEvr1nWCmKYl0FwMMmVAUm6+bxChETfgEv77aidx9ve9j6YsIQkMGcIwq4EhwHf997/sfb0PR1k3
5pfUChJhLPhOWgphBr3zg8o/Z1vaR4kgBVyEZ4Bpw3WtjXLC0IFETps+cMttTckSFWgUf44p90c/
t+ow08ithRfdrQjDS6VItc1nC56GPF7Hrh11eGPSGbCpLBHjGECuUiP1cxSpNcWif50DSIMscXVR
py4ratmEnzF48nGw6r0xQYBSiGNr09gRwyx+JhHtN6ai9c4MmcZ2ljpEppAQh+JbP/mAoAsgPx3k
rbtrS3Apu9v5WqCaqX2ps2w8TsuSXzBogWNFQ1OOq1geEa5/GJKwPvuG18j3Qv/KMEWim+D0W1bf
LUOW4Gqq2sIRho1i5lNynOZ3xml9b+pkueGO8mED1ebLXH9/GnX5RUhk9mZmDyMESORQzXRqtZX7
kLTI+OWsguBqp8KMIey0Dl6PqEA6EJxe6+//H+7EFxf9fPh+yX1Vn0YxuH0wZRlE57Y/zP1U34Y1
3KQykJd+CfytqMp4n3v0UtLP+aGEA1xvq55AWYT1cGxzHxy/f+qvd11MOEZXjMCF1ZBVxRIESOSM
QXjN6AK97L2/nZLM34ZTSk+ubNdkDGC+6PkONd32e0u3i2x2Feqf3WxV+EDKm2RqQ7MKF5/clXAz
Hr2cpzVC7tP+e8tvA+tuWprDB5uiHQpVrCkSlcP+u2f8vpkqBQ6UE+j/96ECHkplTV4zNGO7bgSP
G2dPVdCm5ziLyU729M3Kd8KL2A/tzymC1PT7ZSb5DHwQZ1YQpt05JNDvRT3IDcUoDBDuOt0BZxvv
YwkaC+JSvinbOt6kgczW398ijq7s8vvdwLUQhyYa1d00MCjHehkRuJIQsBnn+1zPwR6DKPjp+6av
aLT9/RJALXaFrgJyrJwvC4/D8cGSg0o7hHdKCSI06LeKBNEPF9eHDmzTRThyU1ckOHIMeNvXFC5x
ee3E5PUGow7/55jKiI4Q8a38EcupQrQTtXSnbHRHNZJLgnxBSgaf7U7c6uo51Vbs0HwlhTUQVq8F
MYF03IGyDQcmTkutFPYuWFiTIch5UgImIBMj3mD0hZS5PJfIo66HMZ2Pvz+RQEHq4vlwv3SabdGa
AyNL6ndLm+wlMCX6WpP9VG2f3f6+R6pon9mFr4OoCxBtTMsb1c1szWT0XNNBIS+kAQGOPl82pUEg
jcWDBC69hI8WbOcand/3nfz6sAlB0QXtHJ3luMp0Hj1FHX2aMTcBTswo7tDC9e/ZnH44mMX3mWx+
Zc4gW3m9R2sQMkFV2/3vt5o15cv3Yf59k/fsjg3+EQIIzKJKIV7XzF95haO87Yna55IN9xjxgNRn
EUC63ietVndAcshmMYg+BUNe7dzSIaZ5fWYQcFrIskSe8doUG55uMOlm7dEc/pGpXwgej4CCiLgV
2tgPb5cKBloE+hPR/23auORso/4VX1Gzy/kMHiDtux/YWqgyPwAA0oLpa7WS5gtAGogSwcS+gJTp
jezB73yfdRim8pW2iDr3126bEX2KA5LfSh11J9+EdNPm1L7Ok73lVtylMupuXOToY13aX74q5crG
BlhtU+cbEy3sQrM825Q4oua4RExCCXcT9hZ96/fCmUwuzyPOhytLBtMGhHAZCmiuFlMIIBADKuYv
cJkrhAzSA6zU6DhcTRreLCLBLpQ+drx5QztdbwbhgxuPTv8mhXUBjRlEalHSdF9dgRxFQDc11r/N
ywRKXlb5nop4vCz9AkUGZGo/lQPUmOlXeL3IB5phv/vevS1GGO2J83tiW7CiWqgnickkAHIvrY/l
zs9ebgmR/WtuOpRACVijGLBjBBT5/H0Tpxw4dfiqwmK+RmfG0sLCobw6oizYYQM5kKYfL1W+XNtE
7Kmso8N2Tmd3U/dwDHT9HZRx3a2dQRM6j9bBIoP92A79M20ng4IBsg1DuBhMA159OYXIyk0YVENE
LSOIyVYfmFvuYdCFEJGv3Pe1H59QyiWGdJfvxZepzdJhS45KhBXn+bXUcX8kOeCKxZLhrJZhxGUN
pCwH+5M3wfSQWICI9ZBgZ8TWiFhm135UjbpJSUd+zRMCg+nPlgVm7WKJehGK07YfIlBu8JA2SeaC
rbZ98txnA95QFmIqiRzupiTC/pr1/g16zxOXC2CHZoYaYGEc15HpQC7RJ5Rv7DjqYbzQpPaHICrf
XX/fhdF8m1y/V2caxOB5OuwUh/DWdM7dVwQ4fMiG7tZfb+gSNGef+N20TMmLE/Iz6hf9FhJz6lku
MIvFVce6Z9GpdgkmnLi6KspF+0dYhbc1Sjtkdyo/fIXxMRSgfUWMKRdjTeltu0CS8xvLEvFKs646
tVy4dZBx9FdmNOes6XnBbJ7soXmpPU9b/e5mE59Lm/3ETBmE9P76Q1kiCsameNjlNFCgIqciHrgB
LA+ypbru89/amzGlO8P92ALPBTwkeLqrEjGfB1dh6ouL7adIP+auO8H7Td9yF6AUiscE40fwTNnY
6pAMgCgVMw20qliggHPwKetBv9McfynwCM0nPDhoWSXPUTP0K5fCDw4wqSYOs+rh++b6ECx4fQh6
CCsDEsWkTN+yubvrO42QpzRPc2vM05CllyTn+S3ndbweGtYfVVid2BRMj6RZpgvw0avNMMgjuBJM
bBH9cuf1NfUnp4dYEcQ9szw9lks3HrpYRXvUpzlqHhLuAbn3iGaDvho5CErTwtsQljF0jIacLIVq
HHei+N7vxACcAYbO7ntnjq7b84QY7nxTiVa9BmE9rxcfL/d57OUO1j3J6vogMFfhWU7jiQR8+OSz
4uhcw/i88MWeOdooV3bjHkXTULglWe5kGHwsBnOVTMDTr0FjRgIYm1ViXXtTU5XeYFQXZKAZKlwW
Ve+G4IKgABi3rvL6vXLhSWY9PaVt3RcwyP7AjJjkFUPa6S4CyraJU01eoyQKkMGyzWlEM9elQ7YJ
SxE9BNkYPQCZKixEr7tElmYnZwxlAiSOalmj4ACkLR4XO0c3IqgPc9XfsrqiL1kHblHPIAqTgU8P
qRprpE/i+pOTBAhPiDE3bPx0Tm+TkgACs/GwJSnkjamJvgwe7sCP3ENBVnBkh/polMcQpGsPKbmG
FVc6s7HdCeR3WK3wQ/h/mTqz5bZ1aNt+EavYA3xV39qyHcfNC8s7cdi3YAd+/R2Ub51zXlSWkyi2
RAJYc805VhLrqxvWcscTOCh8dzCoK9lORE+YKZ1mf1v0AohLiVMjqkluNUKOFy78mBUeTWOCqXOd
VFudsko5+6niLcRg/4FtcdkR/Cyhz1hd7luFMfj+pbBbfx/aBienvhsAzoDGUoNdbvwUoEQeBMN6
Lmt9KNxg3pdL7T8FDRYbDpgP6Irug/DjcVEmS0hslnfQgSRW4I388mpOnwQ7wiaf+uq179gyAAf1
546OK3KO653i2T/dD833BxK2YiV02+0mb9jmHZ2IHomQzSAwd15Xug+B59S7H2GoijpcuqO6zOwG
f5cvpj5V775nvNBv/B3i5DvetXgnTat10ppqI/Ky49CB6b+j0MqsLv07q+4fyYHul8/ehnVCafz7
k3+Vdl3s8//5avlgcSPE5/v3//dvWNPZbaU8to7VP8cuyf2qnOoHDn31ZjTxkrJYRitTF9vMiue1
45j94b4/Yd3EhJ3ypokSaEBVx3Q8e12TbbUIhFoj/ACVqIsXV6efcwLexeqTc8YqMxr9RyH8/Rwr
vTnwNmnavhrpwK69VKHpVP6zZokhO3Y4KQgV7Jp0HmgQGMMv28T55ef2zYXT0Pm2cbl/lKVM8fvj
hcbqB2GpixcTbnzpBju+tMvD//keXKBDkhXvcW21a5dL8TSSVxJ+U13npY5MXP8yKCu75DqAXzDx
gfp2UT3cH2SUkqAe+1Wc42q7718/m9iyZyVF5BBeZRPbsACuwbpFp3QMnWuoTOcKh9C93p/G3GDb
psLDbtMODmqX80kcRL+SMPiDB1kcff5X0u3xZ2VR5bZ1txyCsmSfm23xRlvu1ESN9Z8plUAICr/q
LE4eh0CqrYpzse3DcnjReTo/enZ74BhKCs76ZeS6eC6icvdzcFyeiazaSYWNs6rBEXp93936KUou
LT3iVit0XKh7Wx3XR0SS+pwOBuaZoT1Uw1Q94YdMyJp7xDZsRz1kEx7l+8lr+QzLtvv51l1NKAps
Hoaf+ecuyq2N0zvRcxQVn3gggcyxABhd0r6ETtAdfIFp0Z369mW2/PZFdqRteiwGHIOqZ9OkXyJV
Y+zIHeAac/kxOpFTewnrVy16i5LA3BTTAGAEMXLlTyPdLsSr5zgtorXmCLqe6Rp8iDzTYMJmcvkR
HbZeGOd8IP5qwlD6KBznGBq2/zIEBZu1l1XRzSBssU1FFGHhAoP5kDsWiEPb+xPmgjshE90rbkzW
duNfGgT6fWjmfQ9+Zxcn8XSUYfm7gg927q2ey1p1cYbJu463MaCrdxdLr2vam9JxQGCUsJ/uJ2gn
x0MS1Na4u5+5sWYu0QplskUMzX42fPOkbeNbR1FO9mcod9pC35Z9u9FiTB/ToZOndiKxVs623ig4
YnhrJ4XDaKTgU3HQnXAi5/veafodgJJkkcKtDDocAi2LIY6GwsBCr59Lf/iin/SUzH2P0shBNRBY
i2pcutJ6kUb1oiLrlZ5Qveo4Rq+8fwIkATaGt9hNX4o0fa298L9I2lt0XZAvc3NpAiJNSUG576pn
7A6eAvdju+KcxrLeSDNj926f1UIG80e9xWeaGhkohpmg/GDGW4y7cd2cVGeCLSCmbY1ykzgtPstZ
fqaLQpvKV7PynmVLCC7hSB6G7a8KYNOZxsYlFDjNWgTNtWigF9YBdk1Tq40ZKBqnU7qnE81ezDtz
DgawNUMVfuQ+m0o5/6OScNGLybS0hEfCwrc3hSL8D3lJXOeRarZzxKrvME470ZBcc6LOhPuuJhlW
7epPYWAj983ZXI/p0mAtVnP9ENhxsC2l2uTas+GYoDrWGay7cbKfaDE+JL7tsOSE2MH6XVkgR5WF
tTacaXwMakAvQeSnG+ljjK665sFPPaLUUroHu9H5gdyvT2bQekZW4eoI/bc4j6n5LdUdBQiuF+Vm
n8kcE+3W8+9IJqwqeHRCYUSnXhrRASpCU4TmYxDV1uNgmF/KK8ZjUPsE6oboSLaGXaJK+6uMjH3W
RPsM8/clYEO5NMhtU2PVx5EbsC5bRTDYxME5dFv3D2ItHU2V8MOy23VaPTj+L9XK8tzbuCqFWb5O
vqLNHzwFhQr+quoxJ0Yoeu2DiuQm8lo5Xwygbq7d7ycjdY95iZDSglpLLYgqqTM95SmBu7Qj9I9P
aKUw9svZfpYWUItyqPS6r6ej61FdcggsNo4cT0PQQDCoMOZmuYIvNMinHH8l9uGsPOjCw7I5P1cZ
OiUmBnh/7dETcbuxjRzuzGTj3Su8XxmphZ3b5njrAxcyxZL0aXQRXLuVR7oYmieOuBkz+jaYclAs
rRUf0K44hjjlk6Gnf9QY/9J0SrZ42vFy1jpdSXekN8EaZI39LjCaGpJZdG5S0ggJyIHIaQjcuBbg
z5pKRFcPovROQ21t0zykpgU4wnE4ecoz/AZBeTRNEjoK6WEdI4HgxqDz0XSjuwfzywlnaUlrmEsD
n0dT1PNJWrwjM8a7sLLzQy7GQ2t7fKsHZqICg3ZrqgEDhO0eMvg/J0I5TFIr3QvajFt7it9r2f2z
X8O5urWJWT3LxWznFZguQJRUGXJHitAnnN/92Ebbuq0yIuL9afLare/P5VbRcVzh9z8oyz3nY3cO
oNbkZkMsHdMb0jZu76S0XqbE2IRBol5KO/msyFgdAyVKlKfSemvb6BDA8yEpal/7oX6E2ngTwv5r
1t6O4NWD1t0IRoxQfFkWzwOmrF1vNCVAJbJROLzBEEJaPWHAWguH9KQQwBS6/JI5oXc0ArmnNwG6
MwLWSZ5hHcnhD1uUWk2j/ehN6kWOCVzLFJt1LLpDKT6TDocc74m1fk4qTeMkNj6LUfH+Eoad4pZo
g4Ii0GpfnAZzfEexz6Eglx+GKZpzvQTnAiBQlomV0G3cxRic8eInNdsPcNbegyUYmCX/lveAgF72
pm1YACaY0iYW2V7n3SMWlH9OIdNr6YzpqkbYug6R/eRReqCDGEmVbK28DEgAxe0ly8oNYmd+RI09
OhW5OxXAeJmdkU2d/OCzewM75u2SpI73dScINWnvUWbwV8ZK4lCvW3AyVgXQZ9beepofJd3G0xSr
l7au510c/I4t+6GdqRMKrLKTJX5lffE3HVwiSikmOJvLoFUwk3IAj9ywgLymSaxkzqUpVMJxsTLX
fmy/xbN+azuZbEQZnCNn8Q2kBSg9V67bClW6a8B3uPY8bvusn9HWBptMjgzRoXOy6mN9wJvRbzF0
/6v8CFdAmWy1ANvpGA+pDmncYUY+S6g9HFxPCWsWLaZmMzekOsfGlFs7rD+d1lVUqsVznirE3NCW
LCtUp8A44cI1+l0XwwoyZkI8ek4IkUf9qojbW5Gnej+XLtYF/7E3CbBZ3tFuBftkDyhJKBg0HY1s
UrfZX/R6xZ7nZLsaGyfrnl/fknJ44Kz7XzGT7XSUuyKnkC1nKRLYFoyzITqb3jjtZrzidKXLDds6
EWMzR++GlOTElXvRCWZJuxCAy8YBMnJjPA7i1zjX+dbJ7Vde7q3MS7KcHHMoDSdrW5u0KBPiBdeC
k/Pa7kZMtV4O5lWU/7GkfDW62XPqqjZS0300WFBIiQzfs9t8j4KL3QEQlXWp4Bru9rayq89mDi4h
RZstguzxMW+huJRZvsuzZlgZUfc057QaCixciC6fmOCqBdr8HU3QPOPEKsg6eLdIAlYh6fLhs4mh
7SibfyoxQBbyLa0CB3zNa1NX3m+z7r4dtLFdC33VAaf5WNVYjHnPvpsZFacK383RCuAbZK++1VSn
ek4We3Oj1hys5RreNX6RIjw1VUHOs8Zc7ABiwQ2WbdxBdSRhMwu3Ad1RMsnCyuA32N5f2SCSO/a3
71l/eht83YSUswVn+xr6zqlrZ1wgWQjsUQ0fcQUjpYgyMixje9WUf8SsHoPC6XYNOOuN7rNPlqa/
ckl79n72rKqp3cLwrXFelJGYdq3unY2V9POrirr9VPtPYwlvKC8MFFe/A6g7RMmuWMcwP6tubLe9
zOXJkxgd2DNQMPs6ORpRtTKwSD8n8Xdab6gc5CH24RQlbUGiXn4MMcpBPSH4sSznHOLwFswNGM8S
1/HcGuaxZOsH8ZnvqdEerYzYukzsnWxjEmVJEGGm73zOwJoYl9+FN1eovWv4CktcT6Td52QXmtnr
6NzqJO1PZe2VB3rsNNCIK6h4StdC9GvNVJxP1y8mDCfOH8gT8MAy8wE7fTiCQXdVGm4LeoorYBfg
wYvmk9BBSsCBoAFghAb8nTmuPKmMXT1NLqFsIKR9dUxiQT62R/R2iUF2RQluUUO5xvKx6oKq32JJ
QABxgstSQXgVaWcVSuM4998wn3xsY1W5HXrvEms2Xn/Ar5Rk9cWnV85gR1DZKDtU09fUD/9zUgTM
POqKJzMhlOO1DvQ+zX1UDAdfIcvQPQH57tHfwZnxMc8d+CwLSHvkalxeTfQlUsFSMldcoCq/DJaz
Mr0c1GldxNu8FSh4OJVPdUo6v2yDj6kKof740yVogUCzHtIx8/YSCv7Jh0e6UqCBAzMLjnrBVofV
LQTGAiy+enQ84M4kpzdGmEOEk4EGYlLtcG39lalqbslU7+pMS6QC0OSFkeZr7QG1Byv7HBryjx2Z
2bbHVbrOOfKIkFTzZHRPmAjRMgsfqCN5hU3YBjb/zptWtmfwB2IhsmCvp6+h35ezUqFigFRjV1Mm
NjdwCdVZBBrWvk38z/RgVvNZ7mHYbwMbUa4macE51T0Kaup20PIQZf/BuCRbFakFsh9uisR5MF1a
WMZE4L8sYWn3fvrhzLBMso47lhKRnj9YIGrKVWiY7cldUmi6SE92HFG52Mwk8Foj44cw0/1cZHQI
/bfWdP7labTOWvc25PCl0jB9iBODHjr6RF0T7R6gPvle85KGHBUx5x+ttn4zOCCtnDB1N0ffMv7F
uPc4KgyshTImzO6pv5ZuFASxEFdp6xJ6N/WFPjKizRTa58kZpstoGz1sIjbG2XPYc3kodTSeoyA6
zG4GLtqAXr58e0ozF9bN8JoQxbg5pLgBVklqEGYm3O7fq+T+x+EaexwYDLPzzkmwIFK1Rc4zFVd6
/ZxX5pi6lWe1CRacF802hsqr6/1hzvoPs3IlSQ673lcSFkfUu+Zz4bvq5DclaZ7lqbCn+ebQ4qqS
8QYTw37zZ/wb6BcoWCam2kiKYZvJ2F9hbqKhXiZ0nwF21ZwyT6Gkzi7qAZ3OYMVxU+wHeTUWZ1In
NPtjU0bnYunwDPWUXeYyhEZqQVwiCtdeai+1eCp3fQoByfJitR47eCqQw51tuLig28UFXdewC+8v
F3S4CrIJl7+ep+FNQB2JUhrOVkySfTHguhkpvsAgVyBHGV2tiIkZbULQJQm/i6UDHS/9NNedP+FD
kDcNPE3wg+Li7hVC7jYoepzx6jBgoIzc6KMcIfQVwXBuRh8wauClz8ibT37bOhcx59mznDvWK0HY
4uoOqb7lbf9RT633Eswx8Nbwe7Fn+J3AYzDq9ikyDsBlrB17Oqa/sW4+Wq2PXiX6fRTfGz89ND96
UodJQ2nhUL2NrToZSYoGZxyxq6GmXrs/xGSMoypa351Nke1HJ9MhjVTp7scdOcJ0NXPbfQ07uOGT
DBcPB4Ta0j3+yKYl9qqpVtGWw7O4psuDNIb83EQYjjFsne3ZhMyZee6LsXg1xiSE70oaUy8dsIAM
Z2416Todk2ZzvwrvL2HnkbmzBmqgiAvyYayink8PUt44cKbzglbQifK8M6ZFPNTag4UacmYJd3bQ
WKdKRc35/pBFM+B11Kt8o5rYRphGCgBf0/qXycERsbEyQFIWVgZUFxroVZaWhwKHyUPZTSAaG9un
mgQHmS/eAq2b8Gz4/V8nMYgeIk90gP0vuQidB8uf3YdkYoaFZhGPvYlSQmkiiYKQ6P0V7w8Gsuf/
t3k1Fqx7Yl3mJYAqziWTnie9SQvbu7qd3ZNkK5xtVDM1IJZW+5ImJLx/Xr0LqFw9Ze1gQ1svURii
DZhiduFKcR35dRCe7z9vYIYJ0J5FXWL6SrG+v+/m8r6rXa+deY0r/FyZirP5YgWc0R19YU6nUmAi
odBh68pDnFVl81ir1McBUC7SdMbvbdfJNvYOidbjS1NapzoYm8fwHuTKCMF1ugQIooYC7Ng4/glS
utza9LlbIxWc3QlNuJfNcGra/E/Ut+C+Fj13Kha5uNH+7u6268PoEHald1V5iAv0/sbmSR2uY+r+
c2367/e7Ieu8ZNvRTV9HQW+dGU9hsVryVY3DctcHkD8MJeJr5v65/y8uFfU1EsdycRk1i+mIoga0
4dA+/6yWnWleCk32s44gN90fIttapZWVng0984dZxlElglY29VF1VS1C9c9XaeScevyz98/gfrnc
PwgyRrB27gZSM6OOaxDmymy5HLFGIjzKGRJmInf3u7DzvJn92OrsxzYu/vlN7T7I5YGIQrjzJZlZ
5tw9GV4wHgo/6890x1C3bedNjm6H/bF3r4Vyv23Tm/Z0CJIDsysEDb0M2GiQEUx0EJZmHJLk+7GE
lm15kY6RvwxK+ps6rXx8D2KrcgL1CucMCSUuDtQ8uvunlPKFACIMlw4hsKOjw3tkbuKORJ1VNxM5
smLPSlV+lUKC2sS4tcKZUhCP09kOa1t1koZx+BFuOY5eOkLKq/uyS0EHZOeu6Mp2+s6MuCCVFXWb
nLzGi15SHEHl3hQbjZeqp2FglA+mOKCRIbl52DH9pbZ8OHxNah6soiSmwgW5CkThc2rj8r17PAfm
ZRzvlvc+ov2flExFUZ6x7jpV7xlAIF+xXTxjjyj+1HO1/VnkhrB5Hy0AyL5jTkd191n8bCbKbaIT
rJFpPbi2y1bT2yvGbU4rZtN0f9PwJVZhdxitDNSjaVVHACPeuhviiMPWojzrRfyevJrhRa4fP1XH
xjf7q6E1a2OT6B8f290LVQ+TuxmA+Q4jbjFSpnSqllu5Fma4HjOWZ7qR35EzGW8/tzwULCCW6d8x
qvSn6Zf03ULKlJ8uT2DDe7q7mu7+XigdtyweLiYfaJpnxpt9t5D5cfnXEPXOE2b+bAcR9haeRSNH
83TwsN7QeHsNgffGJDM5rQPRV90E+9Pwd0CmJMBjazO4g/06+uLxvltiY9nd/1ldpNPeJD5OJgAH
y33HHJevyPeY68yAhlZOI6yxybE/GbO8naWz/3nTR4eT3v8acq0R15E0GkikJkHM+yp3f5gjXWyG
nm3DT4YZaJRZ72crtl4nu3iOsnr4E3kVsF6UOHsu6Y25697qsl3RMRHl/vpzUBjUnDGgSMVoiNCt
xp+DmVaI4F3m6z1v4n+uoqthYq2y8tQ79q3b/h5FvE+yx5+Pwm7Tm+9F7OPAFWYm9bwgX/78ynEE
YdPu9dfPWmZ5+shmWTIlgaYNwza6Qw+9OgXdBb67zj+qZHiadT/+oWzeOW4/vd5dRdO2kzW44qz4
0ya4CmSGaMQnMugjS1kA/s4nllmF/6wo7357wqg/ioKmMyNwsB4yrebGdBbFNjzEW/wpeDg7gwN8
oArNkjPok+VQHE+NkfxKnHHfUThvLXkqaVhf+o7pYGHevhjkf2FDm7xdycDa27llvB/na8qmlAJ1
FSTGT4ZFrpyBJeaexZ8F2BsxOoEktZbLK5mwEqUiOFqFI9d97ASnzgXQHGY4YpjFAELZ8XBREpF6
zEZjXlcFqQjZmOZemUeU9uq/ezupH8Nh40XGdkoqaitymWwgMq0PTD0RL62T/qeMtnnJ8roE0Ojs
xsVv5Y010+J85+JYw4udJ/SIlyhLpmE5Ygdsd4XRvTddPh5KtGs6U+/F2JHR5JI5lMvTPB5fNOrL
9f4zZL7/njE361xK/+Pe6HYtWV+dQdNfr5KvynX1u9mX0zZLw697p87njL4ZakkVsQQiYC8IDD+I
DEkjmodSMuuMXgX9hsjyHgasBph1JJr5yhI4IaA4qMe7h86iEYmUZZOi0f9RiTuvPVfS0XFG1sl2
giQ9D7gIzWCxpI98Pj0R9wi2r4fe1TaOJOfj5jxELFFhRLTofiRIZD7t3JTRR10DfYZ6jih78PCz
WMZYfMf8F4oEKtpySq1K0Nf39U2ORbwbGfj2EP7HT22dtIqHx7vjMV04chmdnn2KYnUN0gKjnhtO
IDfi6NGv3D+MLIve0EzcYztKg70/OMEGcI6Jbf4eXflsMYjjL7M3XuvQz38XMBh3QpIdYHZfzoyl
4GCmJSSs+ynItbv2ZsL0Ap327tEnuqflbFI7q1HbkEvdRQAb3d297c1qEmyEKIBrjpaBmSJ/uDf+
7g/J8j7y8qc2TMINGcubT9Lk5HYha36iX+O5mL9MvDer3oBSrTE5kFqpy2e/H38xJKT+sGpSQykH
ezmixluLeXDqM3rmGWz3OEle3HCmfxl30R4tcj6n0ldrKUR9a8ePe6mB+bm/QTcwb0DiimVAkHXJ
rMa6FIb5Z7xb7cgD7DsdySt2OHG1O1tcG8FB0u/JqOu+H06T6Mn7TI9lSy3shDTYOSmDNC0WX2SU
wlyQFiMJwO3q8F8UObgaDGnf+gXwbxK3YJIWnRGsNyTh7VUs4t+KGNSB8hpNOOifnKVdJejRq9bo
8V4O37TZDbMh7Rgt9JjQM7dGc3Qikd+86Nm3AoRZejsh074sBl29TPnOM6D1OgDMK2GIR5WztGKi
2Y0IdtsC6tkuQn5JE5KUCnolEIx8PboeRTbdcqyeQM5zn0FlYxh84YyeVlPgg2LK5cGnJWrU13KB
03TiqIPRRs/KmARhMrNseuf8Ye4yGQBOYfeJRAetAYvwCn8dq6FfHdwS/SWIb3mSmutJYuCiRv3q
Ih/kn2uTdm7/ETkJ9mD/LtEUbQCQeUtICRaROf7nz8Z+GIQ4pGpAo43lR8/x9Tgl2dkmX1LiF11h
lq0PpTNAcRcokh2Yl64meT77+DxonG2SMCHFE584PT9qYZ8GvIjmnEwIel+qSNwT1um9lUu1D80c
QzLKMzH54pJzNMP89w1gEzw8rfd1E9TDFmhvm35Ly2YYl2XdukA/iJHa33MNoHFJAMoBr5zbXNWL
a9vTkc/qo/GI5btDmx5lPR77wTOeayNa/NlvhZcaF6+2DkHZRY9Yn420nYFH0egMe7heSO2DD0JS
NWN7bHHbI3XLZZlGBann7yhv9doEfLlCrgKp1oDnJn+6qWPCkZlpHXPBwIXCedEgeVCoylyFR8NR
f9ohjQ5pmyckRdEfoIQ8wK4CFL309CEZj6Nj7nB7ciogprCbhOFu8RHlO6zW3Ncw6z3uAj3am34w
vT1ZG0BHgXke+ulrZmZG0qTxog+odcjVvTKlPrctE11SyQec1sh+rKOojWSUgMPm5Ov6HoZUfRvm
FrJDSxjCXC7ambcobqq1nTYXHQcvfgnyvOyNLVURnqV4/uz84joxG21tYUWyDX9PYvQwieamzT06
ljZhIXU0GiOwX3QcRvlAzREfigJaaeS+joQf1oXi/6ok888qh5aC7Pzrew0nAbmn/8S0AoOfUMIq
aL2NafjyWAL8HdeWbMKDVyd00NziiTKdeYmQDoesZKYAIz5Y7wGgkJM0fbzvc+L9TjQJ+3BxK9Bm
7ZT6m0f+hUZFiPM8Q6qGsHpK8uIWAG6d0ug9Q3ZbY5P/hyP6qStpHEZRT7PbYC1gY+MUlP4Hrer9
PA/+R8qfxDIhTCvSYGuXiT736sklZqV8fajbcpc63l4PPi5iMHlq7F+HmZybiRXDmlnvgoYZJy0R
jFXvet8jJyYCMfmzJ7xoPwpGrIxF/9Z57mufNtxly7YBjnU9RX5zwGW6zhmt99TLCGRd7yEwOdie
Pf9Lpg1Qq4Bui8X4RgfAfjxG/n6ovkb4DoBCERobaa2YrgZGAn4Vd0B2CC2Ir2ANB5MpRgIRQ+bt
PoqMtVta+64lyK4r73ueF5gEfWUWnTkGS+/OWlNhJLD2cSfQIs8B2gUQ/SB+9VxI22Yx93k5hAzD
/e3WLE9ZVQj+osn94Io9xrEHOIrN1vDCCQY8RvrW9Db3Z9ixH5uGDjvkUXxSDHtqXNCCwgMJ26pj
qdWXadLrK2cSjOCwmSFUaefXrH75oDSaspE7lOlucdZWaz37wBDdAOjbOvtvjLpriInhbPndNRjb
52owyxMn3Dm50cZ+qZkmVptNfOE4w/iFOfzPhLCfAtJd6xHGOrYGWEUwbTatdC9OSQUtXRBCo2//
jhmd0M/TiA9N0htgFgWj8gyVfdKa5mIvRsb8MLYgKHIipA1Lp4rBOen+JZkBOGd2cCNd/F23EbHg
ILlxfWdbUVfvcaweHaxaJyloK5RUdx/jxETFpPjHtUMkvkVnTEnPeH3P+LAyZwzQfKssaPVzwwwu
NWwTCrIVXVF47HMHNiSzqVRoQdHK4pvuZW41INDQ8o+yNy4uQelVQ3mzllPEICi0PF2FxpaG3we/
VrFh9luxroLyRYdmhQkOePoIn6xImWaGeG+c/fI3Fk2xBVejYCNEO7+BgFumndiW8XngdVSPgdPI
toCgnqcaZp9jI+Qou9zVIaQZLD9kGkK6W91Dint2BQLIWTUO04kaxzvUTJ9iaMPgwyEN1Qq89FIU
dwjvbf6KEyHlKBQ95+xL7JHmDAQq58cs11WjxnVjzcZaIKqLCYNEgFyHCaxf1zM+FGUwZgwDH43M
JxHlX9NgfjkjoPzQvXjNAsrEcnwUgXHqzG3lBd3WkCZiqkUTwlAYW5OmgjtedEzuqhKccfqDziBz
B5tirwZ2YZns6qkZzq0c6ZL+6zx6oZNF6z8dwH1OkNHDKTtRZKp1lsx/RR1ljwoAp8l6vbJ00py7
AFhTHz5UUHDALTDtJpEPpn3oTO+fGuNxq92R4SxzgRfMflGDuCyGtkNBWZk6+EjKSC4se81EJezj
TkunQ1bUO042rYXEN1LPHIXc2zwwTbVL6bqGVcz10hFpCMlpk19xuEz6xZcF8QePqNqJHpXGusVZ
2RHzMeEHtcfSncqjGoc/bsSwKjKs8Hp3jp1+Z5LJDQP6+Zq1H6qv/igJfc9TUGy0gcG2TOBRth14
9TkxODwBgu2emT/8KzTHN9BuhKC5gzcufoVVN/I3XCaOuemv0lHjsRDMTurtF/o9DCRh3h6dNbCO
I2MhQImtDF28E4b7W7QMdxOYw3oDwxZyEkkCqhQmEKV4LiAmVFTIi9ercOjpWELuC6b/dhDVdkYC
gX6J27YjNpTi1OHL6PpYbehqcjMS/mSO0JyAMbW+Kq/43ZZ41jUmr5ZB2NKbxLHoMSMHzEQyq5hR
lYwAdvQRb3O8083Vn5izoUHiiTq84BWeOcNat1lJ+ljJsAEgP/8NCWnhAAWH7rBIq0uVMjDWqZag
OM6ild9Y4c5Y/N3lbxXiN0uzt6iFzA9ddoOKfvAd79UAvwCj3P0cAjijRvxhSe+JQZ3Guvbqdd8z
Vgx0NDdLMrAP82NIQexRGskhDzDZzRGWbY5PcWp+sbC3qECvgRMQDpjGZ7+iDuSqYfpbRiBwpPXI
cI3CeaaNkmnjyZpC2snhkxDbGKj0ymqINjtWTsdnelW+im7Sdx7hzXeTF/8mVrPOHRsQeyLx9dD1
3+mIbpiq/vb2ZUytGd2VP04axj2UQ840hdm4EoaTrEjejkUpOZvRfFE2MAqTOdpNOn0Ju6I5KH3+
lYHNrMoeA/2RB+5jbgOdHG1A+gW2wL1Imk9WO7qiBtTDNjM/6Vz0MJ2Ybhc1qCE6gfYW51tVNq8F
QVjpDUxf61nRUHYhX1Mv8W4iysjCf4K5e5noUYNY+HDMWu6jeaZ/BZ3Tw3LPosSUkDZg+lvCFMm6
UtcQNsHKN8Yvu4jPSNKQZmopFyPoFvLmAO+RxmpkaMB9w9No0l3FX81RFHmDEV4sRYVrNNuGLrzZ
3OocoKeXWSVO6IHWxTK5Ymrsa5JRO2pLmOvKcB/qksl0LR1fNqUZlPxmEtVfQ/J5l7mnmGuF6Jwp
/1QMjJ7EITgxBE9Ua6euvlyPEaEFvgg8/M7zZMZ/whA0rAmo/pAYboH0c6xdLHWzB1A5J27L9D2m
OFVD9QmHFZSXyLy12Xh7liwyty4pQ7cwDhLMzSpxoV25iy96Nh5KSpqDbnB/2m9TPXFpj+PKVUFC
ScYI9rxI7G2SQKjImYERDhfmjb6BUbHg9ItdD/KRUpg17/+RdybLcSvZlv2XN8czAA44gEkNom/Z
BYPdBEZKJPq+c+DrayGUVe/efFaZVeOahBQyihIRgPvxc/Zem8ndA8yco2V0HvIXce+qMt7IHsBa
5PworyergouGT0pGyxBnF/BIY9NPyJ1zvaLW8gpcqHY87LzHBj49fVWI/LHgAYH7QRgpIw1UTWYQ
FZuKcWcQ8vgDOdl5SoZHbX4ZqJOAhOAE20e/o6llXGmoetXoxAzKzNqMHpnTiBoJ0KuRCNbxsJUo
F5aAklAVuStqS0rPsYJBMafGdTgfLQQfUVuxQ8MIgXCZ0p5DNLTnvEbgDCPjBiTRAjTboLv13jM7
lkR2h4wFJ8yHX4YHixYCZ9zmxiKbmJTjBD25mPwkZ4HeIIkEOlu6Eg442soK8DV6P0p560HxpLpg
h6UnrrowFXDG6BkuD1Qma0uLEf4hHkqCtKY82Fedd1QzAtAcpmGjMf2Hw7KIBrIYJXkEdfAxcWLu
SBKtQr4gKmajS4VyyX9jIwBhVAKQCrXyYEA9VtKHoNDCeEdLh7CHLZD7eUvrKl0Vpit39UvHGcfN
ye6NE99f4ctHvIosGdIqYPyAPidjXyLemn74ijuG/eY0yoUo/bU5C+j9XLT8axcH2NJyVGG8VgDZ
OWMuJiPQD7Klsm6bOkB2wM0uDepZQro5ngE/TOWx6w6ugOoN3+6t9gxajxXWbFQKTGcWYvTKzYxQ
ZIO2A2K3WAmDKN1nMoihO7QfedtenQzwZq4PpEWJ/s0v2zcnkkQnuh2h7D3pBdpnb8oOZRgDM2dZ
jcwF49FkBe9xfZf0JomBIwjdsWx3Q/Kuq5sNA3/3x6RwgBtMoOC8Fh9VFlJilpdwPpy3GNErM5ge
DKHgl+vazhw7/dghYv3zUiqTILUMWUVmmtDLP/0Gbyenx2MuB8gvGOnXfZi7u2SSD3g9vgIhiaEL
6vt6gAyTAetfh+wASa22fU3fznCfPNCytFvDvd0GwBFTC4cumMTl2GfjmZpmnYOYZpfs+8RbjTFF
DAHePpBif1NEM80vpMGYqp7ys3YpERo0XXXT0O1sfnkJWoGK9t6igU7KlOdXP9fStVa++YSgkDlW
YFQF980qRWyInbfMa4IVScn1innn0miajvbU6BPOq1EANtO5J+3JEpxK7QL8iT9BiheXeLQemzi/
OqPrLDJICU5i2ptpVNc+xvjZt/q4soD9LUuOJUYrO9wX4bfIo2xNS2y4Q63wyKiK0NPCo0/qiDOD
l5FGwMQ/kXfP0JXXaZA397mnvpI+dbZu0RD3V/W/mIsq1803QMOAGhs2PQQDzhG4hn2AY2kBqaba
h9FvQwtXkGL0bZYVzlrmu4SdYV006GoEQOYzieXRSGsDwtJj1CMA060KpXv93LSVe++Bmgo41dZe
3a9xdj4ZDNARFWwyBrrJ2NIj5DmjJYBovDXV0fYD7k2eCmz/EUqDCMmjYXFeLp8TRT6el0pSa5gX
EhUBQkuq4D5FRUkJV2PCTdLvzpyabRHHE9icfiNb6+SV0aUuVbSqSuM5bDcERz9q8R3D8opCtXoC
XnKNm4cSM+VD2fGZcpesNSNP3myN1pLlUF2TZBF6pCvlIfifMEorEnVYW9i6DabnBNXA/33Vxplx
maV8BtiemPBMCNVzsSbyPtiEo/yxw0sbnXUt+7ZMe4UotcJH4dr09QhTCFJ9fkrZgmNJGhP2Lqrt
du837huWbHaUORFJErFmDDV5Bts21kDSgwVCaZR/igmMlDF6xJyZxbZB7AMLCxCGP3WPnFOiirjd
puLb5Abln2/nP1OKgzuO3JPZF2+gLxCgBhoqQb54ohnqdRaReAWuuSEwXkoOrsRf2OQjWcW+zvwP
TUw8oAm9y5zeuX/pYXgdBsHoGziZPY47FYZyKSvWS6978n1/2tY2/Dkjhi3KjoA76RtM/VQbGLE1
/k9APcx1ZyH36vHakzFcrLs9jJhSPkRl+uIIu9olXv6RdiGh2wK/ZxIQveR0AQtWf9Q7Tg+057+i
sNuhhs/BmTJ29RnFjSCZkAIiYSqS0EIykvye6gAR6IBz1+x4HpiI1k/4QAlNjuLdpHLyxAqF/05X
RI1oxjlxrX6j+W7AmKawqHc4wql48FZ2Mhk7I/E+FbM5ShM6qroPeXeMsPqatX6fHvyidx4h+sH0
RAUUd3QgO/WtlcaBiJoSVHYDXNp5j1T3qxEfBaPfPhpWKqPNzya6HUrvvfXIvw6vg+GOpDXhO8+8
e8XGSIC3hXDhJSZtHUbzTjF8M9i/nGm8m3LxmUIxaSewS8QILVyyDTKFx65Q3gP0yDOj0IVE8tt5
CUflie7AmKFKBPVZ0xBCDPml8gsJSv4D2sO54YvUoyQmLIp0+zgTiBhih/el6R592/rhfqyew6Jt
t7bg7BWL6cxYtfDgcDv2Z20nL3G9rIeJ9JRcELwRk27P/wZTQ5fvyqElv1mSkdFU9A71mjMll/aF
w5uB1bpeVBU6YKtBGJdY1C5Mlx9aE6+QKcQBdvS07xS5ajZ2P7cE1EAORONsgbU9Typ9Yg2ucOrI
cOOJQD8yZvxRCEZNB7lAzQhcM1lrQ2IRFkOjyXUsIk7PeXDqLLTAmT9v6FO/7VHjk+a1NjqS4jO7
RTsXhAer104cfremNBcGMutdUU32sowCUpBsp92GIz8ORe2+tahhYJ+tM1PB1zadK14AHxHlKvRx
WpP7nfk8tbMY9M7EPbcJHkKChPZmCdqb6KJ4U9XTPlaNi49lQavpq2k4BbvMsxa1L0goLthbMoeb
ojc3JHhF25qISZt03MbGCkH2S7qD50yauSQuljnQSLuGj1Or0lckm1uOLxrsO3StltdQmmtDwSgp
XOlAgBeeaLe6Ro9RG8vHKPfOREgHlK5XHb4dMLJLFfdba9po2OiWIlNXCH9QlwOFlR/AzRDSUegl
dyLiXQw53Ssq/lm5XH1EjD7wfjrW3pbVpdKeYTO8aZb/AhoCJ4jNOlgkF4jEBksqJMXMwyyMyxEe
APBv1D6Plq995kJrIMq4d6YgmDWPJwL6KmLNcbZhZq9c9v1KbAkJ++y5VprToIJOH8LcJxw8vHPb
HIWuP304+3Jw78u0hhKf8jC7RUBTS1rbQaTNUjPdeEl/dltRSC2dtv/sgnZi7x2w1AjyYwcRXoNk
/BgQGXOP8ictR7FGc3/a75oskqUS3htz0Hdc0pmg9s8n+YFGeO16tCBqdttdntxpAVcFtttCj6rf
0oP6YhflM2baF6ZBtC5o2XJTqiWHma3fjBbnNpdPrkQucbOHQvI95bFn7W+OUbYhjW5Yp8JdEjsv
Da0C2oAAKXfhIA9G6xBxW/vZ4Q+SSGMPzoqQTCDcwjgzRiZwt5eaaYSHrW3HlsDpfBjlsbJJ5aB9
fmaVjx+RxXEyQDGOlkTHLkxQ+42yIELPPoz4EDROjRfbjtkuVHInbGGzaQz6upe+4Eajf1oMlBdB
aCX7toefTZ6Seb29tRgI0RdJtEsQ24sOeP5abwirMwpdQVSzko1jmwFrNrdSjd57z0SSRw9VeSZK
64Not24VmUZ/ZgZMsLmPLW8ym6epZS2XeUkLySVuxcYRTufFQW/pW/E8ZNrkdTc+qib6QlYXPXRA
nZdenjkn5etM7KE4t0T/uCAd7v+Mjq0yvvOpoY6RYFuJZ0BpZ7Z3jcg3ieMZT6GF22Ret6rbsLq1
+ReTMkLLU4MvvQ3ig6h/AcuEzHsK70WITYX1qFz/AU8G1SLK7U2Djq+auWOFBWtaRDFz+CgG+TFl
vBXJD7297PlWmxYlTPN2Cl2OEna/0wEarmQ2WQgCaRvJ7JfpMw7QyYj0vfxcda69ny8Sd3e9vwGS
woMRz2Gcs708J5eL/Q+3/fw7rZhODpjXdzuL3nGsDgdGTgiGk+ned/3xw0fgtZLDjy0z+2SjQt2H
HeEulQocAkUsnI4NnSqzQtM6uTFrUmE03f4PdIV6Vl9JwTDICL3ovpoNWH3MyXbS/OJp7HkoaoRo
nympewsrdseHKTj086SdZrndx93ZcDWmfLPctCMxaOmUiF//fG+N0yS9xFNkmB9dP8oHT+/lwQ9b
g84uP8C/ZqmZfycH/iGp2ZZtE7Gpm4Yj/wkCWxUWDArhfRuexQo5ykMRGoxtc/s4xJbc91P6HgPr
Ks1QPMdIdtY2cirgIgFlyR/VzU1tlOGFx3qoTrHL+MxpBMHjVRE+8qQvoDgiyfIf8TsMa1fmzirq
7Gz/b34QuNB/QePNP4h0PVNI2zOk7rjG/IP+BQnnyp7NuZjQyhFIbre1vjWz6ilstXUJUXpNC6va
z3J9vQie3aoLZgzYDwjNCOMM0BcKQg6ZCB5ym/KYNES8E37KtibNey3SjioM/h2B15lxo38F8HK1
IZHqru5ZaA0c/Z8odgN25iCsCA+101l6a2VWtk0qwuyblH5+ggXovW4JtR41gaM8Cfb5ZCTnYmjo
k04l1M6Bds2WhD+FZDL1DySKHoCNGZfGiQ/ZLIlB8oca0jWP3qy+vr2UJQRNPyB9yvX9A1tff4dr
gK6o4dIKcugJwJaoV9E0kU/sJJdQn8y1Z5FhdlNVWTGzF90DNdRa+qmZX26/k634EEAuYO9YNJ1A
h51pRXfLpi3UdvSBW+UUzjfWIhNVXBGuY21JyEC/YDnuW96RV6Np4X3laPXrvAaFTVlc2kY7+iSU
3PUyxlSkpx6disa6S8JB7ZSili1L9GBobHkSzRe62toRwU781EuzfSgogxIh6n/zzHj/7ZlxHVdw
s1mCXyxo5H+/1agYQ7peGkwRtvioqPZtOQWXkbStc1SO9xgtFmaoyWxramW0FFC2l6XOkO0GkAMT
YV8CkmIRYzf4TiYSTGdqU2vnaIEYCe5vbztZ4g4sZ5iD3j7BKU32WqhhjKEf+lRFRrKMHdPdWm7N
1mAZw7r36PtWDfa6GfHa1NNFjk5yriMbZevE+XWWaGYKs7LwGOJFXm6fJNl5NAOD+9tyPTqqX8nJ
SI8WCJwFk8roaFsknI2+R8fXbbIjooxdQkrYiws5b1e7M3U76/EFheDNF+i81A7GSR/+eW9X4hRX
RPOM2N4utYyq3dS7ryrzHm861NsL8uJH8Guodixym/yMUtMfw+5aaGjdhdTVta2NB4DZHNtVhmrD
MunJjD6Majtn2JHgpjgF8WSvwtwuP5jmrMrcs3+5s0qv72CQyR4bWi81tgSc6ZgmUu88RfkXJXUC
8fn2Z0Ugz/96QZL/bUHyHG4N23NdSmkbbsXf7xIthL0NmjNF+Od4mwaNNURG2Ww0my5vb4X6rp0Q
7QQO6Ubu0HhnTyTdRYwsRiN3mFggcQPR2Je4b10Ef05krObE2b6L2sdOG8P7yX5zpN08VTFNucCP
qL5qjj2x8ag3bQY4R0t/yiH98crpjDJTO9odR1lVMxEhSFfbl7Fo1mWIxvoGY5kalJyDIbZx1Kfr
ISB50sVKFNVucbm9FF0HMgT107NZUrOMigjLic7tUoAuW7fzWqBEjW5qirP9YBvfURo171oBEj0v
2tcAwB8MhozMkFhPX8BCjktIntb2X194a4bd/m1Z9Vj+Pd0WnseWxrX/+4UXYuxsnFXpwnE93Cay
JOUwyIps54g1MTQfsZ5MsPRCnZThQp780gehkTeftZXUd7WOoitGYIeAq2Bsg9aCHqcTnBvbeQiS
WD3FsZGwVnOutWrMnjM1kMXVOTi+er+Jr28vfkdTPTKCL3c0gbvL3jOvkIA2DOD1pd6Q6etDh6SR
kdWokRCbDdYwnQxOudTB9GNC8peFnv0bdKqh//PFAVNqM19wbVRHliQ67+8Xp4FMV/pVAiPDCcOt
Ngb6DhAN5XZY/qHJkqqNEt7e0epzlnauiyufbZOw5/ypT0riyX1675dMRAMSBRK5pg76q3CGV1sG
DFdAQBnHGyGwa+U3BygDamlzMDOjuWq53h4UJiVIZ8E+bvxxbSSFACYxZJsCKSPd4+gN51MI6cns
VrQYs7M5uPTPrSI7R51Pn3OiH+6NpEo2YR7QBHeztUZ98sK5A/Tz6K+UngznPiXPMqigjDN3RE3D
FWUVNU9uRartLaJg6v1pZaMfJbsUTFlqQ6fEKoBsOwdLlJQGnc/e0JdzkSDAd91HE8buP7Dv+e3t
z1zmPjutikA8YrsIKvj2FFvTums9MhCU9aVbpKwPBfH2yrDXTJ4CFAvKGI+V1HDaueFwGAElU7NI
67kW9R35ElA0O+cDLcpP7sflo65xqilglEezyWDQMMAzzaYNLqcHnJTJE9j++Ant42/gjNHx9i4o
iX/6108Wn/DfHi0HzbELe9MQKBcMoBzOPxVZ1BQRzx4F0lBnjOUMWmZxb06fdgru0Q8+iGqbNlmc
vo41Rk/UpsQXmUjsAdGVO8axBeYoMgN0wdgpotn2WeVbWB9n4Tb1ux2ChU9TC+pRWL6VIca9MYvG
h9uLy6j5YIUTzn//zcgKVMf8Rm8Ivmhl8Da/mf7XnxKz0ODJeB3yOqFxj48eeXa17OYkgGgOBpCW
9szpv7jDC5nRApiYClGQbKYg2IKydukRAFrLmdcyTsCtH8YdI1GwZcUn+WIjWs6gPgfSW1jzObHt
o7dO2QnKsvLXUOXdvSO0J7qBySlX/ls/wR1OASufCZbqtmlLLxRVerO4bX9R5hXHJhG/hTnhopQ4
QxjXUuzHxQ59v/Va+cR1ZxJJZF3XYDT9zr72oQVZJE4W3Lv9zpSvrGi/bzrbUrQl8Hby2YeoxrTN
+BIRI+ozEKLE29024r4V1tac/8QaW3OXzjUBncU/X2RjODkE3aw6jfOHdvwHfw1+LZMRwEA7YrTu
KuJQv1Wb7ZoUyXtd4+fDdtEcxfzC498ckfjZg54cqe3M3R8rkOkXDtm1crxGxFwSuLX5IyQO6mR4
uonGJ2Xfe0rc+VGSn/s68M9giil0Urpgf75Hopx7PYtroJuvJWKaVxryZ+aRGjmPfIjY9MIvLHWl
11DFjhUjlyC/r7Pu2aQgvGZhiHenc3elhRnCE3n/UBbYDkZuukMpZbc3rYGDHL7FQp/Sbd6FwVKr
nee8GItHIdJ2U9AA3GWFecnGQnu0W8Kbhqo9z4dg8GKJd9CEztFQifaucJh5TlPXrmEdWSt7BACF
jThdtXXnIC6JigPkapIYpBMA8cEhoNmafi7zSn/B/zbs7N5Jf8kcjcrt6O3rvzroPUBYknaXVdPO
FPZ49qeRpLkBwJBlByTvNdZ0sHRtMQV98auFF47yaXzBp+XeNcATdvTTt3kwom6sPPGaAktcV01F
40RiyRvHe4jDr+Po1yBcMIeLXothnrDFVaL+yU0uh5bjPgyg90B03jDA/gqm+A7OVntqbL3dJpgC
Nn4XDLvGjttdP+oMFqpmH8hEnYcI82trpE8ChAj+f+eptpxhdSNCkfY3/gOnZrk6C4M7nHNffwri
yPsHTs200yV69eK58AHaJEO6DgZvemk4OlDvAk4xSCpBMuenCigBhJOL3lvt420RnAOW/isdiIQl
3v81cOmvb//H/12W0/P/j6FQDkj6/3MoFHGq7Xf+HdTFf/wjLOqWDDX/pT/JUKb+n8I1dE83JOWt
NW9Aw/ccGUUulGWb0taRf1DczdV0XtRtSJiU+E/b0qXjeYK/pCPU+9+xUJbxn0zAdAvWszCE5Uj5
H/8vsVCOOdfs/1Vasv8xhiCV6pa8oTvmnFv11yaD3yLTpVuQcPfFF60pTpioj3reI7d87QlNMB15
NjRnJ335wha+c8OS+BZ7qWUbxD1zk7k8VwLMszT1+5JDA9I/HQKiNZ9j8qteVltbCtrbrP6BGzJP
6K5uotnrqIc2kWoM/8OeOZSGdbyIry2d6eXQUl/PSQiTVhH5NlmXzpgBhvOowvRm5rVGUlVWXqtU
MI2vFkWI+CHM4rcWoPUSSfZqsJMHmavHvsm+OUYyVfNn2b8O3GGaQVBRsY1k8ZkGKcOjnEffzQ6O
6vD7eyXUb7d4z5t3lPZPcYqzyWwqtLmRf3CDbAAP7L77yNOtujkmff0m+/xCr59O/nsQjs+F6aEd
HPoKm20crNwsBgESEGs4VuMqqProRHpwsmjAORzTKHsN2tx/0SufcjTHaWEwQ99UWducW98pd5hC
LqOB3IEzShglH1qdXysSXdqkfqeaQsSkkQFqEbA51wDbqXq2xplFYHuQOGhqLRoOT4x1rqNCTKda
omL6ponvUwYmugc5D9EbHQgfuF3GFJqebLzsCgGvunffRwZhjKv8J0C9ajGJFyG/HBmrlWMhIa4Q
pKkCaIXH9GM5hY0Lo+RJ46sMRJORonDukqIj0ZsM63SWWRAOCP4d5sboP9mT8xm1yUq3m3PowrIM
aCvnrucvvEypTWTnK3+UctX66a9wepVRRqYLOIqkzPDEGCS0JOq3GPxj0xIDG6f2PIVlXh9FmPwa
iC+iuI9rqa9S63vSjGwNG+hVNS12DrVpsq6gowF4SUBckvkhsND9jekrtkMosT4ghbk7FVo/NsPG
g5sU+W5C9k/myjogkmHTOd6ng/R+lAw+Av9FNQkeXvJKSkPcey0ZNoOulmTz/e4lHYW4DJAVJu21
AvqA6wxbQ1rScBT529Sg/grVc0FilSM9wIzVa93kO1fPdvDdzp4iCSkVuM2nq7RKTFBGdRAxoskY
8m5sdccu15Jlg0NpbMWxtOgjT8G9oF299KXxC4YIZTr4KQmtJy0njPoDfJYmONcQH8oqfUP3ieSj
yD4tyfCB+Q3+YNJTGwf4PPX8/J/p0wkNdnyw+IBmLg0NaSJVmNR86KH5UCdcTXRgYteW7tfA/b9u
O/M1bmfuE0YxbzgSjjsATlWGt4ksFUHfw0CUF4p5v750wiv5JjCDcGl7oXMMi+5oRaSWT49mF208
nh3Gs68CG+si8d9rU/tBKhYh6oXTFabbvhmusVPtUWesEH21qyipjFUuJRahAgaryY3dJPJ3AsnU
yqtl1DYXLevv3LG/JCM/BvW+0XOpRnWxWnRQRdceLIzDy+iVi9eC7gM9hQwv7feGcr4g5a4xsH5S
+jGBq83PJgw4v5W9sRxgpJiD84xgfWkM3NWJxz0eZsbBTkGGec19r5xXCXzXK9BCnpDXYWDRDrau
Ni6HabzRB8f21w7sZmModoqQO9cL7iwMKoCYSjHsKO3WVRBsEMnRzoy3owjW5BATEN7QwQaxhLuv
maCQoBFHiROY424oH0xCcps4uEaDWCNYPTXjbNXyl6amKIfyfQ+6y3xhjrDJVHvisZ4P0QdFE2r+
m8ZgrV0bl1dvr+w6XJtjjHUzOkqDfJp8afXRstUgAl2leKdLu0vyeut0zYp/38rlKi7fFHr+MdQf
qkjb5vbW7NDx20N0h+iPNhci9Mg7FL6763XzXu/3lqt2ROEdhrxAgi03eprvrJL1DbZTm5B9wDXp
sOcEoVw5JllAqr2j4UpQrg/nEQg5387xICR0CIuMFh6ciFglLNSr9bHT7FM6MaTDmdqDevT6Hz/m
8ApuPHkoqeOsETaaTnicPew6s9iPRbH2hLNPLWR8LGZOD9Mn5x7Qdwj/yMhlAymDDV3g29XyXbXP
KmM7/9pr4WdXDAwZMaLAGdWPARGoehBc9QRtnzustTzaopO7wMnYBh0TsZhjXnxKCOCaryu8xS2a
yOV8nXGgrVVno+y0kVY3S6+G60mSuRneF8rZ+b2zKwvygUgvwbxlHiudzOex/MXsNVhAj33AQH8X
5sbREt62jqu1of2e1HaQ/hmnbQEBJD0HyRvEGsxU9bliJTLZIF27nDCM0sEU6ZsYhivnho/5fZ0U
b6kcHzRd3AMreC0L7cKnAjRHrOo2O7cKXopKHuhoPrVN9lCn1dEjkNr0ToUr74IufCYLmbFnvtPL
8Qr27a40xQHVAItM+lD3+iGTYK3C/EGp/jq6SOtZRFOBpArhg1f572bE14G50RzzwZjCUwDAjozz
80SVvUjo2uHFqSPjVTf8s6m+asktBoXUjZqPdky/PL9dKRSRgRE8qk1vxm95rj3SxHSc/qmTxlHT
Q86Y6knwPbTevwha302i3dm/ohFmTNdsDTUuDUM/xA0Kx9ydkY7UM4+5RyAtosSuIRUAYr5X6jtm
drC7vZNMh/OYHSw3hpjWPfUCbXDBI13TzrMIsXP1bV5Gj3HpHaa4f5oCi0U0ePGCfC2ZOHlBvPEN
VGRJccxqnAUBwv2QuT14xCn/1t/dMgFf597lJWziavy0rOEpbWnDtJ9aEr7SRnuvm6TkRK0/ZPpb
WK7apD1WWn52KjpMhAqdgxLpi6s9ZQ6nJzemPUtz3WhWmG6/fW67DEBTqBsPlVC7qZ6OSGojcQGe
w9U3zq5jfqWV+hlUx7l4OgEKfEFF/Zp4KWOc7iO1jAcFRifQToPIz7St6YyTweTDLfCQRxvc3Kh1
tk4z7mrYPBa4tbpv7uJJfysGOEWfZkuMAJ4hVtgA2BLIkKzbF9Wwrrgo7ag9jeV4rnWOjpW7TZEa
UdogjcuKY+XkZygcycKJgntldS9OAqEu7dVPkvofVfrlin6Djtw1GJExXSNiY7S6S6PFj4E+vZWT
vx/MGAfo5Ow1B2XNnEkFl7QWXwCkt0lsPuM94GfimfN7VOsy5jjH5jhZ3VM0y/4rmoUqwJ8eWGJp
1VQDIgtb4o6Tr6q8DmBJjSI/SDncs4xPDFxN4twCB+m0n7wFobcLmvLeI/OoKZtT4z9ZGWaYBmWc
2V2NOnqKuuRhBK4bOxkLJFcv9PZ6Y5AiI46Ie+40w70bp+RhKIj4aC9sY6csUtewcu9ci48blG5j
X9gAr2mjXQvZXy3FQ5G3rC4/DWrbwTBWhIDu6tA5ebFzZQG5pAHVtqP2EguqNP1LPLkXNHyvaDge
OhPoczjtfZOSLc4eFOa7erIQJAZ36ZCg2m7yel2Wvzis6PuoMj9RwrsLuy0BQGPopIW8NejR+86s
aEUIU9DNZNJ4SpmIjIn7OLe4FnnnnLI4OTfd49DtiHn9HY6QYYvRkQD/SjRSibUpfLbhprI3rTKR
lKnx2Ap/j1T+XA+KKzXt7VSefb3e5YH9qPt8VVEgEKwgCUxu+aRssEMqNCviyMHI0e0Y8XMyNNOI
06iJOveiaVfnlUnaGrWOpqKDdLCRBURVjmg4HSCei4Ag+5VWoyLxWrVAyHVSfRovPVmTRh3W5PXQ
hOptuMtWMpzyASyLX6ppJUphrHRupZrJWl/mJ9+3TwYdM6QcvYV8/74MmL9jlG6yUSxoV5CaV18V
jIIFR1A6lIFYOyS5LW093Vn2gKsjP2clj0ibZ3d5gc8pJhZtY4fxrqAbV9LLr8l0wvfp18iOOWWJ
6E5NWblxYQZtLKM+5gZaAQ5e695hQ6ZBg2UtsgMOFf2nL6tNJKjRdUmd06InMkCBtCHMyzKR68LU
13re/Gpseyt6azuRXXDXgt8jkrd7ryeJ9M/EJenxMceYaHdu4aYgL6tPb0gpK7yUMbHrwodDd9+I
tWJTx70QYikvNor8VWINsf2SUxCkX6bAfDAhnd30HaRQa9mb1Uvsix+jD791X8fJKIlqdD0QtmzL
YcZ4BFacvii0Kd1onpmdkjbITxgwjDU00BaJ6ISHTQGAatufaI5brMNquh88nHL8JGox9I6xLUs1
z7rIvPXksKY71KAqk2pXqxyyHLS33QCteWMaY0F9DiXZ9TnnZpUlN+TvLQUkqlWtSvPegg1d1na2
dpAPTUwn1lB2y5VV9B5ZDXF0rIT5nPYywbQnolVdVGu96olQNp6AFCZXUpCon6XqdwypEWfGRo18
FvAO0/gOmmpEd9rv+mWWj+ScMxVfZt6XVnIrCiG/mZAcsYk3B8aQiLkzCBxehMVTWtyLWj7ItU05
QNI5zuc4GB/J9UO/P2OzUpxdK31oB5DFez4EuO1DMxCBhMPISdITMORhLYqEWAUvWdl0o11javcw
B6sdkvZ9ZWLMtQ2Y0rpCBBQx+/I8zksMpfskuE493QTaeotsyNCGex6HR9MjQr71eRpp4OkSzQAn
QvEQI4nAShXtsPE2e7/eJ+bEqYoFCIFnQoAaCy45VCg6sLQ49PFnDy32SdzC+WfXFwdnSlDOsp3y
2afZquohdkTJjyeXhs+kq3ej/pVe6IssxXffx+GnRf8f0NA+9Gu1bOdMSnTmGGcNdntHFfZpSKJx
m3rRN2vqiDU5yTn6gMTt9hKn1OGGEa5rEhpvv8Nk1O0J56MCBGMrJxzp7S09AFlq2xG9wpjHP9Hi
nOMeSL/MxvyBrFfBTaJwt899FUSUPWHXyITD0uQmCYxN2CT9JYZRkYEI5j4e0c0VX2Wa2RcAHjYE
oQqeN9Dv5BcE8OIlaBSZZ/V9yL15QBrKgjbqNjjkGl8OTIT7xEM1QTcWFudtjGM5+NSwbUSjgC4W
YhnBrvALKoVcaYjG2sLMaEGTMZaFsXccJ0yApGtupiIUZwln9IkT14H0OMz75pz9mldvyrOyHVav
qwYu/dE1vydn0h751oLDj1ljURsQdwI/20sGJVzWpzB8hVQgt6kT/sq99H+SdybLjSNrmn2Vtt7j
GkYHsOgN50GkSIoaQhuYFBECHPM8PX0dV3Z1ZWaZ5bVa94b3RkZGpEQRgLv/33eO/8NxjBerHcff
lTkvm35+EWR8plkuBeCHZe/jiHWG4ECucUdr5igj32MlAIK7aN4ZC14LqbFKB+2Tvkdl9pu1DpWq
7L3J0pfSlgcub+Z/87YwW0qjvnEdbJvqtuJmpaek709TBCbCqp2dm2s0imlI2gdPAM3wG//eaBNd
4ixUnmbWB443gR5p4O0Wzq6o+QsgUjrtgUK8IKU+5Vun1H6CgD9IUd78uPltzKlYAtflvw3frsyI
LI9hKBYBFc4FYI0GFjPlg2XDkrNb0+F4cHyumplbCmgdnDCzvxPv1eARKpZfgGPfvdF6pVghZxzf
/S8/lb/qsn7jwUHx39mHtruH2fOUjhyRB+9TQMcGsNZSGbnpd4b8rTRjg3l81IL8IZpTIg6k7wlz
3jWOF5YjOnRy3Doh7AkWcfaZQdY3nXktC1/dVbZiY8kTh1F0foKD7uivFYZULf5C/gi/FEvwYByI
Xfzq7PgE1WXvaka9MIIQdjzsmjh9D+MRE3Lj8eHlTMSvo68hhXbBQ/Uq3eCu/teCDNC1VJTTq13I
T2GxfGPdc6oD4N5tBZA+5xqnAizOOAmYDzSslrazs7AAGlFF5bnKWWf5WZb8W25ev2Vy5Rn186Dn
D23n3jmIefI1F6IQ1PaWConzmA1cNX7sNIusDr8Cj11zHP8sBnuLwYDI1jy/OAy1lrnk01Ok72nR
7kwaKkbkcJgaT+06rKNPc3b2kpgioYnkPaSgUXjm2Zj5KorcTQkbTvjasn2mF8gH9OeU3jdtL2/d
zLwneZaWGEX7u0bQCMlJabE2hkna09AJ8RCvrbmO6DRU2xqMeqAbrIrt9GnGYNnrEqCN+zz1ESjE
jkUNP4xBigV580+LlpH6Tl0/vyQYQ4jkvg1pvdNCH9ap+JHxw18mGABwDLFj56DT9O4jbIOet6qr
uDo8cHPI2bZN0X8akXbsM3sXG/0VZsNs8pnzGcVV2loQMKJJkT1wRPDTL/iWpjL6HAZnnQJPd/k3
+oH3JneQYjbRviDuoP4/6T524FCHH6cxpAh4wG931b2MG4/gTK7N6b05zs7OmAnb3sfKa3CfU32X
OviKkpViB6ozyiBOJmskPKe8s66BI84tWvak81Y1pgxJqHgx8rUyajqjKVR2uWviWTvaRWs/u0N8
2XneDHOiIDetrXM7YLzJf3mgTNw6fNUB5x2Ewvqdlob32OFuOZwqz9UWRebsYzkSbsVFEOWw0V3O
g/1M7JucT2rKXdICEaUnr22bPQU21ttwfJzrCngnn7Jcy56Kwromhc1ilkqvWvs8dSFvDgQa1NG6
e69jNifjtzOlErvJoFbPDHuEccSJi9gngj1YUZKTHD9dcuSs/rCOl/wZCYJ12ds/Q0HPAG8Lx7k0
D7yNZucAtChEB3CKW4P3ShBslQlENbZSU0QjwRmdc02PbmqSL6H14dqywBbo6SPnaWSJwfIeBiP5
Mt1uNWj9qeKNR6PzZbWMiC3hr/Qg3rc1mheKDg+R5uwqncKv4f+2gKkvmWZfXC/6bD6zQmeyobFh
9A+RJj/D0TtLi+RQO78Y2MEgSvS1+UMnvFLwcGiBC4Saf6i6/F1C+rA8cGOc1FV0PxeAvKgHcHe1
ov50LFpuAoO0DikVjNLQqA6qH6gz3ThuWGo2zLFenNH+PNUmfbSoeEK5vu86jOMevoKZexrgdQ9L
R81nepwZs8RtRb2S/APci8+vAi4DGeNFgIZ0Ssxrxoc5pS5Afoz3PmzMKyE/mA9lh9END673Ur0a
ub/PAPovhmwAVB0QymoT+YsS6hYiD3QiZ58G4bGeyjdy1C927Z5HlH5NwD599Fy2KVZxIVy+F3J4
cTlQqOiKqTej5SB0xL9QZxCcx7iGi1I467qdn+Ymf6Kvt5OFy0OES5z4f1FoP/uWT+9Ec9HCM9eN
/bJy5amNswN9tnHhSPnJKW9msV9xreGlj36KjpyA23AztgZxD7LhCBV731s80kSAnUCrCCFbPNcc
o3/Q7tNkg/MpnvpIbKpGY1otth9hHZPhs3cVRxEeVZeigIkfiL36yMJs+JxmIJ4+j8vRAbBBW7as
3HNpiX0ZendZU0ng8S2DlsyDs6N8deUez3rA446p9fvM71RV6UKOo1ro/FUyzC9TZG0nrz2JIYOr
WXOfH8PpleUw1ySFhaFr3sbK+gV7hXFaxae3Ileeuzdpzpdem+hzZF7KVMihQ9cxQlsFI5+AvHJo
cPGFOp66UdtSrhPOERcAZktOsthgGWs++o8aYO4VZcyHOhZ3EYdkhObAZfEUQc7BBRTOCXEP8uQ7
chdbpwiaS49wO2xUUKgcltqs/JmJtWp8TnV6rk28JPRTBhN4Jquy3//zKfT/j/Nl9h3/NF++MBLu
wo/0z9Pl7z/yx3RZE/8yPJOcuBBErz2SVwxw/5gva5bxL5MxsU1aU8WbdCbP/zlgNv9l2I5QvyOo
SXum9/8GzJb+L50ri0yUcGzTF573Pxsw/2W8zGTX4MsjYsW2y/KFof9N7z4UORwbbqHQd2OJEfsX
cUpwA7P92Jg8AFPbv3sRlyjDgjM0uvIaFB2MzAx/eFPeczZ6B2Y4e+E146YU7vRv0oO2Sk7+1/ib
r4+ZvKfrPmN4cjum8bdI61CGMo+YwgOJF8km7OJ60+gj/KIjEyxmvn3q0UTlzLimPOpQdr/WIee7
jia5/luTDWG0F0yTnytzZPCA1kZUnVibfodRCLINq4nq0cn3czhicW4AKH2bu/36A1yL4Gw0jIi4
2u26DyG06wifV3pedWRV5Acg9vFMdy98qVLOHi0RrihxFUC6jA+gU/bet+bw0g8WJPjcXffBwCn1
8O8Clt+p3r++RZ5hW2TlheGSu/57DaESU0Hbh2RrzA97M/WJd/x+SUXrwSwvur2j7m+i4cw0IXb7
yn6bwwBzqLZiYtdblNI7JnEMvgqBYTQZGmDFNDwiYF35UnKwOGoUYtPpCCAG+IjWPc4drMhCGOew
1OxtQ4FlMZRlcIpyJm4LL4YR4kfTgwEt2zNJl1H1eh34KpYdxOQjdyn3dQYCO3eRPCBrEJxDWAgO
Qqu8gVcRyz9dkJc/3or/lXdEpGTeNv/nf39nBP/2DhE78OGc+ZzEWt8Zwz8VNVSnPwtVux2fYzSO
3R4Plc7J6wAqOLWCM/G01dw58RFSMLKOckZhyWiGzW8H1tvukNLQ9zu1vXMu2U1vjK6O1wHnEae0
Fo+TaScn0bJpjDLzPY1Hc/v9j8C5Jiu/HyP67qPOpJTDE6KGJXQpX7+O6iVzHJcxIoeZM4nphWP3
ydVHtgD6SXxNaXPBU11ea6DVwxyWx5Jt/x8vjlH+31+KoFznJQInImz2H8YBPS44s2rrHSrL4pS4
HjaAoIXKG1r+prXCJZS75N1JHXdj40xAZuNQldXLET1NtGf/xKNb/er7H8kIiS7BzvigUtvWALEa
RUF7bMsqP9IpwNpMbxJq+Ll0OYIM1GHkP//4TBVx+cuPT5guzD5inqbjuypS85cIjJb4TcrlOy4r
T9NXJrKsM7E6pko6LLXOgrumF7gL2BuhLmlxaXhVes8aHSET7aXAYe9QKxw/bLMDSAjvVqECodk8
nSkSxQ+lVSbnJpn44J7Tvq9eyonzwaRgSJWbEfMizkG23+EwQnzxvwm4fqef//rNgRnlwWDZ3PD5
Fv92g+tndAmoR2EiDZCIfThU34DSgJTIPiSPGHGIDTbEeYqGgPQkZCLDkFdNBD8j6VUHzn2j6/c/
mnsWbb7orO33P/t+yQRZN9EXrEwmnc24JV84Jox2SE9t+lFJ/EKiSHB2yhLF7piD9c54+34BL7Uv
tb4/D6RPb11BIYxTmBhMJP9GxDzlZrkRpiGeAFumgUL4zSULZ/0i6kAD+TCI1fcvv1/cWq3RXTwQ
fTVpeNIbSfTBEh/Cdy4cI0bPpl32W0BUqzoVWJ98T/4AXfHDCIbqqlMwvhgW1MSg2oS20GCI1H6z
4iMDmx+8SjbnxXNapGB1Qsvcs7cSeyNFAD7rMxYKC70As6kSyH53EwBXH2tphS+hMA+cxBdXhQt8
gXawLo3cuQ12+eufP7+OCrj/7UfMc0wAoiUCT4JZ/f6fbj+eL4XUAQ8se4+lK1ufa0hF807Ck8xO
8xbmrvMDppCGJQd8XOHikVQvFrhS3QvPxOLTw2jX5bGnxwvxZY6WPNaujtd7D98vJuvLByu1i11W
+zdJBBXOeGq+9wRAt8x/7Iesrxnvu+1R1riQDGlVe9FYxls0P4J4MB86QU6GAhJOBhi4u9DtXoBe
9G/R5LEPc+xfqEvaWuVHivwUOjFdhQotRdzobM32GifVhwQKFHs6ONqHyKr+84Vq3L+5HRjGf1sT
CHJwlCyInnge1wyLoz+/n6NmUMQsYBQyEIqE3R3ibHDTBd3sHrZ0IKCUTj2ILQtLY+44t1S9eMa9
MS39GveM2LEX7Dr+5uN/vVTEUsoRiXgFKWcpWNQ8V8kAOUMYr07FphoQ4bTPa4I0ekSBNy36LTfP
Qw9jubAmtppFDIW7mG+ZEbkrDS/4uh5n92TY5UMBXf5KCgc2KNInqFz2q29wiWj+QAiIQB4mg1+T
cMWOJdRI7sGur416ccyeHVgDaqxyvPU3+J5j6HDvzfVV95Pq2HW2DiyZhjHv1LwoNXwVHCW/mNF4
BFkkLvEQtY/C7Q6yMpzj98s8B4pXEL07o+9vy6DRTmwjtFMzW6CrzZ3WpsGFPZq81tO8nYxWPzlO
iih2ggOrVebFVS9VMzJba63kPBYz7pc+56wsQmEd+2V31XVCfpBhsrNds/1CsiiWLZTBD7K4j07E
UUTpYPkrens44ppB8JHmxfsgx7cOdcptDMv8FPl6BW/dzt/LtL1nZjFwNj3FbMh5KeZpy9GNecjq
mUlO4FIfnSznNMTaT9CC+c9/voit/3YRu4brwv4noemZLqCxv37oEL2Y+cRYeomZkh1oect6QK41
1EXYA5F7cjozP6Z+zBTBRB0YZV3PojLZ91NTHqEANbuszb+YDnH4FaE73SXSfQ2UP2Soo1/ITrVt
BEU1ZzCThP4qQS6+aTibuEFSAeTTmFspJ//h+yWromETSFMdMjL8LS0LkIScX//5W+bTzw7kL3cu
l4U3Ky/uXo6DXdf+25VW+e3QeTaMS10966fi/v2Sgh6LI2HeBtM2qHl5PxoIZ4uwBXBCfiPDXsd6
0+kT+UIiP3/QAn9YFP0oX7xcisPQgwH7/l0yqz2ZHVdxMK3oZQyiYMtoDX5hsZk4oHr2aApS7V13
QRXeenJ9pBc5hQ5peB6+f9lUGWbNKELZAOf3a7Qt+wRmAA9U611qhQFoyKevWdNvc4UIyGEFGAoa
UEIPiPv6XsUhM0+4ArECDNCNfS+SMy0f+ctLhnKhJdOabfg7rO6MoCuh0PbHpJgFCl7Q/W4hGeQM
XecyKZajghxE0A5GqAdo94plWvDEzHDYAo+cPqpBYuOxiq2LKoMJDgAFBqhbXyEVpIIrVAqzwIH+
o7cXsBd8BWGYcnk2OHZEh3aJ6/5HzDgicZMPD3qDrzAOhgI6FArtUCjIg6VwDz3ch9rLII9Agpgh
QkiFhmBdIWnI+gQTCa1HWstRICQJA6JEp9ASHJa9xLAmau0uIE/0CkER06VaQGJ8b2tkML0A6gOv
wtE6mPpVmy9APT7GnhEsO72GRwLnIra1bjmoc9xha8LBEHAdY+05In6/iOBkBPAyEhe04xj2W90o
cfI2EqqhCYdFDhxCjnj+srrSFrURbGszf62sxloBFkSYnprQip1q2qX2DLwD8eiy4/m+hLZNW0Bu
K8PaoFymshsBJtE4iPEVDqQnQ7uxyvCnXtP4db1flSDFQIOfNCq9FqNlcIUszbebjZ1q49npIcGk
CkFiFI/sebg7kWl1USDjylxnMEs6BS/xOsYqKXTbkRnX1qjTYVU7noNPUgG/4K72gBAdeCi2AqPk
VINJ1RHqAZbDfhrbhNtvO4ZSxCYK2ixj+ABh9sh35q5bWzHUFYalooliV7W2ZfTyiK/7C3QbHGvQ
eJsoItPKKdCthusCuqVTmBcP3oswy5WJarsa+xleinOIfIW6HcXFK+EP835qi1IBZGJIMs4EUoYJ
7susIDONzUg76RRhZgBBgxk+x+4DYGWET2MrUA2h83Hd90tN5i9+631kCmmDubxgFKhAN23LSHcc
6/qe6e5XWgfHwbGjR2Jx+6lmgTFArVlVQlCiAf9Dy18jF/ZUQdfhfHYbK9zOzC2kod4ShL69m+Z4
03UMWiD0lJB6OjMu1k1nblsYPp2C+Yxx8qLp+odmDzyLwte0iBZEGXc9VJHkLiNDFZ+of3WF+9iO
8pHeOb2P105BhEZoQnMttn5GqmZOiNWrB5X1HkMfitwfhoIRSYUlCjFT9XhtFK4o4wsfFMBIK3r3
mh1CC7BRphBHg4IdmQp7NME/MuEgQfI0dvVQ+SvOMeKFULgkuFKUCBVCyVUwpR6qElFbNHoKtORA
XGoUeqlWECZL4ZgKBWbSydMsDVhN2Oltcpfgm2YFchoU0mmYqqtfDBSWG44IoT41Q5pv0R0frSna
4EtHwEWxcEfOgjoy1ChL0lWKy/RlLsUF2Mlh8LgCidjQ8+FKyz3LXBucWCz6yvd3FSRimfzmRJ2J
XAXIEdxikGc61YEbftd60xLKAQsPyJvARc8Ava4G81DCwSqumYJihTZ4rAZOFnOUPeQA3B8DCC0W
fy8sPTRAAYZ2Gl3YXz0BQZ77oOr9RaMHNn45jtbd2nvgCObMD/wL+/KwAF2jLSoTPPJENq/VyBSN
eCIFyCA9q7fllPcnwD7c082SH4IPBIsW86J3tx0TgYMglezCEOwS/prMDRi5iHYfT9UGaEu6LCO9
XOV6odwd7TN0W0E7tYQhhlFMt8rfnTxBL5EwzGIFM5MKaxbWAM4MkgMMNbMT+sd5YwfTa1syjZ9N
sLqlQqQ1zMLWbs2Va2iK5ytba9MMwS/Dyn57nkzfMmhr6RTSvZBzdsmti9Pkz5pW3WoTQFuYnGvy
UxI16WDREjPlKoDn5sJ1G+C7ld+gN4V8c2C/AVaUxIWZNmoCMFygEHHEHX8HChrnNeRCfO+p8wZy
O2bgLbIylbfcLbn1Oe0Wa+qxasHQ+QpIl04MyXMYdbW/MRWyroNdx1iph57FgoiIpV4Z3mNl3w2F
u4sV+G7202usUHgyXqFlSE5lQ8AqVbg8N9/lCp/HARDUDIh6Uv4yvwF7CrVHcjnb21X1UHSBWGZj
oa99Jl0bLoUSUh9DgHGVKnhfOeqfUenVjy1cv1gB/njYvlQK+ecr+F8ttZMzEK4q4QL2JoBA+xsV
GCe/yyjqNz7zdQaeEGRtB3mbZAOmwxr02HJtMqv4aXUh40R4hNZgXgPwhApTKOAVOgpcOEAwLBXK
EAAPfXbghhHz7WUH73BQ4MMKAqKlUIiOgiJGkPRiF0yixrL42EBOHBRCMW/8T72CbKDgioHCLA7w
FnvZPfScdNB09KZFpqCMIeYeOFqAGj2IjaVCN84K4jgonCN4OGIHsNNIUCncY6fAj6ZCQAoFg+y+
sZCjcdKd4AbO7Z7o09bgMxaIWqwrhZRMwpqMsubBJok/yZhdaoahO1+BKDMB/sCBTekrSKWffaQK
WhnGJcY9OJatolp+vxgKctnz8Cszhu/E6uZLZCXsQLvsoSqfOIXMoV4Cy8wVNpN9hbMQkDRdnce6
b62EDWLTrQnlt5GrIy5yu0WuCdABHOCtytWkEJ2dgnUGH6ZCdzo9hzZ578P1tvq3OJ3e3NSqN55C
fspgfO7a4R1ykTq1yPY9KcGV1ZDzlpqTK3oS0bcUPi482zRioeiDF61H743QJm+5dagVgJRDQtYP
v0hAUU10QJT2OUY63yZzREpNP9QF4QK/uooij9e975G0Uw8+CKMmnVqmbNo640vGKzK4VH3mT077
BEQJ7pn15AarKkHyB8AiXyYKr0pqCKhFkLxab/acuDu7gWlqQmStFJpVaLjihFYu/KAcLmXsLP0e
4nDTAc11dJBmRfQjnJpzxcFjreCvPRRYHRrsBBU2IhUGDusxdpXdlvWQwsdOA+uYyXGPvh7tcUAu
EkizEuKs1ticDheoqZN7QgZnRVj/2WfqFozAkNLOWw9Cg4E6h5hSqEOYJkIZg5YXaZh1Iit1Av+Q
z0BwE4XDleHBVHhcY2x/BqP3EClwbmB21A68mkzPoe04PAjZ0YDdZ7Q/qZhn/0x8r1QwXqary9IG
z5tWwO6cfsGxB18SIxK8kv7KKLW1hriVrC6YXwNAXWyTWKmkiYlrblEMl2z1XRgzVYv3Xnx5GZ8H
TdFKj9/BPNTGkhZxtRvgOOyRWS+ZwYIe1gG/BiXkE5ZPoCtQl5OUZWYAK+ZujvVAj6LX1vMIebC2
NGKyubnxDSpS/RxIuD/Qj/10hlEF4LYy+KNN0MebiVQJ21dWqTmLo6m9zIqp3Cu6MsjSjaZ4yzHg
ZQmAeQDEHANkzhSZOe5gNDuK1qz5zFZxFD1iWnudoW82XU17l5pBzs8NtsfWw9SyCHWOCrq4Pwie
UmtCnlsuDYfYkkElTaveB09Ei7FkIW/hyllWELJojO1jxZw2FH1aUxzqCSB1VFq3VBGqhxaPkQ20
mr0pNxwJQNnMWNCaoSEOekLuA/LcZo7ZJqRT/QvrOSxavrpFcmwFYccgts6zATM7VvRsc6zM0yxY
DeRIQQWPBnZB9K16sNs1T2C+SJbxRDktruOFbWRYPqLIWCXzeI2dfD5Yc/M4euFAt0iugziC1TCB
mOsc0pbT/JEZg70waGxXDk5ERQhHht2uxTc1XPHDIwUS1yGKG6DFJxDjGahxIhpXOC4BRzNQyIuS
eEKmyOS+A6O8s9P91DfPJfByTVHME8UzL2uDhwiE8wbUOfXH9KAp+rkHBr3JTckR9QAZ3WRCngHN
CZTeIHmMFUNdQ9y51NgXCEPhu+Cs1wDXZ8DrUhHYUdJtMrPkemujcx2S/RPzDA7TgwccZu68zkIi
jvUvSV9ozIS/0S0S5eXoekvluGHoIl8yfce6/jFxrPAStuOzzU2lHMmF1Tl/yoMmD1R+HLVVoke3
TC6deLJuvaLPayKyt8A5psVUswN2E3+4ORhye5+j9qR5MAzzAxfh3nAygMRav6bKE+90VL4kA8hZ
Kwq+CNoWEoJcGWO17InAcQE51xp0PitwRNH2OyBVbQnX4DkBsp/0lGe0yqaI9epNbO/nt0Ax+bks
EIaLjnyxrc4TJr9fRuZDkmjGtgjEc5eVl9AxZ6Q14OwFHuZWMy9Ry5cBpfYEtak/TAEhGf2kmxCC
4IlOe5fuDN/ciF7VnCX48Fy4+74NtiLz2eFQ8Ocx99KU9gdXGFRtZSlIdaRGjp5hLpgjIjsFS/Nh
OVsgJDEcNMp1kCI9cNKApabPA8rAFxWFoPK66C0pyQgP/AVax/67VRaFYuA6oLFDr2P+FYflW2hR
HnRRL3RxDPQwYCMkCPQ39Gyzrl3Umj7svSC9J8zMojg62okgkms29Ngc08P4Nr9OhXUf75xZFSuT
B/JBE2DSmXctZ2WK0GARrdx+4Omq/zAq58x0F9B+wO1q7rLfIUtSmqAYD7Nti4iiUEaKAjVFOOgb
QAnt2bx4ncpJWjgsGGzMjGFgBqSMTPcaqgu/xXkBhIesHihQCJFsLEPnUiHI8JQpA/j9khYJfdNY
eOtO2gR12WIVyrCRKNeGSVBY9jQk2t59YFHzhEghY6rWr5sBE3XHUQ+4CGC959TB5DEMwVMwn6MJ
ArCuXB8giFLY2NWKiWj8mNTDr36Y4VWiCPGVKyShvMDe1ziytm55mn013kD189svIjctwpEoH7Nt
DjGvD/QfDUoSTblJYnUrCltgt7VBRyT0cZiUymYyChJs0ZHPKycCWqqtTHmKA9b8gBg+aEp/aGXO
oKGHGelynfkWIg9m0Qw7go2HTsWr7YsYbfRBoJqWoiuWfAubtoBSnCkbi4mWRVd+FmDfz64yttQR
7pZEWVzSCJ8LTtthIVkxTCWgSVBqeFVAlSzKC+tgZlg2XphKGWJaVDG2csbwL/KfQyODQJ06qLEZ
zOxHbR9cNwMRHDjzKtCCtfRC1mbhCOlaPDvwwI7dxAm1riw10rP5UnHRl37+lIFL5VdYbiR/Dx1u
lfozWJGyfq2VE4d9rfqcaA9S+XK4hhJu9TMYzGrrazh1wgq7Tho2R7yFPLv7eVygA+sJKJ5Rpzmb
SI6XMMfR12Hr6UFeOAlHBCWjqGWN0geQ/rIXb5pIj4m1jINEHtAkPVpe+jYoI5CjhZc2cOINLOTf
yCou8YyoIZm6J135hDxlFgpQDDXfqiFwZRZHdfysk/coemyHsicT5LF7qoatP9krLoWXxA7HNdQL
cuWp9TC22I10yWIU4jDGI+U+MoB4OsiQmN4Qdc2j6KFClOQjTOqUOelW9rQuy668lbI5acqvhFH1
lH5SU0mDkXpK4uwRcxTLSDTtQtSxtxHUrPPwjkjjTqZLdrg5IPVAWaPR3eUf0q/2SL3hjWB+ksoB
ZSCDKiusUDQpsTbaSH4NoJgOu9nvXyUjE+TG1UhHiq1pNeGu6XkiDYZfHnLDfMnr0Fqp0ZGZJZzR
hfKlrGm0dlF8D110O8jbKT/JflLNmHZNT8oqMF5ZLerR3oTZgoyGcv8WqtVywla31RwiJr1X6isW
yTQFc3oJuwKxVqoMW5HJ0lq0Iw0siiVD8SEHjoX4uirY9AQT08xnR1pR/RQfVsQEGC4Yycg0pJFB
6i+kYwqDtNoxE+tB/zAdxFLEcNV8tkX9WoycFhj+FG6zMr6FmcNKLtd/N8oqNtoUcs0Z0xgwA+LV
UNo5/n7OlY1sRkuWoCfz+2LjsDHfUQ9om2ut64jjkspHPpcVyPE4uujFj61sijc6lZ/Cw4KGnPnS
uaPLx526WhaYVz1qv1LlTpuQqEGQIreVXVAfDAd/SIiQK+NaFoqHDgVbYnxVLtoW8mofmmW+eC6y
Pi+NYBcqgVtM8kIJ3WydrVAJE6ru2uzaymg7+rjabfjaSOHHyds7DdGV3qJ4OpoBt5/6PaV3tHrQ
dZszfMDOXP/1CsAS73wDZzSyn7EjOkiy3WiHmtk72yOwAFiY7ISUti45VEwXveJiMwixMNuZGO4M
sN3LUcJ8H9h71THnA9jwJn/mRMcTT0FbPGQ0rbHh+i88SLlLRcmLSxgZ7V/JQaDOGlsJ99yxesTW
bWER5jSJwwOFfOvttV7A4zVYC9LORXirljjGgBCzbD7iQdePg9oMxq2zFaOxCjlxoSjqLN0uOo1z
m25m27PXtVIG5koeOA5oBCtOJyylFRwIqJBcPWtKOZgo+aDP3GGHyuYnNjCOiBvVVSIdbTwRuF5K
URv7GmBno5SGbZrWLGeTncHDa1GYtPvDav6te3lHBcffcRBQrpOB9n+MWwCcP62BfBw/ZNTvYw7K
l0TeiUOB7zfNXTe13Cft5DU1o2XXp+GTbkNpHOeY+gc2lUivfgxaMO7bJ6u2q1O0GpXaEcBEv/Uo
UWw7vI8R/kdfiSD5JP6uVsLnh5HoHTOamEUOia3fDDEWXCcPHZcXjwv0kqYSTfoYJ1ulntTrD+5l
/IcZzM+4KacMR6UhD1RkniQrktHjA+QE3DmHlgswrYkO1UbHuMUvdnOOqjMjlm/08mhSAgB06/zQ
1M98Zi5Kx0nbek39yeNAg7Wk2cvC0JZN4z3USrnJsPCr1ebfJWeAEH+7D8NQmHEJlUprLhN5mUOT
ZLvUZ62UOyFMcpd5+ahEn/iOTumAhh3w1Ru6VAUuQeqLHJT24Byz8YrDE7m7F46uOeIonKMZc0Y3
1O7HqGyj0icBaij56Mj44+BzfNkqMWnvhzTATZ7GXoS0NGbEUEVGvEkCjdqi7j5SJFmZBknqFAQs
A4unwO8u5cyehpDuLaWLHw7pxZX72mUp5MqMGnMd5qSoEBc0vxPqZGuPkO+aN3Lbe821paQJIwBk
FoOW50yTNJ0CG/ZKV30xgaC/SqM9dEbzMnhzBuLR/cqSbFnjfHUSr1t0dHPp+7JcZrRJ7qeiXzVw
pBWOqE5Z872y4KevwXqlC5z05Jbyp5dM9rZLAs5v1GZFa6YN30XLu0MGr7WM++BVxt2Ii63JinmB
OZnxEgZZDrXtguyKPl3cjqS+yMMbj492z7SezwAV13XQjNqSNGJwdli4nBHMgTzO52EZA+HPwsk/
EiBpz1bgAacPiwdpuHRhvSHaJgM7LO0lH8qvMOYJZMBZxbkDaaaoA2harNw2ru3/dqL4aFZe/RBn
yuFOrgfSWHQBokHNdMT5B0NvRELdf4LHQ7Uy5XsTJQUCdqM+Q4VzlkbZtj9jwtQFeV+6Ivo2ZDa6
aX0mnbXDmYBMcySmnj6chqrLbr6br8AOt7ey2GZt1dwYFK5BegycgeWUeVxAICCdG96LR1G3ct+G
on+UTjI8ovGkBuWxZu3ijy5rnUsc1/FNWrNznJ3ozWs0eft+wXGXbiKbTTsAyn0kUBkHLJhv7A+I
PdhBf+iLgIm0dAgdF3mOCi4atxTeJjiRpXXpUrYSxg9laj1ERSCvyVzGV42FrALOdDv1m0Oa2QdN
a5jG9H25glbI2LS0tQtnXSCYu0SsxipqMVg3eOv8pLn56qVubK7BaDjriVPf/GIKjnzzbxlMjkWY
6NZBZqb3FLg/w5I9M0PyElNvmD0YjmavasuuKK2v0V10zB6C/GS640mfzf4pS6EJlNWNPfXwFOlW
vZrKWW6/f6nPDnAYGzD/5Lu/io4LfwlGZvDye+rY9Z3a/RcsPB3uYlPfvdx0yTFm/ub7N8O24q4d
zvfJim8YK31KZ0bLgXSV7eDxWHdnYJ7aow8PqJ8s9Ngat41FWF+Tdv5khvwI2YtwVw4Jz7tmR9J/
wv4F7o9HUrkUb8XoFV+mTMIFwcbsFEF7JHCuiRUR7/HsRzJcR00EnjtuGKC7H1Zvi/eaCdcS7c4O
VIV3/Q/yzmPJbSDLol+EDiBhEtjSexbLlzYIWXgg4c3XzwE1RlLPqKPXs0GQkkpFwqR5795zCZH9
EQ+d881nRz1POhYPzechDbFI6d1LBesAbYC8xa4GoJXcdPRTZLi1kGC2c/30FNolLJhZq5eV4qTi
TCGQFe2PqhLPUnP0R1c7AmZY497oP9SYbUy6xCfLpFJuaT1MA/c5DPBIaJqNdqjlsR6qi4xpKzc0
XfGNgLDrG+gURfVSNQFR7OyUDOMMK7J7Kwy/QEl50ckxZTrIgE0CQloapQiODesmBz39KUI5tkrt
Zzc2l5os2CCbdbxzNPnoaUlxsTUfA0zYg2zTEnHWALsEKaeek0JkS581rxmc2FJONvdWEMHMpy1l
wT81YKu+2Sy3cKAV2IvtHyoG1aziAj5iXD2PvSYOZuUmFN3Ibm9MFZ4or9z6OBKkTwxi6UaDOCO3
NVZVjCSONjnsgDItkGDlRLbEzqKwZwprqdk36EL5lQL0Zigb7ylv88c8UfLYWd7B7vJ0Q8gUuKRZ
5CFa4jPMrFwT/vdYjfdGiqDt4RblyZwyG9sKw34I1TKNMxKCLPeYefQ9ctFBLYw04C+mlaNUnj4x
/vo7mUht30YEfDuNs8X3kj0aY1PsyKbFbO68m3Xv7G2FRFo1g8WTEF0Qib7HLBcuRYVhBWw/KF32
/Nu6Lh+SBoEKPrUfYArcy/2QD85OlqTIjUgE1777nRA0JlPoU1MpvySUEeDyKvoCLq3YQViniLnI
09qKfBJ3PQovOIywJdeV5+w8Jrx1QqTv1nW4UZUmJQ4XZ28GQb9kN438xXlItHzYM9d5aHG1kwpR
wYyBlu38hjroNOBD1axILadOjUcJi2FpOBF7gXKW8voDAFOe432UyW2gSvNrRpKHGomVMGqdXMpx
PNEfRARBZPuTXTgrw4zd4/1QROikteCt6rL8JrPAesQKpq1c4t0Qsmx02iiHSGDhEvhK9UKKpcji
b5ZgHeEGo3NzUVQuCm8u7EwUamvZnHIB3XyqkTp2ycohJvnieZRiSqX5qynBOObo6Lqk3ZAmMqMm
2WxVn8EyffOuxtSrx4RZ2epTVlyFGVH2dFqaqxI8pF+5q3DM5CYOWiR8efWUZd/zIN+NyTReReKo
F7/XvmklWnUtHi/RwKbCTZK9igQ0BjtZBsLGfqnNUaam/To2MLlLt3axvpFqWI7qPIXRi9nQ4euT
wLgljUMrDgj8QjNdiFBDYGC7Vt457+KMEQ+/i9aaFECQ7qKMUDekMNMtQIv82LkDmbua2It5g5IY
UXjOwaafJcpENyVMXnTAac3AP6lc5NTwBJkjod6vEkaorWeO420arH04KXmBJd1vijptTjEOu8FN
+008//lgYpQOMe/UifWQFjQSvdqcqM033UJFkiEqbsW6HrEfGmwqXwI119Zjqz+RwCGPQyUMWjMd
DYraIi9x9KfX1NK3Wiiiz8vGNvqz4Y8TSX2lWBokhdMq0ngo2zHZ90WaH+8HMHIUG3KyXuseASxJ
UXvPjb+4/kuLuTZfZpJ2OeO5tU5L03+EU+ex4iDR1vCSTZcFmIkdHMVF+SHosl2tyX2ciLbd5FOb
brqBRAuBFwErk24fYjO4sJtnb1iW0a0Gb8/yFkjqjbqYdjb0ftO2hnnQCt+kpV+9TnS5t2RqxWdT
Ai3OopaqU5lnpzu+DHkPQc/ZcxYY+TGnRLby0xYRomUVVz9p1RUHpboGRrYT0O2yoYIb66Of1YO3
vrHHCw/prcMM8sNlI1rWwSrP64G9pY0L8r/XOUWP9RVd/TwneK4Sn8hSPwAZZkb0CVZ1WGAdFDmZ
B9otW/43eEAOtMG2ctWL7PVuPUEqXQ1mZi1LkWKYm8kNlq70B+ahhvEtH569YcY8yVhtHM05yIZq
I89VsmrKEtoAWVjbLJXjmliIesMPBJjFa1Khm0Y+O52/RdRA8CpPxmswbXSHlE5SYb+n3khAVFg8
GmDlkOLCcugHiSO71opV2hJFV0kno8mWdmefIOXOffJoNkL4tp9Mj3pUFUSf0zClChjk1an0Eb20
+tVSRrAbK/0pM5zg1LNAWlbvlYzsjZItab05GaRsKajBkvZGUky1bHBNLIgepXKnU8teJr63DgJK
R6gqqpNMM2p1fhyD+EuKDbV8Og0GijivjOmLuH4J2mRSAtBtCB62CU0cs0EHuRDcatlpyQOyN3r9
VXO5vxM+0UJoL91tnefxoYj8z5bdtcjPBofaBHFifTgVW8SBQLQNQz2WnlKPFo5zrcyvHusGwpDY
3tSTfQqE4kCbiVRgMEFGF3QPAqHRg5u4zdE17YcA6I4uK+Pi+Wn/3MfP95Sb+5vcfFKeJkAhimeb
9fGZCC7cCvHkfYxS7dnEdJTsonRbkwp5q+0x+wle/Y27+qtxhB7PnwJI25SWMKkRuLbAqvUHfbNM
wq7u8DKSr5maqGdq/ebEzux7JKTIilVz9GYzRGTkwUJvg2yVj+Ro+uG4d7zMXZlYQjdMKcUiKXOb
qurUU0ZDsxKar1kcQEehFbYcK4GysFA2lZfCp7xYmUcK0rNgY4PuXrqo7WXSnNmfFA9qiK94lrrz
/aANNMNAPk/E5PJnevxFRTTqMyG7ox+4qxqW5K7oXOeIKCfcV1EYHT0iQvbE3pSHrP5kd0xXbekg
NdTbPNxYcfOe4eVqZiTxnUsc4jBdT6YxLCOaTkhZwiTdmCaVTVOk6JWd/CXtGvvohjZqmaJD2AqK
dGgrQlCLaUH5OtlNLDkAJaFfZdOMYTlnPc//Q5iv9AifUnMLTgePws8UbgwPqgPenw8EXBZJml9U
P3UU5YphqSWk3bRUiFduOsjN/c4zowdXNtq5DIZ34Q/xKy0Z/BtDGhwa821AWPN4P7jE0s/OGrEp
jiQPp5fCb8pTgo++kVrxpJpSLv6uoP0n0bB0UF1bUjrCFbYj7oENvyj/y5xcTL2b6yODpJtYRQVN
abNYf+mSSftoncZedshwVq3Ov4njpj9kHoObAJW9VthsuGDxRiaDwhcR22A4VUUWXRQ9kCSVL/Ey
U9yxKv8KXvBLQW4uWxOEEyER0gtlvHt1QTRww/xVZ/VjlyYKKllBabqkQ24YJrnjmbv/+1f+06sj
XV0I6ZK4YhhY92bv5K/a/EAJEcYdF04joX5B1eS7k2k/AK9nS2LrqUYbtMI7O6D4bBrRvzjf1j8F
YGCH9Fx+M0YLz7b+PN966faNKpsKQGTRUcJ1CgiH48rsCrH2Ddva5AMKy1qwtzd8oZ9kbq/02o+u
DQuDa0RQz7LQq+YQIcZTnlO/gQLVDkWJUTdgcfPRBnO/pbtkbYIaf8ypaRb8HJDDS1h9JunwE3SO
5mKIiiYozuZFVQxXk1XrW2i1+sEvszc30Q9GRh8FA4x/NDLko7TM4iMFiTe2Y9nT36/H3T/0q/lk
viCmy7lA3g2RWJ9P2S+3oJV7dU9AIdPbaH0G5/tpcKx9l8XeqpxIyEoM7QDDYEqrNU3YHsjr8NlK
3WbZNeSI//2z/G/3BgUKoTsGKRBSzkERv3wUhkEtLgI6zr7Ivw11xco+2iddaNNoa49OCLVBWlO7
K0rx88b4twja/y+9ywaK/f+bjb1vPqfjb8bl+d//NC5Dv7Z1fMvubL9lu+nyJP/0LTv/cAycyTgD
bFCJFL6YNP/Ltyz/oXu20KXAkWpz03ELMMjMzGzT/ge1V1yYjk6MtQlo+t/yLc/Og/+5rSWwbhN/
tK1blq7bQt5Hgl/upcIGR994Lp2ZwiREyv4YBdjoJOgp2QSI3TuWuJU0ny19I3Ni1lUGTyd1HKin
1hvVO0Ta/VNlTdupD77XcxvhlxP58POT/LZ0+OMD4qn2BM0EypmecEhs+sMvEvcBltTIpDHv0CCM
aceBEUKbHetGeuCFgLKpubQ2RhdncE1dLv5a52n7FJXZuC8i1GnSD4NVxnMLkhExSsB/sie+7sff
P6k9D8m/nEo+oC49gaMKbxrXzpm/yS+nMtXnK2hjbrgz/4tAfkzhOJwLp663IYWpfRxUt1Gxaika
13mbyOg8Qqctl1ZPWdINCqrTIeqbiX0PlyW/2Snsun5Kaf2o8VMFmF+oD4q/4ibn7CBqLs+BMu2j
0brwh+IMgGrjjV+glM8hk/6+LkPhbH0Ksyu0RO3Vrd91y3Geh5JELqknZwlN8Oi3jrb5GRuYzVBf
OTPL0efT5KJYUw/yh9a47cPPoLPcdWjPWVP/pAE1mhvPcLm86ta0cbv++/mcb/8/zydsR8z7PDkM
un9e+UkTymiQeABa0a49kLBFkqhx5RV0lhNcBAv2f/u49PfNmBunqLKfR4JHwOZAZGFXNN4kpYd/
8Zn++Rob+HhMKo6Wbs6Pzu/XuEwqujA5LUKztIaHvtIGxHnTK8zC5tI3Os1fEKvp5Dx2ifoxlQkh
RnOcIgiWt6I19H8xT8/4gj9OET51opBg6zsmq+7Z4ffLLVflUY1SIK4pP+tqLTHwnMkb6Te9wT5M
b4oPalbTg9lkOqQahIYLZeFmiYbc2mMCVR/C7YyjiU7ukNEhL2yIqn3vvVtxQcxoW3z1leUcm0EH
Ehpk6Sqb6CkbIiHhp6NJYWTj7Fev02NuJtHm3z7VrmHCT+WhkgxAfwbW5GUlknKgNVGX6vUelqbQ
xS66MPhSTDq+n6FD+9yOLy77ql5LjhSBxSY3G7nEaVmt/v5xfndw8SlYDlkzOgHXGqvGP8OXPBRP
RVEb/H4vwxESdsaakELQJ4kO+teIH7whsPZ//53zpPHb5TVQpErQFmJ+Ajwu9O+Xd8TUHDPYFAtZ
IF23ieEozDJY5p2VVYtmbCeuooVBM4pmfU3ePbUTsvIMKCLtlXc7pT+QGp68lZbxTuHN34fGbKRy
0Jv8/ZP+YS1nmpqtfCZrI+YmS5refPp+uRFzupmoIWgnjLb5FiSIb8lJMs+G0X3UORWrha7I0S17
Zb5YCBkH0JyPTt/4h7ht6WXGOCVqHIztJN6wU/PvbSLA14nLE1UjIW5VV1ywIzy6XTswxNcHoGLJ
dVDDqzfo9QXRJYvkxijeRgsrx9+/nHNPBfx1ZCeCQrcdKSybaXKetH//dlEvoiEhnmeRVokHmo/w
7MasHtI547BB0gzxSULrEcQjaEVwIiA0gG6hvpOAJW7z3w0qKp6CXGjHQhYhlIYIB0ioMFpXTfmg
++OqLUk4wiv/vR1FfJLdJFehAYqVde1Bizr31tqVu/a04t33YPRrTvypx//93LlyOyUDUYv68EI2
R76JT4iv63UmR29ntXlEYAVie5/UtUMp5SwwIqZnTOWOrOhiY5LQte7shBgxeuH3mStxgmGVJVjc
/OIErZmvZyXGvmtz8zmzzwaViZcUeUiHQvJMVDcaqnmMq7BFkDucsQU3+mSn6r6D8tczM6lZ7iBC
ReO6sp/q0X12tZw2EvwMaiue+abr5ZrwmQjhxRyRmMgJeqTaD4YjIPGyxGYkKC6q1YuLFOPJAjux
GLpO30xjjaA/HqpdTPMWeiUCxQDZDqWA3lvo/PI9UZA+JDPsZwIIcO+iYBSPSNRNSkgMiJFiNwdn
MF4ppLF7FyTiunWs+ILnrFq7bGU21DWLC/BTuin0WD03qZ8b6gKLyXf00xhkBAMa4CgOTaWJnaUR
CDI1fn9Uo0BFxd5EzLsUL3dQSEANWQh6p9f7oZwGb9Zb7xBp5CGU12E1EBT7nUUZLrdvQRJ8gqmI
8Yca0jFzfLxkwNIJyUFa08FXeRVVe63bQN+TbMCW3BbmOfQx0uqqWSWN9b3ozPKjdQME1VMTnAqk
hrFeaMdAzeDz+VUxgk3M24IO+Ufdg2mrBS3EnwOMzfYK9KmsMNPKcmcXtQ3bS9BrKY13Ik4GIo5J
LmisxuKSl9ACqT8fmoiwDdmJfiMbNELQnX7GW7lq6ak8pd/DjQ4kK7t6GjsX3yTFoew+LItVi+k1
GlrrujzGbadOZTR+UVRsv2V5iahJO98fBPLxwP4Gu5D4bni76bQduIUbA+6xfl8IWTKSQKGkvREk
8lK1MV7iwM4QlQQ5kU1Ub+2YzX3gP2DgJhyV4ao/JAVe7qRnVeE25J3jFF80pR5t5wjWk8TMv8nh
v+7RX1Q7z6VOxGKVUW1ew91/tJSmvGkuGeAGu9h9GUvnqDnqNfK6+NQquGUFdcst4VSAravpUGlN
t8XNjPpPR9Q/kXm9JlrJ5p/JD6WP9tFhkRr0ySmbDxC2ks2A4OQU+ITMNpb9dP/dwFUc+m5dyT3c
0EJIa9SLhVNh5BinDWiV74ZrqY+EsjDKWgke1s2rF+aUOcG8Bkw8/1RuVPYR6hmWYq/5Hgm3R/uq
Feuoj4HwFJoOnhCYwX3FYIq7F0BaTx1CCWTh0xYeR3KeJNYl6m9qYzkFkRZZxIhiYADoqpDyUZs9
J52ZPeEaDKzAW5hJZx/v3yBo2yevbjfVnBqVaZgWIkeXD/jJqFDbfviaA2RBRmAMa1O0X+MJ20Xd
VfX23ghRGGlwj1anSeQg6K3EWwZB6u7BftRrZaA01MKbiR5jW+TZlwACw5unxo8yiPZWXY0PLUiw
04SGaNWFFcG1XrguCwKn3XCikKqnl6nI9U3sN4gAIx2lW8Pas0WVU2voocmj949egyfO/wrmAYRa
pOR1cvABKgIQ0lj7RA0HJAnk6FXXx8OV4Kxo0+smhLMBj07Qhyd0ObMLErULfaL+4/6qzsIeGmb3
bkR7Mlunc9m4+cUaCdv4OT26eY2oN6iNdSjzaOOA832Gd62gKCcvSGa6R56+D2mP46YUqLjodAe0
FrCrUPIpdrodOpiWO5/GEgdJnueqinS1hOpIIR7hH7YbJiZz+BLZ1kAnkIj1cKCZRkt2f+ce3AkI
oERRwt4neBAOzZRphHrQgxpzG79BipZZxYOHrp6GeD2Q/2A0aisS1e91aMJlNqlDANlzQZcmuuiQ
2VZJ0DwmWvdKmJTYBzHmxyDJGF/cIXi0SmjbPaCaV18mX3ySXVRTYXmwVb4BJamIAcf47KsqfDI0
udaHAWlT0T07Q02u9KGinYLryocDbJnjp0jDS9tf4HA9VHXGQy5qCEvWjIkxp+FYwFuy7uHOIfyH
033H5TmwEqMAAlAk+4eafBIjNuoLnmqS0OBFkbjg0qNtk48k0y69wwQcm/lVZ8+wVZoJYbirbiEz
6kqOgLvblEKuZR+x9hF7hBJr5fmdu/FUbx/9Ho6xYyDr9NBUbuIDD0T7AF1yfJhYOG1AM+xi9GFb
omojoBZ5eED7itTZncOkG/NRsU+iX2J06zEu+m0LYK9tCDshzcYm6e10P/SmjZe/8S2SpdJwO4ls
2JkerXwDls8Szc1xcof4nOqkCCATpjNpV/35kMdhjRqCA7SxZAk0cdgYvYtoJ/AA1DQ7qq2ZVoUr
bDrmSxYrd5eZOKZi9JTM+MY2weG+xE0evKCyQlEGMTQfF9yG3rWPCb2/R9HVoEefjDC6Vlq3g72D
Ald4X3oWT0t3PkX14JhrYB3JKSw96H9EK4Dhno5lkCWPNrHEkaWHT3YPLhJSFElHMe3frNeajSKU
tLfRLSbM6ESK4wzIqhQRqKG01Z3drIdOvE90sSdmvDpRD61OVWB/BT6aXRp0dpPZWk91DyDhHq09
acFLmUtEvF5mPKoGZHmSGckucyhKY6fEEE+lGcvDHPCcYGCPTdIb7gorRyLAiNum2fZDTfolWdIr
lfklXy8Sy5pRdjmEfgtYzC3eeKA3ToFcyo/0Z69ssmuFrWpBeOI82sTBLQPGqaLYxHrZG+tUPQ7g
3m6TLp/aIMxW991Al7Z46wOaKWOP/a2v+RWsYqZVq1DitUM5vWaG2MYRO8Wr4XfTt85lNQVKh7UN
C95gnECnqxw79VjdTPRpozeoj85KmQYAW5Bk4Fzc2Muv/tQ9G2EXAbgJgx3Y5fpBmNeggDJPmeni
OOhHC9pNa0UFczV1RAlRMTkZpd9v2O36i7aJmsep9jWevz7axtb07sblN6Cw+UZUHncTDY542zmV
xR50Qm2V1usq4dE1Oke8TCmQHhSYL7DK3s3BI2c1z5/reTaqaVfgQXBrb3ys9JBGZgRaUuhpBj3M
F/s24HL9fR8hZgbgb9sIUEwAT3D4uVjqHEP8vo3wHOoXpkF/24iigz6h98jaoXlklwc8XRs+mfVQ
HkPNPZRliEPBrYnt8tP6ej8EM83AtoIbHrAv9xMeRkTIlMqx96KvtuS3/Ytix7y7/P3jzi07XVIi
FIzaf9az4Nrpqe/2gq0c3gAIhsEZpaK/qzNZn+lmXqzO6S4JgUBzP3h4+PvZMv7p13tEt1H9sz3T
ACEk/9hSukqGnpB0WBLVuMteReEGQWm3jKDGLZUO680K56ToAhwWQZM15psN+Q5hoTbCK7xTJ8Fh
ty4sEXYnArUHKcI0SIsLKgN3+/cPS1fmz4srdAFIyWIX4WGoBbH2+8UVEOAqCyvuoouKHi6LsIbV
hEz51CS1tcfPzBjQ4WzfamhoyJOyl447mvtGBePxXA92+0Vj0fA6tYjletljrM0yokTDAbCNfNdj
PC0zfe9zo+drPJ/GYEyEaVRducqVOwORnQ0tAXrBmR7tWToQSeY6YAPnt6no/vMvrLo3NrrRvLbl
FMBuNrK9E/riZLWlhjgzs64yYxCIGpGwKgMFiVbkeTbBkd0Q5s/gF2jIhEtykCR6fFMCFubAtDeu
BymTteewgs/jvryMhUeLOlPo4S1fPTlZ+CmS7XcAMHMprJdLkvXKG1QFfa5/biatIcvovw9RBgA5
GfVy281DgOnhsW1aT2uIF0JjuLeIT/wK6yBeDmO7ITAt2YMd0Ze1dK2XsiXzJknHbQBkFs0ZGw5b
c70d0v5kkUyRATEYoENUJUBzuKtzvlEUtN5tQri4853aXd4VBAVIza3mjw9GWCCw7/ryw+t1VAYd
o0zuZJ+zpPYv94NmhvU5ou/T61W00FOe7f85Pazy4cz0FTwRcqbtEvdKIUl8H9EndN74yXZjZ4/S
QN6cYKQbWaxtYAfPXpgMD1a81L7aFcAVSQrvrejs4Sjy2FtoLZLkgnre7j7UsWpnJTScs6yKjqox
v4+qnQDzxl/B78RQt0V6lQgXfi6bWS9c2AmxVo6G1yLDWxbAeyCp0kUqpNOEi9tbkbnDuvdIITTm
6Q9yRHVAFLmzzVMHfvFT3UlrTbyQv4KsBL27bJ5lLL3X3I7e7cFVe6gPWJpyACxYDDM6xv6wdOLy
ra0GeQ57yX2TeSCRePT3WoYXJPZq1vD3/eG3gLDCn6NflrTjRg9HfVUTO01akurP9VxrKNox2ISF
bqEWUehKKi+5YKfb3ncSjl/gg0fu57cjVY5QFy+5jRJ9iv12z1LryzA0ySEUfX2dQK0h4yPAwNII
H+7a5MbqZBqZ/7ROjG+qarHeEzJiAES48GKZG5n9tcMws7C9j58L8tHTiWVSXnUKe8tc0dPRCdRJ
ZXSN598RpR3mwUyegcd+94jFetOdaJ8Xyf7nXjvpKakr13nHJkCxOzQAvpj6yQkq6k0EJGq650lE
4jjYm4GYwSSADlDNr9gEaLupjoiDSwj5DfTMPcIwBmERxcnFQwrbGmWyBvBRH3WM/htba+wnS0gY
1skYjauiQn8ZEXlgN9UL2tBxp/eGvUU5OqtRtTcose8y0Z68MJs+VbZ5HKIkQh2XGIcIavyqSvRd
yVL0ubBI45hiK7r6tZ4/aKONiKx6mSgtY99Qyy4fcUkbrPi0JnK/G462FLBOBe5uUs8QbmnVypPZ
Sp+qesKmG7SbXotZ14Y1TrwiDtFp6+7OjnNrhW9hT5OMeZyOxlqzA3stKoSEwHmNg+OlxS5xCYTu
iZjhphublSlx1Jm+F22SpMNSrTJ3U8ekJtFPgTaSollI286kwLq7V6myzoRalWvBzrKQMRWNdLa2
FYGen5/htNqk+RdyQ9Zch/E9yepqkTv9a5zM3bOqh01G/PVD60bO+r7caGVp7MjAsdiezA9bMj54
kz086JqH98fzj1oUf1ZD1Tw65ASdptx+rJK03dZJKxct5j9kH5NoN03tSuKwSlxsTVUW55pn7Hx/
FQlxLi3LOJjzksEcSnHBRRowfywnQGjrZszCh3aSwUNK2OGGJBI2BPPbyMSaDo4Q8zEhptSNRibR
vnkmqZYig0aOJ5RFf0V/rUOv74W7lLyaB1TkPsG34z6sZPNcmPaXsSR5AzeMf9PrZl3aOM51+PCr
JlfVvkLD3xUoTHU9LI+QVra2N+z03IsvKOnoalXJewFi40zJI2JNCOdD1ZnxSgjcve0vwnIjiBpY
V7HvXsIsksDjrOHZp16gVPwSJzJ7vh9c4kSCUp75EOG5k3WHAjsjoDvKWFIL780E+b8f+yIZF45p
NYhJqAxZQbQdQT98JP2wbkuqDoMRlutGYq1vo8iY8ZAaYbA98njEAcQIaIyGAmJY5UEpicCxbwdt
qG/YEYslE3m+uVcrg+JJQCg5W4ZYQmYbH/MxAACrJYsG/+whLYB5jVaIHscLAoTHb5UvLGpDfbAS
LkVLpO4nCszjOtfddO0OSY/Ed/B3cN2JCQgBDNcdgA0HCqntFDzqrgJsMQGkrevUx0xfJI/Eg0js
hmWyKtgYLQIbcmgXpDkaAcrusQrFJSXqHLiW5y4TuPSd20yfa7NfVJ1Xf1SOw+zsuD8I8UlwH+vq
GFMK9CnJON8MYdpMe7Jd62ZTPNME0BfJWQ9V9M4kTHqPb4UHhDnxOwnRaKKyp0wHZJXMV2vA1kWr
dCTZETrnqrXC7KHsuxb8MuBJ3HI338mQcjYpT1n5WEJjXIU6oqY6aexDl5DGOd/pLQFg6ygGfRD7
2XrUDPcFb3i8zhOEuE5Wf6mNiXqYcDRQHTVC5n7uV1qJ/kOkUXkgPufg4SK5MCs1WEk69HiBg4e0
fY1zTk2DBXE59Ya4kj2QL/SBsWWpD9m46lM7Wg/6SHGCxu4mmteXMBfmKjH2Jav3xKqze4SHInzq
7k9wz3pmQcEcTFsQVdsCoNP5/ooKJI9ghfgrDJsjhCjrbcjqTdmGI2kAfrzBQe6dwwkCwL6x7ZLI
L9N8oM65VUADzsLwnIs3TcvUDsRl9JJ3ROPmC4uyaS/z8M3M/ZuKBbwJcElAS634hsM5e5Zag47Z
s1+6vtGIVLVjJIgcapAwpqUbD/d3DcgUxvz6vdThcRYGqaj9GDekLrOQXgI+wfF8f08k0wTtvP1U
9PhXe69+YzLwJZuqxmMLjYDA6rQr9Vzten9VlhBugelhuKBks/WJnFpa0AueepdlQZ9507GaGwZj
ip4277X3okO2iH0cj8RkJePZIRIkieCDzN9WBHnxGHjhz7me5yg9NXOWvISKrVTvcn//11bqPiM7
I1aKghmKDeB9eVD6lH0BMD0aKQmeYkwpuhYPvembp+TO6/Z9+WCUT20uo10wkH09zqNLRW4yaMUw
O8A/mnZ6EDfLhpvkIHxwMvczSGZYtjWUg3gbQb9R+N8bBESLmKd5GDU0icWUXAwt2PxsJjTYGqd0
jJ9qh9wglqT6yqond2fk8AHNGmFaUEX2TXqNfRsERBVJRtQ+Dw0PERDprBSzFlnh41wlyWY3UcC7
WOTY1WnsrXu9TFdWqyVnk8yVhTfF71rcYZAbcHfaDitSHS3Xk9kCY/BdRjFcAh95PH6CZIEbbD6E
uXmMETWtk8kM1wS84nwQ+PA9Wd56S59As9nWuXubfYavhguaB/7iNajTrWO2IfAiuMk2cCRmn8kD
dOVBu/I0RCautxRoyJb3Wqc9T7NkYxUs85poE3itcbwfhCqqnSlGyGPTeGiHS1EHJeuhCQ8FejwA
Mm5KdxSDVLWKXuj1NQfbxRrhqJJhAIgOvlX+biFy+2JJbdy1jaWfBmRlp65Bwxn+GGpJ1vSQdEci
d0DUZPYX4r2dY2XYKEJbd6EAtdw6I90F2qMAJrqNDO9QGpSk7oc6Fp9t/GKMliIbUb2l2/sdd78B
zYyykxi1GPuZy0hScDPR/g7XRm1bu7hlDlWaXT5mbiR2sivttZk4yyhuRmgvkLbvr/B8E/2Gm8SG
tbC4Dwb3g+G0Bhb0mtgT2X2O8eKf+7brL13dfnjNlD6VTFYsbxpksAwvpUyugNc3UiU+3qLo288+
VDLk2sKfVyfUA7N1MiCLrhvCqepajhvwbYGBsrwFZykgSHdE9cZ10D1T2wiPrSDnUc8/I8Sw3uel
1bJFJEGIS2Ss+lgPjqRkkuRc+Yzg+fAOgMFdpY6arlLL+m1oknhCPdw+RIATiHplY+aTcLPGu9C9
+ZpBNDUUh8P9LSXhY1BX4SZVrblC8TM8cimP8STMN4Cx2p50EbS1JVKAoCM9vEyRwobp+NyF/oD0
2lRbaWfmK0KWE5FcGCHSnPXHssS3Fy2qhFE3CcLvTh+/KPytn7yOUkITmTDsI1gO8zx6bGwsjuQJ
mi//+ZYa0v1t0v4HT+fVG7fSLdFfRICpGV45nKyRNMrSC6Fk5tQkm+HXf4s6F/flADZsH3tCc3ft
qlWJe7DafN9azLvwbNx3X+Y4ed3UoG6mUtdlVF9R76TbkrveLiPbcd/QLLMj9QB2Yf0hHaGPpJSb
S6sjjIMEa/cG8/CTonXwxFZrodemYt9iJcm2XIVFc4Uv2fnCFdNPHpuWnFVeU66SDfRFp7P9AJ7F
fiBK8abNE52a6091Cy24it0W1AMSA39/eSnG9kyr0v/9sPZEy956TZ/T7kMrDNdgGwasWjQ21UT9
nmGrb/98nfwLuJuho9eIJYGVTeUT0BrnysN18/ejtISD1W1aH7Lc4Nr9PvEBD9lF093BpPj2UW6Q
m/iAdk00nMbFvF3m5ex2pvOTQcZx+vRXMyr14HhTtynbLjrXpTzNVp08tjq8R385wFn/nXOZob6s
Q14KH5quKJ2+i7I39qbOufB3cMcLj5+KwyagNxVUyvoQSVtBz6jJUsMSPVvuRYmbKUPDXI9rQnlv
bQGuux4T+zAW4/w22eN+Fo28HeP4SUwghBwu4Buu69p76Uw91UyzuqvlLLnI5+xAMq6s9citIm3p
0ypmnhi9bqZvMYVVxayReh9H6GlO7t8YmLc2azb00xHqpqWs8nnoaMcRiUevgCk3f4PMsE4zTN7V
Xal4XbsKw60396e/sxajB7dWUfTboQ9Lt0Ss+P//kN1jQDQ+xdBrPMDd5p3v734x9PJZFsN4M/lU
zU2C2grH5Q81Mnv3t4uNGcd4su1gzBrvC/pUmADHP+l95zzZo6LBzgAMwDREVLoiR740/6xEPumZ
0z2aeXfvDAlrJtUk17S1Fene1sLLl1r3bTo9gKBOttDd8v++AcX6NehIaF1s/EWDFe/71lJwrhzr
3klK+56tFhCaysWUS+mbzTOW2CifrqU9/vcspSmIlMdcX4aRq1DQ0dZHALD77mFdobonermpjdVl
bSQTcO3XdN0kOH2b30yJ51HiROES4UTjppyN+Ejq6G3imkzRdlXci3Ssd2PUY3qeELPT4lL0Hdv6
hqYvHH3XpGz6PYhveRatxvVylZqKWcFU5lDONi0Lxz5zInplLcqG5sw6/snz7qBlRAIw6uCBhqzk
Lzs8cmTfxeT/XvoOaIqnZLtzMhemj37nUtL8oGF/LgdDPTF76/QK1IA1PPPydzCDx9M2Y1WUB4sF
CP4u/eZvWG26iir10bsiPgJINtPyYq8Wa16vjd2CA8B+59/zURxCh77O839Khd55+XVcT5+J59Gx
ntcxUjzigJUHOVJTPWclCDj3xrZngArdEl1BmtHOOYJJQrdHtdDSzZ/RgyRVQ3qmv9KHg+MnHeVn
QXkOBvzqmhKY2lS2ep7zZriCiQgGbWCb7EA0Qg0kpJZPh3Jo80umKDy1zG4nQN3csux8q0BxnjXY
CNc2qtwrKcQgElF3cCr8W/7688pBeMCAc/z7VX8/lZH8YwNLSzuPLdAba1WEPhn2Q+/fxZEvHjtb
gCgr2ltp8chncwtZtrLl9W9+Sh38KUYGfbBxBlYTlfU86sxb9Wxpm/8u7e6IG4LRnjXuYN+ux+La
f8kx5S5NuJSz/uqa4n3JaviDRi5vBa3x+DZkfSnZ72wXlvEEhVFbhwwvRlRfXL5mMFgGhzSCdelW
E+RETOtGVHzilE7GruLpt+G3qBVuGZYFU+mfpSBRfXLIxuwj6iyogcRLYX/TDt2id22iAuEFpjxz
opN+z7aWPUSVBjU2paePJdZpgklLiTTrJFTgHa/sZ1UYwKm7YgFVyiaob5q7v92QpksKEg36FITP
MIzDbr7VWQ3zNCrjE2MPRhFnuHI7+kfiyt9TpOHtTbP5XnLDuINr/CU1hBm3MZIvu4LoHvNszBP9
pWL23FSRi08mx3FZFXw/DCF5nKRIvCh34MJaMFYXVG1QZUv5WQN1vq1YKGxKFdNuQI22K76UM4td
lhsPVDmi7NGiQ2vBndfMZDybcgeKVB18P0H+Meqg8vQJNjQ79CpestCrkzeWRTkYOt2zqw0lReFi
6RlOjFzuUPDvfYu3Eg3e4dRuOrk169GlWUIbN0o0EBfBh23XKtLU5kkRjf78qOaRxImGlUKYTbVf
yialC73nzy73EyRazCApilRSjJtZN5ddBRKn9dPPpGkEpdLiKh254JZySTkqN+dpt7YqJOY7Iyk1
vZSPikSeV+bBxvIevGNf9jCreu2NfcbOxoR9SPGKHunWpKiNSKoJMyPUubo7vga3iQA4jGFeWmbK
aVSs2qz+RAih3o702nSFRFOsih+jYb5a8mepIw5bCMBbj0J0KsS/kxHu3gKYhe7D9UPZRtu8AT7u
eMN2GL2w1RvgVAQUzaV/tkf7TU6UEFJeqWW021lVhw/VQD5U3130W/nTNUqH79iiC4pLRstlMg35
5ACS7u4cPap3EDlA5ACSPfbL6sOINIp7hPhNtLVTOgvbOTlI2Z7QSarbEu50Ubz14xTtevAUQZxC
BeqmXCCy4sJetPlfrtnN2Y9cM0S0R9KmUXmQ+nR2tIclo9hWGXieqhYi8AjfA8RcmW06v6AHcgUZ
2PHwgNN1uLgJN0E9x08/rX1b0wwsEFoM/eHCr/fsKgCNtOnzqrPfOGXehANbghgZyLOcc6UlLF88
qgEaH51X+cCbYO4h8o/A3Uw+Z0UabR1yhUGvOGX00fT3mLVhXptHn04Ir/RDy0quRNnkftLh0nnf
lSbnsLSYlVRS02LDHLYsyg1TjfuBLsmauDitrWlblZpzNrAc8wGSXdaFmtQ+M73cDuXA7TxyP2uH
ci/0NhAALRfEgYFr7OYfoJHElHsbnsXCw2VS6FVJl/VhBu8L+EC+j1N93dN57smZDovwz7L3k0DS
TX6M3em5KKr+MDlMsTWPBjfin4/JpjIjAKDod3E53miLYeyLYv6NoPrS+6QHeEzWqDbiprbgsYjs
szHwMHaEPV6qY6xNReBr5PX42NTBXzwzEsPRS9ateonfUWHncxPAMouWUrmZGQmAltzfoX7RAOwU
N35W7aFmt4xObGZM7FTDQjN8CjdjYzDKEOAN2dEWGydvLrk5hkTFWcTPXX4kysjRCXrEaLXHuWlu
Rj8l4dudupjjqWmBauH+f+j5B7Pw5GQwW0Jf6JEHzR7u9JoCd6s8NouNiI6tNyNn0PUO/g5Ba/1P
bcQl2tzEGaTDSwA2EAWjY887A2Vq0cWPoJBuh7usow1dk5xUdIISsrA2OkXhW0jZhzxyH5kAWzhJ
zXftOPRujbI7mY68N4YX+nFpGc8jEfRacZs7/oenj6vVKL0fShB71BfzdmpsUozifrmtDd8OfDcu
2CehvS7lD70LoL29h2otg7eXpDwMI6H0gScri5JuoJWlEbD9SHZWSXssiS5vRcmNXNmU1VsZ1OM+
ftRwxNEPnL3MHZ1V0F+Lo3TadCdZcWwH6b7iHHDvBO/50oKJHUR+wzte7Z0m+9dMqti6Tuox8Ew7
pjKfxDlW4qxV7TYBThGN2d7OwP39VYZZg3vj5NYjwUCkKqO6FY1ewiMpB5CmXUYxS2qFVjJYWOy/
EH0u9GPVOzdxcBbEQ3zWGTF4MDQHzcNdICJm0Crp9pDROI18irsR7HQwH6kuLxigIZj1xR1nlr63
eYPgBBkQUMYfE1MKdzY4lfZk/hYspcMshxdXa4BfhN4fEaWbYEqMfhfXaUltNljFvv2K3KZe7z6o
eAM23Zq9a2B7wNuN2acwNmFhw9W0ZC9SlcQjx71eoHLVbIPCEiNr0LiQ8kxFWXIUKwXBzF1Rt3LY
RtGY7sHLx2h9qLGwiKzQJb9X9HwJ6J3hKK13XjgsbA8crVwRgFzq57EzABGjfMbZAZSGG6pIsI/O
tzPx1zAqy3bvRbq3KdPUuWACbON/WjdOVF8wtsccSGE7mnIHesSm+NnblcWytVvfCeLsDWpUuEAl
2PMEHGj/YJ+dyv4d++KdazlvQsQvQvjNne+VhHD44DAvh0ZCMsiZrjpMVXq/YAlTQmtpIt10MeOr
LfJjEjuC7qNPxWFFqbyEjFvEQUm9SoKHc9uk6rsazWYzWxPP2GFdexjLUxojZ2S0gwmveihnYDcS
ZzSKdRrQ2hHYETSWKZWUPMvuxXWxF1HTlU3R3VLYc+gU7JRtZzFDpwKNjwSfhkTu17LmH0sxYDAj
R0BUezgcKVuunIcsDxJ6zwcj2Q+x9ot3fI2zGre1l1a7WLuVXIMPmLnoio5f+GefIeNQPJlxdVkQ
RVHthoUr3FjJircIpAuynb8xjHewI/hqCYSY2Ek5kFiZMHNghJ0EwSo18NayRsBULYLISgirtjzf
5g4lJJ76Y0lgaNNn2RdQ03zbgLaeIv9z6MzpMjvwq3xfnlpwuKXiQO1AodnLp0gZ4jwg6FzWvz1X
vvLJf2S7X2yNgqmiihLcOqNu38uiBxfKnFZiX0zsDLft3H+MTFh7j5skuiSP0UXfWGqMNtCb7h2P
+o2oaShojqm+ZhUPJm+mhS2JSuOWeDxe1PapWWJEIa3aTqTsjXykCcIsngA01DvG1I05e5+dCa+x
I6au9z8JdRq7glsM3GJOYv8R27C76SOskVPj2EFepTeGA5KkjvM86PKEfesATC4ByrHxuhJAb8a4
L7wGPb9eQghc+Q1EF9SejCU2dGcDXMzRm90fJet3faQ6IGrYEMth3JoUtQWjN5iHEWURZ2Z/gwU+
mhH5It95hQUHq3sux9Dzh4vKxsCiIP1VqBfTXvvSLf06CvrebL72RNThKDAUJDUzBG7QFwInDi5R
2NWqxQ9Ldot7aqLG3ZQnbwYP3DSrTzMosN7GQs70vjXzDDRn0VOEoLOqx7jXRBqfSA1qWqkXzS3k
4LSDCmDXBdb7iHOR2S9J23o7mDWPzN67WcioHVJWpusXweZpDlCPz3jnX+14dUIX5p4t8ceqCVFn
8d3QehHhr51odkE1Xli4Cnip9CLlG13DCthSLIKfrb1IgCFcdop8OxXZd6GXAIkMjWYu6QHCBS7P
vssMMie52haVMoNJhR/r46VC8usjCyG/7E7cmOhDGRWu+Mb9jKpOIGZwmIq5ZTLS+ctW8irN+KWo
nPZoavC/gUWFrSqMrd5Re59Mfeg69qFX6rWhCX6PDM7oVQCK7jCdYzmAUtfKx9k3i10ap5tU8vi2
fQgUmrV+WDzn5IzrRF343ZkZWLNhzIwVT3XQNqiRfQYrU28JGURNCJXgiUIPfW+4xsG2dG1X+IMb
THwccEAAPZqmPdYFvgHS2rFsy49Ov6dG6gdIiXtoDXdvt8oIE1Nhslr4Lhm57hzavj/iyB3COeMo
qBeHKJxBC5HPhEQXaAXnkNR+jweQ3WR7S80pjmVw3DCKrB1VLXXY2+aZTQLCZ56GpUCIkjoFEFVe
HAAg0F3W/+iJ/6DXzkzBNvD+XI5HK2rfCFoghFluF645qg2gEWvBIO9m3cnTQPUSoA4yxIgcn1Uw
l7J/7AWHqVVZYlNa/QcVLholaeqSkity3K+q7Px33cXE1K9UwUH03F36YROVUmAHjt0NyQ1yIQ4R
QxdNLWX9EkcRHEoRSW5BBvArbN+QGSaqVSo93+fa2emz6JRbKSUVGnYtgSre087jOMtazN0H6UTX
iadHybaAlWnOFQozFiW7VPuRt5g6QX9bSS/ZOUOUbPAFnoY6pUdO0o1NqO++drGZtKNzSn17YUSr
y7DGpgf3O07sPPDLRIEUkqeEONa2bKZPn+R+0AJu3qf+L4NWAp7FvUfyD/pCsTap5zHI0pIskWfc
dxzKe49NOuIwOEahTrzclyR3x40Yoqs31a9pIfWQJJoIYcIvuE8CLxppavIWDEJt6Bl4+b3B+mlg
6B9mzwbxXnMXxcKEuJahJyYM6qRYAxFLXHImduhFCpovOaF5V455rr+AET1IkotUEcIl7h3yGZTH
DTSqdJhQYh+BI6VgILVBHI64o8M+lx8WlcYhC9E72zRA07dVe7IN3BvI96bH91GRCWi71woj7I6L
Cg6bDMGPoAKoI0iec58e7Ii+yZ6L6uDBv8WausUXOX0mkHkMFBy57Ryg52y/jzbYfAC5lEDNFf0W
c4tPwX8WTH5HaZXh6EZfbjccG7KKWzbGYjPStBp0MbimZq1asgpN4Ibihx56wrlnK4gv40dZlh2i
gMc7c9ibFLLvpWOCx8TsUy+UBuQzpSOI2Ei/l66Lzy1ktK2u2dV9O9+0muZvOjvhttnnMUcaAQ2A
N9ZND5Nma8nmt+6ra93nivOB5YlbvePty/bAr99rzhZeMyeA1GIBmuVtMzueGTGQ0FQ+aDDiw5Tr
HI9CzkDAuUifyZ6wKvd917K3cI53UGEOkK2rS09/726NKG/S0jjPCxT/mB5kwzs4gzZvKDVdYNwl
NDtM1Mi0n7lpAAHskWY5IHpUE+c2Xfpx0zfVCN5S7TJ9fIxMz6cCY34B9ThvpXY1KGOcXevqVmpB
hEzyXdRlEtI/r1FqlUa42CZkRw41k8o3v7W/c1OM10ZznrH3WWdtUY+6fEttDOkuhisWnlg8pGKF
rgEYZw4L2zThEUtRBSYtBT4JXDHmTMGRYLOwn2+nga5GUekoonN7GgwqwTHpJFvfttDIslcpE3vL
5Jvsi4lbG+1DyU7aDIKY1Q+E1G+Lie7avuT268YQzaa/+EUq9obJWzkUrEFHItil3t3jicPwVdYA
b838FCWU2/hlt7DTnj5kVT/6/M2DMcXppKzuKIUQQfJWpCUlm3TcdB1NGEPfP+mkL2C+Twe2lSn2
vuQ5bbBgCBt8PR2wBNPwjLa2tR0aizSJdp6bdtrgu3qoUaO37fi1YIndJiXFO2VVnSknov9jWO5M
ItvCh4yFw+iB9U/QQcUNRBPxFZMe1bXe+JzKxtm62gT5zCiqHXG8UDdAcxvA2ZlrcT20ZhSimj/O
fWmdi/4zoxjgxlgx4HS/LLB7uwnbIHDAFshfdLskOg1RIj45A8zfuOpC3WniU2qnGLyWORiz9r0Z
uhcbMv8Mv3zDyDXsvE7euXA1GA/mI2dqs+/S4S1SiXGotfyLRW58QmO21hJjqJajjW2OsqKFLqzH
wXVO2GzJYFP+Eiwu5aDvw1D1p8FW36LIfofC4hvjD1wYpiGICnz9affkV7XYFpNdbP1C/y1G8wGZ
t6LSxgQ56rl3VZ99OaocdvC4+82+sNGTlpiakJ5wNh1msN1HlIzFztQJrOhznaEI1UXd0jqOzp9J
GHnpMvAVwFalQ3dqnLQ/u5T+zQbVOwxO4tBX8NsTmlFX2cpx1bQzYyFgrPWwnl18SSLDuWCP7j4R
Vh6azIS2PSwXvRwOwFKsAD4ysq1CauICyrpHH7JQNm69j6YZODnQ1qBthr2E5Ho0e/MNW92A/tPS
CGh9pyrVDlb6OLs526JsesHe99PYa3uvwLNko5OkPYZ8x3wgSHppXAMv+lKubakL9s/Zn29n+ZS1
t1bHGzvgZNkkBe+RSE1UagujvTV+gQ+87dmsBfmIzb7XGP8qTLWty8NTETsInGI+9Cx3A2n01wh7
BOOzF4qsaDaIwk0l9LPuVp+mLG7cprAx8cLnVOJflxQ5rof8zhlaH1EzAEuvdlVURAHxPeQ6NnGk
Vz4mOps6XIjcKZXkfpt0CF8ul44ElhVqULRDeuv38cJGU6TVjXCLy6iemirVwnHUII5G7NdESckK
j4R34PXJRZQYPgzKIymeSEKyFuBrtw0MUA4ODGSD1H5ny3xRiWbuuH8fDIcyKK9hwWuY3CQs/u/Y
ay7cIeneo3Jix8f6I4nkIS745pc4zSmvMRH32lYbThAjEWZhqc1oQx5ts7oxfw46rU2DV30ixugE
W1CLK2Mm3lTdYql7Fr5uHWqZfZiUcIRMV19KVGDBW3y8shteBgqpbrxsb/E1zMjXbatp8FCP6cXq
ehPfSfKK0mgCsiA6FqVkQSTy/B4gwL9kbu8X1rCtMeXnSMeNMOQutS+Fdnb1Vr1qhTzojR1tRo2+
DMdO+bqUcP+E+YDPSqMxJP4c9dE+mFUM1pPn66YiYsR2T0fQrnqoFvo1FyradbnFFnMuPsB93Zmk
ZtTMzUVRPxiDIKKFjM9iWxn32VAVmDIpB5yt7kIXyd2g1d82pnzucUyRHj1ZHLs/Y6RLwj08QmdW
Wq+J22d3bVCxjIlNae4j4ZcITdm4ycl5hQM9dBKetiWVOpYW3jGcKo+FW847bbReIZsAVEWt5rGz
GXJuuVx0EEmG8VVq3btWVJQQL5YKZirMgPGWjzE0wFwZ06UyKLsih7iIfmcrEy+fY/10CzHxQRRX
QHeHBTZuOEmfSI0F/k8AGYN8wHSK2QLmp4RlK1eo3aCnr8pKz3NeqIMwUwa+TDM441a1O1fpvQd1
PnFxJPVsx8+RFLe9O+i8aoPiPi/pQo3ahFW9jLn80llL4cVnkkV0gRKXRxjR0tO0OA9jTWlNabsr
JbC+7TJjeTDr9F6WesgHPrvm3vjYu+hww/wyq6F5bByCaPPwTpKhBpyXvjgy7CcjukxVdCnl9BjX
eIucNnpkvcHFz/xMJ/T3XDBvq8+2S9CnIqO6Gd6UoXOZN/mMJxSReX2sbztvngI37XJ6l1u8nCrP
4I/mPF657XJez79tZIS6mVlUD2gsO+QHXQlo5x2/sMwIuisj+qlk2p3HjFfKX0ir5ZKtQapXxY1R
RPl//+ElDnpWPtsY5N1+KONvsG7rzJf8WJVf7O2U/oLB9Hea7UE2NJiRq5YdpFyvc6wyRyEPS9Px
zuflPre482MFBJrzJS28e5I2OlTMwI30e4JL1YYaxI9s+J0QAYIx1o1LN8w8TF1q7TAbf02W+peW
XHisGdNp9TPH9JkaI8JnYTtvmc+FO195pxbXB5o8Pijq9MjvR0ejZc0EcxBVER22mZkC82xfa52x
93RY7NgbxQXLxjYdbfCwmC3sxc222FqHjbc4T5LKQb5FXMfjSg9VjAQc0/9lDVOHDjzqh6ZglFoM
qAu4AoJlRELkSzraa8XcYGshbHDT416MKds75NiFmqW3t520fnu2Db5hfU1cLYNF77YM8MXdgEbK
ukIx4y/xUTU6UhdmIK5cVrJBqUKlh+EopSUCbxKY0KsXy4pfbI1DLWtf4adQQ29CldNV+RxpCw98
zeK2N5j47T2Dy30znFw9++2TqDiVdfXJze7FW0DaY5kFtqu6h8732r1EyE51w97QCIs+aSMMqc+Z
tplA50QXxfQ8zniUzN9E9D+85kboUt/I5S1uPxq8zOYURVy2OhnWDYUEUyauBaVSWrLs0oEw1dLs
WSlBNem8eMtf9EO4LC8s4b/6HFcyXa/bWLRMDY42Hpy+OZHcGTgH1pWC08kj6tu7R5sipyv34qGd
t2rig6dzCdNRAxMx2DvXYUbiqCxIQeetfbGoeA/sghrBBXFoxx2X5qqeHH3/kVZUweAORAIRhLKj
ifs14x3ggZjOFva/PGkISXbjvIX/UoedqHl0qIhlombf5NnIS9vS5Zl2SWh7iCRq5mblJ/bj4qvi
5BnT6+Al6TbO6xN6WhG2FNTtWoV67jq7Lpqdi2S5dUbqCRVmra1hUM3UdntdH5sLSWW2YwPIRdzU
boGDrO0osFAGZ41IiudUoZwQJz1htggcvWD3NlVEKAWBrCihyYGya51515ygPqaZTSOQoukwX8iu
E8s4apBXt13NA0lLEQl8y0EIY5G7ccf61rCQCpiJ1mL05JKT89la6su0fHt10K2dYgZ0vRoR3oFX
j5KVPLSOuWezG+1US3KhZ2RMdWqtM7op7LoUm9zM2fyL1yYZgQ3g87YsjM26Mo7sPchN0P4c+s4j
dZH1RnjFkdwvVIQN5IN2A1Lhd8AT74/vEbcLX3cpGy6dR5NSdqwYBqIqw0cXASBhWdB8tVzx5/St
1+W4bb2ZwuWeD2LMcaIrhlMgx4dSG+cNGJBtmdg8AHyu6RFswybyqKQT6POux1w61Cjr42JQ2jPW
lOVkDJ+la/O/4zRgk0ZXMXu5DbFPZIGeppjc48bWzdYVZQSnnRNzcR5eS+yTtYjyB1kXh1H0w1aT
EZNP4wFHtwjdjjQEdISFOdLy/VB8gM2vgywy32NhlSd/1QZXGcWRM8mOsa0xd9HNYVE11zSmjqBX
X3ycUQEWVCv0XBpjDa8NXXLSIa/70au0NLQblW6SpbxRnTA3bMKDQa7FO1ylNnWJ0oYOmEx5QUV2
zAOp5k9yXV4DAiSC8048aEP140uesd50Wzkx1iAdobzH2UJLlMP4PH2XUTEd/HJoNnbNNr+zXzFe
4Nl0h/yCeJNtpEUhyFS29aZnMVf26OSjI6vQF9V3Zi1r+lk/qnEmfoundUh58711a4RDoLrgIw9b
a2751TlYd12PAR0goWuluA5++jqu/mSbWJmp1YTg9rijrn5sR1ensNhkF8vFyb2bbtIARor67Aht
DUy3/wqfNhrBP4npYSnPFPQFZVwhCfvaZwwIZt8SPg18X4FVL5GeVbqcKVp70E3QBcDr2alTfW6N
booaFK0oCYMBoqE6SfoMEbp7Yq9ZB5j+gsXPh+M4k3BP0NBk7GFmXio7cMuvyaFUKIKGx0VI76AP
pUGpReiaRE5KrO77mRlYMCfPRibJWtLS0ivTuxmiht0FiONJyCcMOGcIxU5I3yCVKUq5h5oINZ8b
7zQPXcetbqaKqb42beKEWsWoHffmh2MW6KEP3qBpO0YcseOUC6SCEDTQVzdNzbJbLXDe7D3zPK6P
xKQCaUHkbFxfnhdOBKtnCDZiMR3TNN+ref7lKgejkuIh6rMpJeimG7C757IyKK9VlB9J7iBKCehB
PIN7UlEnyq5v/a5pd7mqnqzWuViWt9zKsXRJDlDDjAZ5LOlu3qbaTPffuobU0T3i3noYoCFj7xD5
DmcA5b3uubWTOcBhuHUqyz6RXeSrMFHT7FGXbavxSx9KjJhNXeNhcu6QHJk30QxCWrnCLfvs5WZh
0bbkpbVjDMY70fM9dzLrsDwXlf4xkgh6jNaIyJR/UdVe3hEMv5X591SM90gV6qZxkJCAABKSmuiD
BdS0w3xzqgGL7Vrh0vIUJ2+ZXDBuVu8jyBAstpTYEmFC3zCdfyzUBIJHcmeLiW7DHn4u7XfPWuZf
8qy8GFbU4ODUtRBf8zUm+JNmqTzbJVppoRsvatQ33kxpX9Wr3yHtyh3WEI2HBP+o7j0REY4UCz+1
kh9Vzqan44xeHD7CacEl3QdvFfNdOrSrq9FZqFWzEauHrt6a7fzUebrDXYK5JK+4B0RNsUkIMZil
wI2jOqREAlxxLGpYDMtTFCfAi0BOwOdJeh0cUIMi6RHZsWHKKhx7u1EvNjyBUq7PMQmC4hcGqrvB
yfWh1XUfRouxo8LS50IcP5GcxVleFDZP/LBJgY2T8pJABEe6ZXcx9lQvYdFguB1d5ymBgcg7sXjb
Fat5f2bR0Sfj1YA7z8fDwjgS+y7o8AcJL8nt93Q00DGSGR9+rrSAemub7KIeVgpnum4ZqxM4g4h8
Iuth7azpX5Gj/5rDox5LFsJ8nKeWZslct+Jr7ujoD3cFUP89UtyNjvElMCjOC1MMsTv4vo1Xzah/
aQra1jkRZY52hCaCaDCqQ22IHZkU52Av8ZYFDf1vpY4AYM1bsT67naFUEOG57U+Otq0z8GUu/EL8
hOOg7eZSK7cmjQthMrkB1OQtmzMsHuoLBsQakO3rrT+Ta2Hg3JOCG2N4fXN6Sov+zOeNt0ctxc49
uZrenVuhvxjIjJA/QGaPTIOK7NgNSbYX32Ey4gjZ+T7gaGmgN0tVX6deXUZpYmdnfGgQobAAJ5cy
Svww5taemQ0yxnTXVwBltDVEgqDfBvbkagdNGR9Uaxnp44j4HvObUb7R9GvaaTpgIkbHlFVMmrqN
0RxPk948WHG5VyRJOfCkf57q/t4weq6nVtMTpXbfGafpiI9v2pzMhlPkNQU2jXdpsbYGcla3WjMI
uOw2yWynvzRk33Zudm9SqyMSaBg6OpvVeQcKVwidNhrVdLGnE3EDliSmhq7E2fN3hdFV97U+YtWS
SXxPyFcEWDJw+fnU2K7BvnRmakpwxWFNKsTjxAfOmhZQRomJe5M+rLuuld1dlSueXQW7TxQ8vyWz
DyXKoT7D0hBiNC5AmHut1nUOnlVS7yBctefyhMvSxcpZsuxHdHn684UaFUeXkWn2HjwcvpTEPyc4
6TcxDnEW+Eh6f7+M6TA/4wL26P1yzOdVu1p5VH028jFcOhJ1KdZnvGrP2JMA9IC/6QhPIQrC2ONV
ZDJLsy2hqozz2V+LDr11clFfU5VtbM3b68y5V55b3RUPNlWBZsLzsjTk5u+FsMSI5LpgBcT6CkcD
w3qOrdkZpkueetsFg9RR4nh97ipidktjB5PQ6PiNiFnGCXSDBCvvM6Xf3AcW/YHm0gcfrvudqanN
3/8ZBjspC9mpm6jOPJ4cObFMlVRPyv/EzczgOdUdtDB+hrk5DZOOjG/CbzHI/zA1s55pfetV1jHF
ysokcp1Bgf17x5y0nk4QC+/FNM43/2PuzHYjR7Js+yuNem4maCSNA9DdD/J5ktxdU0gvhEIpcZ5n
fn0vUtmVGVHVmbfQLxdIOFKhUMid7jQ7ds7ea8+SVN+LjQVVonfqkEAAOdW9NV7H5GYQNY1vdL53
liiMO+zs5dId6PTfYI5G6SjQU7ZEKS60Qr5HM8AmMWrjwaRknlq5VDpU8ziLMZfRLCUUYvLxWzQ1
YJSuZ4/v/JCONHn8Wt9ArziPzFLue2dT9QyduzBVtlDJdiqQ1mvGEHgByJMZpoIt2Eyt0/zzTYxE
wNGtJ9njWfTQIRGHuLGocVpa7KuZGWQNCrDurIdlZxPUML3altTMDQJNfo3WYz4c2vARM2e5iv0I
kenMNwKsPuL3wRRDW9ejJo0lqZBEJ1JPfaQZNUTqol1DkzMQkAP30yMG49i18UNX5R0mVodQeRx8
68jC5MfNo7OBVZjmyuKBNfLFqFR1J3tEVMhAnIcq3ZWTzY5I2+XMjk1A3xII7hHpQpgTymuqN4Lv
SZkYIpI4qn5pYH44GJkFvmfo3UVQsz526OGUNpO/9rGO043+bmP6D0PCrhRjFF4KkX6M6egd8snS
iAEHbsQ4hGhE/f4EeG3jV3lwi0oR9akPr9Ac4+jaGfZ6CIV7iEfrXkyOkLpKiruUr6oSVW7mpuoF
HdbCUmX5vXHpEaNW8C+pIGfTdHnrQpNxSx/U47eeYI4x6c6p3+aPA2n3XKTeO0XpN9rCpJ5NQMFY
S11ksM2576wXVTc4wTR9niyaL4ZIJZJj7g7DOSwos8vRw3STDAfs7tWlNCgWZw6M8M0GqV6GsjZO
vLWRIrZi6TEPyfjrxPlfDbglMejy6ULCcW9BAlj6vpM9aVlG3kWbnTUtIqJVTdiQCAo+5IjQGZLi
U0VjxxjbyO2tonhIZqdJtzY5Y9quG86wChln4KufiUNBi5zK9MOTiMNWLBI/BC7A7hsckKuVR43J
AlnECcmGtfpGtynZD77eA6fNH2cAnTUExo5RiXFbusXI3mWdFZmyDugiPgxVuXBTmjfD4CN/rMio
d8tO0DJtVbrhL2XTc34Mm5d4QjB0KBNvgiHq1nEMqAof3D6ywF5mjhOvDQEwyzP8cmF4TriXKSVx
zQJ81pkXTx7o+aIiTVjleTjyAi0kn/gaZlti6cM4ILPBWmTcgFt76NotStyEY/KkFDSS4VjRq/In
M7DnHqTQrbtuMuuCbvPXro7bubMUbaUSYUrpwlvi+hWG9YiuPH8PbwiD21tF8R1imBr+LyTt28xP
KU7xdVO6TJKHbp8ZUtzMLCMKO4ccry69ElNvrdMKXd7vP+2p6ndwB9Zd2TD24PAcb2Pdf0Nqvouw
vUPnLzcGXchVnwlwecDSbvmDdeQUhxnnNQfypQENmyTdBap8yvx6DR03J98YhX0875hJgjKiHqd1
w7/vU60ktlolZ54FEUMl6Avyu8xqSnLMOf6A7eSQnNn0rDB4dr23nPGJWbIqklY9zpttFhjvsvFb
SB5hdyQIvTuSVN0eoZWJbVjdMRo5sklP6/v/PCT2i6Vl6l3eZdeOXgL1Et8yTPc974x4P3816mFK
8d4162bLiWD4RkBiidu6Ro5ASvSNHAz9qqTVqqjL9jWtqXERE+onL0uCIxoGvtHS0JCI1qh7nmqB
BMHuh29SO5it7+xSq3EXo5eE3+LGYlRrKpwsSlPQlJgQtnH73rq2/hJYxbFVv/WFG3xAtEHHIWhR
f1GDqkxmO9/98FQfs4WJAwD675OiwFhDivJCj7e1Clw1Re+tRYQKwEBqODNkagQCN4LOum4WzXHO
fpGDeIqSRD+VwdO80LquExMvUn2zylAlxNJy7vrc5Umk3jmscnnVwFgQdbxqdZ9NvyvSE6KyC8w+
hWRXjxcnKuNWEe5rhwVkjwHS3aaxN65mdAIReOd+MrmF4ZDvBsXyH9PBuQ5A6m6HQgSPTSDoslkh
wLvpm/rkh5Ps6HVfUKqPLNy1JMDBRm1+yvoop/eGq3+sgFsprToACRMoai2wsnVc9psu7KJLlbMY
VwYd3YGdbhcO8tpXlAo3xBilkedNeJV4g0QEWhmx8oxmCY0sscorAr3BZN8ZU/XwteEXduugbGdY
hdFPqXkqva7iihbrrzcHv1TGoZj3ehEBmYhTC9d2hpgmbR5Dmo6o3Hrl0Ps4VtD+Vsc5VCiITvN6
onhpv1VCy8Cx4qg7hSrkJuFG2c4Au5Fg3x19Cg4ODSNGKyqC7+AMLhYr1rHANAjMu7R3qhoVq64j
A67Ddr7ysrI/FfHnXOEk7GscX+E+aV1traNYRIev/T2LrOGc2flTa0iH/i2rkW9gDETwUaz0UFxz
6MS3thYa15DZ62jmoFpVY6As9TSaNQ0ZPCXTmlp38TIMFr3HwSWfPioXDflCiwCDyZLh8V5FUXVX
u6QHzs+IWZJ9+XoKiAoV9D5tvtUtL38eEAdOYjuwLlWe75VwYs6ict2bvvFEWnq8EQFzR7QB3hbK
3UOO0n7rVGW4ZYul8QTMiGs5/RAo2jNk3QlCmV1MBSNaErkIS1j+8RGjpSqTdwMaQV012YNXqick
gCY9IJOvKOAXCs74h7TjbKWEBja3vDqGZlrc4XrjzMDtwFoyfMPjnX1tCxauqqZVOKxhdyc8zhfH
nBC8TlPJpZpgBY3Mf0P6pPMGqGuhemN0XrKIO1TMTPgZ38iCzl4Outc33itGAtxWq3YyEUZMhPRa
Ny6tl4MtSOQOmc9tGPv5YsbIiDY0zl7ro3pF6YfW/ROgCHcH/9NJf4NrGkxFKe/mp0L8lZFvWnxr
LKuusvIbjLm0k1CfVerw0vjMbpOKVbpw5b3TPUI62Ixx6L958RRuYwj6k4HprCOVeQr8ms0MgG1a
svyaSD/PoQTWhGUU+CMLDNg3I6Y9lHC/HVmwzxBRhLTzaFm9tQszssHnVV/61MqFZ+0ESiS8lAEo
numQVaEQXMmKcnI+t+Wtpi0QSyAcn05qiKm8VRUH2WYCa2J+CD5Vj1Ya+v91n1DSovHTt6TLoGyf
wISt2xm7sGvxQ1km8sOi7om3ZBjdztwBQVR2F7FSoDkLVpXhhJxLKJHNyWsMaYCBRtF/r1RELWmk
LYBKgwpOyd1++PpfBWcI/ZeS3NBCPuk20FwnDOQWhYN8am2fuauWvqaVFR1TEFasRk1206SmvhTI
vq4Sw9LBJRG7N/A+zTzLgdjRhTqQuKdltnU/VLWzLMtPciuwpGoxD7nGmNA3WPE00h8Vv0VLi9Fv
bSdGuFNc90FCHLorWXuKiaaLHJW/2tJ3yTrV+aJ0c30o0RGDBJjWQ4son4EKEbkWlU7noiSajwS5
bak7EdwqY43EtOvFNXUNOqlR8T0vBoUxPB91qcI7K9ly5rVyXjVZPfO00RgJE8sDOIWDIHT8jkLQ
zmgczM8qFv4BUa+3rHPZbKUFK6lTdAfWlbZVhffZ0jZex0PCcHUmH3dHhChkyiLn2QyOeQzyOnhI
CNuy8vxbbRBjn5ZmQFjtYH2tOwYfgOkn68nqEYxetbYzx1hw21rr0q7SPYlQ3E6mfm+AQylquOGW
X77jyjwKlVl5gJH7rnPtT0xnGo048zON3PFcme3zGBjNWvRkMGeu4T5kxKC0vrkZEbIsUEY3d1mt
bHswetuxZxLK7AinZxwYt5rHgSyZMqKBFdzMBbxSg2ud9wZPtdktZL3k1h1vPW1kkMhK1ll8ult/
2KQFRdVgYnqWPh3fNDV3LQKZo+H0rx6BAAdLjvaBNTKCAMPMK2aNvSeuFQvF2D1UGodUOzaeWLbC
X4O4uRhJYqMN8fZM1oZlTld/O+QEN9t8bG+iktEZAfXWct7tpyE3bbbhOD/nob5P7T4/i7KgNy2o
C2YKrK704W6s1d28mcnJPl0aKrcxVHcNjO3EaJ3/dCi8F2i67ckPnI4LYtmrwCuvmeg03mXb2cu4
uxixti0m7HeRa5eqUzABmC3JoRMSYTyCLGlWqE+Th8EdRkARVFAxxz85wUUgHOlMFlsAIBAXr6LJ
wz03DLqosaFG1+HSSrUtL79/I4pduYU4T1uy8M/u1FIYYvcTuZhcY7h+p71KgGCXyRjua+CdJE7d
hZXY9p4j5VuL3IbROGuXokegvHMXtd9UVfipvTcDsAudsC56Gt7jh6vhzXj2ZBZjOalMf5k2sAKo
9wcayG25SNV45/cVzP0mdk+Ng7yosKP8XHuMZDU2jXrR55W+xP35DW2l/hxh2V5IvfgcESDsYrSB
7FtTKjmaoBkXmzgK019Y3qS1Y41kf/Q20iiNU562lDlMM7AkiJORuz5yuX6tZv2wVQoQ+BOr7c4v
k7vcHb0TaBJn3fgREPpxixeLHlBJaxDOD0qmKYoG2o4/uRU4WIO6YqoSwpguikczGkKacHREFBHu
uTDQKBq8rPMfDW7zKKHTLGQi4JdbnJArJ3gt2nQTJ/Fzw4jzVqnkK2Gs9ong4Q3EgXu0gd2jbAHE
ZY0GpW9eSGhZ3yY1XWE1k+ZDFKqnwBd4LlMZEhHSJbt/z/nnA3qXUyBjUVDvJ/pKx2C9/ndV81OL
/o9kuzfuMon1XIn3QsWqkRveU+9JmhHjsqAM6jEXBiBUUVQXn6B/gjHYoXbZ0oF+VZ1JxVoa26Ia
IGAW9o2v03voIEMXevVEQAbDSR9HH4rxM/z2e8SUhAEXbAehdt/1zvdcM1dpBuxnzHJlEXnyXOX1
UYPuQWOdZ2GE2xgDp5e18OosmdwwTnxHNvRIoAKXfII426nc6VY40W8MRLRRd/Wb+sZR2YdDt7zn
pAeQiFEuluXayZgYYEnP0eCUQU0nZFgp+KfRIHduhNXcB64MvlTYjBsLnbHSSEKqkYiVR/r5JKdU
dBU0us01JfpkS37s336P0Dp/gWb/mPyk/0xUhVplOYYQjrTBrWrWTwBYRCFGW4dZia6FaVMbkZlI
KujYZ+1Bt8z2gCbpijhUZ8rptY89GKZ4hP0ykeOPUYpVwqJZclNYgPldTjSIjBi4c+NM4ciGs7EV
ie0PJcGeVsyvHdOYe6ohMiJaN1j7lSpfSgvmjV2SqV2NWJB8x/iriKN/fIlASU2DatqRmibsn0Ll
OtbNPols3tDpUE1Kr9ovBoWwHhzAjP6ztF7MB2nFqgr0kAiApeqGhz+/0OLnoCXhOAZOJNOW/BoL
Ze2P6Fqf2TKLAhNWv8TH37AYMcQrKaEnHugXTmkuUHBEaTcKaWFLV8c0LRkW+rZZ/DpiiILuF6R/
QdX9KXOPVBmemGlSnhm6QwTQ/P0/pMoAh9OUlDUHuWsCzisRx2xqimBZLSZ06X0m4vdG0KhX0gBv
ahnSQELKPskBkLxaevYXV8o0pkClPzKRNVUzTO4uG3MM75r+82fSz1KzcllbEEfaN1m2mXGlpA5o
Q50vGdJ0gKCaauPR9Hyp7fxddaz2vsIbvUOvla6ZMieZR9tMZWeqtTjeK36Fp8+hFBp7BJ8S9gUN
D3FyiKuPY9mUqKYRqI2q8+SnMcheRjqeUo1nCKcfQWVG+6K37+f6uU5osM+xYubrfJyYS+6vprVU
WJroAOFrEeZt6Efhdr4z5u4LcEOiNSW3x+j5378Ce76wpgF9j00QKOXFqp0Xru01rom6Ipq+I7/j
YKc1LyUIjAfsv3cz1IPhaXzR7G/q6quUhOhCtrCSiwev4xAf1123m4MfeiG/01NlMDI1FIM0Omf5
WO3cKeXdtVvkHcVanQoobXrItKFaqF/5Hq2v7xBIyhuL9IZV3teEgpU90OWywgjUBJgpkf/170b6
WelW/dGBPriBNclE3EmCA8a7+q7F33ZjchKHfZjthlAmz1x0A/tcEKn1dX4pwDmZNLja3tRYL4Qk
pyHwMZsEuswPdu0w5Grdz9it6jWz22yXKuwN4FWKqxqrRKe10gRha0GoMgSjxT58KYia+Kh1scAA
y8RuwO1mhFq26u0uOZVOeTXjYngzBpqM4P6dZ7dnwu2VSf/QoYahFZjWlwH3W0/OiE4kGntYOXzz
BhZ4ZhjRWh3RXnHuTi8DJiuWa314FXZKW5w4GX0stn6kyvuK+1ujMwuFvWESMIHlGwtdV2Z1R31w
6pNR2Qc9BtRpedcmUfqzVcf91FSqvxC3dd0YS245oE4iWzgTVH1GOoIE/frYMKFciwmCMmWLHQsT
EYhq9giVfec1ygIo9+LdyUXO7TrB17IuuRmBD+wx+LDt8ubtDPop6VR7qObQ7YwyvE1lVV4C5nOl
gyJKH6SxRMTNR8XX145WU3Zkdqlh5C7fC1w0jy3N/9u/f1UnuNpGulygNh3njBiA0I22t57squHG
0Gz6xYJqYfol6qT2DLus5oM6XKJK7VZdnH2YCDmACQUezUX9Oh+GO4JE9hzIyqNJ9BaqQqa8pRob
qORpDGljugyY9G1cvUUJ4avdzi9GSK6NHDmlIVf8WlxHmkErS6Wg0/H9DLaP2kbxjmiWKS79LuYG
ZDzM/YmETo6S4sxtn2UOg4PQ2rMbMtDrQu3XRFPtex9D3zavDQ7SnrOZO7RJ67J7OeLXIpQPhKkY
t17Ig5oFz6D64MXgGxjEoF5dpYUsJRqYIaL0UHTkwXGM4hNN+/5cdlAPUJYAVRcMWmy9rg4Wobhw
JSytOpBVzHQkGvczSW80rN+4yFZhNbeIb5xF5hc2r6S+wYttH+a60oXuoOfymDlds1MV9fR7WjLN
e50pKRUaDUYPgN5YLRo1rq++V5H0aqIzGo3u0jdedpofqgmH6xFBgp4n1naqmQT3Jpnxidne90No
EfqBpE1YAOCVBFGaTsNzw1TmM2ks3Me5ou2EvZYEejDfJu2EuOVgPW/LaIDUXdfbG7NlvqYqIdHn
0yczGVXMB1mynb9K7VvixBfhtGe67S5ETbCBstw/2Zq7h9GgfTW6x86FnFgCkxrJPtq3VhdDVyXP
yjZvY72n6aaoYl1KMAtzZZ1Abagbm2puqmNwCzOWB+tz9mtGhxinN18Fum0rG4d3m/k6ii1dTTYw
Ng7BzCT17YsqQ2NvGljLSqcOt/mAeFMh1BGky8iyBcKBJOkTWlwy0mts9z2BhUtnMIcNmyOMRyO6
NfATLnRPvoE3ZRyNofl2GK23EZvIoVRxDQxaaJ007pGTLoCGaCpgi2EAuRAzWzzIEjRh2NOojd2c
HrdRpttaRhUiBIz0WuXlRz+SFbTgZtjGcQ9XGhc+OgR6B3yuw2uaWfBm7Jij3XxoTkjICWJdOYe1
PmLnon7KLda0sWyw5fV9Sqfb20Sy504oatx8OECnzDX9XhX6Hi5tsSksmeIH1A9Dkw2vqUH+zdA3
dBZ7dYVBHf5zG73R5LBXHJSVTZxHT7JztZUdOQAH0RJvCg8Razoq2oGDI9ygDoJrF4ptoBXatsKD
a+CSPQKyiTawT6u1l+f2RedUeuMV3btOqwOmkahXAN/QPMcIvlyIBxeNWKV1GyfF0QEP8jVSRmgS
LR0GT+CX43dlKDEZZz390emXVkAnllig1KOTN980s4MzIeGu1KHePrfqN2xDt199cRyPNp+ij7h/
GNr2ATlp/aaE4y06wjQf1YVapOVqxlTRWSBU1AjS6qUeBoqRSUtRWtVGpjQaZK4SLjj25kJHgvrN
bPTrsA2L3r1qeZIvcg/64nYozLv5WTW8blrr0Q1z+Ghdekp5pLjNDmhOeMmd+m6Rlbyv9M450ARc
Zhjq13bTNqStw4y0WsasboNiwywnH5hMwC63I1xS7wFRNrbO5GIMershx61d2I47KUV9zHDttpFB
8D0ZOjz2lXYZ5tMpSmiER9OcUCNwfZMUXYNI5cWNZPCs6tVuQAC7SjshDopBg7EjpQJDBhPFJDTa
vcigIKlF9zayFAIIwMin4RGKFyNMt2pALFaI6jLPjo3U38U2TCmmclt1phHqROcu6hLWlXAKQvY6
4zNuo1OtjezzRDhOEkUMLZh0FgAG0cRMU7IKwsgu0FSOoNwOyRfhGxshmSxUwmu6HSg9PdQXaD8Z
O6r0qv0mfVQoVoEu9f7dENslfjKDye40OB9x7DJPPHbcmJP/FOupOUR4aZ3nPo7aF3pvPk0Xy3/Q
JmiZnvWPUiVzCLYGLRbse5fC3CjKpydUlOApBSkBlBYDQL3Zj2rWbUUd5F9D4TB+Aq6ISGECDEJ5
hEybinRfzxjzJMmWhRz8M/oC5G3lJJpnvSNVG0RsKg4dfIfFOE3hk6zHcNHEENimxaSZnlrj1BtT
xM8KFrp9I+GC+PRnSiLoHzRZ7ee4hgTG3jyLEDoNR5Mc8xMyD3IPnLaDmDtNqCPL0zcRfIe1oUYv
k2JgTZXGVKqEnzUTxfOGT5baFMc/P3ZpP2fJaqrUhSpQ5BrCFOLnLNm0LHKn7sMCKVW27LgGt8P0
ENnnqGLGVBhDjmKSB0vkPJjWb1/Of+bVxFGqDt6LEvP1CcnQXvcKyHpKGnMk0FV4F1Lql6+HnJFK
1jFrm1/CvxQHvvnIbt+Sj+o/pp96z/KhDNCx/Nd//PDV/yUz/Id/t/qv+fd4H9nyrX774YtVShLI
cGk+yuH6UTXx13P47W/+v37z3z7mf+VhyD/+82/vWZMSdXb98IIs/SHeWwqN5N8/CQSv4o9/yz7/
7fT2z37uKxhcMX7RVdskFVySrgNdaYoV7T6q+j//xrdszpf0xQyNo6am2ZxDf4sGl8YvKBQEebSo
fUgVnzKBq6yZosH5FkdS/lF+SCVgyBD/SjT4FGX8+1FXGhZx5Q7DQJP5s1T5V3/sCpR6o1DkecpN
7KWcS59tlNkesmGJkvwP1+afdHqma/fzryLOSZJPyaUw1Z9P1Y0GiNyq+FWdEh90NIN6XAu2eWZd
Q7ahy3kg/mFTdvWelN2nsDDup1In6Rk0xsRfE07ZeSU4KfUjwluDsul5NJRtoY+7MooOVh6ec4QU
cZXdmYpy/fMnb6g/3sfzhaJJRUYSL0GVtvlTEwelddcHMdNGu2gxiCnirpkOX5wlUa1Rg+PIAlJ/
NO6YubwbRQFfwV7EUXDWx+DaUTrk8bOa60elK2/hOK3tV6PpITAH3g6lSUTHBXUgARpblPA7iZ7U
7CiRlL2h59fYCpuFQG4bagoIMLSVpVniSB/SYWGqw8Hz/NcuLcSNogJls3L/0IlgTTTsIYzDM6Mc
eobm6+DOrLbrgOucCfKB9jpQOqmt6JO67K9mcEMm34moMwbgjGkHHcRJTOMdLCJEKAevR6x/+Ckm
wUr1D5ZPWkgpPirDOgxZdyoHZN+EjN5pBUakiLSZEMnDsnSsN2tghXaxefFBwxJAx9zCn+hlw9pV
q32kKhtF917w7y9Ln6dSm8UB+/eZ8ntXQ20LK0GzuVupLSdmAZ8s8at927qXTsmWjKy8m34Uu8TG
qI+orLG0o6KHZ98PLwLRnZPGWDH827iLV9OHIx1Qb2eoCIE5L3mf0VcHAA3KCIZJh9zXfYvUfFsH
4JYb/8HtSSzNKAez6rUFjQ/tTv2wM46hRPfW4ZVAOTb5HmgLMTq+sUk8f9cn2j3GWya68bKRygOi
KIY0NaDt4lao/TKPI0awHc/GPBDQtOpy883u/UvuZdcC67widkRtcxoKzjC70Z90sBjczLu6TrH2
zO4Oo6rOJ0fBBqi9ur1zjOxh0Rni6PWawVwRgH43DqeCnEmSG5I4SJme9fSggW8wgEtuQIPiPIkA
njWlumgN8Ty0gFBak+ZH1ozfpe/fe6Z5jYyu4y+WzgKWjY4QJnjE1HPr6rJni+cDy/ICscJLmZGC
zbTrJr7xce3AK9ACRB1gZVBUo1OrcKuFubuZEgmIbW/jJRkK2VpC+lEYctzUrJ07M8zWpVvDkivq
l6HCBkk/Ixw/SyTLgMqIXQ6MjTE+F9is+Ch1gGKL4QV80FY4FYmoobppaFesTTNGmAPLMZ3uUCfQ
UXgWAgBDqMMA7nUqwvSZsQGhnuI1aQt14Xg5owVMJUAoneLWJsMSLM6h7enCq7VyiW0yiQfz1SVi
hfKC+VnTT1ZjG4lADBySjNq8c79lPlcCC9k30yi2quY8ZLzTdRKfDEaeiwz1K3hR2nim/1TiArBh
oDL4Q6n3ktnuObSSu2YID0bQrTKLREdBUnCS38pom+VyB9CDTEf51nNAKX3ngsHtyUPW3Dak9gJo
9uzqm0NoSQLXZZFA1ZrSXBNVuTDD/Izx9iEAXdFxI2Y7eBpG+yqt6IxO5800Umb59dG9IQquv7Ej
+21iOwWOdRh1403R4MPSk6yE/VF2xbbP5ZtlYCs2F9gCj2ESndU6/3UoG/K0tAsMHcJx1R29r0PM
0DuX8XORX2JpbqmBnxTbChd2DatFeW3i/J6Oxe7LGM+MOm3InuuXlisogX0YM3iQLJ0jGRxiTFyH
rPV2ThXfRVGxNd3q3Ax3dVfjcWn43Cmavy5qjzhdb11XAQnkydIbmSZ3sNw75Wx19TcW9remjpYF
KvfeWio8V1tUiHWiM3ABSsLobFT+1TTLnWIqxwSwIorA6jZJwkOKizJNwttcH1+FAScdIz2oUdpT
3mObeXsb/Q6dol0N9FpxwufqOyhTA90Tzd3YrU+xwLpQQkjTJeUJUPKR5vvo1NCBEMyD61qgQ9sE
JMs4I1ghQoUuZWP3cA7yW4rIW1SZh7z11o2JOL2HQzVo6lex+i9Vev+XIu6HavB/Kxn/P6z0bGYl
/3uZty7f0vePP1aG09//Ku+cXxiKOobDDMHhhEjm49+rO/kLsk8bhRBVGpYUoVNR/E91J35Rp4qQ
NHaBOJTM+b9Xd4b4RWcSBrPdJGLIsEzzX6nuxI+TDKoWA0u4SgvRNFS+sn8q76ICYBU5RdjaE8qJ
VgcR6U6UY7zWnAyDGgKyBAKGEKC9z+iAdOmrHnYcjBgiYBkfR1A3Q94dsxGy1h8u4j+pB//xuUlD
Z9rDSMwyGY05P01Z1ETJIalXLSi/XL/xgKkspVufITqrlwxrbRYMOC/DDlBRqo3WkVkJO14J28EZ
7GbZqrW9rCf1hxfiiP7zJze9bz8Wq9KQNvNg3t7pv5+nZah9gsxVI2wgORQSo8JzoY4tW19qy9Xw
0tWqfxsyaMD61g/LuZcYKRLs1+McJN+Ub8jZjDWoO3Es5d7lZPCINjHDGloUO5ouhEPDcdr1eSkW
JNo3FLl4RoNBrYDAgEZVcCnqvY8q0lZ2OBXtFZiYTL0RuXPUBea0+cFxPGcd6CpqE97rv7gIYnoH
fjgcSIeaVyXzkmB2S/95cKlnDVlEnl7efP1qlWVdz5b91FrwrczCIIgcMjYetOn0bofiIJIC/WIX
j7v51SSVGpxmUWoUIoyWvviLslxyo/z4DBnKcJsITlAO5xiTGzP/w+wwaEwr9EuF8MFWAoHuGKds
OL6cvNwYT5lWEmdgTcBpu+bSotZOYoFcRaLAjImDWhN5KgCBaBkcyCJZjhU4or5vhkMKb+veD5Lv
TmnexQYJjWVQQlxFFymhcaNqFVcHgJ3XodT3w2mSgwQJPRGATEfGSzDp6sIHPXKccg5uZx2WSktk
zGGYjE3NhH+aJ4getJMei++FPz5Co2jv6qBY2aoeoCIHvDW7GpwIoKrhYVYh3mk5KwR1UnXu/vwT
L//hE29yDbmSxAxosBD06VL/4VIaaPiSzgQz5fvlr+3UhK8kKIwKXVEG3Hc/5PLs0tY5l6WP/CbK
vLs8qj5VYnzvGrNCtlBnVB8TKdktnWuuZuUpARfMz5qbZhhKXMT+92xMq5PoK33a3csFCi6AjLah
nDJSln9/OzqdS+SQ1bKaw5R7rc7XZtkQN6DcAYA86n4gz/j+4lESxcU4ybLdh7TVi5fRgl/TVHCJ
xt6N1l0+NRltAAtR+uW9sczy0rY49olevQ+YuN6YPVusX+GxhrQQ273Ye7Lx/qIRJBll//BhtTTV
1Jksq/RwkFPoqjnpBP5whQn7MZ1eIjAUHcTooTeRRdbObd9rl4KhEPEUY3WTDFLbZHa1dDUEaMp4
60ZUrV59DDKSTxVh6kdkXK92gkoAV8Ypl++lZQQn1wfFjXvGIu95XBGVa53iitNAIxQiynLxvaQF
uJA9wRKmr3360408au5Lz7HIssbmAFQbDYSEZZh25JCqA3FcU/vULCAs+Zjl3DCHTSUYz+uldmji
5gHw0I1FBx+ei7zaof3YIoPVIuW1YEQJEwRRZ1+Gj1hBsK4Ve71ZRQmyo6lFgHkuuW3ylYTxgN1i
mrmWV0uN0PTYOfZU62BUmHYUjNtGdfUT8G0O3dNhLI5EnJFaAJtTj+zv5GHzlsX3ke89Ky5nnODG
VxhEUlfmCArEYxWV95a4H/M4xVYOoXJKMfDHpgG+H16YG71lw5XQGIDeLLtVJPq7xP9su8B4Ega+
VLyPkDnkYXTE2VZIdHJUEI95m+q7LhinaGpZn0ocuWs/hj4aZhWjfQjNs/wzuuttpR7PBL5by0SA
Igb6YaJ5TycJRq2JpaIE1qI0bZcKd9BWAuzbmR7wJreVty5RnXVVDtS7g3YX5ulvDxId8mQ+vMty
LSM+Khm/aU6+t0iSW/YGZCh8q/ES/713rXwk8o3j53cWmYQbvRDyKLLK4eSYniVKkU1H83xDt8c9
2zYpFsKKq2fhj59+bNu/duhlRcwxzdRuK1gTd/PDpELa9ANX2XPJChCti3jQxWNvpsR08g8ki68G
92yQyXzIh8wwP4zoOachDeA8yXdRP3i/0rB8CZ0mew0k5zclztCFJwQB2Ibs7u3WXWppYB4bI61u
VXrvPYmsD1UJecjLHaSE7l7EhvXgq+2L0eT97WyhnITJ8agfiMFtz7VSNw9BSzCqWRjPUZFzTq/H
dRHozIUUr3pULOepGiCfGeVYrrDm++eR/d5xankpZT1ibnFg8yDaLpoU+oTUnaVZRiuWT3vHdAJs
tS2JzcaLuBhtIH/NkGv3ZT3ATOcz9Gi43luPZ+XVLbRLxuz5rOuyWngAZfdZyrDMqMvP+Su4EmDQ
5/8FOuWmnUGX3Qdlm1W6sv960JTb4r+JOq/luJEti34RImATwGsBVcVy9KLRC0JUk/AmYRP4+lmp
mYh5uLrd0Y6qAjKP2XttHLcZZwd7cdSV/g2XeH4GufIELPTRLuvmIbUZYksXeZFssvA9TGANluHe
7MZkDyr33Hoh+v2BDQXxIgDOVbMenMGeebBV2mHegrXqu2Zw/d9fPAKEM0S9dLlzC+JYTuPt/3/B
4l3ezS1QglDy5cxDckztciEUDGJswY8S5eQrMqaXybV09Q6/cucLmqBrmWXmE9ZpUABpN53sakpI
wXHfcuvJyMdvvyZtEcPfU4PKm7hqKS5e6Ro7Gy2+JQE5ifnQqmz+yiWMR3vcvIHNBYxTAnXLa9e5
3tklvuDfnzXZlCCAJbx8cpBDFPPwFDhozYvZu/0TkSMqvAw5fFtUIYytSuKbSm+TcT+1NrOF4gef
tK0LnJbxj/fe5tlLtyLiaki/+WDbAjIzWWHYJ4ICzWQJdYRBO55nqxzPVjDDfq7ruMHPBkBnW56H
QgU4t13ziKfUqMLu0xyXb6sfvnJ7GR4yh2rF8hqqR9uszjLgwUu62n5KtapZx2aVuZBH0UP6sYfn
kswOROTPVdo9A1yQNO7t+Din5vjISI6PN7GTu4IF3Tkfi/TQpcGeTFDrbDEOj7a1/vtPRq1gnpzs
JdkjaTFXq6YLnYh5mvP8wyOLl108wRqwLhLQ9tATKp1ofeidsXn15tHcbw5+kFH/aVmXlO5b4D+H
a/49T3x79bYdrVqlBC64L+bcrZd/v0y+bx/R1VdvDkkucVNP7VX18LH7CRVM6ofy6IZrE8/KobBY
kAlGRc6o1Q2SP2bg/F+QeCpycigMAv/E0ph3fMspzg93frb9tT33LgsUZrQzzrm0vqZh9Y5eZ3pu
GRk8+4SIwTZliWLMzFVntsXs602cSwgLd7KoK45+x70s/ayOWC0dMFMN+3bDhYgFk4W5gv7l3x8F
TTPh8QIz3U6E7y55ri0D1VsylBUy6ffekfMfbNiMjoPlMPCVMsy2rx54DHZoDK1wFMg4YUp/50jq
Td6O8JiVFgnxljIODB2oVrmMDkSmA8yp1uXar2V/TIUGw+rac4NQDwEdyAg5bbO92Tcqnf6IJPrt
X0DS/4YgVYGnb7r//v0+zRRtThHUjz4XSeQPzALD3MctNZc1ps7saNnw56X2mmdtRxMJ++6fUjFc
zrZFQmleEXoi/aC5zuvIob/NZ0PW7RXjJwfsiuDnn7U7kXrggtAwAtWTHFIfJreRsWWohSNfUhWv
tmM94wMF47uvOdt3xdDnvNrZK8lIV660+bnYNra45E8xSAyeOoWqBDhsg9amoYTfnOm4MHLtO7N7
GoP0MohpuuaEyW1F2n3Wc3n25r1jz3h0u+DsqqA/jIFXH8j+4iYOnOre33xEwAahvtm4voS0Czfe
RtJGm++xs8Q7IoomtpWqHnu701lO5vBi4GyLmTL+Z3pLf/j3t9e9nZ9ToauPYfma2B5fpbTlS15a
v9s1n6/hmPcvQN4OEJ89vH0WPt6gfTIpSeNpKb4DlqvR5D4UBZgGOYpdLmiRuVW6tR7+bkiAnKXN
XrHuz3scXsh2QSigdLrvNVSBLWJwI6+9vfYauUADUmkEQ4rzOCdNYNfZCyi7ZtZ+qhB+jGntthYp
ttM/u1ykZ0qU5d7WoAd4d1cT+dbOg1+caRiEwtxh5y+4covM/e2qIj0tAJZh5FEiwlrLD3PwgGAN
FZBPq6WaEK59nd/MkNK06oniKspfOF9uA5yKQQMr1ELod7vBB09gebSyfCsg2VwHumskjDDzvMF+
Af3y5vDUX/jsNBpDaEhGAS2DFWl+7uBnFAfEA+YRD/XN0XgNJLAQhSFuaFRrms4AcwPIoRkoMg3n
UOi3RoSXM+BdUPWEEhj7UOM8/Amwh9CID5BK637r1gf4vm7sbozryLa7c+GcTf7Y3A2eRo0CDVGD
d3ZCiCbhFKr7KcWDjgrQ1qgRlg+UaZB0OydQx7Z9QC8InnNIn8DawBqSIEssehhneoFNDspE4UUx
HSQh58TMrpZGnrQafrJCQQk3hO+JBqOY6/rbLM3iGYW9MVRQ9Z8ZAvhn23TgF2i4ygRlRW7DQXVO
dxnL7jBqEIvIdc1mHkONaMlgtdCKcBv24Fv6i9QwF1BarDPQ/NkzJEuVoKxCG0naDooWbLIinH57
/+AwdfU9aVqMxsYoCrNeTc3B1kiZEC2cRszkGjajqv822DOGhtA00GgyjaWRGlCjINUkI2buHHbN
hBtnqHks/ZWnPciYrCfF8orAtt174afP3YJ9DBhOprE4CXwcrHKka4XswcuMMkZDdJb+d6+hOrnG
65jDJ501pyTYnRnJ9wHS/ne4omQE+R/VMHq8GlhPobE9GfyeCY6PrYE+tkb7VDB+0jK8Jb31y9fw
H3whCQy44qFAM7zPIQRNHCKggmZAwz3V2mp9No4N8QRgB1YVl+/Emw5rB4FIw4dcjSFq4BFJDSai
N52vK6yiofy7QC7KNcJoLb+Mf0gjD7hRDeXI/DVp5FG4KAA/UHeaEIeKCQRm6eR2vSVkEaBNxDSn
8UkuHKXJU+01WGGXEPj9BbrrbhBgzC1JYoXIU++sLNhiHaixClyQKMeo0tCmWeObstF5hg18djTY
aa3gotUQcTkux9OSgVsn2x06HfAlNpfBbbC6Vy+cySaUDtk4kzzrnONJA6UcjZbqYExVGjaVwHMA
I66uPke9CY/K1mCqBUJVAakKUoA6AdkgGRyKFTblHoETYCtJMVk4Rntiyvcrxwm1aggWhhJQQG34
XYCdnFYkYOZQp8fm1dcArQySVtqC1JIarpVA2TKhbW0auzVoAFcHiavUSC6CdUJSwsF0pbSY1da9
piS3Ak9Low7QzDXUcK9NY75mDfwS/bmu5wmeWfELAV34EuKmEYU5PBsaF7YiGtwH9deyMegfNFIM
yIQ4K/TfpsaN6Z6o0ACyBRKZFAUvSWlEDIXJ4gxYo25IUKKQ42jnaByGxeUtoJsVGnMmCM7eeWSs
AQObd5mGoflQ0RqNR2tQ8YeerC9wkIml0RA1pqc/ObOFuNOAtRHSmg9xrdXoNRCGl0TD2JoOKps8
mv8gbdDaNHaRAI73rfWfigEIm6O8NPb8vjmuAdVI4DQx4d7NDW06k52hIvRsoZnavO24aVycM2LY
nOVflJ1cjTRUPJOgv0DBAxOBoetr8Fzug6ATGkZHGeRoOF2gMXWVBtZlkOuk6QoOBHlCozPE7Nnd
eAjuoaywoZ2b/0z4d+gD0C6Cd4+Eo+l3LTkuDO3QxpFiQvkdK0dTch0TqF7Ix5qx6bbgi7XDxhFB
MD2a5Po063lEIjKW0+gK8DPzbxKg+1Qjb1aRmHcbMoJyLt3TqkF/Xg/yzzFxQDGv2Ll9ivZm9D4Z
CrQ7e/s9wCU+sh2fDiy1T5XNXlN64SkdwAsu+Cz3zYZmVKMH4bLsu+m91EhCOJQYFTcP/C5lckod
Fym78VgFYrEmh5VWGWEZQESwjUtKpFEGmIyhHft3BSq/gTkd1QNENWxqxd4mNwIX7wCUGpRiBVOx
MYArLoG6szRukWxS5uoAGHuNYpxMoIw9dMbeZAEMrHHU2MYJfqPQIEdHIx0JWXpRaqtPBhI57Cmf
sxFjUvpe81oSBBG1sCEFjEg8UETuiRdfwyONRWtuZ+vkarBkB2FSatTk5L0TyJMjYNQQSmiUhcZS
TvApFw2qDNYwISDEPdoMFp59aJZpMVLCasBlrVGXdlN48ZZwli05tubilrpS6SiyESpGez95Ek4Z
GRD7tEBIN2qgZjpoPBeMzZJ0q6hrCWykvifFTqM4LZicpoZzCo3ptOF1orR/ECJjAsm6IddIzwK2
Z6chnzj6Dr3GfgYaAGpqFOjyDwo6wi4DEtoPR9sCGgoiL98rOKI0BcOF0RDub5rQmYM0t2023CXT
YDSn51EDSZE9vK8aUdo1fHYTC0BH40vzNo/Xzs/hOmp2vS3IwymW2HQmRKMWlVEJUhbIdIqug7ci
6IKDVfV42dwWUHU+z3Gln0qBznMfuPNvu54vuOd/NzmmhRb+YuxqGGsl3VvmtnE9s3MIxMu4WmjY
A3PihYv6jaW6jeMu8/SBxtDcJYFlcYI56utxiIp34WVfpuFPMfLu13r1X8ZJ4lYhnKOZmw74mIq9
lW/Y23zrjjQlw7BTrobk5nI/HALIQ8FINKYL0G23esRJFp75ZTP6iiVKaWSfuqwzGXOnbvkyAuam
OBVAq0PjVo70Dht10I4QUExqAayzZQQdmSP6UJpAw+nA4Z/SaynF6BSz1eAjvR9V06NUkEDIbaSS
CQG93WZQuvnNrQZfu06NHVsGpm3p+8Z5zjjjwDbxDq3TZVAZ2KAUY04z+0YE1+VuqME0BwVhljyn
JqZ5/hlj/uWExXjOUt4rb7P2i0VoG0Yzc5bzjnpW4FEDrzbk1PLl0vAFA/NvE1zpG2X1ddDiT3Ok
hATcxTKH//rWkmMIzmRfm+k9lT7jQOITO8JFmBq2eVRz8KHwwPzo3XUOAxygQx1z3YH/AqhE+LXo
NNdPGSyPZsd0JWWmyyTGexpW9ZAF5Tn3cCehhgcNcZgJBjxWdubvutK9iWS6sCTwONLK4RjkHYIU
l6AawWbqAKrDvWeMD0FdvoYWwX552v7Rj5KUkMlxnbIOZ0pCv4c202lpLnq48n2QCmi5AvZombrR
QAzcxeq25uL5iaIw5wDsl/Au3dyeTAmSl91iiq3EpxWzE7UvWqjIpdlDekvJne+L6uyO8lPy/dyU
M51KLzslRtMecyOzb6rconmti3M/dHFqyc9R9evZGgkH6IRmLZig2wzrTBu5vjm96yGYspwIwfsx
wT26G+bUeKS9zO9Kr80OLmjKHZkbvpGS+dKUJwAHEDoFTnp2SY9KPJab8hDpjz+p3syPIrsnDQbh
z/JleP09zUFsgrFvg3vEfmOcze2fwbQgqwfOPYXGTq0tGUm3bHI/Btn9ISUBGcpBQKsAF7kvMv+v
0soqh2TnQKynYFpO08pJDdxiglZGNfZMEi3yrONciW8CkDM2A6jkubYddx+k89vgJSYABJ94cdzF
k/5NStW8suKxMFcRmbiQC6FMZDtV4n8Skezveov+2CPUoi6eV2lfrSISSXPfJfhS1oqxMpHGvjXv
5o7ZpND4na9hRuPi4wmGqNgyr22e17++4n2qK/Vu1avA52y+jgNti7ee7LWyIrp4dP+ijgvqsp2o
+W2WOFgyTcgKrVdGYDx3nOMzGOp0SZpoMchTzwQ/ZLGSpj1wCY0SQNY6WdHsE4/H0ESW5q+xBcbo
mfrFyB/cx7ltunOSkKgxV+BVnaJ6Hf3xwaifiqTT3OWekO4Q+GoRzN4pkfD3y+at8g1GyQr1RZkM
EVEmG6UfbQXBZs7OdAc3TpPxbynHNz+H18yQSV9+LufK/ALFqr95tnGXWSQ3O77ncJHM7FAsZzhM
RoV0yWvPy0AIZjtbP2EuLD1wQW3kx/4yHEoWakOPQ6GSpM8hsSOrmtIPM1O6H0NBzo1yv6h11KHP
vlgn7Z0lAG73d/D0pEWM7iljLB+veblvWb/gLqMuNXx9vxb3E1UszAx2cA23y05pKb1EHrerQpVg
EW6/Ryg7QhFyQFxgsXhvI/Nzfp4OJYuzgB4tk4CjOukjgOQRNpL0HilQu0cKPT91gEbi7HE12+lG
yLR3lPyz42of+N3W16YFmZ/L3wvKmXUJhgdTI40Qd38vJuMEs/yDBYAbwFcfHf3pLhgEUwz29Ptk
cGsUoOSqhRjiYfSpG4ZRwl8ETXlLNtB+taHcDonxnjhgJJ2BGkwnC3hieXeX+RL62JhwfOD7LRkB
S2d8Jg69OxjWSEq8N6EGZwV7HeZf3OXp3dAGBATvSn/80nIiodzy2Wzor9K0fJPDshw3+60JCvPB
hMBKrUqiUTHwmVQZpr9lVSgwUYFwSkxvGZCDiEDmB6bZ+XHL/rg989QJ3Soi/n6HBPjNbwBQ20Rs
xiyMecjsQV6hV5CTVqPa2ot8hJwLodBhBIJYNxRx02dkI/HiDF0Bh8Rsgxffr/4bEF1tJDB+FBVk
wRInmr9cgvZsM1ZEzOZfCST6ULD987F/ge2FLwdPYZtL49HV8Othogx31+R5sKf50rfNc2uzAAgH
zTDvCdkAto1acDlnSh1dC+tiPziMCNq2PhgdrO5mW+gES1wCmsQnCaXgN+jWER/9ORQkKdXWcj/7
JjCCX37bLjCuAHa6IuDwTEMmCwHF0jzGY5/6O06s4iAZqQQTqgtWxrHk+EXn+UfvGRP3w4FTeme7
HknAMEBQBL9LXyW70iaQMFhIcA7DnxEO3l29Gr/sxr+vpjm9sHQnqL6hRWgq56E3bs40neVkHhDG
7mSnzHjofVhUwaEBVtyx89sJn9aj9tPXZEo+Kj/TFXPykzKWWWzu+XnEdmVwsnhUqqb1VM/eR+vC
oKKhUNEw9rEBNYgCoKBSZ3wGcfOwWqTUYSRrQ3tfWBxCfLnPK/JNipfiU/jU/vzEIQk2DR/EM3AV
rF9e8uEOzC3FzcrdcSckGKTRYYq1NXeB7JZ4WRePkcRysMfgHZvr30r2b2XQISfQ2cGMjiIV2FA3
8+6RYOIYjiGUuKSgs5ipTtSC8HEuXhHYPVOTRokiUESaHnHZ7OsOcwfkhv7JKUV2sG00yfgfmCct
9r4pmoZyBFFk2CN/sB0i6e2iYefpTu2+xRm980YQDPijeMBLZ3lIu4bpGMmNpb22LNCYyRBCz+iu
KK/OUNy3jcyB5fiR8nFyKtXJmGWvppcsu0R1bYR4dyFGJPVJ5KhMCSrxPcs0mTMk0omRBGOJqWAw
21JkFgT0hkty6S37BQFEeq7h30bE/b2GNGOx5xFruK29zvAKY2vMiHNoixPus3mXIsTh/XWj2SQz
gt9mFZsc8zeLwR4UPy8uUUTvlqBVj12DLxyD1OZ3fEiyPpBkhUqGcXVo5ds7ePIBpQkzP2tATUw7
8jwYPhjw8YejwY84JKtoZqQFfsL6qJgrR97YECVXoIBnr6yQzWO6OkvzdfWtY2YwChCwg4gtA4u4
zVevksnDAuG9WMMrg1AEqe6WYLZijElgdZJAU/myu8o6dl77I6CecqGZyR7Y3NPEkQjDD7W1X6Fc
hCQYu8I8ZQHVKxvRHWI2/JFlzrlZnwF73VVe/pM63MJmzggOxzwWVQ1qoRVT2Sh0Komic+Xlh/sH
Z3rrJroOdinJ42InX0Sbmjsf4uiuEUgC8IDCHh2W30QxExTPti/A1HeutpLw3gqeOI/DWU3w9jBa
njGtJccC7WS7AughRe1qkdeyZfafyZh40UyWLyKxSKhg1dLGAterbPhJ1vEvCriZuYQmqprTr4w3
w7Oo8nx7tW+2U13xppUeqZFT+5bV8lEONdgkvA3HgsHlXhYqjCcHlktqimOpclaEOiq+9O37tLV0
bfzpOUZzmh+TkQSUlRnXTo39KxW/y0UtZr4NQV6di56qIzeABZPiX9YYuLrCB8yMA/mWV59ecp/W
IZKr7KdlszTYeNtTx9gNPWSRxsW47Rfcjfy/2qCd8OhAkurfDVnRibm4BEbWR8Zcj2cPFtoRIfyL
hyi+LGufkontKFuW/RJ01t4KR+OwXTZG8kEdsBRrMSRil2dqjiynD3FwwpLH04ax+DzU71RQzWWC
0VfDsogFS1Re3uKwLcaplYT5tjPpRySKkITNEmeX1m79UQ7sgUv7no5ezuGtonmEl09U6sAdaKh9
Amozyrn34qnHvcAWm+y+LEAJ1bk8kTWFivtNyx0PFhN8RiGt8STFRwGoBN0gKo9x2rwHlVZH4fKh
m3lyCHuPoZl4wVQASt3v2r3W8YVjM+AU5CZfkYMMgfE6Jgmh6GGL5jpYMMXRzyLS77+7SjJKk9MO
dX8KmX0a+Ns/rDEAnFIaRPWAVNgTfUP5AAEmYN976l+7Mutudgd8s+r7uJqIsOBp4jD5M1ewjZS7
RM280Gz19PKl4G1jhLkPPd6UciAUcGqUOHqZvKELM65L8CEHmV7tsmf2kaRVVMrpoVrQcYTiv3po
fETFw580fMnaAVY31+i56gW4VLN+23qey9wLFvQZ2XwPvfop65lwDOZkfhR2/Ua6413Vde0xHNn4
do8udVe0tBhLqZb/K5s4k+J9MJCkjFQebuCd7W4j4BwyMKrmNJu+Ui+lkMOdjoCHPxqS/D/QSYXm
hmMgIIu2mS/cP1eScUdSozmrcyCvQDh/+gwLfFbhf2DrgfYZz76XzwAAvDsl22qfTstjDwdl54t6
O/jqX2hvcummpT+5jXoKKxQAjofjcTX+rCUjMjLdy6isvfRJhcecMDlMNa15Lvt8Pmd9muwdpfbT
6F9sPzzXk7VrZ6giVPLvQscxbO0YgUK7RwR36OqWWEQd9B6kOtMkgyc4N0yErYCm13Q1HTIwmydA
RSGWFALAHbGMTJwgAxi0HSUE1r2bhbcRMvjOMVJCNGvySQZfgocz8lMTfEpWjJdx9U8OfvSos9Hw
t0VLRrzxA1X70Vqz48KDDZd+uCs29mztInk38DUwPsMyoTCrbrYnT+zro23ZFB9igCKuRf/eY6BR
vzmugmiu7CdiE7kHyrIk6Mdz4hIUwm0YcCESzKP/R7rF3eKRNtsT1Bo5JuNekXC1F9S0wwj1aSWe
uqhtRfYTLOPh11qIV+Lkv1YrHXZi8m4Ok7wYmRNqKWbE0aynskYJmY4PVvnBeMq89ZfZHtae1VyJ
LaMwgnCXBHtwm+2OMN2vxiJYtcsEm1haukyCni3XYGAedVZljiKi8mGvJOopM8ZH9sb20ZbFn3wL
HkLGToxoUqa1MFbtqX1u3YlUK1KGHVMiPgHgzLrzS6nicW0NM17o+BAW0w6aTrfLijWPE3O6bS51
aBr290AKLmaBXD9zWV+Fdg0XLblHKfXs4DZvSyJ6iPX9mPii28w0d+GHr3tZnYxkTDtXu+MbMeeg
HW3IgbpVHYfybRy3e0lQbtsyk7KX/pexnYFDvnFMAAbo7f3ICvHcDBpzBnpjr0wOq5y8vKW/uW54
rhRrW4JOucbW22h1n6RNXfOq7vYs/F4xJmNzl/0FC0l4EqX/nwSFEINtXHY1s/IdQUdmhECEBPB0
ehf2SqcquX+LPMgiGKNI8hL0NakznxqTsXheAv7LRHhEWom82HCfPe9awRnbrVvC8Leb7tqhvjPL
jjMJ2dYd/W+UoDUjy4Zo80Ug7TEJY4ZpNxIwkLeP+Kfvgj78Q3EGB1l0IVuSGrERRRdOee4BazM7
nf/GWs84GDCVgLeu225y7e9KYHfKe/SFffi5SK0905NTlN/N3qV7mnTuMjoYLiPytsmI457yjUfA
vEehTVEZvAj6VkIk4M85jJEYNxqXwe3f0zTkocUBtANUd1o3wfgEHUzurRVSoOSUp0vcpGzZ1pT6
DJprhtbSu3Oyu6BCqlhL42+b+SRV2t1Rgb1luEOMocGNJlHV75alfbAYeyZ5gymp9boD0V3lJQ/y
N778hukXsbH27D4vniDtVGHOry1oaUgfaD8gd3PyFm1V7CxVZUeWowm87iQqlAxZn+e8pC7BOcvN
m5ADiO27zq0b5/EaS8SZvAO/y8F/H70N5kDqnLKJ3nK0in06SGLJl5oKMHsJ3LSLg675G9TeY94R
eDHDQcSUghCpdO6lUTzNI5nC4ZKzdnSZQlbGVh4Z8eAv+kmGRjwykbWkf6xZl1YGhTRhKnsLWwwx
kxs05fvAJJYSKldMqCB/FbDFzoBWdlxB/NsKPZSd4LWihLoCIy9i4okOdHCvVh382abqmxUMGXnQ
/lCQVDEq7jN9lBu1C7AWM23+k7149XFG7XyHB5Cl5zHL/oQuUoR8gke0VcHIMZROd4Vw9gEURGer
uwfG4PPqkb9WARQMnQSha0lG7ffk2Ae/GdzjKCy2FcEEVzKAa2AzRWT3wzAiNHuumrDZF/p1dSUe
MkLA6Jm6PfJz7tAZFqnPz0wu5S+RLv3ezzi9Jdt1Y0meCttCbaWLUzf46h11zXS7GqKg3vvTdtea
/aXcqp9cOv5hwJO/jZchS+4zHRuAxOU/bJZH9pmfFGZIlJYlnl3CxVJicBnUPKmi+Er1rIDrCDoH
iqY46SWbl/Dezulbkf2w9ym3eh+qHGv51r2XjBlNMkQPXs94PE2n/eSEKwk2ZNHh4qwJ7nlP+pxY
7FK0u7Il3SsPm7sK+JbKKUth+/H7NclySyVBXZN9LcXy3Jo+BrCxXzEVys81ZB3VrViqnHC8Gngn
CN66ZYZD4TOLN8mSnBXZR5n92GQf3C0gvRlkf60DlqjSx1zh+MlfXkTvmOQhA8IKZhtWSqRYa/kj
O9+IM1Cd4OQe2oAwwHG7GJVZH5Q3PXNlcNCV+utyrVh0zt/VB4JMY0PPiwJduQq1B1A4vXuetl/1
mE27jAgg0qKyj9V1YV30mBkza8+W/mm0s+8pMy4bHhaUKP5P4+8InCfXawQOXrktWgWbdl5xOcSs
fUOoHwyRzQZY1VP/VrvfiJl+9Yt5FQszDtWQxOgH6R9WekuYoaMtpt/rGFKqKlyXroRRI3qAufNS
stEoEvCG5PQWjkBTW14YQe3TJOCl6b0/YUapiR3prliBRAVGfqv1QBy8unVYxgnyi69+yhnsiZuU
H0GViruDv/EDE18Z0iiBOwvlV+CanwMAj2PjKMqLLgTqgmStFeKrZHl0mMX2vkl0AoopFyFgJKmo
oqVCsv5ManxIkCJavd+fvA7VFWOgjilY9pZM/QHuUBobvJ9DwvplWtXbNLNGw1oy7J+ROH80VhLC
2PbLg1Ro93zF2HU13TOzeIIcCuPZVjlJpXyeWzgl7//24YOxvlij+l1NNelDhV/tzan/Zvv/xqdW
xSP6m0hQQPPXYAt6ZptgayCqMFJvnRM+hAXJ2H4JWD9kfNfgtWwdDZpiqbZzWrM6boKGlhVvF3Ps
no2UJRd1q00x07IOMDnYtjk72WXx1pQ8EVlIqGEeuEDTqEyOAz8PxSHozFV8hBWYd8XpBwPytekJ
fucCx3EPgs+mTZ/C5U0ftbv1FjilXkZ43IrsdiCcvdtul+2tYHw0CZQP2md7ZL5GmNan0U5Ihufp
v62n6drsqj1KjppbK9vLtvnace9iO3YmLlYijJN2Urt5ui+C9Eek/RfTwudlMiHOaW1x78ALMWpy
D+TNdAo9Gk5KwOtCsfAt9r5CllSOJtdI63551uvSCm5uf3hiozVF9bQ85wH8UZFeg0AcEp2hCqhn
n5RNtkuW5heY6Ed7gGMdjEnU9/llmVBcN4CzYkFUYwX3vDTeiRh/CVrLZ+q80fesvP2JvBTbSuyX
s3d9fgeEOgL2ldcGSCBiywpX7jDe9Wl5CXuK4s6x7+xOLsjK6CmHUIa70G4ipASP5oq0hvXz2eSz
32pxNgWo/bDJmbJDNWFsI38NvfOFCoyjNQu5+/uG/WvN1kiwi0hCzrW8gDW7zoxODVvt1NAaUZ3L
64xabpzz6WSAu+KxZwXTW0+qBLYSkpZxNOlDrCKfjinlfzSl4jlrwJ5sCT1EK3yCRLYf17WLGEc1
XUUofzGAZ2a68VrP4kuOkn5C9cjypPWKU4AqoyCNuyyesWQ95zxF1O89U0TSv0i3mDsv5YJleoJL
6bawQyZBivpiaxk1yDL9kFsmDova7vOueGvLPfvR6oSf5wivLLj0gX0GblLtBD4FahUuVxHISz0W
8WpA4SoU/HEMVHkE37CLbb/qL22DPHYyZkgIiLIRjXP8keYpqZ48c321+V5MXyHmVdKK2rQBfc79
3/ooX3sZPmyBQRHDPTjTQa3ZL/q56W5wSRS3StZBNg1l2ExflrOJ4xKUTaRWZPEzVShXe2Wiu15T
M8IX+Ruaax4VRsPYu2xhv/vIAQprOgXMmc7CM28uaS0EjHMehXVMcPiXcJC3dLqx6u3xcYS9ugtY
T5KbYzdxPbC1Grur76hP21fL3YTPbU7H9dR48kOCysJ3nu63qaFuPlDs+at169yZ3HmjwEhYgMZa
wf0iFVGYVPrfYH6NMxrfaMqIPIWw2x1aQA9ZMMVVuO5tIMTnrXlznWY5zAUfNFaDR9GL+Vj68xA7
zX8D7h7sSwRxB9vLsEgEgIG2vpt91NHEIWj0TzNcJDro19G1X7aNBOatpNBpx/F9JNVd5f1DLvFz
cCXs4Ri/Zd78PkvouZR2IF+N7iQJPdnPcxr7mf/m2/UPKLxPZuRZlJfjfdUuD0QvRpwU9QELEXBA
Hkhs9nwJEuW7Z1lRQtEWmfj1C9mfk356BxAy31BFhNE2MvcI/Dmy3PaurTdnb4fugjKK9OBsyJ8J
juY7ICYoqEzqVDyiASXEbnWnWHDS7zqqA0oy9U4lhWGMi6xLuU1nE/F2gXHu2Cgc9oP1w+KNYwou
3m5w35UFOlo48Aug51o5w07GRQ0svvBuCe+Nnh2XmHDfmV8ZlEVRgphwF40BJwe6X/s1guLR75O2
NeCtGwD2CLlz/fYrzCivnaC4ZYE8Qbd2ryHDFKKhWf1vAKoVlzEjpLCOfAms3HNvS4LMfuwnRIK1
iEQoqDQED1BHFesXFpG9tKoTmdsMhaHxNkJYTLKwBo5IiShXt+6uQUiQGgSKFmhMImQwf50xuC9A
YS/C1VPGC6PFjJhB/oEF6WnsSwrldkjFsdK3Nq7CMkIUygwCvH1lAIPi7mHmvpE6k4v5ke1NvkuY
3UVBGB5Cw7ZJtq6ZvU5/FR7WQ2N0X049c8n/CN8tI3OwsqhPMhfzbG7sCz+bmOtTOunyuTbolYAw
VLupyM9BF7IHq1bmvv/D1Xksx800UfaJEIGCKQDb9t7RidogRImC90DBPP0ctOKfb2I2CDZJiWR3
oyor895zrd/YWLRz1sDp4/y+Q6//xuCGwZKzbtsEcWJ6C/vmErY2VaC+LLPhgjklvSdTdB9z0Hdm
Gb8o7TJ4w8PpRqhTWgTkBJImxKUtZwZnXxbRD8hYhL/ChM/q5Dwm0NCqOtQ36C2co17E/na0Gm1R
zJIebaZvE9JFubkt8zmCGPMdM2XiKpdEXl5AsCNRTcI3RZIE6yo9GfvdxhW2TYEUo6Un7jzoA5xz
wzXCssNiVH4pFJptwO0oySbxEVbaMt5FgVArC5viwiLlEPN/9shCm1kwUQtAzn7GqbmzSOSgEYTc
a3RhcPemWpKH9OWUW1+66hikAbEfBZMoPXtYURDd6QRx/7n7fDhFsttCkak3vkfDpovfh4mkG7df
xIYFKKtzidpBXAXnYq8UMhuGluswVN3JzZqtFmfx1sHJhtAUAEoT8YFIgxfoVBzux5XuhyuXVj/N
95C8p+ItgpDJqE+u3DysTiMiQNGF5kqrn4ZtaOMi31o2f2urH9H35Gsp4zmaOVlHjU8FOtGOHcps
H1r5ju/hEBmrGuIKafX+rC6uhsoCOM5mH7uECVKtz7KYOWuUsUCpOgiKKGYZps7T0moRsQYslIZR
wmyWoNW4MXyq5GEQ5qLr/J85+p+lpclPTC8eovHB++vYmfneMl4zY2dV9aO9TTvkAxFUFa2Lbplu
0d2BabjgNrwOnb0YzCxeKrfVN54TvGRpIvcmObR1Yf4iSY92g9C1jbCsCslRtAfiKddxtTaGtliB
PELpDL/H477rCD7hjJHopCbGB62NbunkReyO8Tyv5AVzJU80djBxKcpfem//SU1MyzEtUs230iO/
E9pK28h3pCOPHPIxpLg0AgZ91xilOqI82eZe/rvCrb4fanMdWOLZwfyNc+LRUuFtGrbWpU6BbWvd
r5KEADXP1mECImsexFp5GtrhgQJZ0CNZjNkrczR8+vMssxrrr5qg85UBWoUyiurEzNJ1G8XlUoxf
rsGhK8IbtahQJTBNGD/hFwKnSeuKBl5y8IEmLtmZdzabdtHi7Chogq8b2yNzbWLOGBeUZ3Ya+ceM
ShNLPhLgUFsVouUE5tGBRUxobsH6bQAOEAtP+ts6FJa+0YppMzXsDCUBi+upSRVjMwiHhcMPMymp
DPSmhl784qdZ5NMVwUREcUBantfg0AEisgj5aQthRme8LWmJptFIjD9aUBXLhixwFh3ea9NWJzOF
bh/9JZLV0FD0m7IL37pa/g2TCso/ObAxInlN1ZcpnINzLTYTBKbecKx6zhARaTSWtQ4bxhoyTHTm
Ou1Zb4zPUvHm0fk2ohFOwu9Oo2bURJzqFg1oSrGkrX/ANTLXtReR5SUcdFPdyJ6OsnF4Jd46WCLn
J07PrR4G44atbzkoLxLrFXfed2xaIQBeUulxkG5BfcNABSREz7l3r3FiHj3a/zscD58a0jHkRCQJ
Xcg4QiA5imqtJ2FyCQQj2yEJb0ILbGun5Vhb6tk1OlkutE5JVyVp6vCaS7aaBHCtrQpeVy/J773C
K9Iq/Utx0KR5FB5Qm5Bl3fkIeK3qTlCHS/WU3AurPfvDCCDKb5uSDWZ87axKY7pPf4RR7YEtttpp
voanBJ3QKNpjmobFwcs1JkikbuQ49Fov4MCa2fDk4u+MLPK9DXNlPlEmO9NGXkBy74NTT40soM+X
uOYJLEj6dgFcfrhKzOmXpDV/WozF8/TEezndu0n9G11gsB9n1q7vaTdmGF+lHLDUzI+UrZajbXjH
Iin1cxN5wUbR2fYZrOxaDO3V0COaBPe7qGraOCGCWzKgLBSKSTyu1aSBUywgZqLkDNIdknhvwxRj
XIqkKi7mfHl+pIQeHGrln//7fE360RYjfrqLz5yympdKYvGZUPAvO4QvAhHOwxpQEiUQnBplzVRE
IyDthAFhGHr+Pm3rcFuBqp9V6FhUQUKsMmF0NwSFIM4ivg/nEROXJP7VeLaxpuQXa40mKbhnIkhp
Mvk7vaXmHtxhDyFhxf2cfaH6Z61DAJcQ1jRHOqKXN+fzd+PYr0bu/SQyaK5/CEoxUwYGukiiiwW+
9D1ndetJ2nhEvSPfDHf7lPIx3ozuJliO5z8pXOGeejDX9GWB/8E02BolIFjHRoX4hFb/Pw9nvJNW
Oe91Z6h7Vu9NgpEf9nxB0FHsEft86QglTMJjLr7uFkfi+baw15GpCe/YaTK4dFnrXJRpAsUY/E2O
CvPo5561Twz9NUsmUy7CzD30YY4Wf3LSM+EEy6gScO0m3z5yx/PEDqy7Ueo4x/8ug4KiDGwYUZcT
TWs8E/QoXavdY8qzHqQNyYtwSM2qMtJGsrrfRTJP30rc7QnkssdAuvMbQJWLlfTm1XPT8CIN9V6N
vPBS78SubrXhYUNiuef+RzJOw6MZ7XRpZUOzeaJ+NaPA0ouZo1Huo7Qzv6TS9/8I7l7XSrODBV5m
n0wE1TuVO0OOnXYtbZdY0VnKRFSovW6pTnZxmlSfZcxG6NbZBwazQ6E8e5tg9ADnFonPCLP4gixu
VilspmABBYHFfsPsKmruqen+/pdl5KrZ5vsWJQVGVSAFDkZiWv+jh+QyMex8V4UAvp/A8eelnUOl
/nsoGAHAMZ3zu1sYwL3nIYVCiexl6s0bw+Dseky7bKQPq85qbOR7erLBGqEjppH9u1GRUduzSe+l
1a7DruyOmWlX5/8uZMISSlPNf2++F64p0Ij87xLM8lTI8eca3fA+fzJgUcZCvO+hGUjLDJcYqUaO
AqQqpn3bntAsrTukJUSGdfOfWx5lwMhxoRcYiWwPxTjSqDQ8yazZYUkPdpZZ2QetCYW7fn6oIuDY
+GmXjQcwQjzptIHBBmGDY2nKBlgu8ru8hDfb+15916T/BUWo3ArLFUcXlNsx1n4YJeSENTRV/42N
XVtwL7d3DmzoWOIZFoSkqjzZ43H083wFT5+m9GDoS2JWkivsSXM5MXMQ7DbPSUIVtQf4ZOVGT8FB
V0n3DTHy7GSWvBf69IMMgHLOfdAfLusb8nR3nQ2TtjXsi4N/6J0/jtgue+hPNr1caL0fIul0PKtE
k41ah+64onNKHuGvARbq0cY2znBhZFToGxuVR+NeYSGgbAg5xmRQqnGx7EH9ILcbBPjGMnd3RkYl
Tq5OuHTyDP3d/Dw8L0DYAJFXw6axdMqP2SysDHlGUW/srdkDHvj0aKMIe54QwMxT/CqbpP38t1ik
E1vIkLDBx+k7Exj6BDMFpkJRsNKnUi2fr7w+Nd1CxRGxAqaJwB8rUXVkdlU3O6Mm7BFnEsMvk8gt
DYFvzi1JRSSrVTKYeMST/BxrcbgGKDgcdXw3y37uuDaMZ5GaeEe0vv5RGLheSQsaVrGhYxFOugcC
ctjHlR08UMzthznsRfMmMhpDTSw9zYmOGqqKvnMIHKi3pbzIWtT3f5e+KK+RUyAfznskANWtpwdy
i+tJp58dkYA8TZ+ylOautf18a1D60SlzblnjIOnVux7F8FSepp48Ia8a9nFppu+8UOEhMKCD4wnI
dmklDr1p6u8rK2vtYxCRZuwWfkysQF0hV7Q+k7KnQSjNnrmTfK1loN5KIjDhAVNXtpb5IeCeFwlb
qpXbagtSoHgB1/s6TxaiVuveHaIqzV5laF7S7Ic5mHLVNGW6t9v4HYYgCIjReKlFH11S3kQBvJev
KbUgkzM5CATTHTfpkw+LGmutATzcIJNbBtME63RyUw6iLrZeCDsozXnoVm61m/p2Zw3msgC2su8n
zkDI3Vm1CzwyXa4wUY0A5R3HvhWVRU+4b8BoFlW97VCCX1JEnhdMJPwunf4HhNW0xoaA0IUjwoqR
eXaqwxJdkgOP+YljSlI3uNHWw1FKo2s72aP9ShaDXLoutq1sDmOrtMzb1pFDqZQNRwsA15rbkaFW
3I4wi98xL/bnXLfJQu+RiWaJJk7chY0Xvrd6oZ0pRNWrqREXV5V3RWTRmoYRtYkMbUw9IwnMQ9eI
5fNtLwjlYLjW/rLnHDQr/tN3FL82jekS0QV0H7xyBkJI1okQm1wWc9At4nM1Ax7woRrHf4tPAn7h
mRlA4/CVpiutRL9vUOOExRUk85I2DNlzwEZ/SiQfBlDTdT0fJZ55AhOl3YG3ZurzLZ1gHkN6Q5bo
t1xr/4gUWVYZmOJUR4VOxVjbL0aVnEOc1wizwDZYWFfB0eP28IbkADYgv01xmK41FDYo/TEa2KL9
65QmWiz+yvNIIPK5gxixqzPzoQxsR02d4xcqlA9T3txHMn3akGnkKWm8SbDSnCFtyvgZ+57LaN1H
WP8LNCYLLGTG6vnCEqTyMHWIulWVTWTyjeYW82RGleaYaxZsHwORxxE47LRTaI75vDjQBtWb8TRY
VGCx9JFMNOXvxmCTDzgEPFeojrVwQwX81xCRtwpjF1zJ5OA1aF1/L8JcW+I4miiKewwQY4MRO4w+
AwgXJLTRwKb4c/YO55OlrkwB84EL4XTzSJgVOn4oRElXt/E4cLH0aZ6Z4hQXNkKPVD8MKR3ykoSG
IQRcIWgJPhf/MZyg0jfcB26K1IIER3F8XgZj5PztZTlNGI8yORERc/pas7eh1f9Aw4E5rA5ZQzwb
OlLYomUmiugQMkpcj3KYTv18GVq3ObS0Om0fOgPnaGc8xHNLLzHji6R3Jwl3BVyborX3QbUOuqwP
ZZz9INBanHGX5Iccrc+iMSUsUjecU/EqxSaLgoKc9TmjtpkuYzGX0X1wA/bjbYkGsP6dfRoIcG85
8IvZ1PgO3MA+KyGbez7tyD6c1s8lZ4B9a3dttc5FevVHv93bZk9jMKyHi97H6IlZirZt67pbDd0r
Gc10j2mHMYrxs2TVwU7edeQwVOgBHkjAtSVpyvCZTHToNaGD27ySizSk+GhU3J68QfacxdKXjIVn
haGpf6eggaxfTyHdKQlLR40nzC4aGRWNvcEA4jyUywIxJfOZ3o44bJKCJ6URbY1Urlpf7axahWRN
Uj80uIuL2IH4GtWnhrTzjTnTL/795kPU/xzmFRD57m2yDWrMkQMO6IgQ0E5r6ScNeXAVY3LL63JY
6fMtIzBy7NL5oZkq6J9aVC2RmvhHPqjQrJODVuUx2AtUzcJuOiq+AnZZ46PdbGkKRrqBTCOYtrJE
9I3zmYRK2lP7oMo/CotG5RC65iHOZHzif+T4W5XWRXdSf+Wk7YAZKHt3ccrtcAumHP3B4LiEIy+f
AR4xBC9PpicFmHfqnKtd0L/Q6VQGGPWuz3vOMUqxip3WORNsmh9C3XirY+NAhpj+0SOo2rSd9YKJ
tr5adKoNKcF8UZUu+NWGmyRRb1VVxazixSuSoUAWWfCTYEcYTl467Vy94k7lhqUhGA+n50dNeBrk
1+wFmmQQXXF9yZugLL3JBFVflR+H1BfIfP73aeRxgJnArqVDxjF+sNcxMeNz8nWy6E27WI3wnPVI
mhfZMhjjpGDuYuWZN0GKwcjh7EwXbdtUcXmKZ24JFgT/6NTdznJqSh7YFqtc1Ql4vSA5a2gEWc5W
kznKV72AWo3pRy4j+tifo3JW7HXrzMvl3aUrve1azAK1LEvmlZF/Gu2uOhpTrW5uXGR7cOug11Sg
bs9LJQj91rNvPZ3IynSYeVNcemK4PZNM1NjAobJR2niw+SPZHovYzo91TJiHLfvNczPoJzjf/96r
XWH9gG12NTTeDqJNktfKdngxAsNdoQW2ttDdk73pESw1AIBC1zxCJ6q75TNOxOhSyDoDd/WE9+lY
lIKRuddQ/EHPQy5p5I+4mLRPup/MLGwZbGU+xUs/w0xV1fHspKqDy/MiTRFc2sAaD3VS7xm66qui
rKG7EDdWLCJzQKxhxNqdO49aIvEfnkCiJzq0voUzVQwM8UzHFcHZWuBpa01FycO0XlOAcSi8Jfvh
HLrKlHRrFC7NlLJKKKETSxw7sL/M19ira5pOYxwW/iYcCYlxWLQX4fyexgMLuAEExlpSdtQB+TdT
NKSnYb7ILv1kURjYciJ4yk5RbbxywtyNDuN1pGro7I4R6eCSzNN33g7bzV02gqAIgxOghfT60OA9
XUTzTzJnEV7lVD9zQHNH2yQ2NMJtvqyMLNwppQDZIJ7aIhlCmas7+NhpNW0cEEBIX8301kvrooLU
XtuhN25qv0lvHpFqTxBUooZuEyl9PEYdoi2C7J1tmzATkGkDY63O36uu6oO9bZcuugpVLLM2LY6I
xIKV8qZ+qXF2Ar3dqk1J5zQvjAzCsK3u2J7K7YyGQTpknP3IvtPiaV7MiV5GFKfflL79J2nGOwj6
KUA8j50VmpImRs5eRlodRO/9jUezPrVh5eC4YG7FfJfwHx+lWVaLcCVGt7oRW+dsdfyZh1qGwC7G
wKTzrpGOnWfX3LfdlRYbALtq1108f/WOhjZtyjRcPR9isGFFy0P6vC3SCgRIycqGabzoJLYmfqcz
nmPa7Ya3Kgi0OibCKfBPm0hhpYZ22jfhpjq+eWHZBf1QAVtUGTbbeNCam2ohipFyQXZ2672bpGpT
OzGHF5OLOmFW1C9No5YnyjV5sk0/2g9h9iKrYkcyU3SbchG8mn3IBtQQyiVSJIOFmOqjHrbVJgxt
5vGuXHW6Ef1ARQqYAoHmZRy0X7FstHVm2/mtd8Ltc0HVwE4mQvY0IKCzB/rxGXKrhfKM1H3up85/
JbnhHzZ7ykoTCEOmzmxen3Sliuhpb5iT7WzrhBYMzsScWGgZJG57HtNiVKltNd4smZjXxP30bY3q
pe6XjqEBy466ixAZHauWn4GBkKELpxdaKqZ5GJtjmcUSdKROomB51zvFFHSOYuPUsqBjol1E1754
JdDsvrF/NHIkVCDEdcz/qBiU7znX+qt/By0jr4m1iRClTl6w/V/4UkbAC3PL42CQVDKv0zSTwTUC
vx4nsBpPDFRneLfSJLsn822yZVNK9YBsTSNIv6tOrQI7RicNQrZZ2yTOMLAtvKvhR/HZIw3qCUCt
DQWYwZp2jYcqB2E8GSkcXQ5Pbps0HbL0SJPtcGOvG4INTxBH30MMkJd4vshGXgeLUJQKnogZ9FvT
Se0rN0APYmhuZOLjyw5VI2k5VvJPYxTgFpI+fBm/OuwcmzTnOzW9m45CdmtHsceUcDjHVmjvFakY
tJ6ngDmoePdJXbwBSYo+lib95mNVG+nGQHQAjwt01tOKnI95eO5Y19L8lwPdoxVoK5eNiNzrfw+z
inQhCzTTP/JZoitvWzLGxcmT+ttQLvOuLd+EgfbW1rRx3QFp4QUl6NXSW3dreGy+TYIsuZjDyVRS
EYbTxLheo/JNDyaCJmNUYenLrFi9YPCPbs9LMlIQyKQ0j3iStTfEQYtMv2mtE34BbGUEGzTfRoI3
UWmJTTzCQJvN2oZ9QP8IxhUUAWx/Kz/Hmyk1r1oXmiKjrytpuE9jpw7+d9UX6lBXbfuDCTX3qvvD
aTCelqmfvXhueZJ6yDm8zqeNn3gWyu+q3tlzSnOarwZHzOeUUf8sdJPXy4sebsaQ32kUkYNqR/YW
MLsKSYAb2s2hc6uAfccezxy7gk1ggYfzZecfEIVjxnGgGppa/aMOOrX30VddIw7HxGx60NMGazom
kf+XThWacc+DtMaiyWKM/kyo0EU7RPaoNhzsXq/AsgBa1rSU2RDVsLbQLONkaTA9MiF/5U41PezI
vIBZta4CZb+AivvvUYpB1hRpsdGhE/yY8gctVOeTBCmaqUPab8yhcT47ekOwJ+03+mnYVK0PMHhq
XYyO+ZLFUA01xufEApE5oDHz7KL009TGal9j4lnlrO9kCYwvGj6o1fOjKGZQ+Pyop+WHP7dfWy0y
5diOjPvzYkU1ikEHFdP8qW5w08s8l62ly5Cyao8Ui9mjJfHuFrFjd3ED0JQdnGq5HgEOKB2d2HyZ
PAAD9KLbJTXFvZeZvrES5v9w7AokOljyXTQDJyRGziK2QDTIPvT2WTgJnDScCNreZP6r9efCHU5i
QtBpGZRDQ7fncEoAwlxNVD3HHlI5XiXEo08YJB/4jDWKARAVkUjbczJSfffM53cp2OmNXaFgN6Gk
YIVwvissNjdFKV0Gf2g9RvfnhbGttQvnX8jJTe+m/x0cLJ+RFqi7beJJDOnY31Etc7osyVtLBvgq
hSCQOIiz3wlaWHrsTXKtMBOsONf+7gtZviqtW6OWAz6d+uTb11Ju8DbebJRnTqpIfU2K1aR730OT
5SeT0PaPldVRTCFYdR+y5UksB5AOxXyTFEl153gVfClFPVbDgUKf0Gwdu8zeqpjJPYoDgYw6QlQI
rkKf2vUwkOUcNI4r6DNaEGAmm/dpAL6gHZF/pArcoEI5uIa8ap+GEv154lQ/EtxtSzP8rlEzH2sq
BJtIzFzH//usg1XRXKAhcwDQOs9CvFVKNkoOXLr7C9sysl0H1Sm9N3+tBj0+VoMXo6Z3EBr3rNKq
zI7UHEdGQhsYsd4+nLtlYgqL3XPjaCIkLj6V9zrVioNK+/GHpROD3GQe4w6Ki0TTmkcz6SN7Pzq9
yfIQnmMsP2DBMvj533oFKKQfvPrVRi0J2SQ7GiLTYHGvZRX0C6JZrcM4FuLVwZy0jttGbJ4PlUFQ
mV6LFzBczp0nHb5FOLhfVamukamK974p622juciw6zZ+Dd3xl9kI+9IkNmncgpTabMTdlKOp2RUT
kr1VVwzpOhn1M7NgnCFzX7QqmuY+g2Q4N/I5zQ6a+2DI9ACbCDBZ5PAtQavtVMbLmWndyfCGEbAg
vdAsbe1fejx+UZ9WD4IiQm9qSN21yx0AzwwpcdlcG4cFRpuicpsZ9MZpROFYjmLzzWo4kAFDxoU4
0nnuJ/c91sxzN8nsdwM1K7CMDUgg/UHdLh6IKZD56yivLY+JggNj4F4Xswyy8pJfoui2iuCUlW4y
fXDrZDopy8F0ND+tmTMclQtkyERChxy2MzalWX1hC8EZWAR7lh73EDLmJYTDUS86fZsaE+8HQ1wE
LAKLfNDExpEWS7aecOPehvLbZQS2hBPSf1AEwKZ2nMraugMvcFQU3aYziugM4Cg6u37BpPS/x2YX
v9Q0LXbPT/33+edHRdgyU9HAKnmZ32+A2di4m/Tp8t/FaQBtO9L/E2tBS7QIXwylGhgSiG/daBNt
N9KEPg6ol4+jbIy931niAYNUvXW/6jn/BgcBTs26HW8800zrXD0l8YgBvZ+DTPJaL/qhwCOtgtBK
9s/cwLptdpi+dvpAaQERxX74vn9mcxh/KAah1BkC+FjhvRQxUh7D/FOY+CoCvbPejJgNPuqbnSRC
kq47YXlI8onFHpxNwdyW2w3VXOPRMnw2JSod7seIJ+ZRmVp7T/yteIdP3f0uR6GWRkw3QcgiPSKl
4O0g4UIqenXPS68PcDYQ2PKEv9EW2HtF552d+aIpvdRXQ2P85X1pgd03iBP99xUc0tum1zGC/9/v
Bvc1gQuYKENUU94GZ/pDw8PYPx89LxWZiDu2w5KdphAldii0XLUcjlIQnWeZuC4Vzl/kA7V5oG1+
bxLfuj4/9bykRSi4+cHt/H9fcPz2TcjqWpegt902DM/aZAYQV9IPd6q6g9KVtebZnSi0jL99PFaf
uJfo/k+B3Fd2ln2Oq3SeXxaWFHunLm8Uq3SGHcN6NKbi9D0J6x3FDO8wTS/fIid/TLW7Kbpy/NlL
r1lj1WawDa9vD5tuM+LofZn6gj3aH83Ns7qO8yMq6WURBeahTSv0jm1KKNtY+wKnKEs6vao/lhty
AjPydheMyCTgyP2FYzUb7+oCuo1Zf+i6vtcC4FmNKEiARqptljwCOcrQG1ATI/QJy9girq1bEgfL
Sjf/DvKD1j9HU8OJt2mLC5D6EmmyFZsI5lV8MA2k05peH5zZfcxIy0NHmM5rKhpVhzZCHX5yrNCx
5Nu0g62O+FLKoiHxVxk8NIygU73R4i+TSfDOjFxAd0zGEa2sQgeSqoxxn3uUmy6aOYbbGDpKYIqg
WYqjbjY3v2+RNDVhuSxGtNUtN0jRE1bkeEiCbc1cjJVHHBWZWEvUkgmchdmeRpcO2Xt7l37FMHz+
hznIT1oUydrT3N/53P20OkT5jPiXnajhdnAwXFcNNVsYckbugz8D/W+bOnOJP5gpDZDiWuXVBccV
TGPae753HU1SsOzMdckiTvaRBbKEAWh5SG1z68JUWbo1KfZyONHDVFeStD6L2KoWVTm1GFMdAx1h
RtKRzdG6Q47miQYgJoYXGVNAsZP9CnzaNmQxtkghZuunNX76yN8WuS5KAo2RKgdWq3YtduS0xxZK
A/IwNFZ2n1qWC1LSv0qLVthsgfeseK/87NR0+akKmn7ZUqcvJtOEghGxR9J/W40kL/okjlBTA9gt
glunmd5JJ2CkdDuAKopTflTi1KaaoWOpD4uow8ZLaB0LVrGPhb4lxXPGijXapiBQdCGjoWLBx9Rl
Q6NfEjz8U9cBSKSqAvRilP7at0q+g9amJi6RkxADG6BhlaikB2laPzVdLf05A7OZYuDBotlnKDl2
RYRDU5m3kNntmxtKfBdjR68N6bpJfq1mt/4NrTDN75koOvnaLL1iR+MQtNGT3ttXyrjSg0m3DCMX
Gkj+vV9E0V5V2qrmTLNyyRnA6AV+bUqBgIy++xnW2bK1zHbdk329I/40DL99fOMPH8JlT7DWfupg
BVguf3KLPfCQt3gUglgs0ln2jVfGJq4Kj0i2UrmTnHqIjHXQ0i7FdFSNHbiXwBkAtzJ+Hhd1MdSo
J5IHdAMmV5n6A8buJxAOcusys92U1XAdSkxyGETTmWMpUGatRmf4dK0QMmLiuLPK+eDayRuCPWsN
8Yy1SFG49vY3h6i1Ydh/JJqIlScnSpphY02J2JiqaechabKSHIIXRldaWMmyjW4q/+BXiCZTgHFM
+sAtgiBk1DdRxJnZW0LqOtF1wScOVVqNxTd5LNbG6Y3uaqIjdSxoiVPZfuM4t99LFsrCM7fT5H/E
GWbRemRQaWPEPAyR8ak52OgKad+CSGSY5jBga6H1HTkOz3So/fRolG5ygpydUN1LqMKUxekmqfFZ
HITjJVePE1I5eSfBsf+nGbbbuI2dtWDtBRXF+82qvhtXfZNm3i3JDOmWKiAToxyrLWiBX6GTfw12
OoNAZjAS1PVliJrrXMy3gqubYm3Dk0X0ouo9MOCPiW1ZETKx7pzXkv7B1Ywh8AcGqAUo9hsjLKxT
FPkIp+sBgAqJNWwALFVGCdnGhPdVodOWI44IXaXpoinIjOgtkgzUspHlF9Ewl8iU5Q2yOj3jGMAR
XQ1AkXXyp5nBPpI5Il1cUa0EkbYwRvetrnWHrpfXMbdOpUAGz4zo5hpwyi1vivatQeAj8u7Zr0zJ
ARQUpYE6d2RTLZIY6beusgcJOnje/fInKXnueqwwgfqTqlahYaynOrcO0A8RPZOOBnp8VvNcBie/
eV0brUsZHJNK/NVo/azzvtwlPXGW9ej6B8mtR1NnmlYY+Hs6OzVlR0G2LwIrl4FO9lcD/gj6yztW
ZA6iSdc/eCd9VBHcQrRzG1fCQbEa4XCr9Tl4Vp6xRtSrwkDFZxUo0jQbnkiX/YG5BqswWuZVgJla
GOB235sSoGyadS8EAnuH1r9WNU5rfCLlElUpKiSbCYaXgBwceueaVhBpxqBHA8e6szFvWsPeQY8p
eNQeWkmDgTz1nrE3Gy3dYzLExR/WJz3NvQuBT9HadwlrsB5dQAIEZPXzZHCviXqMz9qg/R3S9lri
PtuWOvERYy/+lnn+QecFXZSf/C079ZbX0496Mi5miJcdi05pIX+mIpxJpybcG49DdgLJuK4+hxY0
Taf3P6pROgfR4E3r+TzGWri2KRXjJLh3wmI83L2pYBDf6vkuc7g/nHbHhH3t9JE4cmu9APThlEFk
fT+MGAogxCGe38aj1h9iJGFunMs9+OmTdPqLRP1/QKcAF9yPDpk3kFAR4DRptSo/dFHUbbKc91KC
G3UYOWf4VXZJernByPBnCvRbq8qrCArj7DakGtfBTka5+HBneQgynRS5dPTT8yJ+qUhbxXztpfeD
nKYVyzqaOYMW7qLQongzmL5+Mca3UYyIS8OT7eiIEwvWYMPEomRY6EXgp2v6Ax8e3nXc0Lshyr88
OD6xRva43WZLXTfoNhtFu3UNKo9K6/WlPwboy1p73eFuPlsl5/ccHJSsCdPskIyoIvumRaguqkXb
apGhQANr6c12fESWK/is90kSfzE58V1hAvOH09R+5SUhEpm0Nk2mb8s0+Onr5Z/cHlAzgUWg9Q4X
QsSXXLeSHQOFRUJQqkbwPTPmdG3gv9gyabkrzXiHUhe7xZcRlz+jQf0uBxtlDZacDc1aEjyD8dzX
IGKdtPyLI+9vbOZ33FA4EZgJ7FzsYQvVeoz3vag8iKEuD9RMjJDPFf6XRelB+DFr8gUQItobl1nF
azkYHwK6MFbuvF7RXU59wNt5UvhYnqcH4loc1Em+SyLApKFy73GKKNorPJBMwCjWhtsjArNRkNlz
Lmw57DNFd9b5P+ydWW/j2HpF/8pFP4cdkoc8JIH0fdA8WZJteaoXouwqc55n/vqs477B7e4AN8hj
gAANoVxdLqskkecb9l7bIB/GpxB8qC12B4YOz3JcJTG2clZX95EBDqFjfLq07eDY1o21H7R+Kxtn
KWt3PtUZEZt97cmLXTK9nS8hItkf/aASPDm0SQB7arlz1QpAacobH+vmXCGzn1Mov7J3N8NnGxjt
2rSAOrSoSAqUwm3vlfvSxKxijeEpbgoeqmDrYI+d8WvdeRRXizYhm9It5aa2MwCNmv7dDUrjQrKu
fgHf3bpasPNgSB6MPNmgpqL0mebncIYwWlvJNyw/2qNlNO0+QOyyGH350rK2WyW+8cAAQSJGs9Md
ShN7NzUuOAUicRyukh2LWujGJWQSX4zDJcPVmmWtONAu/1s4sBiyEoVQafMNWMthX+FFjQNSfSad
KRiMuQhTu8ZAxB4QqhMTk5GEitVP3GRRHnsHGtYoVqh7TIGcdzQuI3nquzxy9vTSmyL1WK6wytwF
CSkKxfwgE59G3mLmOG3+dT6Z8ef4aOZDrjAlJCXPcEwb8p36/39Iz0J45YDfw6BdzyTNuB3gnDCx
nLVLog7bL3QlDiciosEgXze81KibUQjknftoTvZ70CxdMxIszVCeJNF4/tfPzvxv2V6usHV+gCGw
Q0pWsH9+dqBi6H2mlmcXcG4k8QitP0j9+87eYC7kpWycaGNn+jpLrOnBEC3KhujFNsI7jh1t05RQ
9Zi+nbAOGKBZuJPkJpPlTNsR/6G/zPh48CKX/0MomWWogLwinYIi3//47RdeVc/VpWs6jhS67jBG
+/PzrhsJ+iftQO99LUzg0BJQT9TWEsGQPKHTyh64OX3HSprvZiqs3zUx8HLgg2kWyUG451hc2wNz
uHraaFMtD4PrNYd67NeokZKbZSa3wJuyTYBumKVVt+Eu3qF3zPQHLI76Q4exS2tg0M2YtUmxgIyg
Vy6QxvS51+3+1OXxgJe4MWE/2OHKbkGCYlYCBmkRZ1AU4AV8Nzoh+M6OQTGPqwoXBYWSWHd+VVzb
zmgeeQEswF0kQGgloK8mLtmFG0woUz2PjhHcwyX6ORvr5BBxyx5h0rRxxF0RWtuuAcsFQw7vU1W6
Lu+uDZWtwoZOr9WSGg2ZKIkMteCFu1l43RoEG/cGM/EOAYZAiLMgbfk7THxOpraNC9HczaQIb61w
CpZharUb9PTVwS41GPzq4etLMOrPMTrGzT9/KyV9e8Ps7BlWA3uxNmGMxiGRrL/+yNf3f32rE0py
DMiNsfw5vEj1UOVYgE2zO811iQWjoDU1wHSv3ClnvcmaiXuA+VENjXtF8L+o1DCR0GX3kekQ4R4G
sHOT7ifp2wlIOg9pA3eis1HmY2A7f42+SkNMe6NHShIwyFiPWp5SgndEkUQmU4UCb+7XgzTkE3pk
a4tXKl7j5ikgrVTOzmu0jybuM3zIkD4IvSwOX19aSXSZWMe4jT4e5ix76Fq72jGrZY6qneeWXKxZ
mHe9hxQUgtirQS24n0IBsd0oYxINwOyPzSTvzbpEuuGS9AB2wj99PeRVCqTCacCaWiGZv3pBTay3
JMdQZ93XQymeIoCKnhbPj3OemwgKZ3MVUEsZYeB8CzxzwLcFAkUEZPSYI6umthqWMiK5JmXifapB
jR8n3gtvtq5meZe4nntpzcK6NtPZSSxtY3etd3BHBAVD3QKuFXKkpbbFgTQaKO9lPZ2uI5/KEx7l
GpWzHcAPaOp2wwrE7xazE1mnlr5MU8tSrF7p4UuHyWHLBGY+jlqQnwkUq1gf1j+BjpJl6mQtnoxy
aVaDcRiFh5fUnLQHpiWsRZmGEoktYgbVxCkQLD8uE3WdtOrqyNdeINMdSX7FS1/mySJgvSXqrHyw
wArCyZiJUlAgATZK3snGALEeuJ2TqFVBxidjDLCu/uoagC+s3sSeBcf6mga4BYpchapL1cNEKbS+
xkHINmekxTtjfTCx2y5IXmiyBrps7WKkjtFXsI6NDpMb/Gg4IVCnTKd5tlDywqo3zYqgDFnsWzeu
96ZXUpoz/dppU9ScI7/BS1qgJPMrj42J+r2Y+w35ZVhP6salVaGERgHqVhXvqyaOjuadCZpLeLZl
eEJD8eHbycgy+46iwTr5lo18Nc3f2MPbR8cfAmhHNYbApMnWtYUlcqL39FUirCgt2hM9b9YRKVzb
McsRYGjGT9QU02uocOlekVmwBQcWODCCG3vEaowaPENKhc7T9cJPXLvmjr1luc+gSK4GbjfLZtJg
eg56eY3FHOywzB6d1GsuIqptitUyeepCLhGtPRRWlp4QF8abvnH1s+Yw5nBrLz0IBxWvVQx3Ahc4
llRBqEsRQ7aZDokbx2+dAjhPSecQY2Aw1UDvgB0dLYfpd+9fPiACX+dFrL0QNzDCqDq4E6Ig+LF2
94za98jAzdt52ehsI7397MM+u4/SsTrnhu4sWiG6MwpGaz21IjrZQzLterN/K3omH/2AWXh0xlWG
MXPyZfPS5K+RhWQ3EPQY9ZAW1CcQMNP+3Nqd2q5oxRa7Rn9xpXfwQ+MuIkLl4vuWtp9ytyZQJFzo
vqB2gJp1ppZiIzfTdRhDruF/q/tNVnTqBVWrSoExTSNMgfm//FHCFjrFA9SoNgiGQ60eLCZoy643
7TU0E05QpzJ2LNuy2wyde+fQcJANRKkofNBMqQljCDTmPiIfY6UxLnjX+h2InfzIrKbaZrY/L4MJ
tRIzfpTWWXZn8Sq8ZIMP0NT3xwOLWvP3xF8VuR38LK6/H/zN3//jj0Hdf/ny77ci47//UN/zUZRT
HTFc/PN3/P0u+qiLpvhs/+Wf+j8UAG4afyj3Vt/b738jgj1C0v49+/nbL4uf+Mu67I8J4Oobfk8A
l79auuDjIyEr6ETo/vK34WfT/vaLSTI48nJ2LKarG9SFhCv/M/7b1m0oso7tqqrL5S9D/teGv/1i
eb9aHrhnB1SdaUnds/438d/en4s7XSUiezbx1aZrI5Yx/5KOrAOAS6uMkbSfgr7IQgfBlb0e6vTm
o/3yYuvRJv57ycpw/4fX5x8fo7/lXXYtorxtfvtF8C/4Y1n5+0+WTD3w51i6Zf/lJ0dFUAwxMZ6L
aIB3yVTxhinlZofN1pg/S6Hv06zlQg1Xscr8HMSL3k/fO2uG3+lHC+iMBz6WZA0a/cETw9URw+XY
XN0Og1Zz7kxrZ2GWDZCIo/9aCrDd2FrzK/fRt3/9DzE8668volpGmK4lDGnbvNX2X2LKCbrype6D
zGAJjd/SiJk6EvbSgUDClY7RuPPw9DfEGjg9nKRs3jcy19B7irdgbN8Hk4nUCFtJKsoSHTjEJQF6
CWlUuWiAMfUt9izbLw3+XkhNpFqxniKLQ5TuLhQeQAvfYQsQqkgJOnSRHhkE/kRVy28oFlSnxHdw
jlaighNFLw8oWbGjJn341nuhgG+4lsClkJODcamB+2uZedKc/snPP8Wrnd8PCkzFrDgKa8JOOxtt
lgm9KlEcq1YRrSzFtgKt1Gve56SYVy3wq84froUEgsWiCH9MnVxIbbh0zfvYIqEG79+C+kzTpZZh
mxbOo9vlCmWIW7X0Prnc9thXcG8HGnV05b14ff1WwaE8aG50HR7YlS4zdgwY/gt2Sm51wFIxLJs+
vXM6KiwrJEuzBNNoogwAyASCORvSS9zkYL8VHTNv66XeMiXKQn83txXvHzyQQ1QPw1mMVIZOAEy7
RWVRMv2ADBRtUmZ/ZI9YBCSCySEpAA0sUhtejL2ddKRBVdGpawJYyFHRnQPSVpda5E9bK7OIIhEl
MWkjrFDyQ9eJic0eoNMmnTDmswZnrWqkTAbT16kbwlVp2URO1JOJ+nG+ldE7gmCQzyJ49CoqOieG
Nue45jUJ0VM2TrMHX7qsMwt6FTDFIAjPZi22WoEonIQOVlPSQ8ajP0aox4hk7t39XK7naYPQaIhP
CCP85ezWEJ5C7yhqmNFuTwEV03ouOyLPLJ2thSt9Zz2BJdctBg6FQeQrLAFwC80w3/KxjReZm9x7
KWVtELwnKBanAAS7DfquR19ix0xhJnvalfYnlgJ3ZWtRt+rZmBZ1cW8h9bVRt2pM7HUtEWe8XPjz
UXbRp6fXbhz3HbqmDSbIc1PC5haYsn2AWDMZnb6sHssMtmhoYk6tnemzaoM1JCpDocEI/yYTvHgd
Z2lQ/e7Jk2A+Ny08vHhLmxnGYkSGvzJGivCSRL6SXcE4zskuVmb0oJJ3E2YevAUF2QoGyCBFl/Yn
xA6aRp5KHhmbWjc5tqd+F/j6ps3HnnJ8IVEHAdhGGNG9URo1MBUBOaF7fokgfTM3Tb/bDQGNVH5o
8TN8Uh5IBmrfABh8mOeM+oeGRVtvHqnJ7yozN6mUi1eoV5fRwRY62m61JpNBRxMS0j+N9geOX2Ks
UZWvdCd/S3WxsuRxbuFM5l6dwUF4hKhZwLjWh1XsVienYPMbKnYuJ9RSmWbxV9NCDEzb4DaxwnTn
YVvI+rGQaL+TolqjcLcWdmFtRNG5i9jTWItrrBrU1YG+CweaARFdcfudY9HLk1CLc0JyyTyrkdN2
dDFN4Zw7IbulnPJH4MsHJ/c/Z+i8wAWMH2lJpl2WwuPCAY8JPaqDFWsUBJwMs0fJgtFClTKMZPXO
fhaztsxh24AOzAgwF55frjyllo/86DEooCeIgJEhBhA1qYW4HS0cfXpsIJjta5LoBEU2n4yZtGPT
XRsYtnTlny7dCHLZCNa/FLcJmMCqKaAVe+57YhjIlGNDvqBBcMYfRap/KzUHYkDWAhzPEJFbTXdp
AqA3wn8jJVDckzZHAoTtNyv4nPWSBO50fiENVywhltLTaPegjd/RFJkPErFdGHNZx/5TBPFlDXUU
II7Wop+p5caQ5VPNDnPT9vkFY/xdNASQMuR4r1tavMpeTceaV9T/ALaJl8Lu2y/KEkaQXzhgOTT2
ft2cvGIviY81GhSymO6TqYC4VJgYN10DDPh+Ko41LqcFC7Vj9WSUfLjorQbDe87Ie1oUU/F9ZMm7
CEtWBz0D3IyfQw53SdxKRtnsO8pE7z6VHbknEiDBihCt77FhPHdpju4FO/XCgO618e14W85ksyWi
PNSu3W4QGz3kQEVSDJ1ocak+0Mzs0sLfQel9Q4m4aspCO9XHfPb9jRFibSHW98mJq89GpJdqyvZz
ECGIJqBn4VkZ09Fsn87+G6EqYmczx9jCW1l1+VxsElf7HCIP0jUnH2Htj3lPrgmWX+xxPgW6hFvC
UqCklxbzZuQ6dCHbHiq/jDeUdYDNujemkW+d7mooTx2QpRkim5YIsTaRDGErSfw58CSPfWlW9N+K
rBj3bD/uzaR0tzNDqck3nbU+y5wsikOd3Wmhg5GwIy8tqqKXUQ/VnaBqiXbyNzGJgg5wdoZO6YM+
jAMXVLYxXbiFDCreydpVC/ljTRYMx1avuTeOymXAcjZKYfYmZD41ZoTjJ3ZxlYCszGDveTnh5kFt
QY13xZWx19KqXHlvMW9bSLZti7YpilWaTMyVrFgDGYMcImumgwW9ilQjPkKFM6VrAb537Nn2Gwae
QBZ4i7jyH1xHe4fRBOhkGl1aW+e1GZ3HfHKRqWT5kUjbhdc/U6/xbymnlW0hB7ddYK9D6m3mirbG
7c80ygGwrPG+aDPyVrLiKUTNv2inj8R0WCzUnPecbeeu6qe7aOziRT0k7rYI911kvxqJ892IT+AU
2ztEDd8C3bjWI/cVYqrOc9Fg4AEPtgBy9RFEZXLgNV8O1cjrITr/zPr6pDVwV3yhbUKLrHuRt5+a
j2QPkznnPzmPcDg4LFxEtax5unLZYB+864OtMhxNw7lyu/oxGs0nQltnQKiqcDGTaoefflxOs4WK
LHUu0i6pccPpLhYkoLho4ARJEnjwbjhSH7WaqeQQls9l4aQL7mUL3ArPTufaS/AQ7wNMCK1sNiQF
XrKekIix/TAwYawDc1qRa8sej239UiT5N3tEcwsMmVHL4KULbzaKld6XD1VJ4ADSxjWzOOjB2ne3
g9OegOtazHs9YGDSWCl4vIjbvTskD4w41+U45VtGNGf1ZEwXeXozrkdbf+5tlBPe+FK37kSgq1Nd
60hQyqD6XsccWJQusF6GgfDqqQyODifktpGcY7p4jPAfH5vc70mBaJ4awUSvGZsd69Zom05hstN9
FwDHAsRJt/HxwK22saixn7rcWcpacVO65JWQEvlYV9tIo/CxkRJvMD9hIjYgyUVjbN5xJ3mMXSzK
Iy33qisHbNxYkSi2X5pUZ1gwo16iz76FTK12XTnG2DfJOpiYlR5N70fhemKFwggy44BvIpJWd9DH
Tqxrns0CQAvTbqpGa6d/+V7djediFUDHDu5c5NZKtOYPMxqyp8n/bHo0KTnmtSWD9nRHhdpriPcJ
MSUjZ2zWGhPtFQGT8VIbm/3QpuXqRsVr3Diu92Yf8VGzR+ZaKfC63J5vnSW0F0fKdeRYzatlEQdZ
xx7ADtnVO14yH/KdrMH1echhfVopltto7tEZZwRaaelz6OVvgFRcBDEvbRh752huxdrgp4EHe/c6
svQmv/qIbSY1BPeiYGHf+iay8mdS9e01TbzqqCXyDiQc+iq201WDOGvWs6WtBpa95xF3FUh4dq15
zgq4MkiC0qPhTVxXetisk6LZ5T7TrSnEGNwZLnVfQYqfXn3XBzHR4XXuPmVOvhzF8GiMzh0B5dMm
sCE2Bx00FLAKEOlIpDAM5HUa4iyOJmfYIlieI0S0sS/NXRCJx7lrZtjYLK0N8xskrA1sMjhVOtPH
ULBIi2jBd5U2kXuTDt4aAANTVFfFZpof04Diu4wDRomJ+yos7k5l1XbU8/ElK8IjTV6qBXfAMF9t
Hxk1AJqdiVYYUpROfrpGUff1QD7LsBnsXMA/7SQzUHmFsVZsW6gpA5pcq5mKOzm+WW0zrZ1AWYqi
HRLDp3RqzUUmW/doyyihCZm3/WS86jQOm8RnM0uA7K0uK3NTW/Ym8eA5KmN4SaY7eio0YBMJG4cg
GCtm/famQMG7GWPOgkGnTIIbTBIi+IQztoSnsQgk1ND6qcklbBbtYxxDE/v2icDZ+TjM8kNLOXYC
DQwaEhXQphYUwiyrAYoWSKez6Yfm2cYCEhA13Rx5h36oWYDMzqtgJYdlD7ytHOqXkUg22JLUYdSY
Iy6MuMOhl3hJvODiKfPZ3ZjxwFvYdRgfkmJLoFhF44iZekAWWPjetahhdxig8VfoZ44Wcvtl2UT6
ttHnt84nLYVYR9jg0U/6uJbbOKVCUWM0T/vxVCqyGVvhSokFsVVkaQbNrNKIt2CHrjIGJizK2Itx
ElTa3B0T6JRbTTdL4Olc+gHWgaMdlLhIcu1VH8Nq62g9SGQh6j3aUgKfoiTbRzV7sS6mYbNk1x7j
DiRHOdfgCMwel3HeUVD7fXnujHIbcDeWvKWdxN9b6Tj1k144657OpG4HSqkJoQsKs7Pd9y8NTlqT
axIna3jtA0QPQ0Zlr0tmlQKEDs3FWfPcm6iwJDjBuxEcLZecmHRCqm95L8YUfWAvT3aFgYhkcp67
uIXx+VGVWH2B5BH3YynIGzja2W+vmlcgEMiyIz1xvvKSgMq8csDWEwiMwWld9ftU17lv5r3cdrjc
fTPa5Gn7kfDGm11IxdffhNU4F0q8SJrdsZs0KNSYprwUCX8yiat08++t56DLstFqAp4xH5OeLLii
ob9Ga+pMC9uez4TCv9ptq0o24+Th94OprG+zLj1ZlfNDmOgkRUblYVc4z2sDaIJV6oegn/djjyRK
C3v9DGhcrIpITwk8g5IgG+9m2ElwtCNYpEZbIjiJibkpPFj+ZRcAG0mPmbIQWrgGGsBBe4xD3VuG
U4uDqHfzR4MjS1bhlVn9Y098i9VxZoe1cygdUliKwOOFQuWAARUFIDK+wXh1e6QUoppps9zK2pEE
CJ+DXMIygLOIDew1VyDMGXxwocXRuYxbgptCx9vhPjiAcwYtFa1abqQ7ggF+BiEdnhXS29SVWGoV
raqbx9G2nSxeobLedQ6lJAV0Tf5qTleYX5Jq5HhIUOYyEvdR6KaF+VgZpsvOJP60fe1GuDHNqLrm
QO8RWV00/Sna601IxKkMGN2PaFyrKj7XVd1cILKQrJ0ktM9wLzrs1U8hQYGHrEI5jPTNXeoBAUSj
35oPmHJ2YVXYx0pqm0pRrGIh+z0MKpwQIqb0T7tbEfXBrRzbLX+mrobu6kJy2PNiJSBUGlzR7YxL
Wv2hgp5+0WgdZmhhwM7FeXJuiODqsdCdC0wHgYGMI+izblOydXYc17smQYZcIk7cddk6N6f2YHi1
zkpvci6tzPD2jZVsraB+ZqmfXX9/8K3ntmR9U4KKNTWs4QIcXgQXL1eAvFmh8kYFzUt7YwsSvEf+
CFDPh6w3JNbNU6g9w1PQPeh7cYSJQldAvhAynwegT4H6TNtw0EFHd5QvZBRoxWspuPhtLGuLiW3f
ZSza0xSzwIUBWCgY4AwVELA4LCcwgZ7s5QojBclEUFRUvQP7WxqYar8Qg1As9RTkoIIPKl6sYhHC
JCxgE9oKUlgrXCGzXspBce0UyLAO9IcmP8YlcEzfsX4gVCYhjvhwEeGbZ6ZXKCiiro3Zym+mXa6A
ibVCJ8K3RkDp+BHyRa7wXBEWFWpxaoAuFi34xUmBGH2IjKzN9I2rII1kawAGgdtoaAAcLQ+UYyBL
B1m3tpqZEyLXY46swI+RQkAqxBxVdNQsh97R4PiBirRgRtqwIz0FkQTrj76I9tVSgMkG0mSJnWcZ
KvikozCU+vTO/ylBCaDydSoyOCY0hRrQSZJ6uncNTOcCilEFw+5mRoAuxxz2mgOuiow25J/S9FEZ
GioLIlin0/idOT8XHrVJWYfJxjPrB7uvPizDVjNVax2NCObqqfpoKH1rheIk3nOXEpK8ID+rWoOp
sBs/34mazs0h5/QYwfRMFNyzsc0fefk958ci+sGwlCkQaK6QoMlM88XMg5VkfGDAqW/8taMgohCX
vWU1ABY9GgoyGjFJUtDREfooI7NqSfKntiH7hTQGQ/9ek5SBxUFy8ye6Ls2ZculEQ6S2teA+eCEb
Y2ZfidOQiNwrG9s7Gz0XnzLAqCaE1IaFnFTIVBd2qgtDNceBKd9i/NVLBsjfBoVaHUqDXASFXzWZ
52SE80E+R+WsXuQ6wzjelNkyKvsOyKN5aL+ArgrtWinIawLttUT3DhKAiWSuULAp4/dFwa6Z+KBy
14p8PzRJto5KzgwJSxZZAvxWnUilIDKPA1jdQoFnQ86imYai9DKxgudCuioQeRdabTizox2Lp0lh
bJ2ZF5o5/KpyxxWQNpC3tvYAs96HqILcTOFwITbF26Zv2VJbHWQdlZgEcaWsqn0c9ciXU/8UsSJZ
OgNxzVGzhiSVFfR+Y1PVGxkN2wwdIIReRo8YI0D2drB7ewXxpe+EoAvWV5bbFsrvMID7lfF01xcN
vaNCAQsLLMdgfZPMxtIQWDBt3AOiPuooBRLGzEYu+BAxWOH5lg1EB9Tct46kLijE4Qh41IvHi6MA
xS6k4kQhi9HuhVv1Rs4SMz9QYysJnxKFOdYTh/QiIAcUknFmYxkAgAcXOTYBJCMjeikhJs8KnZyI
ygeAfBIbltv6RjLpXaawlgeYy4NPxk4BhTlVOGY5EjwNw2I1NeFRKmQz/oyHuLo4bfpYRQ3Gwzm5
txTkuYD2rNUE2UJ/NiqyC+L82kCF1nJnTRrxJgoySliw0ei57xBTaXdF/sNs7WnrYu9jTU0etC5R
civ8dIKmimLTpIECTW2Ttr3OTSzRDSPo5RR4uF6ZIrYwOCAjvg+KcR0Bu+6AXivOCIEGCoMNOYJh
XMSB2F9Z0Xpkz0DNJjWJKBQ5rryRz1bBln6ZKMo2lG65lRWbgF4xuPUAI4CWweVmA3ssDJX0xIUB
uDsX4iNSJG8NjBWjmGBR26h5vkDnjiJ/g6Mxlk4GiC1zJawOCCfEBuMxYJldICREQw9aQCieOKPe
Ta8I45Z1JxVxvHaZDKRRmyzV6pvL2l6UmKd2cmytk0chGKfRHWQH7u5F9h4NUbXhoHvxFOncV8xz
oA/Tsu+V7CMn2rc0ONcS3h5Pf7c75f6U6EHOWeXucK7mJ12x1bWwe6gFvBKPk6m2XnRFYceKwF0g
JwdOzlstwtLKZ59hU8DRAK6FgGSA7kRfvHyBzklIIycF6HtTMU13vjjwwfToAIZH5MXtriGUcsYg
zoKPW2OG+EsHKO8wDsg9PMkFn+Wl5/T9HY6kl9wuDxSRvH0FKijbMJZTtauJ0lwmQ8CKxZaMSAwD
x0OOmrfuLlNZn0tFvAda8CZB4IvGe65r9jiKjY9gsURe4i/mIMPsY/cv3mA8dwD12fnY2wHEfkNr
loPcnxR7f1IU/nJmWxOMN0ZIOwmm32DJsTSRdS0zy+di7OGHh+ajtIunpLM1kq5+uCHph9MUDtvE
1q+xai6KpsNMrj8bKitgJDTes/tVHvOhVmkCrcoVQJq5ZMCpHQIiBwwHV02kUgjGzFxT8VBjqoSC
VmUVAALf0DnBbnGicD1ZxXnO2tcZGM2+w1fmz/awy3P9zY9Eeer4DdMBxz/Rc5e+hqfJbK8AosNF
NJBWSYTFe91G+cpwiFO1GBFP5l2igFpg2/Zz7OVL12lsPkvMN2WERL+otG+T1Jchf9GBqKEJlxCn
R3gZyIWBNOQQi+gM7wjO+yOBPQuMOB3zENIh7Cl80hIjhJK2RpD4WZeGd7FyaycGfnQ2Bmct6Vm3
FCZz2sTaGY5+A27kLC0G4ZkG/1rXiOV2x0vQshfxCao5uhOQhajgAhMDLzRyOJTegIU4U5kPcd2y
3nIWkFnYIhKSMam0jJY5D8dLyjB2HRKn0ROrUap8DWywr1pVehcnRxiKt5sKjDiOztIwjKiEjkxH
HBiOt3gqH2KV4QFO8SGPwoeop9Y3Eax58XwzVe5HlEDqoNh79y1jiVOO5sEonooYk5NQuSGcp5+5
dK7AOLkWVbZIS2cP3S4kR0W224SQQGqRaDuoTBK9mnHPCCJNaDfGQrb7GXNz16BEHRgHf2Wz2GmZ
bCbQUp6nck8kCSiWykKZqC7igAsmVDkpdS3eTYJTBpWg4qoslVmlqkzEq5C1tSJlHFQEuSssFq6h
hpIwIBdpiEeGwEE6rBqEMzvbgz/fRkcwIjtdJbpkKtulrE5lhoZfOIzjBpRSKgWmrsujoTit+sgc
s25Vwlr6yEArIUDGJkgmU4kyX9ksuR8fHcJmjIbUGUn8jDfkT57Ko9EQTa/9bFqQ6rRp0ySkwN5l
4/TAKg8TtNvd9wWLuDZ6sl35rhfUGjhPGortmEGoHBXeIlnNCO1X5R00JjJzvtJzNJQNvUrU0Zr8
gc/xe0TUTtedscNCEwjJ4CkwHBWVPyKdJ58nJ6inVIk9UHyK7aRSfDK7/kGaCt5NRA1dK3hjifzB
OaK77dVU4ShzPrzoKhuoJiSIs2dYjHd1NqBIUiFC5EQzvXbuIUuVjALrH8jhbpgeFDiPI4koomri
hlYjCAcEiaQLfx+ZWtQMGf40uNLxM+ajcA93EOF3XQD5JfHIV9lHGPoOjOaZlHC2L528TbdY3FiA
heyzIdXsnZF428AhUcklWgmC+8V73SQwR/Eqd/56jNicOgnXPR3VtKyQ/a5awprcrPupq/SmROU4
6QQ61dr0mDGAgu9L1pOlUp9M/OgV5ARL5UGNunWQKiGKXhEKak2QeS0IjI/K/PUeZwkVV0+6VEvM
lF4McGijemuPYYCqAGIEIJS+AVthlaRU6SqvCvPZQ0uAVUeQVaVO7S81yf/Lq9iQopP6KDpUFdPD
zwDR4p/UUhay8n//EpEhQ/tv+qoncNg/f/ztGOXBj+LPMiv1jb/rrIxfHQ9RhOcpLY5kQCf+S2ml
ub8iXheeDkLFRElqKj3VP6RWUv/VZbzl6IZlSGRYku/6p9TKM0wEUsJwpIlOSvxvpFaGkgH9U0hv
W7ZtSgtBl8Fzcy1T6n8W0uu9iKQs2esSFPFp0wsQONjeWyJZm8bCt1vnZD5+QQC/HmBmUNLhFUHm
jyEqZHJ0KJUrkoHPO81Wt/3DC3r9/Xn8UZBlfhkQ/vz8pAt1BXGZY5gwl/8i9E8Sqmjoag02xr7d
S0q4ZSb08+AIcZ1KyThdNP7268uvh8JEoVox4kQg3DGQrrVrbbAHrUh14o7M3PaLN6VEbFhlsHGP
JgFQsZ7M3zIvuS8pfDKtr0+8b9mtnui0w5TVc9s7l8AeP9BP63vurTaJWtQWYSYG2hMy1RdCQ8ZU
2cO2s6PovfGh27kkSm2s1Hov7KC9ENo3YFc8mwEtJJm0w6q18nAfsB+HNNxmzxzPV1k3aCxbUhS2
zsQedOwktHYUsNO+zJJjAb8LZn+HkSgMIbrA90USY3xLYhm9IytuuCU74ugMPG8vsJ8NK4geMxf7
gGH14ABzb5UyXXrG64aDJhycVdnqOGe5abAvHaJTM3jZDVSFvbQ7oRv/+Leh5ucGOXjoKtLu2xfq
UsrXKYqCg9XV07bspHfv9Qgaxp4Wo4q0d5BDRH3V3U/YA58oc7on18AzPQ9E6tIFb0rXuAaOBzI7
IeM3rAR5HDSCtwleN8HUIcnIC1tonEeywJ4sWSnT8T0UVT7wJgQPIdylnRECopCtvKVuP99XVg7b
zAjSk1nggC+G3N02XstQOAi3XaiP1zbTxuuosbbSq+IC/VwsYRUZN7BL6SE1S23x9WUig+xCCDPU
L4XmlKyML7LWfv+q07XpFOp02lNwoO4hgHoqEPgGY6dtq1XuGDbvbFSGx8TM90wXV9Kd56e4meut
ZeXk6A5HL3Hn8xc/4eshn3sS6BHQjQ1+zWXJneRQ4qPaZcxA75hwwQpQfA043CZGkCSiTGar7hjO
zRqHhrkDEM0k1pg3xxUxNKN790Xk/mLbFhEjSNgKP4kFm8lsSsFmOQk7IVeFXhvE1fit7r4yrEXt
7acrSn7n0TCtxwR35qU8MG+uT7gYmhNvz3zQBrHDeJVnqiXkF9hL+EXEnLrXC2zCHQp6pMTasfXF
jfRRGLDOImerWsn73Iqnj4lfaPEw/ydl57UjN5Jt0S8iwGDQvqZ3la68XgiZFr33/Pq7yGrcOyoN
JNxpDJGpFhpVTGZEnHP2XvudVtVKZ0q4SKpaxTfHUhKgoFlXUN0XXtBn0Sa01GrTR4F1y1tMKFCG
Ar22biiY4ge89IBrAGxp7sjACo06qQtmTCmu3Q0yoI7zZ0d/6YcZPDPjc0/q9GGm/MEU3bF3mups
57l1xAPxUE2eq9l45aTU2I3lMgqduDyuP4zbIK0Gomysie1Rxl/DNuebXBZPah8eGdZiK1ZU9bmv
6QoRmRZ+zTIw0HHif/vzYgir/rfF2nYMCzWnYwtL18SnxXAMzKjp1AHuXekQjtGEWCAUOiqB4GxN
MOW2AM16Ko1QXGVokI9nFdWyaFVv8u04Z4LPWbPNNnz20BHRIwk1AlvcayQHcGwJY0u3rsWaWjRc
MM4N99Dq7F3Z0gjH3tWsuiCV9/mVCBnphs6qbhRnWyea9uyzk3EE88TGCskZg8z9JaX8KTU1eKya
iYdZ2gRd1ktr4gzNF5Uh+JGmi7PwqyR4oJ5zbp0yfE/SWHsrWYJUNXxPp5AFkVfgSPNcoTtshm99
QOOPWL66CLtLG3GEc0BgvTRZwzhM1KQm0wlcjCw/YCxG5Pu5YMUNkuIE8JaoFju5Wqma0C/PuAvi
BZ7FsdFM4xWn8bhSAd8+UAZgFqPJ2bP+LDUolyDnjaXf1RAhM9c/BLZr7T7w+KVNio90GaLEeleP
i7ZRqgcC0McwnCScBFkjAE4uth1ty1zT94gvtRPutWHjDA3AC4ieKzNoHfz99D50tRkOiE0EzRGa
RB+sRr9dK7DF0kb7NgQTJM1SdFwAjbYmyVyu0yBIrt30SpnaYn7uxQ8A+8aVZ9veLgvD6lJ0erTy
BSMV3VSiq89RFXmbbW08uslnFU/6xsO7KwsH+wFz8FZ18V9MzKYovjD2LF9qy9kPxFnfpUVPpNOt
ScyW6BulluIplD7qHdfrdp2NAoD6AuuZYlD/NdlRoQ9/tQ0933VgAlcjZcefvxn6r7rt6RTDAQEn
o6oLKYmJ/XSKaRjK5LLC9FLnlLIuxCssJTaeMTAHTTASzNfp5UnPYyQHGcwTZiErUB/tzqqQLIep
sKb1K3rzpfFuGpLUFrd8Z3atv4aItsLG65+JSegvZkU43AC/JdAO2D37L0BtnBWonHTdJsjS26jc
AscwN0o1ecPMBmAj3x57qBM4lgisNG88eZJURqc1weJi+G1tf5fmXnD48y3RfvWdTrfEcqbzpRQG
t0TTPt0SNwILOVgdt0S4LfVhl508xs8zYJY0INKDwosLSOPZa+9KKSFH2vlrHmTFVtyacSRlE1Xh
xWOksdCTVCOshqAFwjNjMoi9x6jOjGc7doutbkWE49j+eiYhWIiS//yLyN8WPQ7AeA74URhy2XzG
v55QYZUXsi88dGFxvcu0yn+n874ZcmKIYXDIbVBPmR2CLnQoIjrHsTyqg+2smmI0N4NIw5PaFPQD
VWNnBZq9R+AvjpERy73KKfumdEjXTKNLv7Mzbgs/A2+a0FmH5j5MMv9d3xvlA4jAdu22lYl9yEa0
DejzpKVs0+BaILkrzd7yCBLLBIbiKFeAIfmm/RfXK4f7z+u/CaEDXwSWCJ1uqf3pVrREz3TkMgPm
RdAg62NBrN5TkdCx49jXbohJMc5Nmb3bmOCXdVLxzSWabVs6wxUoubeaj75py0h2fmtrxYAqX6Hp
66FJtjk17nNs23eozA+aV02Jv0J5MV1CvstMyR7mty4sPl3XXswBPmyXYUFNx9wh8V2ndoCvh5Io
SBjJmqW/KTDWTcDP+UJi/NekVvniWO4GRBqdHTPR716k6Gdp1EDgOAky6NpQSuXvrhj+aYQJilS3
gJuUktDM0QSEinCMNMNIo9J29bOtbOezTl0qP1DGDbt5a0Fv6W36zslWUQvjMy+Uco1ENdjDlXGP
8yVV+nHTchhcjGnTb+wUsEPkZ9kr81XN9R+TxNN/SjUiKrASP3KINzQt12Eaxu908QqiwQdxGv0+
W/R2Gu2btrBpCgbpMVFjsUilk9wTuuyF3Tn3URyCKVsFG662rhn9kUavhPcwbOJNy+h74YGfPgIW
MomE4Mz7QYEdPADDDvydRdf5+kuMqYqY4T6+IavWNnqC4SsfgccEFgpJrNdPM3i0ocdHWGB1Udtm
B6su3sUm41WrVpnf0addBWzcFy1Ag+CodN/nt6InvThXxUVlML1lwroRsitOjjnsATZ6t77+yUxf
XRva6EmGm4IFdjZeW0nJR2y3EF5sxqpDY6jv0xwKo6kWHtVEQGLOuh+R7njYQ5grfewbuDMnpvB8
CfP8u+vXzQJiU723+6Qld2NgLAQ4F+wA4v5pd7+2jfsmo+FFNcLyRfX8S4LE6d2IlDMZZSelzi9Q
XLOnwOAj6KIM0mpVfVfQA74FXoHSOTYfm7T6IiDkrA3E3at6frjm921lY7VTyTGZfz/b6JW1mB5C
wZw/ydExmGVm3ayhgmwAtS6Y0XXThU29XSYj/c2KsJmNbVvF3mGcIrBLrNFDo2DuJ9FkCcrCaDNv
g2anpTcfaGuvttWdEpPHoUyoM0KjMFVE5avBTE1VvH/C0TpohXsD5K4Cc7WiS5lRkzc9xPV58214
jvdDxKwcRgIp5z0TYSYSOnDUoFuTyMFBdjBSHqeMSB96k/FCJ5GU8X8GejFDPYMekr4yUdBOpl4/
PhmAqqQKErJ+DD3dWsR5iROy9hzg3zSiFK3Ir76mqLsxCF4Gq7grGRWLZ6vdS1oV6LZ5uMyDoE49
lm5q3QL8Fut0cIfV/NacRLxt1BQoZJJkCcNhisAOlQPkeXGqQumszRSrkhoMLLeTS5V8dJZn5Vm8
42thVJ2mzAjDjwbXL/bB/2wz/H5+MNWpzcKhmpaKgaX91z0GY0rL/0G1ja3o7wqrp6409nl0UMHT
avwWGni/Zg60GzTkRVPhrtFMJusJFrwGB04BU+jZXXfLhQ486YfB+RlYTnLO+qR4qPgvz5QHVyJM
7t0ifzdUcx/gDbpFnbGbSxXijNNdrdQFgy7zS2wE/r6KVAy3FuDddsTojT96OjyHhB+TQCfitaFn
FjDhwXoYXBIp/rzx6r+dILgpgiJEcKCyIC18MsNVUVG7EMvJicxHaOm1VU2WjQrsAGjVwb0O0xrW
u34LGDLrMGKnhAQz/NkL0/BvcdUfirDWH0tga01MyJ1uEiqYqvJ5/vfcw12X1AeOj/bWjNroNLAb
W0Z17SY6NDl5KMi2kUJsNDKsacpplcq5gWZTESPvSv9aqqr7AMNrTbh49AG7DVzzaoRq8iIFiqpQ
ynOdGKSP9QLOau6P20q1o7+ZBv/LrmxxNjF0jUMKjI9PD49QSbuQ032aabGDjzJ/wMxAFdkH91gF
N2Z6FCETUz0ZRM7ei+Bs6OL+mgc5VD/mHY5ISOebUjMCszQXnSHtfaER5z3JlNpW/OztELY6C826
Cytnw0bsbQgVDLElN+ZZLzhkNjpfVQ/Y/A5yayeT6hkuunxGZ2RzRFjTT0e44jftYxxBm8qart+r
+Ir+/NBoNCZ/7SeaCEboZao470w6lJ8emjY1QrD5NEUMJGubrO6zk1ujyzVjwQfMRerGamwK5bW1
8x+q7dIpkDZYBhAqtw+Iu+0gN2KciRR3jZJZLkrHhTBnGvUDhmlijHJ335lJhdGpr/9SScwOz1/6
jdTVlubge+V8Bb3x089PPhOfh1DjJV06UK0KyWDtaAanrKuRrAVUU5GhcZLmFTMehhgFDrvOpBxT
6tF5r8t4w8cur0qAhqgYx2Q7uuWwYnSTPjGmf2wyFVBV0OynxejkDS00dCfeUmEQ1FXb6VkrbEAC
WoirRwzaKelGJgTKgBPdzENwdeU7wMJqxfScFLQamjwj1BqZuQLjVG8eW5QGb35CNaYa1d5y7OyF
eRuIv+EL0KRoa5jXYsYcICjtgcoS8BC21GjzK7jPVGvMGf7yUPxWnnFTHWo0wS3VGJx++oZwgo+T
ksHYBFjnEDNvrXMInWtN3xNT/1ZYqkOoHl3AtFRepTFYu0pxBywHZS8PRowGVqX9qZo2m2cvH/SG
Cn0Y2uw6PzgwMhOmJ552+ctPPp2of30cEEXYcwcajoj6md6TE7WYyHwgNzvVmgm3np1bdyuLlF12
6mI2WBOAjs6Zk7AWrAefWIXFx3OcVgAuSRZ9d61KIsD0Q56Dykv3aqxsOAxPxt+/Vkufb7VpCyHh
+SCGciwdycSvOxkZtWmfdD1zyri5KG1XvLOvMSIdA/dsaS8IH/pDKSprR2edB9Ezrmi69I1rmrDl
pGY9W577MoSVvTe1Nlq703lCLTXzqLsHdOWbeavywTbep3cxeB+/TfP3EWGQPqHRo0jBFGA0jD3R
LqzZNYK/7Evi95mFxfLCc2SxadsmPu1ff8eyhoQWVkm8zFpLf3Y0c950tdv8SvM4SiYButuiBL/n
dsQm8xbhf16d4U+zqIZRcKzoF5yL6TLgeWDmYWnLe6ga7QulZHKnub8byugcFgmHOdsmqrMk8wIx
Iqc1LT94amwup4ZJKkoDGabaEEkepZiNEhL0pj8baxjFQuIa0ofWRghbD8uujp74EYiMKnzN3M4H
qZzKue/cf2qzOPt5bt9sV8WF0I/3wM0Piu6jvnCwGgJaTw9g9dqzh2/qzI7DZolZcH43/3lrSUC4
VkkHOQ77hSoi+zCvO1bbcaQsSrEPWoOTWBYUry3k2A73xbrJC3/bTzUxgssC3m3GtMAzEMDFmXN1
tTxchWEdUFR4d0ntMvkF8bvSXlk5Sdydqp4wC+TyBzYyIMmWkr8jCu6AVodXDlPGYzVS79R9GmwH
p8/ftXOBDPAhQoO4bj2EtvXH0sfN7g7gp4m3mhcJZmJsnFMKH5l19HbNpivJdq3UndqidQ7Hbvhi
pfEbEo+pqYNPYpEUjMQDL20vxpQrSSV0h03l3+Nw+Et3Rcz2+V8WBiAHpLrRcWIQB4bp05ImYk1n
q546nKVKMlsfBsf5gs7i31f/92dGW6bLNgcZtyOVx1iQC7PCJmCcIVGWt0qQp4DlE/9ViL6A1AoV
lSa/t8bmf2gRjPXTbZTyh2kW5X1+09rNSOqmW+3mt+ZglgdZonJm6kXw77zA0xYib7Lsd4QAiYsd
w+1Ev4nol87CKff7s2VX3impAwX2nUtmqGG/t/YY7OZaMvVxjUJqj1c+U5h7H3FyP0Rhpyxyq3mJ
lY7cAZ6xykfolcQmjqjIegPCicdFC4YbwQLOpqsddY0XM9gkuUP7rfeWnafJw2QGGceO/qHdazuC
CMpT3V+I0xmOKVXRVnH0r3OB7Lmpcgv2c+0sCwuqIBmNa9FN0c9d8m0owuFodto6mYz+OMMH0O5c
PFoURGto/a3oVZUt1GkwkTCgr2STPAnNO3dgXBQt0J1dE2WIeXJsuIaKmZR6DB9MWA/nkPwMYt+Q
xmByXX7MI2xfX/oaMxwVJwIafp/KMB11JlVMZp7RegR7T0WSOk8aUNEEhF4g0J/XTBMx+tbEJKFV
iHYUXVVuGU/D0g2K6q0why+SAdzuI1ErZBcBphWWD/Ol62p30yc4MyoA/Xi1fRPJnMuZWzR0cEjz
/C6zbkyWdJwRjk2sMmbWS2uMS7lqW9/kKSKuBkXoPjEGNB66lfenxCAYL9HVI+0h6yGQhb/xxrjF
k9VEOwdULhNBiaADjhCqN6W6a0lNLHvfYCLyzL+cGyXAkV83WtOcRtqGoVug8uTnc+PIU9lYKjVh
NSU75Lm24zSjYIpw/Ecjj7k4t7InHhjAbgRQPYeEOMWH09mJJjdadZnTLvTp1MkoCRayXsAGL0C9
z8cqij+QD+IZLL99bwuTPFpn+JJnqo3PHNkQbpBtnofxPVPdjQYHdoh1lhShk8kgBP4rEExHwfJ5
/MsJY1oofl1ITOx1HDoRARgTi+/XzcxV0iiqupQNe15lq1Sw1n4cILx/5uXbgQZ9ybD0qCCqV6nq
8hVwaWFOJCtUbOnRG7MvrR321yJVNYCtZFEmg7VwAi3fziWiHzjWQ2NqP//8s8+nn19/dj4qISl6
hEbB+rlsbvUuQB4HXY+OqRcdAt8dD1JXXyNlEkKZobnKysS9za8gf0wKXA13dEwuqNUZL5Lew9ny
UITabfcTfNJ7WvfuOWGyAMyv1tZOTrEdk7T3CEp3o1eV+WRKsnHpDtQbJSF7RchyIzCN/ygq7Ci5
9HWYxSYVlNOUV2Em5UOepRuQoo2DN1BGf2nJit9qP4vtRaq2RdtAqhwRf/30gt6PfN1EAE7EuL2m
N6w/R9Lb90P3vS3HKf3dLKF8y+9W13/pVB9aRyC8VW4RKeESaUXc/CqblHSRRWU2hIXcGRZrjhbU
f3nQjM8nQ6CxOiUZXWXmAoY1gyr/A0SJTnMEewb7SsBTFkCnlnM72BsF7NTprW47YKfYZpc4hsjH
BUEKCKLe4MMdjvOl9iUOkNR6loZDzyYPiiNxmWILwLK6jIW3HFoD+xauj/DatRDze11F9I4rKNRx
34xj9HN+ZyvCIW58qPmqatVF6yrnbMlY3DpPECicwURHlqX63cUIO/1ikqLBw4UMOkLL+1D2qC4j
0bWowLiNecYwJ45TUuGnt52pPwcGHiYEZ/Uen8L6zw/974OV6T7alPn0RTiGfn7otYqdXFN0xF3z
ChGPujdDGFi4yNHKtGSneGa7bKc0wb7rEUZaLquZmrPlpNVT1rjKspyOQJj5dlUC02vujobGUY9b
zNoY1uilWBiMUJ3vP85eiscELc2KSf88yN3//zcyhI6cg7Ey/3z+jVIl85MOR+Hy4+DQ1cqxBIHY
QHk9ZqgDKH5i6KAsvPs4GpV1NJ29+KiXcXLzgzhYlxLoUZmPykH2qvFuZNnRVut6ZVgNBpVp7O4b
m8aL4TZNv2HJyQfC42s16u9//lX03+RMJkUmLQQgVrbB/z6tpp0CYz2v3Aiv+fh10Gul4pmBEDIZ
QxTz4A8qQZaBb6+iyHVvwEygUfpdutODmMFXgKfMVa1gF7VqvbGmyI2hKp7mLSmEh8222qmH2DPU
w/xKS/Vh6xM45O5ntUQ/tMOFpNQ71tjgBlvoRenQGpeVb77aXsJkqLz6lZO/DNgx/v1kA1ScY4Gl
tsWVssMB/1OrRuIM+7cBYdaaZkV1tGRdHdXplVZH3ebP9+y/tGwcPnQVPwKND0rHz/fMyy3E3y2J
tvReFxn+gLBVKh9RjliGwFRQbMJt7xtDPmjYcB+EQ8PCsWknO33onIYgfJsHxa1v6Q91Rv/K76Jm
awTR2XBLNKz/e4mAXR+VwX35829g/jYiZBWW03yQotd2nM+femgzekrIQV3++3wF9lvv98GtF8Y7
9fIXCQlv10mZ4gxrs3uYY3bJ+vpatmF2x7WTLrIkqHCmpGuzTpMTwM5JtA2exp1yRJEImejASVtx
HZVMHZ/FchaLdFEebUPhflMmOmJj1dkh1odjaDjhI7FPX42Wbq9ANOH3sjpZJGZDs0hWXVcR4ayZ
1X1w1KfKI4EzSHeaU1nvJGcbS7fBNpe0NbIzPb/3GkcTTFV4n2zaKAsAjisvUo1HrEMu8ThFDmh6
KtBqzM5zAOF8AaCoYNgp63WFp3A3P8NzAYaj600Jm26bJol/RP+HjSC2GaZiBf3bo/Xb4cYSqqnr
0wBXqnDmPg0s/XJ03EBjkKjV4bveM6hEqWsfPdMl9dmgtMaZ630HJdm2nbYqsP9/ZGMruaVBf2f9
6/qjBi/jJfUk3s8hsy5MzZsVebXQZzrcOp6TstiI8C/bpab/3voRggpPajpnG+O3ATpKms6j5Rwu
vcRukGro0WluU5svrOzxazsQGNUXO6VOfPxQzlclDvRz2qbmqnMJ4W1dp7x1VvjIFG8RIDq5gTCI
r0ylMiJyyeQNnGACOwT1PU91b+vGU2BLKtKrG4t+JThWLPm1qtuA9yCPZPpghjtZJCkViIspNXTE
qq3bYE/rvFrOlY1s6u7ak5Q1NcCHKjm1gFa3/ahetLIwHzQULA+91kL0Bgl0AgxbPViC3izRfQtI
DfhzRYDokQwRlyFcKL3+lOI8XqfhOC671O8f0iI5dYGQ5yQ1o1vjuZu2Uoynero4EV6KIEQKWn4b
ph+8MuNhSi/PtnY2kVVCfrJ5ZmD4AAp6W4tX8RDQvFb9uxw7Ak0MbVhzW0cyKB776QJqT0XvSW99
7Kxx53NSuITTJdVce+X3+oNNhidlEW3yAR37JlWA8nbSby+o17blj9YzFWhSKXnblmQc1RY7N1Oi
B7YIbZ13afaUdIDa/AbJos0oAQc/VtK6OCluO6E3038vwNYUAKzJCbVYtqoLvbyCL5qyQQIaqK5K
fsk45JdxkPFKc3OS49pxpxd6fAlC76V20ubEWM/oqG/SKHwbokxbBYaGVCmK1UWXhUQu++k7poB4
pyGw2BhOk74XpX4P7PESxGOwUnTM/1Fp/zMLmLIBrEvZMooXZbEbm4FiGt+lidTHyELnEbdt/m67
mgnbCLQTGJvs3G1mAWSdDuY2tonp8JGY7eZxlF/oxs7Ww1scNT7YhGzVt0UEX9hqd8KMjVelrV9U
pIiLvrCK9bz6MREh0cWNWHqciexfjoY8e3poHgOCMXxHZnsRpAfABSpjbBsgr3meC8l/q0lcFO2l
82z9ThsT9Gmu070J+rc4rONTXcXNMTSBicQ2gSOhDdLdb4pd2mNsKON2+JJNagDPHmmBRQGgZAJp
9rpRf4vaKruQ+4kXrEgx+qBj2M0PCBYhdwkVqhBNugl01X9UvKC7SQO1m9Pd0qzKsYLr2bc+BadR
ySF8UuDmLVpT+dIWkt69zIoHL6ruBndjXVW2hanDxitkqG3JiNkrDhxGf87vbIvgNqn2BtKUWBwN
hr1HQOFENGJuOlDrKI+x77DfO8Mbbp2/dNwZ030qK+kDS20qK9F066ZlT1vmf5z2EboNLm3PeNln
ubni8LfyPYNfxqgTWr9t8o3WKgbjWZmnNOm6G5LDGKUpAHLVnsZD4HtLzU+2kDbxfliTX0btWgLi
UxWjjVvIVxoDKCjUO6BHqIHCtjA3kPSQhoRPUbUnRU/VXqXTYV4vt44WLT40xX5cBNsya92jO+ru
cdTxZ+m1eHVDOMyN6NxTKXL1yZFI0XQSdIue7AO9IPxn0RpH0/LYgZERz6fmPnEosnRctrPfXYSN
v8GopYA8oQWqjWPzkDQah60pB83Q0R/aOSQQpc2+ooBIkSnw1woZRqS+W9/ivgvO6OHLs1GFP2pw
aUOWdPcIifiaY6FxAPA0XuqGb6wek90+PoI2jPZd4adAb2x7m8YiwE0abXtKqEejQYInfVnvhJ0+
WU1QXHyHJp1SmcnN1R3i97QM0qUMxmLDMClYuIUVbQLfCN/y0duHWWl/jYVK9CF8yKWz6kXm/tPi
acQinn6xh+LZ1Z/nsxerBc0gn195Om0HjeUz3NOdZWfSVzSmpmzSFPfS4YO2Y3Q6g9/7fymM7Omc
+J/dgOmRM1FqsWtaPHaf1aleNtgNUKV4CcGJWVf2XoD73Vd9g5CQTt4SvmXAHfQwmev6TxxeB1UC
oncKWE/aCN0bmwZ5za2XHhBW2huriqonI/EeOunsRyHy14yIjGVdRuKmTE202LfNU8GCs2ot66sJ
JuiohWq6FXrAdDjqxMqvDOvJ9TODxBAMwDj0gl2mi2RXiPLo9jQcP5QpE4muTJ3h0NCljxKCGnwa
CI+Ea61xUxkvvWDJLDXxMy5o+cVxpryMtHz3aEzrVTeJpPS+JyEHracz+t0xD0P/3pWOv7BjMX5N
VLgpCM2eSyNAmGqHU+eiGcp9ZhcSHFGOj9IQOXgA272FSkT+QkkXWBXiXFZBhLNfbbHK8YA4ZV88
zMc4LtWBoTIXkZnYrdr2KQ4V/9pfVeBbx5LVfBmDwmNn4m3o6sNfBt/a59MdHzhrvAlBGPuI/K2j
4JQQ0GDPAuRUSihmWlBtvUoN1xGu3FvTVD9qswXBlkbOfDiorETZS33kUR0zsnhUjuVoaUGqgsPl
ix1pXxJgUVvMquVpVNKvSV5YVwqgaClcN/2LtcT63A8xHQtYMapR3QZh+VvjTSmZu7o0n5YfERIt
UPZITrk4dZce5nNK3JbRvUnW9DSg4FR1eMJ9OewQcUFtoM9eBmZwmEt5xTJXiiPOmmnrmyZrs8e4
Ik6gUaaYuN6RG9s3KtLB2f+1aSg/v8VG9+/C2jknN47EMVD6JzCCztkfJ1+0IwgpmBVJjdkQ+9xZ
4oQzNsthr8JgXcXS9h6NHgRLrYKI86ctje/gLRtL9KyxGu6VvDavUaus7CbJtyQqwbbok+p2xl9B
Du5kKhhK/b2ctwGEWPm2bHx9DzTV2JLNpO1yQ3lnv+zPTZO/+4Vh8H3r3izM1wBY4n8vVgrgrpbm
X/oSlAqfu8LcLlOfilPHoNfi/DY4Fuz2SgN+D/3Yl8DSkmXhD+Gtmi42XGNoOz14QXB4N6zN4a0c
guiElvEy/435j/K2RxuBKmkRm0RT9jIEltOHzdaeztps03LvdNb3+d0giBykLNpi28tpV5XyXOiP
zbj36kFeZfkGH9a9sYoqt8HJ7INxMcpLPqZMsyhs5zr3U8VLoy9YlgxrN7pql0/ESK+stNx7mgID
rmmPVjPQJIigAicB88Iw6sed7CPOVbVivSD++xF2VvkTXnIduIRYhg6pb71lbCqoFy9kaFNxUKHz
d6qdZqZya2S2uYqba9khxMnl+JU2m7yiLpdXMkEYlTDh2afFWGOHqAvWBjqsc3XiIQPHh5s+OaKB
FUGrgDV3xKKIw2fKwi2QNEx5SIFcBRFweMBJypF/iUDS9WhkNrq7L+OA0KtevkZR8ZTC5Ama4Ooh
3/ieVtE1Za7wUal6AxAA0k7vUp2gloa6VgjK3MxiOBcPpuWnzdEXMLrszsa8MPr1WoEVTPp2VcB2
bYGgYBbPaMq+Mbk0VqR4LpuohEpYkpdI2EFAYI2h71ELR2s2wmglGzz16H3fDTvqrt1QX5SuidZl
XZ4U4VFQ2NuER/EYRypk2mEUj75q/aO2+o3ODtQRO7hHphlvA0fXlj2ThJ0/WPm+Jud+Xyi45a3C
3TgNsAygrc5rZ01TtXbCdbUGMsY6TC6kjKVLgiSYLlcGZWXW52RIm9mDElYGsFqredbySi6qmLCW
2vQxOKPR6aoEdAur7LPphN5JA2S6aKa3NjNjTRh7oYkQiVzvdofaFP9epIrRPc84s01nuop+Ft3R
DD7j9HaYLq4GYWRMNIktNVrhZykvaIrF1mrjfuUqaHvbvEOhEtzUKVXdYVR59hwoXfYQVB+vUtUh
Qs4nJ2/+t9b0V0ozTTf1dPApVPOBpFv9LczaftWqMjp7gxQ7xRmCY1sb2aZSE/0WKAD3XM2PXsuE
ri/CF+NlFM7VVmiewK5Rt3rTuARi7AMQJC8WJCFHNjl++pYc2MBpLm0TEvnDd2hVJ332DS/PQli0
DrwYgIxj+OORSR9aYzQyL2nOBtuXP1w1WQMK8Z48xY/ulc7JoevKY+IxwCRHiLjZTrkzGt+aZWxv
XFdits9waKMsPdVtaT2VhRs+mbnt3wU02HvMvd71Jbqn+a1LeMZdhBCJGX4Xuyam5e+N98aOxON8
Ccv4BZtX/jC/c7CvQRAyDXg3xWPjjvFB9RJgq6rAs17n3Tkk4vjjMpARvxxzrTk4uW7t/KAat5TW
xVOLvZmIjGWaYz1edTJvTh8voRJmR4uzv4W+YA+uYB9K+ziw3jyrpaESKFqSLVZ3FC4ZoWUKeHJ9
KlcIalCPeZ8OJNgoBlcAuUjfRwsfDIjwLK+Us89QZJMVhJ1g07If5gu9nT4s4h3tqq9OIlZFAwWX
CcxVJc3w3U0UXDroqt2g3yko3VdJ3onziDbsDDWbeOtF0qnhRtRau26nkzW82ow0GjjOdOOsCmUL
bZN8eNQni6bZ0TPKGz0/kuoVnByf0q2MmQiUOtAAJEHDs0xLWItxwwyVwe7z2IzGOtTVdiNz62cx
Wl910nMxqkDyS2sOgmPvYcPhK6n5fEMjxX8eUH5IoVzFSKAxB3P0huG7gcUyxDBH3OGl6azm0Ed2
vFRjZ50p4wqWKaMPbQTBlrXItfIAxG0GE8srXPJgcgxbFvIxiShoEfDJObZ7L6M91eoL2xlookYe
Qs/s1mlvWKx0JTwc9TEPmu+qE+7C2oY9Ks1hCtcKNpUNu0DJkoaq9SvA6nUBK32V6Ca286xbO+M+
GdKvcgw69B3w4y2pozFfotV/SGM5bnG2fjUGoTHrh/aELRLr7+jq29Qo5TLQxmGZlSs7blinC/pu
fZv9Q5FOWZlH5PXZxasTaswLKv+iZxClYibVgICOLQf6RUw0ZIz5lhcKxoL4WXpWvHVR+6X8t47B
oFyRzfP4F9kPiEHqQaVMI/F5inxtaITUULsdvXAw+9HQdCS1o/MgR0gJdiSDNa7HCN5cI1a5IHlE
3nGxskWCpII/GIPWUDqCrjOZn2PW+EXrqOrCVPVn1UFeAiNg3MC1FCsNuKdgTONlBYaAOmbi30Pr
aL8mBdYvgtNezaHQEEHrNzC6//Ad/Ga0u0a/kBF0ayVB7T0aVKpCCDFKCS7P1ZZsF5hWUIdAAo9J
ltSjdR9hjsuVtF5J8kT9ejw1XhHC/MHOOQz/Q9h5LEeOBNn2i2AGLbapJZnULG5gxWIRWgaAQODr
3wHYNj3WizeLTkvBYpPMRISH+73neq+JhpagpC3UsiFuhDNc+4KkKvQdw4U+U05zeLAcCCnQwY04
P4MCazaiJqDSlo4GhxWuFw20zg2fvGTyj8PE/qj+umI8Z6TChI4PYC9uvw3IqMBj2kuYpSFcbPgK
rg1XLkTZOwV4lWPLWg2d9SpJh9zodv/AH56tzej0VUa/RA/lGfPtirBaRAgm0InAQOXj8Y5uGixY
yUgelN1ZHH8lckIyST86EYGJqybshWG91uL7MIFvocoXacbqlLtmd+4dE/SQPfG7ueZaGoDPevR3
6ygMPoLu2/fcAjaV/lj6abLOU/d31/sN2oTYhPR2tGZ5ZHJwXehZtJETPF1+xxCAPN+E0edWm3AB
NkBe1jh4WH58g3jVlmwvZh1UELr2d0zr5yoqf5ejvqn77LsNrOkwEcfc0xuDCXPIYZefELocEXO8
W9Fgr1PX3DkUBqwXOH0rjvqdayHAf0wnQPF23fPlHWSaYcaoI+yauBZ7p1d7VA77tEHLrro22kXM
FAF5IGLsKxwlraehSCCj/ViV774PYCrzWDFLR8mnbMxWcUFKUBSaG95SdxMS74VGG+1T4e+sobsf
CGCVQS1pEHao18bk6CpMw4LSYe312E0UBtUqNw9UQHzKQPlsTbPkh2uQ3yvr6nsEztn6dJJtiadJ
eHLdWtbNR0A292PZb7fuWOrbzvPfY0ZCsJy8U1NE9yZHNyjX9QCVHEgYjeVd4QZkOAhQqCprjiOn
3LUM9ZPd1B9TygjCNbeG2bDcA88M6J31sLDyqX6v9bnSY3ZCzaufI+wKLJotx/E+pcsZjNtAhC9m
MW0CtipCNpGr5PLUqLw5DTXCRdUBk0Wf14fFDnjbCv3FnnnJKss8auseVRlNZXzy8cqKqHc9/TvV
dkh5oKrz16wmm7iTPt+MI/OcvFJvc3bxugnkzq7q6GA2ZrslDUXYTMGI0wOJLc52aZBJ4NXONpNA
la1AuIfBQg7ftmRDCIKgrVABPZ/as1TmKdZpAbbQ76eWaeCYYiusMiyMTdQMGzsGByLq5jv0mmAP
aThYgyf/Ghs5XI3GPZIJuCOf6ikKi2zFYOs7i9JLyaE6cYm/KFtiKWowszI8RLb/Ck+PfSjGpZ7F
jbYNpw42P+NYL5wImMBTuy3M5nflWOhcEzhgNgD0uTWxIcqkQE1oh6xFekO4IkWbKV4Tg4Gmw7Fy
lCTURyoDdDjmdNni6qFv6KCb/j4qQM0bHjDbsQYy2RruKi2ikDpX3gdx/d1VKbEnQtJ7x6WXZuQB
m6/EXhLNGpa4iytqCg2fUyahzTSQ/Hej1iNe7OHWy+BE7Ub2bRV9QoW64hh+iEN1y3wbCOT47HWz
FVY6Lw5rIBCaYu2K6CRLbAy9jBBeBL8NwtHXgfVukORnEHI6+OFbLfgdZeK9aBVDKYuNh7lWwCU5
kBThuH+c0ncPqRd/JU23BdfaH01cHl0j8qMPJqh0nac4Yp7rjx6NzMhkmWUZTIoTb+mjW1lP+F30
SxymlwSDfobnuMLFa7Q2nfAEzmT3wAhxn8pvkdQnyN3qynrvPLodwrRCL1eSNOCV2zj9kfzp9egl
b7rV7FWU4mav98UQlysiIq+EcZ3JQ9wY3Z5SzXTTWZ9QEP2YK5gBsFFJW/2IoU2swnGb6MTUE6oA
mNciE72QoiMgoAkA/WMf0pO/1JfOFjnfvUkh3E382J397cHjWtPhaW4I2M2NQj3aFi0fNkd9mjhV
+qwfD64NpU5pjcF6PFi7mKMgL6smJwQ6VwcWrH0zxW/g10nDEF6A2xLYcwi9b6IresAIuRJl4e3Z
rqm42HlMhPWbetO45msr8l/eGMwxzzSYU2JDrFT8KnwKDqfv6o1Bs7n0rXVkScYIsme5mKwV7CQ2
6qLdWKEFlhHQfZQqQn/q4JdnDxid+mnr+YreQGEwzzNCpgc4GWsRrUN69HVfhPA2BZRUWICg5qLv
ocsedWJpJ9hXA+OaLWs0VG8DBYKel2o35u4d1ahF3ya6cPTcNCWK8SRxV1hU6ZRKDh4uS1pfOrAU
QrYvyzHpTqK5I02eAxDixeXvEvess9Y4iDOi1O+pij64ZOOtcFqw24D3DXAfKzudNZWWt0fr5+1s
0FLA2VqTFT8rlVpDgDaSv4T8icRr1q7fnoKekjUKJ2uPABwpMKNKOrXxSVrNm4Mib5W6/OPYHErU
IAFeTkUbxWfP0as/oOQh5nMMW3nDU4Iie4Us42zqw9926De+GRG8zgxmCNNt1LjkyTTOezBR1njQ
rqZQI/fR9JJjndGmbAv9yYERMPgGvmmyBgECI+i3ynoDVg1WXzVY2ykSa2KOjHMk635TeJqx8VKE
b/wT8qbMbb/V5QTtGKCy3Q/tbiomb5diVIroq+6kB4BSufWxFAVkKK36QxzIOhJ8Ro18ljWlEzDQ
wjhMwoHPHlP3xFn33WsGquZJ28OOoevnPwNbju5Zgr2V637MEH0L+z/QN1p7TZZ3T53e6rgYB3e1
PKzm58KGJaw8AnCOHwrHNZ9HF+6TT8j9/18IYfy3X+YxCMI9gROecFwAQf+Ro6moaznrEnJb45Wp
QwsHVkA6IbL2lewcfw80AymABWrb1PKNZCI0SzoQUE4N+OeBIPg8dg9MPf8vndx/bUHo49CE8Wkw
SY9z3P/q5DK8K0FOHUVhn/SHHoFQSR/mzfEI7Bp0VZ2iEcQmf//+ZKMU/9FxpKRgOIPOCSmz3fr/
GpH9t3vNj+TjU6LGR3YKW+g/shcmWK4X476jfchQkEGTfTfAidqWoNFyb5LPuhR/dMM7ZXl7G5l9
XC09gcWVy/8TX2Dq/1WweDYSczvA1W0brmeb/xnXDWEYR2okCzXTUILq7Xg38D7Ivtp13Ywmaadh
Dmu8iwZdnDEm2OfIyN1dkMf2g59DfSFjepNj4d8UiR5ukz4Q16bERDNPX8zCFUfTNj6cTjKeVl68
dSpH3P+MZoBTC0w5WRkRip0gGof0a714Ezvx8jDXjFffk0S3hvhX6aPjEp5m+1lY++Dj3bd/dLhY
lBwXLacV5uAmBqJQtLJi9IpSCuTxnEbgY0HW85iPpjFoWwGOfflaqlTJVl/6WyEHkj6Az23tIiAx
wYtJdRhg0mBn2095UOwqRyu3qdPP0pZCbevGBqumaLb8QJhQw/tXUj6De32+KXoQ+3mBCddpHkB1
P5hpgV21C/m7/rgMItN/clnU29J6wT6c0lXbVi2ZLz8W28TMEF5hkTwrP48PukiunpzoEuI0diar
Q0RhGM++2z/auKvulKqMZzZWlHSqOMNA8TeovcJNrPv6zgmZCxYh88pQAnnXdEiqwKQx7s74nsko
kU+MrfOUYBPo8tYmbWBV9lH7YlTYrSnVg0uapcah1lsy1UhpevYcjVzBOL5v6RHufsYYk2/FOwku
9hYHwQbQqnVuY9vaD+yBpdf9zdvUhoBp+DdwZckJARKfOZbyNTEM4IFER4vDtiRJzxG0J4LoLsKv
y4vVTv/ciy+dFl/ILaYiJ+eK2T+D70vo1tN1rFCNJVZCV7x3jlw+GGIjo3zcLbfoJKvHIINGBKFR
kHSXyoMXj8W+DroPhRXy3h6Utuljxz7Bk3BOTRk3OKCtox3xyZrGKyN550D4FoGmDAw4MiTmajE8
a2Hd7vygJIGFDB8WdTvfa0oSqZc40TY1fazvum++tN0U0Q5uij2yqGweCcu0f4SWMj0y2W3pi4ON
SNC+/lx08z3NVg+q0avD8pShdfj8PPk6BimEUZIg6mAAWUTiybUjRuwadJhgESpjWEvotjuNXiLR
CrG5aMj510k8YYpUTndr5htZ+Kcf2FcYgq2OZCavo190D3nuvCbNk5OpiMKmoesWJDUEVknICOEH
48Ylq2ed1cEZy7gBFYsbpdlkBLhNBpHF1jExc0PIMMRUqW7LI92htghnk0wMTGpWWTNkCO+We+wc
7rEK9SdfuAhuw+A5Y964GZ0+PkyO+8tczKntkxJUl4BqiIciUfGiZ411lqWbn/Ggh1fNIlASPK3x
iaFBZZtBSSJOrOxGckT3KCziae2RuExf9D1AYfwS4ZVetjjjjSfLrusG6FEFgT42RKAjTeF9M5sT
TN+Fq1MQckNp1bYbu+mYoKZpNOwmwxTMXJ3x5pgDURoT+x3WEtJyhw8vmhQpMuinOK5STyyPkc+T
Gab6r8WNSoIe1i0rc65tZSH1twfnjv0VHkTO+cL1WncrbP2Gj0adForbQOj9Mi1zmtCDkpN3j8rh
FNHmD6Vlv/y8hiDlI1pkSsU4bdyWuKOcQo5OSeLsJOlVy79rR7t4GNUtn+EIHmeYXeI6NMzmh5kq
4yt+zXzTZsrYZoXeXXN6a7bwjOehdeBMl3+VU7AwzU30bvxqw0TFVM4AYYXQ/oQlRyw1BPc1quI7
nELNLhwhWKXz7KZNRnWxavuv4fc0VLnktfCAKZCugFTtA2FO9T3BpBgsH/99VvPN+FqzFDefHE7t
lVtCiUiFcSwXc08GDTO043pfY+M4WNUYrNHJ/Qp459+R/q88lMEfzNRjGFZPmVMkG1iC46OuxmSb
GMTThLpKiXmasO4sYnPRVVuzLLR9SRRrSCS5tZr60cd5PpA65oYE1i/XXTgCXrHqkc7WfAWSVwRb
oaL78uMb66g5T7T+L0XjYRdpfPSXYVVSjyHBtqWixPA1GrFlAYa0rMdqb8DlXY2q/ygx0KwDSKKX
5cb7n3uBbdmsMgO4t6g0r2RHRXsGeSX5g5aFoK5rkTKNSWZeVP1EBmt0GLX0VnB9X6r5JjPxaph+
vUtbQh0DdvLnOtCAzKGNhM9Hgx+AipsytaL7/I1ZaT0Ovn9TmvsdkPJyIVRFXhg39lssm/qcsSKh
YPOCCLtnH73nIffohhJUaGQXH15MO5PF8ScTuVFQ4jgLLY3DR7wn3I+wT/R4Ux33LyL0iQ4yLHH/
s/+hbyYF4X/9UmSUxKuhBPToIgq4jiw6arXcNftXyvVtPqXWRc+d6DWpgi9/iKzjj3gILDnrMSSH
qK+Nz/mOnlk5odZOtSl95OOR2790bY++xqn3vaY4dOKnJWion1YWPba1Jl0qMwIbACLC3kXTVn3i
ysEjrOt0dtK0re+r79b+iiW21y4ZiLFuuXiGKeC0x0x8C/jhOpTB9OzZsU2HIgUQbJPnSuxWBVa6
M6Ot6BvgBnrLoXguvGIy7zYjiZvoB7ND0of5mxnSe86U458Lu/fRPKmX0Gw2vdaUJ5erHEPzv3dV
QL+l0b33H0VrFPTGWRa2c4pQNLBSCwEGelnNhB7ENMr8YBtpTrtXyC4IRCPIY5H7Cc1S93b9u0kL
45VpwHRUHTv6eCbXVdwcA3IK7Kl0S/IBxyijMiVLt07kYtlFK5SUTEXzu7mN5cY7ggPaizHXRwv7
JUNavBuQ0G1zV/XdSsfDumpi1KjEjsZPQB4g88dWcHGXUpxC3jgDgF+7dRCe8WOu/JoQ8XymocRy
BICuN1STuJh+8C7/gl4671fov6kh8/EdE+Pa6Czly8Pc7TgHZzYq0Qns7ipDXL53Q5rzCKq8TZo7
5Skysr+Luw/zvPrx+VWmN55Btb9mA9E6hodaww7AB83FnFBW9ujySATjvVIg8Dx3wBAo+vBI6BIz
kPlh0nrjQ2BMw6HGrWLkefHeGPp3MiLN/fl40BXh7Ofko8NYiRmc4d9BaHiiCe+F5yaD0T5RqBtJ
65zamnbL4GvXMNFIE0MP9dHlGhtuAPA6lv5u4YRUuYAtWJC1sTyUtmwPiWlzLJ6i+klVw2cwtv6b
AZeMZGDttNxk8z2VDG99G1tXuGLpLQijv01sqfeIDZRPcW/unbpW716Cd1FPTMbVfBX8ls/KvMZp
lVwb8OY//j84+OkHpwYO8yEbF0IT+xjgyNrpWJ1fItW9xBONSVwdTKjdqLlPia2usDgxzyiyV4Q8
a9vsg4cO5MRhModpDxE5eQ7BmLEYuJcWNf5dZAQxasn4gbzW+tgq4qPs1LjWbmdccyTX1+VhWvJe
yLz5jZixvAe/XUI1ramWLZqiy8PlBU08NAvFSfnDQUlA9xYh83+mfi2MwvycxvFvi4tvoQXib371
OTo9psXY3FGgWSvGbyk0yVnECK2u2TbCtTDCVu2hdu05s9HVQX8Ji59cTdsmkxZjdaBvZPGUbrmj
imPq1QLCLInAESRin7hQf85PVAUCaL8y1iGpX3eoy+x96BFoGYpqOEaSUIwoiuSVCMZuX0W6vFJX
dftYG70dgQ5/Jq6yK2UxEP/ObH9XQXxvcEW9DElu0C83ab7lnAxgZz7HtVZsClC1KIlnXFZBZHBf
6jyci7PlVacTpCIAh9/1uJe2GBBIlAwUaE0nNF61xP0qGdneGWFrvjKI2dhFOz61FenGLUrv1UyD
OfvzCQfNHXhPkZ2WR8vz3phZDWwgvsT5966POiDaLF/V6b8jN9BPrur8DSAKkgZzLzovN958r0rR
ja+Xuwl47v98/+V7QNX+q0kJiW2GYSxYjDrTws1YEQU/zj7WJsNHC3ruRz2qaJ4J13fvCy/zbwbY
r2Us3E30nDXSlv3Eax/C+YZEonLN0WtVFBVhRnFKi1fEn2HlkENCQqLCL7vTZ8BNVNT/3CwPKR0l
2VrmSFsgtO5aM3/oSII72i6JYGlXayQEetHWMZphzyZsvSDujjjBVltPC4orZVl1l9oExaRAwbbl
RKJLnPYO6eZ2tI1sS31knnvk2lEvTlEfsF71eAINi2ZyUSMQD90vv0MW4nXdmwN4KCqIfRhtX19z
3HWeHL14yfQmONM5fWBsFV8WWzlXwZ4ZEJ99w1B3bUq8BfBpdWcXHT3xJrjN/5W5e3MzazxVUai9
9oZ4tZNAu/dxS1/bqPgdIs1heOp+2Xb6TdozoSrMpHcdqeAna9gFnje+eMPNtpP6rYSAdxcPyTN/
2q2OkvVvLTguzAbxyTfvXWdO+anBlHgOcWn4pwUAPhk8O30ut0WeMY+flYIWcdMHZYykbnojTVpO
xHFTc2CK6OhldQHTcx6bSbN+t8EW77vZ050LAeIsI01sccxOWIzPinz4edxTPFsFaQJRqUDCFQyH
k9Ep/nSSAwSQoJdOc/7UcfsWEyb7nmPz4CApIzpQRfMUAYp8ZENAz9tIfe/7fvIBUXWxDi9Poz7H
NhyAYwqd4cUiLkGOUruncWm//FjGDfpMR4Yn9tGvkscSWNN9oO0X+gfMgo2Rh+LmoTw6odKD4Rrh
AkVVGD66cVC9Ikce2GsJ4zaTMv7FZRES8+hVrOddsHIreuatHDPMy3WJ/jATv2NiOXzZ6K96R6vA
pPwgabf+jhxNv696/gLLPZB7ESHVun7PYZvnap1TeAayEooUKyte3t9CC0De5t4XbX8UVUFj0gHN
ukNaaVfDquJ7Kx1RX3gDBwEl1kPQU2Ci2T9lPd/MLyKNKWYTHRwHKEjaQWBrWZHzyIr3tonRvSca
ZZ+1zL2d2QLaGZt+sNNLl+f5nhHbbz6rUCuNeKDVkO/SsTvNVtvXrMjQuo7TcGZ5jl9Njz5qYoFa
XF6tO/1TVk55iZgW+HO5zqhHv0SjQZaAzuQoCzgfBTEJbcRuDHQVEmO7qNk09cgAKXlS0HQ2qUs4
M8r32SFeQuHYx1Y97H2Z8UcuOxI+apXule/0hxJr+MtIt87gyPcJQhT2RqmKe11X1xGxH0mF00Rw
kHRPUU3RNid5lgq5vDnZ9bX2Rns7shU+hUHsr9BavqdZXN/58+chnz8P2vx5gN+CHSbBTYoBP/Bt
ToIzBdnMPO3WYdFRSZdyhhMj5G3+jRsUh3+ru6XEK836PCxoZpEhH2vSESCJjJJybfZZAoHDTM/J
MNiPZqihqK6yZ88nEKVKgnYPyJuzdl4SbdO2TnVoxu53K4L2OQgIhbVZ0wj3lIeY2QvhusS00Mmq
/8a8ZWn/tyXAZGUWYbS3a1Huxiqmx66l+VfhbHxic9LELn4LVD1kdATFhcCN4C4DJ0h8X1a8/bNh
6/4VYZ1276qSw33TcN5PMvepnKzwKQqM54Lt+tpH2nCtKkJCff+CcXN808q2uLgu6LUmbImayY1N
Z/SvC0lbhIXcuCWTK6swnlTcPfbC8Z+9lLjAwstfQ2GwAgjjMW76B2d2M+TF2JHVp7YNjq3ngTBr
8sKq88D5Fm1miwaz6jTIgAQynSMbtbLmpM7VcONunWQ6Hq+Zq6lrwaFq5V4yMWhoFdHnApbbOYnC
Y1XWu+WhtWBzB2lvPiu3Hq+BSeIeG5SLFo+4WB+ALZ/VKdjiy2+uY9P1G9ZWKuJZ1897IvdaS5Ts
VNIJI5qN0fpMMhyy7I+XvWMtgKiZKosrEw7tChQRviEmjQtEs8itr8IfyA1Vk36pjW44Ej3xPJJb
VaPiAv1yRxNXHKNRb048iJdnp/4uymr3hYZAisXVI4U2sOMrhOz6dWL51XLWDbfuk21WRwwDlXDe
jABLqd34wybyR1Tj6XRphkLf9GZmbHI7C3YlM3WH2dQAsn4yrTesApjqSo/0N7dl8Drw2xoSMWZq
Jl+Ia5DOZdcIZeTjcsNVoGOZsqtd2KvhMbhDHRXejNTdLlvC4NblgyCYC8GBtklsdnKiwDNCaD2+
u2zEn1ZBMBGt2x1MwxtxAAxHAR7lt56A+hosDKJUhsxwqJWWGyZUGYVk726Xh1jpTqMAWdJbElPb
4mgbzehW5Oauxxf9ZDj/GDOEzsx24SxVetreMWLIS0tepxYtn2riYLM47xK3cE7dgnB35JBdwV40
K40K/dgETvoYyTI//fxYqCNsLvEK9IffJmRsoqav+Vhu/LbGlh6NBApwYstobc5XdqGKjL7BYdIl
2p8J9z6lKTG2Xp9df+7acyJwbmA8DiXLbZMwnI2SwvzxC7HU9pta1b59fDDo68Vra2rpp5ittu1m
DyQcsv6Kg/jYz/T95SZIDW3r8MOv/32ug41yzet41+q0UGmuMwQYQHxunGS0N2ah2p3DvrphQe8o
bNLmXIxmu6FT/ll3VnxZog4GW9Qnpg4kP8xi+NLoJS7BuNlXZCMzVFbvVmoxj0/ShmzTuLwQosmR
YD7pj1YLFseOv5mDhFQVIfDvyQifbaGZPcEzZEIs/qjJ9FETxlG1WR52BiHrQP/DlRuH7c7q5YBr
rjees7ZuT+gQWNfVUD7UMg1PxKopAOjR8MmpejtlpvuOeYqgl3kMVsZEiDnz4VbyQfxfN8IcboXB
DHkS+p+8s0PSZv7IZHwU7FCnvs02NYvyOTGoYAB2ria4YOzkWKN206jYn8cqOcCuiB9E0v/gNHzE
0U+dwAGWI4fEQopoJNN0pAMu6hCaqcsNBNwHXczu6Fy9ZIIf+ae96WZ2cluKzN55d3Ivv3VO291L
zBPsftHZn2t9j4gxiBzz43/u1jB7M6jB18ivrmJS+l1fGT1RuiI4Jb3O6ACOFoa1CCgoPhy6i2BE
7stG7A1M5SfoH/Tq5iNuo3RURFLLLgy7nuJWBVzYF6h44h6QAVkc02B/M35Ad1X28WXsm+SSteGn
X7acSHvSqlvPsFfZgfQD828T+E+epk8vnV3vK73/u7x9gvLo0UeJ584d1/lz/RDUrLLxxiKLNF7V
xNl6geg+DeDfKxGl+RuMS5MPipedJKkQm9Rj9DJPHTJiDW5mYZ4HYXI4QGW1RsGOrd7vBhRrPoTA
gnOV8Kvz0vsliYFBjMZvm6PqvogSjwphv/GvCfPYumgsmyDdqHnqAs6XbiQe9DqML8UQvRn8Hq+U
6wx18actj/RpPY5V8ZqHeg8OCi6nn/+J/SD9CnMQ1irT3hIrnbY2I2l0lE5z14K+d0XyvMClZWN/
Jt5IhnmLiiYDVXKeGjiavtGFd2XoD1tbOcNjmdcO+PdpeE11OpodaY7rKLfyLRqw5ux5oCDmOnDZ
z1rnpekM+WLo+h+tCOaqIeEwO1xhn5HUob5wn4ws7Y35hF6YTnwjy72wSWvsoA3YeccczAvmKAuE
RethkuhQ5yeXlyPD8S8VrY+VPXXw+f4HPr3cq9B/eH4PNatxtPwLwSBBidpJmmzYnCjmW0xg9Fzm
Z10Z+7tJ9K+ZGTbX0tYxXo1sKm4rkFLMD5cXlG4240q4TXMVjROcKj/fLq/++yWZZJjbjtqLBNl1
UwBRj1qJBLFEY3NbnvOtsb/yNu5BqhACo+OzTfWo3nv11F/kLOVe7hXdL6Y/xHITE8G75fv9ReTY
AzVVI/5AgoAwCMVfxDD+JYd8fhQxbfh61L6Yr6ANS2pvDuGMUBK68VkLzOLy7w0myBbBtPe1NByj
Qp8BxhDVG3lWlWWepedaaxJx++zNjK3+XlI2bDoflveymjiVyC5Qkr8bfeyPgyDjNo/4kMRx+rUY
5kqRWsckA0MO+wpEqtO3+2Uf6nsnu8jcRMXZXzHe5FvX6uMnemTHEjj7pZ3d3bHqRhxj5pwdy6oQ
IEERb108+ofBPHV2Ya4dFvVfo2bfqrGc+CXeWFNOkYe2XHFeeUoCFmpJ3vd61PvfUeV0h6wKzaPX
D0fpmN665eRwEhmAsThgRKErYvws0bW//CjH/qwTU+zOuAdtqh/8Hpf/rE3HMYprR0LZ9sb0Ko2g
/Y1bjGuhMaJryt57czT+5rm0wqNFHNB2sYtNnH5WBH71DAjnSRbnQ+wIFnM+lEFkpouRON6wEec0
wAbYhxLGPBHHKcnK94ZCmB14YOSWvXNpgJvSx8thVX+0QQvOteuf+5QBGx1U58x0+TMXjWJiMoO1
CATCimA390byO0zaETNIEKxx7Z30uW3aqrDeYiFibNgzFDDAR31qFb9iI6u/dLe/e0zYL6yN6a5x
MDrS/u+vmr1tIvJZTbTOPxEYk0uTFzUA1c+8j6ouZh4c/6nV/Ri0R29hvwu9gqUCacvK5Z2cOxkL
6Uki9+kt4f2KnLLfDHgLLq3G4cNQ9rh2quRlHGW//xl29/lACKl16ovWfe0UVFWsb0R3t+YZQKtz
RK/IDJzu2JmVje56AYxamHDs5/9bWLFBq4IGdjYTppbnUucP++QIO7WI7wS6lLVUA3A7QkeBUTTb
lm+7i1LHeZ67zUfMcljQ54eJCjPChan5LLFTHaIHXLA1ss5ZFUfH036UJlCC+VXfy6OzJahRmL0b
TxUO+6ALkvcAe9YxHdFOMYIwSZJE9+gAMMlcL3sJpCz2dlPUR4aT7gNJPtOqDEF1upF9AEZERN0g
/W3S+lq2tfzhXg6as5W99abNHutgvlnuDb6VIqk1swtDvFekG9OD8Nzs1jhWhC06jH5pZKVuy9y5
hDSOrqURglsG6fsrwLG8lmSinLshSF50Ii2wZRqnRebw47nWPVMd2NYsSrdU3YZYuzHt0V7NVv0a
iyx8acOUcUTUr0wXD1fgcvHkdfnPQS8J8Mr9W1AvPUetTMY9bosX4as54Edo8li64wPcCL/VkxXj
XgmaJqKgmId/y73BbT56n8HV0q6bPCO6c/Xz6Gp3C+qAycoqneJpRVngXOpsPOIcaDf9HNsVQ+qM
PaN86AzdOHbz7Jn+MHjtqXzpXTwVyAQ+ZEMcVhsa037BvqZeBz7PIM3WL0sAqaOOr85ORwP2RVLN
mTi33mgnLgLWy0hrKiR60dRcklI/+02IYs8Bx3do04B1uW6zS0mSZFV35sEdivAkOIg3+GUw8/Ba
gWTpUjfirg5bohiHMpxYEXQUUohaTr4ghKDz+3ifa+jk2DiffSMEwb9Q/xLfmtbez6zMg3laeUW0
1fzhPY0NVkT/U1P5I04WSOeWcyQiCp+iIHqhMKO/FljbHfIIosprpe70pkOOkGZ1ioY0so9WY7OS
YIsdtCI+BWV2MgijICRbM8xjpsf/nE49f5L7n4/KT3wAyQsJvQWOOyofxc6arGjTpTUJp8yGGJOa
XKE9g3PcELvFOBthjnycH1nkKdx+fq+e/sWDG+kPYiTBwIkBbC7nJJrw434510o3ItzK1OPNQhCx
6OtdQqv1Nja8jXUYUp8wyE8umL6BWs1zk7B+1ipVvmWBEIgckoLtoba28RRpx7BPn3PJx9ohgD7q
DOu8DNX9iDZMBHPhWNfZc5m3Hwq2xb1B3jfzB726aYwLOToKcUD2XpCQ7SKZbq0HrTTjd+FqHO05
LUw5Q8VZpb7IsMI2SNZ112GpiJvP2qR9anMSfGZ+9JQbcXUMqKn2VkGCLO9GsV9AlDqB9T9/5e5Q
zwP9eoIBw8+xwdfVv8tEPv68PAGSyTUfk1HtkSw9eeIIFeYnraPztFfE4OE+Rk5rQy12hel+Yd9B
qXOMgjDfN8YM4JhNaJDOCZx3xLTVvC54lSOpJIRq+Z2JHNsQt0q/2LOAx6qWhRSE2A/+E1lC8HMe
dyUZpw1/ic2Ej3NDInx0MMrsNY8T7Y52j7PWqincajZqVzkwZpLpPD9AKD6YyLB8xE539DFe9VwU
t9rXbn4p1YmmDmIRWTe/TBDpq+Umrnpv+5P9gM1P0Rb7ET2gySLbh9pnFc+OatU4xnFh9suACVHI
bJKYnpD+BXmmxtXW9uwA1Z1wzf/H2Jk1N6qlWfuvVJx7qoENbPiiqy4kNMu2PKd9QzidPszzzK//
HlB2n5OnOro6IkMhZNmpAfbwvms962BSADwsRBR6v5Xp5zvFaw18TOpx6T6YMx2E9mrswwNY2hpd
2g0Ya+1xFyPM2IRNWboVVgPMBSiCBCnGve8RNUND/VqKKZEQHYJK3jaIf755ckw2RdC514sIoA+h
ygHutkK8BjkV2UKxCTMx9fERNv3OqCbyaBL8KUsrQkWuHuY+QPGe4qWSmq+9kkY/ggQlSkccnCzo
Ey4Mfg+5KWHMEzZcAYAMT3B9qs3CdP2SVYRZW815uQlU9V2nJcKSHBM/g2vcHEKB9C70EArn/Y0E
LM4AmBLGt8gn1cgaNTeqGPo0NihlC1bbHIst3beEqy017hxHhY5dWffLpeXVBjNj1t/VnitNcEGy
9ead2XxCftlt1P/wM9Btpqb0IH7sCZE+QPbrOearSrRKBQJ0Zk+xbueShK+nyb5O0BOXDNerBuv+
aRIFIb8VRGTQcfjg2ZMdTFXW90qAemU51ArsWUv0T+AH2jlsoHiA5FrVVW+9oA04UIynClyO7kJo
qNmHbBTag/fUr3QcvXw2RcV7itN2x0dTV86d1FKa6IsqMbG6h7Z0nD8d8gUoV2pyn+YJRSLWun0y
52d3VnSaqvL35QzNkV7R1egpjWURGRaV35NEYkOWyO/Lyqan34vGO0Sjuklmrc4CWKDm1e7T8IEJ
gHw8xmE61oJCn42/0dbJ+nCGwLkA0/ukKLPrfXQt0gnkKSra77rlQd+YV029z/yVJEDuSMvLz1GX
+A80V7dKKX40Jg6JyBD/JVyLY+PchjQ0s0qn1ZxAnOJVA04OS4FTJwqhZxhpSsZgpUWrrkueioyC
LNle5mGwsm6belr72g0pScpx/BTUWfKIbR86IeqHgDLfVToVxa1/ul4Z6UxKaHtc/cImFieYZ+qf
C9ScekOZKOIgejI0tRklW2kwg/xiiKjVJ4+91wTfFX8mJnRitsTY3TEUJrbbSX+RFYuzzHFIk5Ri
AHvJcvePm0XOsBxmvfGszFl9ml/iqp0RL+SB+U8tfMBdWHbM+EZrbQOdaVZGGNwXt/5EOHZdExm3
2PYxODmbymbEIKqJpLgk02/HCstujwaxocKwj9o83HY6CLd5SHKC1FxnYRRsAnLFUNlXBSxgoAHo
PovSJWluYmswN5UZK05F7OW7GrzVW1w+VV6eb/N8SGi2hI+azJUvgYG+Zqe90jIDYQVCK2r5c5GK
DOpIoQMZISIw0PErnW9jchRcNXONJgDeaxca00aB+9uH8LkPsybb6YlBfHHn3EeNoaGdyHI2+IGD
y6L2oYnKzNixjbgjTgnZd2fAlSRKh2TsoMt3jhUYT6X3VtSd+gXY68fAl36rIB1m5VqX6wxq+/Ny
jzjaimoGguuDqZc9Ec+0UFqLMagyxvsktbpH2TBEmEl84VRVEETSpPUH61tVOPp+QZIHenqPyGE8
XHVkJSoLrnj/BBbCBC2lj+9TjMRUHRQHP0Arb1srM6kCrnXAUMwHgXqA36C4cR69BV1L1Klnl99s
WdlniYWmskbcn1YBc4z1yHYpOhlykvtehbto+VyQBlC2LQL24kJ2CHpr9g0Sr/Y6KLQEyDwqLZ+c
I7+Lms2i2VJATW2Xe76Qybanebr2y+m9s9rhprSTcOcFMY79KKAl2lWPXoHebKxBFlENkUfSofTd
mAj4jRmNCkhq2n2eRtp9rIOoYLATXqPvaiyU65rZ4hA6BNQuA1A4yI+2skB00d9/SB3jRk75p0o6
4F1EZBCC35jLJUP0HRvS2zet8dhMkXJKgi7FP8wfVBMn/wZx5DM3aHcDAV8HsSRGHhPOjgb9SUdV
uCddp2SHF170xOyIg01+LMixzjI+yAMw9wPbWESABCsqrIshZsTpZ9zZe1wd8TfPa5HckAh+LIj9
Zctt+nR/KAw05vTRql6I5o6AhngYoDuWgbHSYywgV9SOTaBPFlUX+Ec3ndHpz2SRR24tFHmgeZ5C
4E6N9QDGgKDMtqAVjgCEeHXH3FttNT5Sgd7GMaoqHezNuTeT5kLSt7JWiVDZoEwRz0pIdnAafMNK
QppsX9wue3sGeDZR/aOSffWzmijV5pcmU+q0raSkLJQdsR+PflLHT0micmHO0Jnr0Ge1+vNSEi+T
iDQjD0XFUhInMXeNJ3ynqWV7aMPGfrHicYNCfHy3fCSWiNuUg9KKTwX/FB1g1bhYvl25OgGKJxZR
wZPBB0GC5UX19fg1TcKXIo2Gt6mpIhgA0fRo2Em96cZw63XtUXamAd1SvJsoUyhCN8EtI2Zw23pa
wwbWyneZmgPnwyp2q0AdfApiBA5AU74NLaIvlcnOVZ3plnnioRxKSgk4Ze9T30YdLGW3a4UZPib4
0tk53OiQ54lch2HuZ8rbIqu/1gnGolAxtHVIg9s03drjcEtBMd2iACe7trWxE0Q1PP5pKNeD08iL
BatynYywUcoUC1+K+v9GKJVxn1TTj+W7yP/78Z5WHYarkA6ATwDzgiFHj3gKo7587bT+LCzvw2hI
DEk8W9yqOiQeVcPdmpqIGDOro8LH2eGy6kTXClq9o7yLXgVArqBXGKLR/RYRtbyOUrhCUFznJHqH
0SHQX5VAo3wUVlZwhtdgD+M3k6ivrsv7fdc00a7QdXjaCM1uWypBUZHelkPYbHoDQOU4TxYipVSK
LhtYf6jrh6HTP4IEhLNecnmiDMy+gZmc4JW+amZjQFIkrbU3m+zFdybsoZSvcO5k+YOGfHkVJ/pw
7HJQZaLI6nPkpfeRV1eXsS7Ls2zT2lUQ4rpKmdib2BnMo2DjvR5CD7wnxfNdJQ25KZwafYNlvWql
XZ0pltTnQS+SLd15coudr8W5Imb7SgpkbcXp452wRXpYyHYk/CWb3BTjpYzECxrY4l5NyDPTdefT
FMQeej66w6UO8kdZpNOVbaEq58ksqE8OYpdopUY9koKR0pElgRl27mMkKNWlX7w6eOQiCl01XPBn
dq0kqdgGuzVoMOs0T6f9UpL3I0S3EWEiPtuBcF4tJnllHEZv6Nd2bg3bfOoYRufKJrzydq3bOa6d
MLkogQzewN0YfUymgVL/vBNnG1WL/ZdIadq7AI8ZjrOW3R+iN4KUVxoFpPtobN4cey5vOUg2fS+y
z9dVOWrXmXUs81VYGgIckdlvLdoY2yHIk8eaVaoj/NtiznEHslucq2lipTofauQ37Se62648ANEp
M9KE5kzYwdMRRJIL2u7AxlZP9PFpfqZG/iWUh5HJfn3141zHIiNknIuEp567JE3dAr7nk/DyJxnT
akBa8i7tgEVdTJWmLBFNdHHxuHw0SOA2CPIOjJ31fUdNjvSo5IXunXiexGwE7lpOOCWcdTRNu2Ow
QvMM3vmp5tvZSMWyt9BucY+CFD+HBLAbTpBdFssEWxJvH0+YTWMRoi2Osg7BUWY+Ko15SOpuuCPv
0Hy0LCnpP6uIpGuQHQ3mhUueGWhsqA6r9PMPYxqOF5b10m0608Gq1EA0Yb7bSWnT6bdwi1d9O95f
W2cerk/Xz6vhpkkofqF6qHasPawt6+5xs5gsgJH8PGybqX2eLkvAm5agnIsm+g/BDPOP/Cyefct4
hVJ0EHjY+vqOvPmzbRkpWT1YsPzCZx/JD9bpoutF2lSu7TBkMTpXehFbiVWI0e4UCezWBMRe6aE1
5cDb3sAdslL1nvftkePp6RI1TkIDrPYlPHAjehd2cGN2o/jBpHsDPts1ZC7OC13MK8kirSb7VlR4
DrNsxJIPc2+UNO/JA7YfFJXtW2EyOrb+Ib3uqn2UR7awTP7D/Gj0QXSv4r9BYK92myw1ED7RfHq5
3ouQLy3Du6ZXMc3sHPFkUlkPMQv+K4xzeR0JOHmXGtfUhXx3pdabJ3pr1aHxy6c8Vzc9WlXSS6zJ
ZbQLfxRTh4e17PqjJC2XoqfDgNHl33SidzZpQ2N3qVKzgnSvn09rG6SDzDOPFvnIhphNjoPmbSut
rF8mhKAHuxpqluGmvg57kFuRXm4s0/e+qlJ/KFT55Bdj+WQ4yQ/yQ+IPLFE/+qHE8q71b4qVHpnd
jNdoJL2WViM9+SGI1oGMXHz9yX0nAorYo4NJpxnUXZZbJmwh9fuyZPHiIbnrUAPCp4N+oDFnbYFU
/97Psc5OUBl7p3Ygw0TpRR8mhPzssK9VM9XPWk720ICJ4HWvPrtx5JEP1WJ6sdtLIexkFVhT8sJ2
mk8uy6q7FpziXo9mggewMIWF92PpeNXRJy94Vc4SvuUxv/uSOeEVtSlf1DIxtnT6XnwsZzjySvHq
6CTIq7oSnbU24fQr4xQZaAgZI0S255pzUwhq6bi/ji3kc0c3Cz/ZZv+9wxt+8nN7WM2T9Wffv3mt
z8JunOBKr9mhTBjrC7Qvqd5RqdVi/XGQVO/jpJdkClKED8FPgd3FY6DO9GJ2NggXZ4ouIKs7G63K
qSvqYKPmvf7eRXLVtkm+YzeM0n5GI0sLOsngiW4vlmkCO5nIffEwprm6Fl4XH/zqEZe2ePZ8aDgx
PWoXC5LcVX7Erj4c47Nh8161TLb3RtXTQzKKmynJFNcretxLmp2Mx+tdj2bxhnIdNFPQeFVY/UCN
BhynzHYNsFUczfRq5zFT1ccW28itbAv1tqSVv+sJSjhfP8BeIuqXEcLLHJ3w1RlklvW5soSxKeab
hbPbQ0dRxd6hEnP4iwA/1tVsc9U5TsF4myoxsnkHiPMfvaSGjgepL3RyZqtU2g6kC7NIRexP466t
H1IRsXMq7HaVgJQ/XV8Z6NeVN0uQFt9NHUxEigVq59pL8TpR4cIQzLTvg0Su/GoQZ8NI/H1ML/N6
b9kI4XapWREX9X1gB9pJZ3FJ9AFRaMvY5mRItIJgnMuWxXEhTnsq8CPfh9EUaSlqi7KjlGvBgpoC
zydJbEpX7JjM7x5CPofZ9Lkr+m/A2sj/y3y5Wcp8y7jTeXrtloP8PplYRTqzNR9EniRrO86Z6wxx
G0aqulYtOki5wLSgIROqcWGAeJ2KB5EKsGvaDD7wRsVfZ474oUKuOqZ+3LhRWoe7RFRoeIy4PieE
BLPPBoYa6pq35o8rtzXWYNbW7PIpLpyU3Eq/5jsZ0PGvMW5OzEnZ8sivP1Lgny3PWZ5M+Yu2LwHu
uWbxgUyZdfGDhIomXfENMs6a4QFIpMiV4Yy3BWkWRag3TilsvyC+7hw7knfUxAp6GlJ5I/aIxdgf
yMjlnizASEZyY+d3tkJkT0SZ8c6cYbUo9euzgJr7jBowID60C27wSnmnJsvfPfbLp+UmCnWSF9AD
EX9qHLqgwLxVesYBJwy1yIaVe4Vk4TmWAIoai7FeIazhZjkEqPPNG6A1biqL5Rshu9mbEXnos5BP
jqriHZJZNoJDs12NEdgwo+/FudARe0SV0e+SFtCKMyv+67R7SdrUeaj6sHJTtbb3smtfo6kYjrFm
R5RLVPUBDhxBQhTN9WFjVaS4UoFNjpyQMUSwChS1if6CQu2mbQBoL9VkKSOgBnjGOR9B7hFpJojG
EZzAxZoEHJrxemek1KO991F0RCOhWRbrkuLGrquK3x0ccu+j0mPZJpn4ajNtLc2n2UtBDbWadEED
lW/orn73El5Ln/QPagWDOegxeWDDJGAP+1gZps/DfKB0PLw8we/N6Hrvj6eqRTvciTobXOxW5Stm
Yjeac0KcRrc2STUkEGmSivJd7/oadVycAj18DwLQNEFnNbSgSqQZaVWEfP3luDWKzWOd6vpzG98p
rdO6UjTiUskRZkEwfeajynhRKOpFxnl9VOD9bEEHwYujMbwf1D5ZtfWczVW1ZB1olKXb4iZRg2nO
0/U3ecsiF9Rl9KqWslwR8DLehGUavQYh2cmCVpCtNyXa2PxYOn78WpBKBk4LPMnyLK/Mvreene2K
Hg6Q4ZD1ps0TyHLTeP5TwZlz8uPu50OFaB7IHPFOiTOxywwM/x4nRnxenh9LXA9Xb1gTcDoS9NQ+
kgUM4qQBLK9PiPvj/tayzA6hDmGAqU1XknVP7BrzYywI3/sqAZRRDeDssPbSH6dsF1P0ocWJ7rAv
q37dWbiO4Ox0j3mNhkc3ay6Vodou0o/lpons9GILHINRGo/brP24dhz7oAtWY9HYP+AcGVSSv8oI
nRcfVf9UosFd9aoe7pUBfYkz3yi9IO/V9CnH4JyKM5YMxajdhamQB52aJGkqaDn6tpPv8UQEB+CN
l0ofBgq6nbZJcWMf1ZLQRqRrs0ZORhLdn2WdCJamatT0zno5xLoHWz0ddSA9TrXNo2Q6DQlFQdTH
OU0Mq35Tinbia4hc1sD3uR31FyfK6HKHVGIAHJEkzkhU6RmmTJKMluVlbejBJgrIQTAavT8v94Ll
0GJq0Lv0nuq5+aABiDf8ZNc4D3WpCjYx3HSimE5WebRp9qxLkbO3ET6cBRzT9zF+110V+D3Sr1x7
G7uLPln2e2ROdF6s+wZczo2ku4+BBuPPqq/iYLs8qARVsBsVRL1xUZKCjui8rKJppTpJttVFMqz6
ps6PqTFiSU4cdvvGTVh0mot+n66OIWZszewU6wdaRfVKRwT2Fiu23Odk3q/DwooJomiNadNh5S8N
hswmTa2HnDDxbVCV4lh73nhj6RVuwUhML7CrPnRDUb5qg+9IUviFnP6pUwUd8wxrMY77VycHONGn
zt3QWmhPq7mZ7TuwPwZ5aLDrrrSZWT5IbTwUMwohaky6rXRSxqpgt0yb/1YhAoIaLxmmuiRQT/RR
fRwlCEdKRePa6prkGNYSsnqfbGIKFY/CqLOdX4ALZ7f2XQtj/AgtBbYmHcVxKoz6cq0MFbq16qYJ
VAScFuxvhF818yE5Qo4rk1zsGp90dl3vyhPuZj49wKV7LKTqHvyluq1zLXCTkFq1ZxnZBdBnCCka
VpARd9VHmJkHs8fv19LB2uVZke3G3h8OaLOsizrW4brTrPJHBPSvylCWOYlzhiwENW8I8wPePXun
ZqN50pqH2SD/UY2q505oBk6Diphq1KdDLZFmqTHtOTK3wrbAbCGH5lH3/TuRieGNWWqsbHTN86YZ
YWF1xEuIl972nbtS6Lzx+V4jjc+0A18/WefZCPgCl/4UtIF9D+jBfKZE5ec4lnCSVdTkPH2d9OS6
ZW2XbX3NCm9iTR8POlwOaJfjuNPaLl8trWj0UeLcI6S5gulJA9n2g5/fDQQxhMHDkvJIn4zVt9e5
ihmWmA46/2m5URHM4rx8XA4kTjg8PJqx9cu5u5hCJ5N5p239WB9XxmJopvRNSwEV6ebPblud/VrL
pprcV/FmVaF4rQot3yv0tZmJORQU4dex6ainqPTOsP4lylqks8yN0LTLg6+MlGWM78ukDF1WPZfq
mK1GZWyvAsO2my2F2JVX1uyJXayw41h6p4whQJ1zW4GGvsSlY9wN3VTuO9kkGyK9vPXSvVdiaZ5k
hCJl+ch0i3haow5cxxjIVpj82aVenqvxbsnBxMkjbvKhPC1HbIzAf3YGgQfXda0UlUFoF781kjWO
oS/Ot4tx3eoQ5RKO9pYq+vvSlQxm7WiiYL6ACYpRshDGrs1aqrHzrJxgK7SS9LGCi1VPavEWAvnd
eqlz246Gcx67KNqPtl0fMk0p3VLvaFVTRSrLwn/tLEKuQwMIHtlv9gPZipvF8RQKf9t2TXFTJ+FF
mQa5jxQVEJJXN66xgM4DzWISsPLfr4cwXuaGO5EQWe7cghFE3toKZJlBa+6uS5pc6x6XQjcUPntN
om13LXSTKMkbmUKq7FR1elGlBKr2O5DZ9wU+GfbFvEnKhCRyZecIhddZgTlF/Xa+a1P/PXvzDZ11
eyeS+qVzPDoXMsI57Bg+DK+yeKu1nn1nFt81es1eI6n8E2U2/FhiUlzoDOvEJt5tmLcZaUL6TU5G
DdUkato2QN+7yozK/dgo7a6WOZzVOLuEjZGtCjkae4xDz5Y9N6aVJiDDAHKrhhC5woyWhbRnxzYp
jJVoIEqgDpg71O3kuZCMioquV1rbr1cx2BgGySYoB2vl9/5h6QFoDapCnFsIiLQp1zaZkiAn7I2b
eQug5GrxGdrKg2813ofmvbCRuUHWE/0w9eYDf3D0nMjQ39FYCt3rlOZMIKq7mmVWzUb1k4vqEuDS
fOHvHpupz9ddKavnZOzhNKiV9WXgmJT46Sb6m27GXIiHqxmr03LTwTK/3iM275ES47TL2SeYNzao
47OTmxTOnXBOlp4dIEXfvbScIPtlu2vGhbGNA+ChfCy/4znQLkbeRni/bHkaLfEa6b55NnSQA8ak
l+iN+p84d4ITiCZkCXr9WFA5UM7XcuduuUHo4+0wC/ardPB+Prb8YJQJplmEGes26N8ZedCvyzI7
xdng3y6b3VyiYNVMTLZ96C69o0GPzfswwXA8i8PLpH+pA81AR+1QVnQscVruqa35NMJhqTakV9in
OA/lGl+t9qonwVcDoPCL3esaR4mbmdOAexFrUmSiaES534MLna3OXmjG6+X/FC1AwjoBA8T/vmk7
2idZFkq0BTBxr6WddiSZJEjS93x2xbIXwF6T1fqpTAfYFkEKaGRKT/iLyNlc7jKS0flSj9BSxU0H
K4ZaTH1e5GGlnY3si4xhQyommEUZWwD6gnEmskrMXfWwGdjKGKQo9DCD55taD041Xv4TDcaAbOym
ybbYgKgPtkLhm0oIvsPyOKZy24MsvJVB2xyhHFNXL7vbcX4omBnZPqOm20yCLK0KkIhSncuwG8/1
fNO1yXxj1quSJPnNYI4Vsx0NhswwPwxNyVe5ymzrh9ABVeJyTnk9MekoXFRL2GqoIvhlW3fRU6M7
0YKj1zsXdMK49dZqhTYrppzxCDNnFc6jCIYw/4xM4sMnqGS7HP3xuKINEPU1uUKigxuusOft1ijA
tBaxjd6XpoNC3fxzINc1Lir52XEniHgER7nJVJbC0bs0epo+KNK/X4RBldfV5NGxkkGbkBJfUn1T
kR5RNv4cAJWsbarkt2o2AbXhahedkesrJH7FZnB8ZDjzt9ZEo7MigoS0qjw172AY0zSdW6I6Ksl1
3RFiHCzRSVFs0kRbA48lDSfr2VGWRCQFUowoNrTXHI3QqrAKTL74v6BYl+CFNeQFfsuGw5qoxpT0
6069wzbQ0TJ3SEV+s0Q7RxqNTc7/A2XbGWes0f6nPvqcO4x1XligMmsZ8CC+KLeZ7G5oI3gvA3tf
cs+8Acl+uF004vZYPfgJRZZFYGj12SEDSl44wzcIf54L9/SHbyvlMZ6BOyC9KemNGfAqm8ApR1PS
G0tRzgUNisdSBh+lptnXI01FkGFjTadIxg/jIBxukHa9LEfLTYdEzpxILl2OZKqBo81ALJshXK0k
Ge6Lofxdo3QdRcQnUAYh4p1CowosPeukcxMoCMJKVvzvrIfXxRw+kCo9N8TKIEdQtFXpoUVfE3ZJ
FF5G3dKIPRq/xC8YpOEeQ2m2Wx3amT7tWJUlnNemcSrlWy8ww7jRTGVvzN6iLkmjoIvoPzBg0dlL
MxRdqnk/TbZ6MAznFWtpgj0OxjxLz/6msdNv6NbtI/6rdDsnfa+GofN31hy5aZdpdZmaobq0nar/
G7Sh/Be0oWHrJK4b0jBU3WGe+e2XQKtw0HQKGZwsejmSUhUUhxpO2U2FbvOSyOdw7qlMdAFOepes
oyz+FkK1Ptmjbd1kqSdWqebs+zm+Yxn0C2DSe8x6guw1HmuVBAh6dZt7BAv7JhXT5V5uDPRX0MFe
HVkD+V9XhxYioglUH/LedpApJioMikavRDtd6S7XOnri9W5hGCtU3cX3Lk/pTI8D/d4sb6nhI0SK
5ptRj+SNtGN5BJD1Jz2xZ1HFMSOSE7Hk0Mqyo4i5G/lTC/OBcm3BCnH2pTU+bSyqbuKSNoCraomu
PzIuEKHjDRsJ44ovigfPWkEjzzYFGrAaesSbbpUFZFtvfEId4TZ9KjZ1UKi7BlLMAqX8j8/h//lf
OZzo0c+z+p//yfFnXowV3czmL4f/fMpT/v3n/Dv//Zxff+OfN+Fnldf5783/+qzdV377kX7Vf33S
L3+Z//3nq3M/mo9fDjaIp5vxHufx+PBVt0mzvArex/zM/+sP//a1/JWnsfj6x2+feQsVkr+G+zb7
7eePDj/+8ZtmAcH8jz///Z8/nN/AP367+Uiaj395/tdH3fCrxt9NaVFdMQyp6gjdSXfrv37+RLPJ
tyUvT3N0TdgE4GKFb4J//Casv7NgEKojaWeTh+oQeFTn6Iz4kfl3W7V0kzhLnCzCEPZv//W6fvn+
/vg+/5a16SVHkVXz238Ja+fvs2kRgroonW1Thev567WoovpTYAg0KMj8dVN2a52urjW4NXkF5lTe
GvCSBvszsnXwrgphY69J8KmLe1Ml96pwNmqWumqLPIG2oYZvvZ+iVQl7uVJfkjw+TXZwyDu6tcfB
e865hkA8aYgoaXdQhiJdixjk9kOmv6vN0btkygVWkUP06hPVrxWmYZVX5igbbVqn8uyocGDuJo8o
tx8Twh+2rBHG58RZqSxf2LIRbMFGiYl15WnPQ723nIthuYME1+YMuGbmVGv0IZRW2SzuDNvfWOHB
po9d4VRR0hypdbtSwUxSNMrBDotL4cerwapXdgnxD4pXj4xr/ngw1ro2U+5IRQF54N6L62OWxrtQ
4S3YGqLffWWC91HTbYiRf0i/2fH3NcWkNXrdNcIPEJwwAQjIiTMFMzavaBRrCp+riT1wIW8IWnc9
VPhQ/V2MWbR3qZH1jwBCXZPXTUTMttflCdXTAR8y0AZ/24XxTiv8bcqG3wcoLIZxVXtf2qAdHAOZ
gDcdshnk54s1/eRtG0S7Pkcm5QPT7cijDD/b8sz6ZsXw1SF/Y0Wv0Sihfzq7xVCVtwlArBF+Fvhd
4fAifEpMmCXm16mYL4PvA7e476NX1qpFiWV9gyINE/9zO77o+8i69cN3jEJ5/SFxoBt2uQ41zFOS
GkT+UpE3oANObno31V9w7K9yDdX6ZyaqtZcLKMIv86sEfsN2vVyn4AdAeytQAsy4hr45bPFprdne
IbvvcPfoiMa0XTpErh69c1ZVrKV1wjlDWuc6J2osQDk5l6rA9whTxCImgrcylJ/zIw4tuHTA2Gyp
GFX8raV/dsAKAupsvaKvS+V7OpEMMSB28REcoMoNDb69Y8rsCgJgNb+shK+lZscSoNb2LCKEwp7F
GVUNR6FJTTNIMqukeyNn2V695/VL3XxqAeXenO6B5ITg9EKru5sclS2nj0QBViR040zViQ7XEA09
WPSsc7zx3dtAtHcL9r4Anq+rb0191Cq+lImThzN3wsGXDz5ke85a31zhzOFaJ43Beikifa3CD1f4
JuagyIxFArvGtrktUcdI2DuxjTblJQYIIAufPiKheamykkO/KfGWWeWuEyCR9Qh4GJDuliV7x5sM
5jApHfFRs0L94lYmzQSycHPwyfNn1nOuzMdhw7H4JA4AMvPo6rg5SiWiDQtmMeN0qrnE4NKXAz/v
B4QJnCtouqpqDc2ZXla9Do5Ef1JQBKTy+adB/Odg+efBUf4avPlzbDRVXdcFehN1Wcf8KXhTSJYx
QRNicUp+r4lNme7mJIYkEesY5IyHb4KzPk2B6dMqyekqN4nOpaa4mn2gM7kupmE78o13GJD6cRcB
x2MwKSDtakSoz2RnahRqjPy+RAga7+zhUlGMHGl40RTMtXI9ERXhAKtOxs/5IhuG5Rqo83tVvXgy
Ik2FBAgbmDWg/jT4BE8OQe/FkBh9UH3zzZeIzcD5eUjLEmBFnvppRG8p8J54Z1kEPeRuX31WJX4b
+KvRp2cjSOezDkca6yYLDYv4tYeUJEVz+DehfX8BXP/rp/sXaHMroRXk6I+5Xp/j4YlF+zoVPqc/
m/yoZr8HzYSwIeNWiW5HhamH4l9dnSks/pu0S6bMvxXXtc48uV9fiSFgSMNt1mFK/SXaGjErxpnZ
xafnTHbIbtH5RUx1WJcOfHCmsy1LdA34gW+dxvVGt6wvtQcKHYOEucmBQ1k7y3AJSq/Vk5K5CTK1
4j7OkbWtqvITozVBTQq66vBViF1sEXNq7WdYqdL+u6X1v74TR9VVztf53cDE/nU2h4hAX510n1Vq
bCuHMmfitipdb3kGtrr+3y8P53/8v4RFVZpPTXP+8v1VWuLAZiGoqDdwAKwkFatu2xIWP6zs75Ci
/s3/tkC8f/mWNBZCqsVaSbUMU9Pnq/VPV2NvI8+mswFslvFmirD7elxWcGXjAroaSK9cG9ngfupK
+U1RXIc5o1ecjTK89H1LhgPdQZCGla3dal25GpFMjUpw0rX2Zh7lqY9gQYxffFwXg1J8941X2KdO
GDxHYg43mdMkmh+moh28AOhqc5gcjKw12TazMjsFh8CrSJLoUtv9Te+UeyP7lIPpkidU2QwWw73R
bib1owRbXLaffUB+iwFYmfUQ47wi45UdEQhf7uL6xD+m1xu2aWT5nruUWOTR2w+sCAyNZr0WuRVR
IVXrb4V1Ed2DJ9JdrbylhnZQAmXfcM2P5Wc0gVwmgprXyJmyirA5pPKityxkut6dZ17AH8vCRpfM
ZR1vxdNW88w3v1u/f9LhCXkvKp6TvIhXsVEht4yo7L/MqwaV31Hmi6OCaEOM0DzQV+iE2u+ImmKL
fVtAluv42jU92xV6T72+GoKdzuRn4OJp2mFlKD8o/L7W5aWZ5ticbYRjiyrApmCSmLt7Y7at0HGh
OcXgma262AQP/GWg8y+6lUeeDVH0OwQbeD7e5/c1TygQwieDD6m8mcJVabOCRBPfKnyp2ptNhML8
mkvmPNIleZ/xrPZ1jbt2JEQhkBsjxkJkHwkkIWeDPxbpq4AwJgn/XCzTZDso+L78gwjTV7Os9hr7
1rzHj9MhrAkPQW3fjoaytwhl6GqC1n23bd/F3AnP0//P3nks54102faJ0AEkkDBTmM+TFI1IihME
neC9x9P3AqtudJX+uqXoeQ9KIVMSP8Jknjxn77X9PNMoSuKgiigWLcsLuz3jaiNJ3ZmQiy5ZdtWU
k4QyBnrUcIX3qkSUCUuJ7KyIbWVk0zQE/zp2C3zde8zceXFiu0xMDs/sy4FNskMH8SuGzk8BG5qP
WhiBffsc+C5Cqk1zvkQd5Ce2ayZv1DipX2cZXpX2MPHSbDsSRDV0RCqqsDXNcRhwli0wPBiXqqbJ
nnArGDZKnsU0emAITKmIJTRl8ECYWh095BrkjO2BUB7h8PNe3Y3ajDcXGrQcr3pcd2vZUVS9T/ab
oLpG+eh18mLZl8VO0Nbt+H19QvCiPZRE7W5fAQ+g5MGv+HDzeNrQ8d2yPcvtRDVLWEUVZdhV2Mpo
KNrdaVsHxknso3jGZSj2QwqzqJl2+vK0lSJUNw4Sv+2tTHDir2QP1mx5enPPE+DWjJMQUda4Y2I3
YjusBbVGLDgQYNtzvjG8gjWm8oBFAWVRZc1fuxUUABwoCGmcQzs1h6Jokc1GX/Vty+OybFX1/FD0
b9shwmo2lD2h3M0UWOIdrfXXpygJiq3H91DFW5FGgV7cDt37VkRNxrEUO5tN0aAKJ3far4hxRF0c
0CYNuvUlS+avotg08ajQFugL1xgegMX4ZRG5cU1m51Od1QcxBbGOvK9M3ZTcJczsR3TW37qUaoDv
hxSgVSYuRs5RAzbY5/sYaAQGEa+FKtTIe9ppaOwfi+Z6lyaau/3pdrKg2+ArkL7bxdfH0cf9RjeY
e1X/ebDgadiODg67qMODZtDUL22KuQ4+vbiVuNItU2Fa+KGEY6A9OzkvYX+bzJ7Wskhbb9s11+uG
Q9Z7W7LuU2c6SDjHiSI7A7nKiWrQ8hsLcqMJHUFlKGo0uH8dvyaDeMAJ0EQF50xOLBrJIsgmyRfd
V6xirf0SDi9VYlKlg0rhrW9fcvwjY4uJLS4OG9xhnh6H9LtW/qSFSZ3PNNQkbwMDOAOLQB1HwKu+
LCbWDQhN7er35aGmpAdTp8FasNztv7kgtKw39jN0MyrIKj4B6/EYDXtNXX6r+8SrFOKFQWIg6PFE
SkxyTx4Wwd6Reui0W9SoYXyo8wdnwGnzxlDfIuclfEnke4K8M3roqYi3ez2RuGGSRQV4wfj5/z5s
Bc7a6e805RsDY5qRqUdDbWdX8DM5TrZij7EECA8BRfMCmSDnLk6QK/xWX/wQ/EsjlV2zbbrqvtJ+
biN/rfQGwhoBpYz5tKPKIEMrksQsWk/l4OL52xmEa6sdDbv4beTSJt/t4YGVdXM5AQbbUZTtTRbh
z1gWREqc1ehhAnVUdGdMX5ykCj/sv1f6w5y+KizP7AAhrw+H1f6SkeIiiVFqJZJV61LmD80cRP0N
as9kPITxMdMw9l331c3CCtjBH8r97ZZhKcYtXPWeZqFwFrCvkwZk2YVQswWCabHurOnVkblfAZbM
yIKLazY9mKukJzAxp5OuncrJd6z2qOlDIDLnO57Cm5WALUT2Pq0dhHHq3lHJb2iwQy6L79D5BywR
bP2ORkEpKvkOSE0HwfyQRYWvOWOw8E5tKFCj5EVi+dNo46LlJcnmpabw77EudPFpig/gM/gMiTfY
l5YNwWrzndaSVscdqYE0P0UhU9vEy9rtASKTY+q9CrZdwiJZojJQOs52JPyh64nW3su1A64UKR62
iMLt++c9MMYflviOfA6VcOJFSIsIzknGYDawvS+pt7GlllJ6ZkhIICwpMUzBgGJIhL0nJdlwBFkD
vCbNkXxBx7jVmTITIeyaLJIFQMjiqR0ruklgPcyIOEd2h4GnK+e1qsadBd46pm40tN6znJGqgd9D
+aXl99sXJrViQ1lDPe+OBRGVpC6CEX8Y5p8DPRA1f+704hhTvBBClESsh132U1ufi+qg6w8KhuZh
KCg9HibMTUL81MUItIfIHxzs+dJzwxnXyJ/bgyJYm7Tw5zw9THoPJVly9NhyKPdqQ6ah+XPVRyb0
IyOR0W1n0rv4ubnEwcE0dZc/NxG1LiD0h+SlhFuKcxFo+wT1REU2+IIIxAuR869t7jsUR8UYBimt
BjTmXqtvH2b1SX0P2iSmU4UWgLm3PjAnwsleorWfUFCRyoSOBc1DHH/9/zntGoVrlNakR/K2WX1g
48CNFnJ0SRDKCEFhtBEs+cALELlZOng5qt1p5IOSS0D6gpuw2iG58eMJ5kLzglHT76get0VCsUj8
1BgF8d6hqG235d0ZdgZHwhnmdsHZffvfnE56iU0fuyc4E4tvVSrBIHnNVIowI97jZb4zUGOYZvmC
pDDQQkrjfiebn4ucrjq6UgnNg7RYdjYoQPytnrOIi9PegPJ2t9O+bs87apQ5JFKqy4KcvtqqK4ey
mwLQfUewMOcCpzpCwUAbr5w4fRyjZQcteoXBNrQRAET1BQwCq/oUpAvae/odvRyuSuqxjtwQHCQ2
2xkJagCg6U0Yj12R7raid2sbdjoOUeq8vroFAEpBpO2nOkQiHpNcQdhux1Y8z7ut7UMy0g63Ja0t
xc8VoobhCSJm8SfttZW88gPluFoTzqSz6dDzshOfR9lczzwOqnWQE0KkrQcJKjUrW6/DQ91QpSW6
tidvNA8JykEMRN4neAzgRWedZ3qZ3tNtPz2OOfcg/oCgcbR6dCnTFGT0fTpTvZjjI5bXa6eId1vN
Hmer+7Fa710EPZIu4VZk5cRH9Gu2d7oc5VR7Pendce2bfRyljzr5HEOsoO1M7r5Od/83WPjNYMHh
EPv/nyvsP9vitVz+OlnY/sKfgwX5X5yHbcuxHAAAjsbx+4+5AgMCU5rC4WCOcp4IOf7Kn3MFyd8x
TQZutiaElLbkTP/nXMGw/ktY0rItXepS4+/L/81cQWyH/78c1lVNpQGhMVYkAouvo/9yWF+tEEtJ
z9I1GP0OwoiId6NpGS7KTVgXq41LnJQ/0u0XjBHOgKMDfQ3nb9LMI009IpzfcUpj/Ovk5pXekKZn
IHu9aIrWoJCsBcslv7SSkPqunT6+hsRrY9SMv0w0Y6t+/MuF/4deoP73iDFr+4Yo3gkZk1Kyjhvb
n/+l+2DRH8KqFJMzW1uv/+M4lDVUKmd4xqsHqxBg4HkRSsfCHv4Z7RGuHClHaLSsyMkh6SHeddH4
AEtjuQELBt8Wt+WSAwKrNZkgd2BYgmLPvugR7nLTUO1L8w5KvIlNgq7MaLoqkqohZb3Yx4R3fPv3
b9P6z28T1Kyu0/M0NNOwrV9aYRVDKIPit/LodNK2qqEQBzAHP9puTIHO9Zw42WDaqFPO6H6NvWyW
2vuywgyh1d70Y375il/p5xgko7Ncf6mUoqG4oIi9sWuhHb780KlFdKP5hc2J57I4fgntZBg6XtO0
x8EOFV8lYu+tlntMf6YIo5uxkMrGeZNnpIvE/1bqZz1G2g9E9oMP1bk8IEek0ivL6+46tZhZjBOi
PFa0FKqNPgcjpNlzl5fnGhUuqpBS+sZgmGd0QIkr8yh67kbTxDCVaruvX9KFzt06zKHjJqUNG3bz
T1G3C71WcIubT0OiQsQQfagfeR2vlSVZPaXPOWovRnaR2fjnD4nW/aZ7+tXJ+/sLRsPSkDpxiBYg
fv2XG9VvbpjaxJo647PZtZsQN69zvnwysmsrB3WA3OnSwLhqTSsPtDRFv6gYWzc+1Q/xMr8Wi2q5
PLck6Sy0kuxxUe9gvSMAomxXUnK97O0ZYKJFfhsST86gcH8XG/qOnXTa2cp0SmYYlP6/P4OC4eYv
awfzSNUQ2CEkyWXil1etnuppHZWOLEmVw6qhRzUJmmZxTZwrCKNGQ2E5t9b+D5HkF7IsKui0arFu
npSur70aqaUHyJ4M5Mqp/FnwshAg+FwscXitTlLHhtzlF0dZfpeN+A8f3SJwzRQqt4ap7y/911Gt
8qZZlNSrnQJz9GweIaHnNMwq3S0n+1z3SHIcqSWuvdQR2Qv0HuA//aYzy1r9H1eQA5Q0HGGomk5X
+++LVTdPcz+onCKnlshhwqhtZLV5fway/D3tCYILN15kvP1sUctm35U1DokauqFt3TvylrbCRr80
nNPXz2YZk3C+/V5kWoOPxpvYK2VoL1rLEWo0uT9DN637gun6776Vf7qihonIVJWm4/wxv/7LutuV
prWgV8qY99RL0M/ZeO51RL2Jdvr6xbC91F8/WysyQNAlLIdke0b+54d1Zc1YkJPCO07sPwRFnJCD
L5eUwVm97LLfrKPaP3xs3nj2Pc0y+NzylwehHnrdpsVceNao+yXwW7eQdEsQfmVBNGqqn0fpB5Wz
cyw4BzE9+Kkq2W/2LG1bA35ZI6gOxLaQ8wygP/j7YzCv6mDmOnO+uQ7h1zfRO7G1GiojE+LkJn52
ItHQd+QsHDbJNytm/P/v77L2y2iF22aoqkR8btusUpta4W/bJuwIpJNkA2DOzOU51nrdV7q8ukoQ
32q5Gp7tqnszCeRGv6hE54SD/qhPt0ZDWvic1PdffkyTs6VoovFMuxwSXeEM2dVvPud/Xirme0z5
0GpQ+pjWdj//8piVeidsUSPqQYbFE77FVbWaWE+iw0lnMBdvLMbhRj8YlxghNVaB079/gl+HUFwp
nhO+tJQGQw771wWdCNysREZXwXw6fImgZ3D36PMev8INzRTNX9dMDa2I7vtixiIwFwVgGQJFzMDa
xeqycpfZK3yzLSehtxkEM/PC5BrOVeCwymKPRC6Z9uad2hGgZaB9PuIW4gQmd4jdq2drBCARLvUc
fG3oxbhYPq64J5HhxVfN1bgWLf3HZObw9bUMwxnuzv9+GcR/3ghkMpRZRJmouo1g5u83IrPVqOpD
aJ12eoobC3qB6kzqdYwl5Fq3+itnicejHPLTMHZdQNjPw5cFHr4l6JY2h1Ki0ZAoiBP80turvX6i
O4o7pc/hhiSx85uNmIr5l3fMAu3JLqxS7BL9+svnBX1txDPb4x8FU9+o9N8mEV1anWQUO3Wep978
w1yYt+PPf79Ymzbn7+83X5sviVaI/ZJQ3r9fK7MIDTTtA2TTZHD+hDFyIqafrg/FAx+Zl0nFW/Xv
X1X7h29Zo/AwHU3jQUVu+Pcv24caFPIy2r6sonvdK00cm+ARzAezwzi3MlsVa1vR+MbiBKQdgMo0
YJyhk3btNm48nSj6UybxxsydftjOI/fdmQTJ9je78T8UEpbGK21wmmA3NuS2Tf7lpe7LLgJ3xfWJ
LUGaCITLKKZpKQaToV68JdDGd19i8w3F4U262nmtAojmC1iltrB/RSH7XZ6sbzVhnCBJ2+JmgJ6O
rCbs79V1Xplp5b+5vv9wVy1hkJzCBsKM/delqNHsyASnU3Cd1HwXJUzAzCS/6nqYwq0oyPD8fWzx
f1YMJK9zlqTmYrkW/PTvl2qw0jVduYRu1mgs1tqPoUGUTbjhrRNHPrwNhvNkgcIhtpEeM28xkuIU
2jg+0LUtbmkDjldTMoKiNycjdx4tm78W4TOE6p5+krIf6Kq3YKmB7yJOV6T8zXto8tDzGf/2Opj0
Vx24EoY0WD2sX16HlNvTOy2TFkB1LYYW47ads3pvJyRorQxUFJuUgjCGqKonAh8EQyNGkXcjOaZR
58NxFX5vBKpeEFcg19w36TKRi4vQaaxjm2zi8BLH0vRijV5xUub07fWUYZDd+JONFo3k0E1tiwNs
dHZ6pTlX1NXHUSMNtDOUT1n7Y6klkLgVw1vRxmX05Esh7buOGFHWQoYGthx9wsVTBbtxIo/dNu7u
F9EHIqfHuo6PrVIEWGE2PAOR8qbaEfvI7FBHI1GESXfWhucRnVswVoYIktGx/alecRJDCp4Mgldz
mtrQIr6XrSFcRlyfHZyCqps0t6Tm9tUIvy4ulp/mRFVipeUNvTcDakngOMoZUOqlbMhV7rr7W45y
4KUnhKi89b03dbmJtkjz1XktjrooF9fmZO7nzmukQoal3GAerJrypIbZITYmAm5LhannZD6LJKdf
3fP04SAvtLRkkI4Zmins2Vi1b4DA6/vSy68mXU9vrTAFi67rEIhE96SrjO+GxeyCrMXWOBc7AHrf
qhSdEOHxlUtmEw1MPFX7TiMArypmLx1uETcOaLEN0sLw2uzDUkNqJVRilVMafaQsQbbAOz5Y/Rgo
zvxEU/JtjmccsSSPEByUTtxaVlnrFdVegCFaBHMmS9qE68mOGUyTMajvutPqZM1ZCGjFeSa8CO6f
SduaKAMiKpdSec+m+RL21XyDzX+5AkbKSHB560pBP1CbvBgao7tJ5QZMmAWnOxycGdPslHF2X772
IYUbWI4QGdlA+BCjj25ObgCHmIxUqMypCWm2UNa4Xdsh9B6Oa6viqmlKnus4xnZGr9xqn7NYn3ek
RH0MZlPczHVfuDo25D3P/4CTv6y9QZzaSDsNYQZT1dE/ndy+K8BzMX8rz8PZ7jOCeLPltmpHDQE9
/0BfzrcCgyVMO0JmYdpLJIunVf005VL6GKRyWtAkJxL9hFolN57AjuN8GrCuGqXjCZ49WO7Sywof
zwJQ31J2O7kWOIN1uR1Wu4NMGFIYI4w7naN8UdbvERGELv4HrMI5aXmlbWK4V51sp3G1yc3TvZ4U
7sCgRewm+eAQFKNMHtSr9y2HzYlSXEhagad2GE614C0XlG00gOmTKjnRiGGPDLspMXs2bWYEfV9M
h2S4ndrk3HWsJ86iAX8PZBeLQ9P1+2aFLF1b2f1QrGoQx5tljOEFbSolq00mk8WxzebeX4i1PiSz
WTGcnio/j/UkiCYHyQPuS68DWrtq00dh0VIe3CiNq0Dj8O8uqxUgitB3s4jhFoS2a5GDyAxXFicW
eyR0KmIcolGhPkybLRxqXws2wF0c9V4v6cvbDLWQTQjY1jF4PqWYHmLjPeydhjb/B71CzXNs9aFh
RULlAb5hC+062DgU8LuE3phzZ8KqvSc6Ot1DFVGP9vpD1WZzp6flm8m3JsDUB3Jz8hQ9AT9tuABD
QTxFsfkQl0t8ztIekKWm8oxiaw4XUCtxeEkxCjm0ctxZR0EzAbr1hJFi1TMaTGMqHXCocx8OHYi6
gO3XleSfmOW31slOQ5I/iOqYxNGPQg8nFxsGVhV0G3apqn6r4A1yauZaBoMPjrxB6kyNTyh05/UQ
qcKsZ/Jb688t7X5eNAaDznhBRJ0cqqp/77eVouL1XKMelhVxxSTsMNGnbRgkS/261OAqknoasJmb
L3jxi108rS9x/DOGKeRlGVg7oKoFF3JMoKkp34p2sl0U06XXODTwrVn5YSMfsqsaXF89NF6as4Eg
E18uiFqxqq/picP97PYyZQqZJ3edtoWjYWQxW/mM6ce64f6yDq6A6OCCupbMntWp1Hbp9AOjpXlb
5xUzXuBTO6VingNuxx3Iw/OnUX1Cfmwxx8w5PYyrF0rGhXl+p5CIs2cgHrqrkt2r2Fk8W81fiqRk
WkM7s4lvMDYa6SfGze52Rs/Rh+2hk4m2s0bC08VAOlzVrjxOTDSJc64K3NxQADR6QJwo4KXnFaBF
c2UUAbalwF0mmEAZ+dMob3Vn3hfkKvhGbqD4Am3dVsjABvQFUMAY1GREHbcyu5+rnExKXGKonTIB
ciB6R+8wMRsD01tZL1Ipwex0I13CSzGsaCkEWPKukoj50htVljcGZF+6gvmH4dT6Lf09moqK6S9L
AjSBR6NhdMOOzsh2UOWPONJdnNfJ0dGGy0Bq8U6X0TVb5REAJ/LOLe1+ip5jrU2xc+rAuY34Rhrl
VWFOEr+a/cpxRSIRgpPdzCTvtp156aR6zTJV3OFUpFjlc7WEo4DHutSF8hTb4QOH7WNNT5z/zdrp
ju73GYbDbNYOWdKuXkvINhY7xdd1rKJ1Qs0LSRrkdZ0c6RheabksdqZVln6mmBccV6BWWnqoa2Xt
4bG8E7ZmuQ712qwjsi4SS8cckD71S6Mgn+P3WStetUq9EajqgxifWizhK7XlKxnTIxwAhfFiw7gW
VVlbw7khSzrrmNIBwGh3RaHBN1kTdNmqtdOsGbxZXBFkli8C8QGCFvQh78sAZn+a0dgVsMYOglYx
L7L4LotxJKkug7mfV45rbc+ouohDNVSvQvmZ96ONiKBjY1pGPZiU3PZnGBr0fu07CtQrYqDYV/ve
M+Y1RpHCp8wHCfyBKb0OFCYR+g92PHJfxpQyohkRFaFKM0wOMZSCDP/QPg8lf5dOX0CIxynKFexT
GCzODxOZqG+MuO9LTjOuag82Aw6LLjMovCDCAZ8/l7p2n2Xq5FbVPkKqP6M61w/taAK3TT8TQxxk
rrxG3fdZlZtO4LDUC8sbGl8fFivZmpGNmo91QshvCeDpPm4lewCuw4Y2cRBHLPNqdjYRiXpjWrHc
kbSBPf1OI8fQBTe9LMSgNRsHkQi++Jto4NunPP+NVgJnk9O+Jw4XN9EMWiyr0NWI5SBatH+xFr33
uqn5elocIoQPZa62iI/DC3XaS7q5jsyuvtKj6ccInIXeUg6lpdlyP6hNYakT+co97XooNolJ3dn7
RbM+DcZymGoEVdrc/4RW8eakqLA6qk05IXafXsOCyeecTRkyBHCX3WAG5LBhFVEMaEVxMNfWjdOo
JLBN8X07qAcb7I2ZQlcoJHYKpXH0J06JD2IhjHqY9XOtI2tYCH2b1iC18h8FMlavKHXIw1N6pc9i
zwx2uLK68IfcXolcaKRbreU+S0Cg1TISnIv6b+MAjo5QubvSiaD829V3IxENvkQsNEL9NqWr7Q/S
9tvWLs9qvVInufBaeCfqhDRPSwmqTF/uyCYed0uiTv5SfSvszjmmQufsZMjwZBlUn1WMDRQ+56L3
9wqxt12idIcoRxI1GKkTQG7+AXKUSFANQm2hUmWu+YVc69DNWEwKupBeqhY/ydXwMFbydmxKkuu0
A60aA/1DTmpV9xqIjaqH2v6Npu/mnFCiYNH63cR/s9oWvqWsCHSMt1lTiAutMVS356YfjqFOTEU3
oZGQLPNa1/+MUFKq6WfHaq1212UmOdZQD4rB2Odt4VZCRcEzEeKufwOS5tbNg0yj2DUNdFHwsEoV
t3a6kKyuvdAT2yq0V6yEZIs96qN1u2TUPmN5FIJ2ztBjAso3TGUSXyFURvuOqGIx69WrtPW6lsLZ
O3CI0ERkx7A0b6l0ktuGumpQSw3+Sf/EoSQbK9LbOUq5eTRQcEzhadSd9TwW6H2clPMaWQAU9NV+
iruXNm10nqOFxGe98miFP0zylMtcJ/sGP5/epcpDV07nsAM6imUa/0KINWn7pFUFj93hnR5F7E9D
pnq2DPm8YYW/P9yZi7iLCT8vU0ghGCENgRyQ6VrVqx9xpd9WnRb5mQ31FGNotOWV+gMdO/boHwxb
DS/DAuiOMv4+jb4wk9oFbRD6QwOPQDE+1Uy+qercurGKg1JLQZ3D+3JDp7zi5EP6YeM0m6nutpDJ
hdDxMVgNFJJd+ZQT9sKbAYfMVH8klv1mDNInz+PZ4MoWVGJxgbYoC9PvZhReTwoxQCqaQkp/+t8V
IgcQW1u6RPTE2XJpCXRZlx9JXd/2vQnNieB4uzew7hK6gYiKzTQrCtQS62PuGE9FJq6a2hJuCaeG
hVRGkG9OVttoVwspPi5oxiOhvhxlYYgWKmfiUusIOxI3SWKx+eVKTHMzafdrg/i2LRHIFAJwXAX/
DDU5ymtNo1uhPHZMYuQuQaRyxPL6EJYGOlKQRMSNxJAMQQokCP9JrnhcBOIku0j3uEPuaqTXixah
YYvrS8Hp7sSeuzMQXV+LMuOErkSmX1L0mYAt1ZF8JqfOXxvU2toapqAojc9U0YNC59lhnQsrg5yS
+N1SuK7s19cLQmJBPUKSRcTRI+QooGSOl88Vlk8FpizQyH2h3wtLdMQgmPd6lpLOWFTImVWkdjq3
xgLrB5W7rr0SXVFETNIxTpK7petfk/GKrdscATuQZxYd62p+EalGGyhN8aRUzqlsFQL3Sn9V4hdF
KZoDjv40GMmC4sDXDwx+2mNlmHcNWnJ2p0DWBwezYcCpk4uXTQdQJWHcMZTDclYtQLFJ8SHiCAkJ
DD3NjYR1vzBTPphAnQEZ411ouoTUSBaZYtkU6NkcPxkGsKSiyTG50YoJzBAIqMzXK3sAoNYsGcA5
oauclOTKv+/qA1F8S4qxD3gFL1443mammA6CMBZE2UlJ4beyF9nIaBfJmTYvodvV4dYzx/VrjIdY
xio+9mQ9h8fEMrqTPoaMSkZ0l2yPQO6Fp4gtRtQ4KbSXmRcTJy36zxDnlmuE6s0wGTym8VM7E41B
xQ8axeYHh2A6hMLWZ5U1gXK30tXd1yFq7IauxmBL1XX0BMW8jQfIqXucWqB+53zATTKe4soc9k1f
YSYafLSEFaWSlp9VzNpeVvMYKWVkYuPRkTit1c9ca+dTbJqIHDkuEN9tBXNsgMZjCryS1tjkEEFo
wXvWwE4zAbcHGnFlaDwoZmRgY2nWQ48Xwx2QFO3ssrdO+Ih2VjE5R8IxrzLkyTCBUJ0RHNDO2sR1
B/fQJN03IySlW7G0XcjNcRNFPJEWp+6VOtUhnipLQA562+RuMxF20mU6wiXQ98ct7H5RrPjCSPFZ
mVvHVwla8G0Z3dmNYT8gliVJlqFa0b4tm6mhTKrUC9OkCLqu9J3RYnObURwOLW6OTCFgnh5S2U9X
cYHWX7EHTJ10WabW5oA6XqA97QDu3HUQmxpW9lM+GfQltmOn0344Ec2+wQpfdJKux1xA487Nj7Ij
6mfCSOkOaYQgPnrMZ5S/qrEtZjMbVWFlGLPn4YXoGBYi7biYy36dFZaB8DFe+6uhyvf2aJ2ZZb1R
06ASr7PHumzOfZFzdwZuoR4/2RqTyVg2lwnyH0J8IctqHytVQHYU+RemRihfUwtvZpGynKr0O8s+
pjYGdVLwoh6gBRY0TDEVlLyFVBSKD/LE2gbZpI7eLg6nYZdIJgSEFFHvsShiYMchVtEmR/PAQa8e
cAiuyGny7Hu3FoGecRKWdXlcIMX6WUuLVCT1jrQQC5XpeppN2XnrpNHjXTuxazhzOJgYSo0FK55r
BTQ99jmARmDCoCvqdP9yqRQHddFbqNyVO4ZbDFjEs5/JtkGwO7sqikir1O5zR4tOiTBhlI44PVSV
gg8A0+NkxT9703iiP7LvpXhxBNYBwzF7Vx95fUYNIBwyKPaT4iOPSP6Gn+xZ0zJ5W+Yf3UfaoSLG
GG58sqbi5Fu4aah1xI3KiTXfaIS6RBpaNI/DVEHeZl7L4+E42A6KdTAoHOWdSPhO4g5+UjjuyRu4
S8rwU1nw9rR5ablSRLtWGchBEP2pXGwKHXJp8SxHfq6TnN0WM7oSNL1B3NPt2u5HYwzMSS3AJvNw
N2lNvHe05oHMkPLEUS86j6QGtbXcuulI/JCnngFspPDEBMrxHH1qsoVsz1eJsGgiQeoO0jAJpqHE
Hd0jSJQLBcy0YIxWdB7MfuqOlUJ7cuoKbDy0eRTnjuhFv1kqUmWs+jgnP9oyji+E82AbaPZiLvB7
NVPMSrKcCqJHnezJbB4GRK4jWKRbS5tosqjuWsnqWEzzU7iGJSCXpTpWjeJDeoX8hWcgjNpnzpQp
5Le4YlLQfm8Q/SfgMNws7q/WUHnTOxIJ24mU3V7dTND4pNIuxIkQWS2wi+qQb6jSLkbXyTi70fvv
DaexWk7dyarGgmVhExJj72uESv+kEcDGnxx8gKcWByVUd7+26Pylg3oseodDpRPuc9Ws2XjRM9hh
esU4JvOqmHcqt8R1X/dPeht/CKCdnqkryNYb3TwmufTlPCUXfcHTqMXXStHdVyFAcgd9U7p+12VF
Aji63DzU1+u1wvUZVeRJTJO2szvjmnTaGdcHcRfpZDpEyaFYIBLsvVyW+GC7iOZDibLERC8NJn5s
MI4S3oav0ygvw0ypR9oy5Q864FwyLCjHZJerK5G743AxxY/ZaFSQmSthDdygXV6uN325dSQd5b2n
VgCT2TGzqciYI3ncq8etYGpKB389ScRFMz6rVyEIcRfqtcepjK6ASgpWVkNkpZY5E2N90694e+OJ
hYhDOQN+rMt6ikeVY+kdROHtlEDcVZhz9C6gIRvg2hkX8ZpTKeCuBnqYG+N3eln4D1q57FVVs4D6
Fe/QXoEYlv2tsrlGKoHtvirwepuZoXrKDa8iddJCe53n1556G3drWgRGpzle8rYU60fFHfAabVkw
hdGpTYzEcVEwHwUxdtW0PhCQQzto7I9GCJ0uH3kqRBRG/ipwSLScC/o+TPeV+irCEuaeo+HNG1JC
XExqpJINuMaWpyx4lgedfutcj3cQwXfqBJ9uzGY7IIO8pgOLDTNEDL6ghN5neKVca1rxfJmbzp+J
OwKc7oq2RQUBf3pTnC4iLW496cCfccJgXZ8rAxyCaX9wsGK1NnScX6myx87zwZi6uF8iMr1i9qqu
TtkCDJamlviwR/CPy4iVqM8xumfhHNDNtY9w5e6GBqtGCzW2dcx72VuwHuA6wAZdzpaIPpyp/T7a
tjwmAtIaIxV6aQVTpU/TtmhLVk9knxEGET52bfrRKcqLTmiAp4RhtTO78zJbwz7i2+BConoySGjZ
xTZyGPY5kphsjt51SeOPpIcIaAONrmihhMMLODJkHEDj7yrMpRI67llbN0rWbAYIQF7LhlOCiK5m
zIXehF0hTCrjQV8ItcBYfD1oyIDsGrihcWdyFvFwc2Vj/7Cm4y6OM+fEqrZXkvhnNMV3ebPN0DHM
7exQEGZmd5+kHV51YdTsJgUoFNEYDQjruuQG5aDnPBsZVBivH/lybbUF1Il8YOsrNLwVxL9GZv3E
i0Q9kH9G24FtFg11QcTGFyM7xB6+aXKQYNe9N1qMLFpnMX2tNb73MH04c7EisVX3Y3hVOuXn2qU9
ebrmx0I3IqzTrRmqXxGuB8C9rXd6rOzLFZK7ltJ0bHXaff/N1Xktt62sW/eJUIXUCLfMSSIVLMm6
QUmyjRwaQDfC058BrvrrnPpvWKLsvTZNEo3u+c05Zl/ThokX3Wzj8OLqCpCD5KVXI3FMyQCxx/hu
K/xhJZcK6YJuZ2p/2079n8Jo3sqoOeQh6T5vjE/O1aRLJPzjS1AdY/SKtPPCwL+mQN56phvvg0rb
bNvwHqA2nia+t4CyV9nkmKtsIRVMg/Nojp8+jQJrzyLyMYTRRkNYKASvfPyqGBRbLVj10DBRV3tK
UqYfd+o5D6PdN4H71tvi0Y5m78Qg4xhxNayzGqNjnh1GP4svaVsSM1u2qi2Y7NLrWTBKEl7J8C+g
uI7qKKvbRAPYTYfIQBUxD9Hvfcv1TT5uOyTJawIAirQ30QUAdsFmnojGDgFHJmLo63RmVSxHGA6s
LeGGUWm7rss23oSduR09pM4gocKYuBmfKsgOiwSPWxgrU8AKlVnw0ngtQguA/sRv1RqiFxCmSIYr
nfjmBr7DM+3E9mXgftYk3C/lUJlbUXbv0d7uks+OHjyo0zRU2LkeSN3Bue+i8kWO0Hdd5K41dXJr
a6RxwRPNm5ODHQi9kltATTGzNHxKlr/tNmRT1LDYGBP+i0KNe46K08I8lkdJINHF+cT301NA80dr
G6FdsaFpb5XdVdveMaN165XvKK40evkx4qjwqazgAA6Z40+BZnygUQNSCAc0ku/NboZqR7h9ZadI
4uRZp1Vv6CshP38z+YiXJaZnjg3kZHRlf/ls6TZu2XLDDdmusLhJxBD9IQbWfO0bMOuN7I83Mz0Q
AJhXXVOe0YLYKrYBN2QOx3PMtJSx3NHr7XNTMqcCJcVLoZZDx0qeXWw0jBtzAoBhkGwtaeq1E7gn
PvQfkjpHKnXrVZVxFFp4HTFxGOH0W1GQTKxnxOJ+wHpRVDem0fRulILpU0e8zrXtbVFQ8aW8g12H
RzUOMMgTVCsSIx3HWcWZdmWfymGoIM+Q6ohI2LicH4RrLFHTjgFON+1kbpziqEW7mJLNVGSnwELM
8p0czK7c5KHw12Y9l7x3fCs7rAH+Ugjt1gdos7aIw30rjHcKo34EajMiQUgHvDI+Yo4lZRC8KSO6
BlWk8ECZwGForsYGyY4KNNdWjkDxi0YxLwpxO9R+f0m43aYGOVjOleeUriPEROjF7PDJVVHz1pA3
ntQPzeBzhYY1TH+snlWktTk4jKNg4MbRtnUAmMjpwS7iAY50Ua7lLD/qGRRF5pyDNv2Xhfa7PwFf
VXb95oVyOMo6B8kiKyA7VrmRs3gZorZe+0nEqQ1mIo1VR5NW7BXTSPYo/hHj9sPoimpte+aJiy5d
9zrjcqkplY2z7h0J+slp7euINr4yh7fIjcdNxGIM4Q8foRzZJ5RRuEUGDffB0gA71j+eyE4YArjU
fR9MNBdem057FfQvmo1nVXAXn3UebhE+fn+ZgQG9c3T3QQ49yGw0Xn4ze03r6Gny5FfaVuwrYXMT
gQvpN0gUbj0ir4zuvBUmf85N1TjyU+5ukmT+EPRqoroEP7riMC5iTYtT+Efqnvbo7p0QrrUtUvej
YRXZ2v3ClZHRVUb2ZukMja2nomiDjeYgnlk1x0MN+G8Vp8V71JXNKaj/tZz917N8NcsZ62BW/TK1
xNAXiItpea9WaHxgkzs12g5JV7IwVx0Cu4b9fQhKiprr7sFuQVfQythvdDE+lHxltHzV1GtByXDx
zueEFXg71zVyeu4+IXJ5p4gm3dUUE+0LdAvUCLCGnGCuBepvPw1YGbLw2c5QzZyCHmqlc2wW/X6O
ucIHo3zJ7PZvEMfmhgnBll6pfVIhOlALJHdlztetRu7F70YLitfu41GQ5S0zbtH2DC1gfvInzbe2
ohnJHr5Ebpdb06jPVkHWKczZn9ZT9rvO+ydNYSJFvQTXjIhoXB0U6266H23ijQNcjWXHXftO6y6j
OEwDU/timc8yLz4Fmea+q351Zb7h1OGwHEfnCb/0Omx5/4KUvUdbo+osM6mVsvzw2FA04DMTQCoq
R26UA8shx4ER2C/4Kn0kB5O+1qa5N8sJG2RF3QIjJ8uSXwCOUbcrKNVCtGuROu0WGNC0Guz5x07+
aEYdtGewjSrddaKal8yDp5Bh8yg5CEScAAzruY2g9aL1stPw2PaNjAsDCp045oHLW3TF9E9ekY9E
VeC2kKeIg1NxmztYh5yAPP9BVOUNHxyuHpujaguwalT7RPn7MDEltQfeYTaZlUxsuKoo/cgauBY2
ulXoFuhvvl9tC+dYSf9TWZzPWmv+Ev6ujNqfIESpaqyeRr58umCPgQ4EpX1tZejZhTH9iuFm73IG
h1KHFxX1DXdqPK+uUT7mIzisuH7JINcCfSTM1y9F7sglJM5TQOopx4XGKehlc1YZSHfO3PvM4aXV
4GfBJuDs4f+vqeKzCwcxB0SNk0O+6ZQ2xMTgdkZb0swNQgDe0bH2T13zJwVKU7PDYnYh3tgVJtvK
N6d1MtFzqgoEhsYMsNPxmnPKv0UEOtJipSGprHFydO0+x8a/gwX25LmjSZLW3hnY8HmTrxCHkGYV
ql1Xf019ZjH1YR0rsuSX8iA5cw+Gq0Q4xkJI0yjfbVc6D5PBdSZQRpoiwNcfvNrpT5dbz5R49ywt
PV85krtJPYJDV/7fJImyteENH33FZ625t3ecJ3delX09l2XAVs13npvJIPMLh6uoug9tUmQ1ZNgg
KP7hEEZtlqXJ2xgLMiLd1l1VbVXDcVgB4I7QzBymR23gHooQdHjjGOtUdv4qCSZvm4YmJ071WVIy
h5uFDYrs++94wI6ELYyv6x9fIwm1ve8+zhx30i67eMlwYiNucv/qxTahtDDPzK84zMsVdJa/Q07z
kBjscT0H8b/eADHKvpipQVixiC3EzGmKdv5Yf0xW9tdUuGJ8AquxrPAoFu0/tB5PF8/SzE75yP4P
ShnXsent6gCTwkwf+tpi+rkyVfVb+dWTa+mdp7N0qyTjA6CVbI7cCIDCrzkI6Jh31Nlrij2tPKhe
cci4xsaCpzip2+VQkKCw/5rR1H/kM0zgbRe5HcKp+5LSfLSg4oBmKPADxYfM2T4wN3ht8tnAg4RD
eiQGhx6DYsv2IvH8eC+y344/FbvAyz/p8a5A1uF5rcc3M2gY+rB4b2yfZbNsjXWXVfW6EhbB/QpZ
oWYSz2argNxG7Ld1UtoXbn9r3Jsqg2DaC6xwysnetUO5tKIFRI/nqLfGVbi0WOlQvrczAAzk7WJj
wKEEU/ZT2VScsGt3QCVAVOcS+Ufj+IeVE5qaM3WLNSq9n8/7XOqXUQ7WZlz4EfiIulVlgHkX3ZM5
NrsJWOraN0gqB7X6G4U+80cMPccucPZm2rFCYiXb2NP0G5j/2Sz8S8CLeRjh22zizP+tHLvZq2Y6
mYHYW+OfoHYBAifRt5xdta/CGtjK7DzGpRNsB+0HdPWxr9dt+WxPLbu/6Sck7oOmzgenESXHwGFv
DV7UZw+/HhPprgcqNTa1F/brEQApg8jx20ogfYPQ/xpMDwQT9so1stqO++a0zmz2V8RdtkbW6duk
n2qz7bdOBOiPFMaP1cs3s/hOvbFbO7RKsuJNWBhI9E8Wc6myxmOXYRmoLaxT1HGnywQPIS4Fxg2V
jEQONmzp7CfBh5qJuloG6Es14FL3bn8bVp+fqNWbbxXNWzftJE+1Zb0FZpDQDDdUYI/pWi5FwQjM
dHFtDoDtWuNohWQTkiG7WqFY8NA4dOKMMU9ZdifZotjSmXVVyfCSU97qVLPx20z6p7og+y3mZuPM
OZMu0k6RSOTjnLeX1Ob+rUX4O4g86jTSBlseh5pda7HTayEILo1hpRTqaKM/oeviLBY+GmlAeXPV
armPzapCAi+96+g6/iq1niwDbdSNJ1gYDd1tNR8sscPuMmfTI37l/Kmr4x0Da2j+lntOwg4ekkmv
aju/GxLJzEwmUuETFq3IQ5eNxvmvz7Z8zIyXhA4d3Sfs1wNU3SB1TqbIMPX4/kM1D8YajkhIZ4V4
LsYspHAHe4RCzddT3B5nv2swzc20eQn4lEJohCp3vI7+9Fko62G0CSyqbH7vgEdR/Yf2PsTZsU/t
b9DYm6aN7IMXGOdaorA6GQw6IkxfUDi5MjC2reUQPytE4daAMpiW2AGri5xrUCZmmpzd/EdrFnjp
g0khp8ManJlwG6d+0yL42jecn9EWgfA4O3mybik3mMITsOL+JBoNAyMIrkQNFs01dTaZQOMU/Asz
VtIhulpGhg9cBmDGi4VNUxCpH/sHnN74XdwSplO4r5OJPmpREeVzD12uH8wA2L6aJWl3/wluPLu+
3MlPZtvuYJ9cW6M1z+lUKsBiC61ARqeyGf0NIHQkI7l1kL0QFOgSwe0YvmTR5zjl/ak8lG17NNP4
VVLh4nBLAhsUoq8y9mjVfAC/hVtgErfKKc+N3R8t/FdTNtEKp3dR1E3gy2J5DA10sz4X7yXi/yr3
ajx3sK8PMlzGDtz7ykBtyyZ1flm2xKUCp+Jf3uxcT30gW0IRJpJwHka2anqgqS9M442ZEZy08Z3Q
tUmBedXLWztK+2AZ6Y6iAXebDhJfClurTely4kvQaBvKHZiXYUwORfQzzvNJTWUCMXnMuSwS76Cm
vc87+zdoreegdVc0m3XPMLe7Z+X0EBld2zndnzrc49cj5cnsQWrjbMcmZm96q2jVIh3alJF5c32v
e2hMCuK7xrqp5eG/3zv+rfHVdG6dgFiOq8F6ho26ZHV2iOe6Qhoekxchw+QlXJDDpWene+n74sAO
KrFWPrU9j03N0cdKpnAnlqf+aMY7Q6P+sQAZNpca9OkgzB9Yt53H+0PvIxYFbozszSDo0qhf1RCx
7Y0TOkvTFBbm7DTPeNAbdyArMQYxPebB/EYU7au2q4gOYp4VmPd0VMZPA4DMfonF5NFw5QbuPqZo
Ja/BQN0SY1Uo9csfpm5cHTPxYFduyKa2FS+9N9cvymVgwZO44dZcyvwxz9JNRa702XEi69lsirMb
i/rRtJLiGHX1uIZS4u4pVfEwq4rx1r6ULdNQqgFXSe+zs56S6jcy+KsepL9RTRTulMHckmkrIHqW
/yP3feTte8oduxoMCzHRkCub8dwtM837Qz5MTDdlI44ZkLd7ItOk2/kyLQ/3p/eHUrkPpj8z8jIV
2mBWrb1ShKewJ8u8uofHpDQYQ/vRTzNM7ZP92/NE/qSisH0SQRjStkjsy/492eZ17pFS8fN/jI1r
sF5JBZomTz9Sk51j0IMoQbW6Tewct/y7u50nhuIsHOaFTtJ8D5WbP967Ejqr/VbLM3+aw83ohXrt
Lg0Ok5+8lcwVznpheddt4D3h117+5P4gu849F4V6x537x8TF9jopRBor8Jw3WaTVpmf0dyuaodt7
nUk941ysdYDdjnRRvXMRBRbR4q0OYjxmhOjWIM/ltGoBiNAUVC2NEKgH7tW9+ktjBGG5fsshCLSV
pAeKdJdz9pLWOY+e+hMkDhKyQLjwbfmaLq3z1tLD3MG0qUIVnpd6UrAmm35Kkt29XP3+0OU1RQv0
N6ulRnGkP621g5R6hZ4OvsxwfxfVniTg9ElI0NhVZFn/+3XO/g4k/zOtMU+tVdi3FGhdEI5ztdY4
oulq45rCn0Vls3T5whDEWFNB3P4Kar9aG7no36CwYV7IscvM+Rr3eHyRMPA+wugUkCQ7mrUs3rKm
ao+a4MyzMadnQoIDwrbBQMUfm2PhDTsZioyegsjfJWohv2J55rgvbO4JWGnwhA7rPOneLVGF/9Bp
24EA02CW3AIsX5+XbQEo3HJGJvKGay69v4gVLhwxoMKDBQz5fqWx3xIviCcFoPQXPyuba92MFFIq
6/x/CoHuz53cJYw+0d4RZHm4H6N3qqntF075yS97hO9ERe21rq1qdy9+LQLSy8PQOke3uibJ8MeV
dnwO9Ki2fteXp6buf0yTWU/esTsEM+DYl0m9lqGnlowKW3m/lzu7rSeqbUV2scd+X/rureOOestH
z9nz3+sOrhrUC85AegrtXeGCc7w/5FOV/PdTVQ9/6KiQB2/Bu/i5TL/JZuErZW19pnvCOumextm4
cuJbgYLIdPxrwD/zxwxBbFnIOi8etsS9Z5l6TyI2O9zXYdsPylNMamzV0ri+qwh/b400foxbLZ5J
e8Y3HPx/IWnqxyHpwy1tBzsDA9/Z71ihzVB7nCf8PTvVcm9MnN/SUeN4rc2IUjwWh2FZFeaBD5HR
O7CqeCdMBHbSGe2TL1pKSsawO4ELwF+atW92JTAxhWzoKcNKPyIzSXcykcPe8HT64afBb1HU5U50
Nse3ZurOcdlAv1x+SiS982QCbjHHfWbVVEn6Sb/Hbu/uQh/vYTdBEckD5oiqH0z8ik75fH9wfPfd
wB17vj8jR8TlHCebjKXvv79AimGGKvjTRQ6TVO7aj0azH3q/u97rlr3UCIDNuX8bWZ3Agv+UTaIY
W6fprz4ZFwaCfqYiZFzZ/E/OBhH8TdBmI7sDhKGhMZ1v02Wi4BfWH7H06FVpjolduuPNzZv5UU9M
Zsyw/hTJ1G7CYtRbmbn/Cps+6UQzUITDhrsj6gt2uj6IL7JgyUPbRCjsDO12Hfd3tFznsTG1+VAt
D3aOVrW6P3eHKtkR0XP+exqWqtox1/QwZcTdVc9Nwki7Kk5aLKErv3kmlJbhwZELPozTbdUGOHaW
XhA6EpIXGyP0Crw94zc3Tl/0RNHH/a9o5ReX1MOlwteh9t7RTt/rwO6+66B+ra1zxhDgwVuKfh1X
WmCSjIL2mMhbORiNtrNA1bmvcngm8FO0u7DBx9wkz3ZPtYeDneaQtuGCa4Cd5He3ISmmM0L50COb
DN3lvx+HUe9ya3TIRCb4z1RuvZX+ZB3mBOKRVbMnp3XR2FblQnYshMV+gP7niHUzd9hiVTQwhZ3/
zGAiIwXG7LAqkUu70GdWVDA6TkW2Zb/nvUzINI+4/x7oQm72rNfuOrZzdRNjdhpM7ghwTg9guOpt
XhvJ1jF/m1mrHm89F8ajxz2HZtf2O+ttg5bpblzLIFCXZCAzJ4Q5MyBSRz8c3xxKAg95QcDasotf
GELoUr1lxgQprZpo8hsVbj8OnFunIqYdcvndlLLejE6g7/YLJNlXWGS6RJ5KRvqDxZaYkuO/LuHl
beI55hk3vEmtGX4Jyy0ftTEClZvZmeRZS4kjfjvP8Kx9Hav0cn+wjeqsqUXZZywxDHeibkdf2IdV
gJyq8MKh3qL7s3+0qEhDWDeZVdKwti2IPq1Zmv62JGv285BeMyqdjoUQ19mRTJ9t49xoM1h1RQHs
zMSdbkMkeZpo33TM4YH96rh3KCHI8CbT8+ry0bHOObhzB2Vlv9q8PwzY4n8XMWR8w/Tx4THm9Ue8
iEPaR1si4DSD1qF5rMdGHIK56R6lHhrGOlP+mgyLlFZY4rFS+GwNY3yvkEa+K9f+74flN0aNCJrG
RDUI9lm7GQ/gAXdX+Fok47MifoZZHa9kPw8FcBSSeb4O4tW93TT0+DfIPHrBJL+bOBQ0zUeTVta5
4zS99hraFUfo0pq4KGWLONFlBTe4zfx3FSMNcAqgAsVpRoq1WgVCMgcUYS0XcV+Il9EaxYtrnVzR
Gc9557+5xMY4QfovjpfCSsuYRZSWbG7E9H53GdrnUsTXe3Z/bXpycHwLX+4PpFWehtxwz/CaAvyF
MYbs/2/zeN9B3n+HZdLHcPBXaup/SXOSRkzzhRUbHKi5y3d9O/Q7Z+TcSjnOW7I4i0OLd5mbSHRJ
e8t3dokNdMJbDgCa5eKRut9v26r5WBdkwf3hXhVNg87a0c5wHafW22Uuh6BwkuIGpbvchrV9tiw/
ObcTTd+xly3gS7wEci77w7QsWZZRqQfWP0GA4ZSY/WVQmnMIc7THJE6shxCPTgQ35hN8/CFp+Vgo
5gq6Q9FBnU8xoH9KCzBqAeCx7DJKE1T6XYn6wc64C5taW1c7MBheJwgYWT89koEN99NI8cVY2ea2
8BSNVTSTcjHK+HjfWTZGMl4zoAdcbBTpZgoN0MMffwPyQNnL0EWreGnSLbEdHXsTqdVWU89BiJDP
vToTdF3ynfP901biHkpasVddbdYPfSvrB0GrvOnK6XR/ZuXqFJpF/jDJFyQa/5YpO3oyfIOWdJC7
aegzA5gZJIrMurVlAsc2V95GLk/vvws1t4xBL6HkaeFtFY20zkB0+ZHjyldjT9XeZaB1uT/Unlef
Bl5BkgTy0vVXI5Fs7nBjnCfVW7ieYKj2YTCew4YBrISdtQki5RzxDPHdb6KR/ms1Ve+8PczD6+kz
zRLBVVpUx0gPDEM9hsmDt6TDvFpggu3918wbLjWK3icHHxs/hUZbKbAKAf6KH1IzB3QZ9Eny4EMg
K7sh/V21pCtMq8KsaZb73hqCQ2t73Utj0vxBzNXeiAaDkFEH5SVtaCshc8dMMrj0s5dT7DU7yS4F
77cW1UAFSXeOSE6+OZJod6Gnz84h3BU33nRMxOg+eU34K71XbSVzSJhZeY/vZRhimrAEg8dZeMMD
mvHjBA0a86U3FIc88v/iSKx2yontM4G2D4xIWDYKne0wsXFc1SniF/WN0CgjeewUUfE2KEiyWo7t
7UrxSMMadOwC5GIxxukj7wqYT1+aByKwt8p34wcatavdHFnVtsaXsUvorD9LEiZINeGM+s+b7/RM
68PJUdecidTV19mzOyj1VTfRozXlzaewKGUigeY+jy5NtXkxTRcaymdoAALm8oSBhTpOcx/DLYFn
Harr/SfoPPqahPMrMbThVEvkTt/LYAIs614328OlbD+iNHcfJRLgQXj6X5zx7K4F3H+vB1Psk8Qj
8zxVFGjX2JlMisRwiSwdmbh8qo6g3v/7I2PQtNOATCHZ7tsnFyPenYxiLGX095+c1NF7SAxvXRNP
5/99mHXzf592ueAQqRYS8v3vpbijqJ2k/XbRKu4v7f5KvWVMkiSYbe5/oFI2g5Y1ZeeB+lBZz/rT
clincgJWDHvydB97c3KO2n66wNJlxE+aBwfU9DQX0OLpkKdSQiXXqNdNup6/atnLp9jmz0dH8FYa
5fr+F8VC7OxIJO2Eb+enAAjd2klukkH9pV4e0srHFPe/z0scgKEH3ZEw/JcV0HlFRUj31Ieom6Pu
Gpy5OLDmZN6C4/tjWu4rbY28A9xGaaYfjoHr/sYnQ1jfxZtC34C/zlyi8U624+vMKh2KfCXtNN0h
HhwNz3nJxicRx0/KTvRrZ4yfKSOKvo1wCcpdzA3twRfhB+N2Yw+xu2989yH0sngP1ChYu/ZGMa5e
N25uHMpitF4nW5N7Y4AsSxdn3Fh4u6GpL5xvlq1YxrEsr+ajNfDOB279OVQj3CjOHYe47zGUey1I
57j/riM60qtMiTXZlqNpF8F2XRoYqnHupOR4DHU2a3aLYYAZ2kzn6OLAFbuE4P41ZvIzd/QIel98
IHD7FvlYTeCHiM2QsnEdhuYEYvrWdETFGwtkpo3ul0haqxuCdaWZ7pTEVGmOUBhaP+m2bhNcpTdD
u6mNVejP74FgHChoi7Cz9oTM9s8xGWi7RT+uRB+/NWVhseaPm6lXeCj9Pt848SgZ/LcjRwoqCt0x
JIDjO3SpJJS9APAg+Ep7Cl6cFozqiBU9IVtuMNDOilORpDUSGGGupKpvyirPSYdKWdplt21seaji
/NtX3a0kJW1k4TWmFz4lIfxkduVDH+qHQEh/rT00K25h5CGM+igRHwAJ4FVS0aqdSOxjS9e4tszh
l1pGKG6HDchmH7XpiqG5ZLMAi2/OYNfjbjmsr005Da8cHG8xZL1FPUNRN4cXt2aO0lopYR4jNPvD
yO4jHi8iw8VEBDU4pzN3LGEgpbVFD2nXxd6nCuqY0ve2Lt/kHKBLmLjTpCm2XWpeKi+On6VksEvR
6SInndGhryoiL1BbwXAKSm7npGSgO07ulqV7+XY6qyjpNd0+fXngFGNuZW39lWLvCaxkY9c7l7qs
jrOsGGnDu9r6ZnPrSizRRtw/RF37U3fpl0G8kXKKoTqIRADORTLAsAwYvGu97xHK+nrQbbvV09CS
P8vsDWhZHMCSg035E8/hWTUpjn58kbghI2INCbaAMufbONvBIQj+eXr6yw0eycAWf5svWQYfIyoZ
WSi093byHgqTOtM8wkZF+JW7kTsT1pIZR2KPV2n+jmPoGSQFboqBCd758hP054TDcwCnPrPJj9sR
8G8VHTGsbA2p/khlNk8MT/kPTtMZ58eabVJAGEAyJ5JzR2UBYpuRnQzZ+ke1wKYrLc4tlz9u21iA
WximUq/qgJpWjPP0ssrhEuW0iqcOppAlqfwrGOynMTep4U7lb12Bp3YsoCNuH9GjGGGhjNSusoPg
EXYis0flkemyw53dmD9hj6TBaJjz1VBA1aSzmuh9uZtjClVb6zHhg9waZZLRWG5QQkslwkmJ7iun
8MHFxo7nZX5v7XrflUv28U1XojjgM6SHbGjcbaiqFzEIMNVZ/JhrCVFFU27VuYzI/ZxRIHoqZHqX
dZG+Yzui22rwNnU0fri9Ooe63A9tfdQUJjMlKC08IJpiqoxgaoSHIAtxf5nBMMEjMIyn+Oj2SUnv
GPWTUo/zgyeSfxFxqROWqWqjOgLDwVBtdWI6x9zE3sGhbYtA5+zioYcn0RPrLZzXZJwN5qPezq5b
HDSJrbbeqAm/mhzyKets3PBBa2PvjUvxfT9Q1TBGN0mT6JL6EdjemJhwWn2cglcjYlf8AmmDxHrY
kfwL36ZBlXR+k/UK6Kr0QvUZmhzPuvDsem5/iDsCwDUzcK5sbuKpQaMWhe9NEc8nK06OxYC1wLLg
Tow+24+xrWBp1wkOpQmHtwjFOYiGL0wzOe5d96lxGgpM4pBZU08KwWZmR6okWkV9cC1ag8L7suPk
SixAYb+aRhublCOzQ2E7BckzFkRcXhgAyS1n2AZYxlgx2F16Kcjaki+Ez5mEi4RmqnCK+3PfCzq6
i+jBVnqXTdY2thUt0w56oMG/1m3ARMj6McoHd2P5YtzZlV3Bd0pJPC6Svq6ZDRWdQ9J7YJLrFT0n
ZAZ3a5YLMh7sJ/BWkpVTOJS8OD8lupEXhncf/aTPUxUZO6NvvgJmMbJirVvuidS68YJJmzLHXipa
moHD8+8yz54oVWaOPQcUmczfvQvVu2yoSfUb9R0NOK/LqTozNafevntxgvTkGpDqtXDlbqKjryTC
k9OIvoYREp7DVr3mpf9RTwkoUf3a0PiL1UXgJCp8xkR98xQAx9/OBtMoXTb/iqjYZhldB7mlbRa6
jTQm0oYtQQskoUNZQRxgWMyeblqGIxxzaEu+9oOvSU9Kcxfki48i84A62JZ1E9hjVy5BlTkdGJpm
446uCFIMbrYPa4scLMsyh3uDuxJJT+pTyq6SW1tGxdlK/0wOThyDRIdeqs0t32YCT+yjnk2eebeS
lXeTDpZDVTKRuVgS6ieXuZvEhBGODXMVcsZpMbWWPSNVF0c99vzW2TZeTEsiHto4+JUa7EpHtDMu
k2g8UlaDstqvupFpaZ0Yn23BdjILSQa7ufM3FehOj00yRg/Zma2utzaTBPM31Ftuf8+dbDnRpmQm
SrEFHoYJDFYrUHJWqhC/eRpQsTGUidqmljzm9RBzLVoI4wUIH2N4p3G7fe9sqo+V+5Iog3G2BvBb
GQ6Z0fialNbMnQxYeoWDWWTM0IOpf6jcsnlgPyrIMYYdnPUlNST2eHWXYSllLRlbDgg7gDtUxJa/
/m7Mma4Yi4Ben2mYHzEVN0OFkFlU5VYv52Mn6uEreMG2t/DHC3v8DlPrOe/7Ry066xg742cL61jl
oXPwE+vTe7HBot38McT14MEy4kzKnYcqSezmG1+KJyOnYKicBWNZEBXpxW7m/CRjvlNdm24dpLN1
EYklUU+8MlHmDTbLofnqvda4cjMmfSlgASTziokex4Km9fa4znG+3UC62pS8kJaeoremH86T9N0T
nGhaCK3uh0vpj84/8qBvt4UB4DgeACjAvH4sMHESlVtnkVZcDB0JYBuxt6xpFxE5FQkUUVh4mzdu
oOj4a0ZBaq1iOBH+syvjvezI/rduN9EwEC3YJ8ZBWiDRknUMN8pWxGm67pIqyPKtpzRhOf1Psxqc
C7xMjaMBCJhM34cYP7vR4bBSzqnu7f1cmS+DYJnyoihYYED+NiUUT56f/ZoTUOjYWmsnx1aGM9vZ
GxjzQm/EkQxhDEdataNQxD03bvZF0faOZXk7TxxRXPOjt8FcZO41ypI3EtHZTixwHtPtNkmXH1j6
MZJ5DIVcwmo0RdDusnPLEJxkHYDuRSiw/oex81qS3Mi27K+08R193QE4xLXb/RARCJkRqVW9wFJC
a42vn4XqnhmyOMYeMzKNxRQVGQDcj5+z99ocmsw0qLfRRExaoIVHAvRQ8mGMIGt8/ihnB+lFzYQ5
cvQ35IKSFNDuWkyhjQEL1qEFATwdPCdmFqkJtMFjfzekPJlWNgHkD5UDuyByH121ZqcqKY4RBYZv
faqQMsf90+Cn+zwrxkNa9D+cpl3X0HwDRjprjlcVLwTNuZ+ZB6Q/GfFJwPGQib+W3StIy8U4ye9s
zz4dkV4/5Q18olovEaYh7gSbNrMOF8Yu62efROz5Hv0LorvIfYkd7bvN52IbRw74GajXfozgo4yd
18lKOHJld5YfLiraCPNXkh5qI73u3eab5u5jyOqJGdH3t9WpLguNpAbQE2n5Cix736t57/Yu/A7V
yXVWUnmI8a4v53bbZAStRqQZd1O0gyUtt1gAMux7CEUS9EB2aL1FqAyXwAEaH/1jN4MnLQOjRpMA
8bILQnU1I2IlDgELTJ3COJ6Kt9TAwEm+4/MAA6UMIWg/zsjy8wlh4qQdnfygVY7cmXZBCsJUPE82
+TZ4Rnq0lSeiB15g70lOHgwy3WmuSRZTXEpZ4JHDO0eXft7oP2bIfeyFiJKdhGsUOuemz68rzcLK
YpWP1DBbX2uZvNkOjy1XjtjyR8hZw8Lre0MZoN+ZUf8eaDh4hY2MMjJYwFkhD2lPTJZmEhwjlppY
V6Vxa+fOq9NkKBOb6yhrad9nrb8rCGtfQ0H5YY2fgr5yLK3nWGJ/NVznvS7KDdjdn2yrh6HqFq1s
8ODIoT3gNmR4MGAJm63lUWi8pueIqpHz5ojpHoDCCtjtjc9eu44X1eHQko1hBfcKBzFyLkCCMkFE
zUmlbJEoTn4WbwZjUNuCojm1oZ6YATrXuq93HTkSOFrwOyA9xVMY4yRpMS71AQGdfWsTkeIcpy69
70oiqJ1GXQhDP0m6iligSedCssU+11tX1on3a9sxbVrFbHIgMDgdaooa30Xpqxcd1vnC3PaSQ0yX
FBVxQKWHl/xec3DYYS9j+o6ir6Y3S+Um4BNIJEy6AbWkiJBg0Tu0YnLpnAzJP4bfzIU6ovlYWYfx
hHVlw9V/jVz4M2NHJlBX7fwAuqCNIY3BwiNDQc/OOND1EQrqcn7nhNsS0Tnz/XV6tGj0dpuAC7Im
bkdouG9V9Da0+E6S6BiS+tRWnFdsrUGUmiYfEH6cVQlxrqxCMh+veLh3dle86h3OLaaoN5GTvrmp
5KzYopbt5u1cI3JnVvGejdUxSLqrxiQ4b2z6MxQMamS9up810zO1Au247J8D3CirKfa/o3ncJyFr
k6Nzs+Azhi6+su3yeXDNs69TsIfSZKEcr7reDLbm0Cxr84dNnktfXs3avahpFel6TlGPqHxM7srB
vUoN/zj3wDpVVzw0yn7KGsQ+80jpurzqKm0fLYAIGe0kYn/70EKapEN90oqncuRYU5mPWtfiOSxo
l+hi2BFV1DDp6HegQxgZBS3ZYjDIRuYfjp7fhdM0bNgfjlDCvco8uNRJAVd3IxAx7Kd2fpJZnW8F
+yTePSO7nZjX8eR7ZdWToLwsIJBhYkoFc2XUIofdh4ahxFkP0w4Gm0ix1uXqUQtxftJCI8+KMJKK
FfuqA2tp5HANbUGVNlV0JrPFE5Zi7TybWtuSW4tlvA1KGs92eTO6aFGrivjpUHumK1BtCQ8WzFyN
T8t+QLEPcKDjKmG8kAQAO2857DHQ4aTCdHjnFhtVjko3NJs97dRr9ESfi94mgCixzQ3iiTUNiaPd
Bx71ho54AiNjPVpPc9c9oO8AmGbnD7bMrtLQvw4q9iNbvBvhtx00RNLUNM/DLLwkjIGBkLwwvR7W
WXwZ9O4KjsWjIYiIHkZrrds8ThiOlv6M+6HVmDjjGr9bjbsYbq3OgNKBPsdMzpYWt72Mbg08QPQW
hp0ziXfTah9G3A7EJGoxPWPNLO7CAHZKEoaodnMIG6LO3h2tcfdDrnRWQvmuRYxmEibOGzXxm7qD
+Ukbplz5Bi4iP65XXcbB0WZOw63k8jYUZBzjLaGtchfmbIJodArP4DiwknIG5R1hRuzXWatFaIT9
F13gUAhqDDOlrTwfufU1deMxzftzX5l7LSP1InUPjk3vvBxes1pc68gkN8glL+Asbgxi2egsPZBP
BO0ZjgjH5dwrFRFkmaVRG0o4gLpDemYPOmTdWAwprRypVmvo208dFqPnGFBhqhTlcjepakeZqc/I
T2xZXyILpJgddPsppXqnhpzwMpfuWk4/FsSMYdGbtkaUjBSPD3OQf2JUoTka95jPUkmBw3y/BdBl
wvqiGEu/1KzeZNo+cKiDxTAQomjrV37dYDDWcPJYHP7w6tYQQrjrNdq0qyzjMRNLJFXjq0vKoYg8
J/D9XikN3n1bo2dm73DnuXg7blKhfc/5XQLBcjeYiIudIaKf2nLKK7X4NkZCMDktTQKrX1VqMjdN
btzYJcmlZlBuVB/eB8gXA8DkLEKR185hsHKdwDg0cFbixn6uu+RHiX5vYqC5yWz9LCeGzV3vpcM5
wrI7DICE4Cu5Xl2AvnGQKYkRPXCEHRvEHETIqfSpeMKHxlXmWuQ8iMTFU81Yd7quQo/0NNwKTvQU
+XlyagtVbt0IPqgYbLqJ1XXkEotlBNnkJTM3ZEqcx+Dj6JgAkOSV9sEEtOTH77VQ7XO3Dc+Vyrgk
Pvtx5A8baHpMbKZ0bQ6+N848cxQMRLsGzJM0h5lh0j2LrAiuUFOBsKJ6gTQoF96PGnVzVTEqr23t
xkJ5cERmvaApG1bxLnLXhvtEXlPugTPJyVSG11O5r2GN7JaDA63sUX2h4p9XNrvrhqd9i8JoLWZR
brWybNbWTLNzdjGW90yTAE5IvrR230yBOiIqbmCvV5jFUUwDt4VoiX3PY42Hl4PoNPWzCA4aez0+
rL0u+32FC2md2D4ma3E1O/pdDjRhFVjuLkRTwcu2iYYLjH6JI1jl0BkgSFA0I/Zh6bMc86ya4Tkz
KOS7DM07ZhBM2Qm9gCmitVU57ieiJ7AwVX3iNJofs2J6oPFX0hPVr0Dvvpb5xHi7PpRy6m+KWjsO
8lzx7KSNo9btLGDbLY9r07njUXSGp2THftOFT4E4+mb7OIzc/XVaLXfvJdSzJxWCSWsbu0aOLGBX
JpFzxuPTryTOJI/i66loB4IkIVQqa34JTJ3OguVv+07d2TJA20f6RZ+BAnVEf5w1cdKc+pJrPUlm
gvlxPHHkEnSpowFLxkSJPWFtJqAnvMks8e73nKlZro48AmhBze4su+JOF3pxlfXBnrN5tqIFcC2r
+E0ZFZMxrV2wOLfYE8rl1bY0Oo8JUgWvdQPyh9GBFgzkLvCPQ8zN2nudU9u4jocYyWXDJQmuloCx
YJmq6XGwHSKIWXhRqS1Ru3LT6BR5XRqwUFuxuVGdOlu4C4BrFvSRrYf6UYvzxc9DilqUZ1eiQwmk
daQt4qXwalcx3R1Bngc24JMsSfdx2m6Xf+smucSVo58TTPqbOUnQHiNTwdyuk9EJb7FIxh/EJCjm
j1sQYF4emiOlJM+2rhhUjjQtaZmwniYq9Ya2puWiQe6qGg4nfrLl7LZDT3ujZu07jwuv0EF6stnE
+O/sZYgQnjLntc0J0K4bkF+gfAiXDaCD2ijsjdA9o4YPGSxzpWmJbnULn4SwciyfmeCdc0R+O5tE
8ArHmalg8XOXIc0IO6g4dHfo2TFUGNuefCV/bi8TPimVixK0WPNcwJb3/GiRFmnHtrVP+kjWZM0v
KcjmPcZSm49VY6Av1XcOAYa3jsNxsYoosYiN1t5MZVyPAVl5WX8Ljro+hIZz0paqFzD6vO2xmK+0
drhxxyj15sbc40XqLhG3VlzRWe9bSN6BCA+SlMdpRl4jVb8eNdGyq5ZXgWhpElnQhF06DTohhkXw
aTWWDwMPZIrJ874p2vodOQjNuZgB1nwyTUcdO6zUTpDfSNd4XoDSBDwR2EoZZdrjur2EREytFR92
cyv3fZM8NU4gXqgASWd0/Zva0rsLx/jhKnepzNM6eWKoK86JMzpHdwEImcO9ocq3bMD+OdafkGoU
0oDmGoYw0w4B9jIKwuDK7F70VGpXZlidAUZbu7gJmSqUJYu3nngiYQl2J1wY9oxlLImQzsRw16eX
omd4EzbEM8UoezeyZMqeG8U5vxNtmxzypCeG1VrI4GCHUM3Ou3HSC08Q1MW6sg4DgneaESgDFM9T
kdZfRt7n2EqGcGEp4ZiE6Oc5wn2IYJ00VcYeZGr1Xjg4J1CVeO5AZdeb5n0ZmbvItEmIH6OdS9ux
nAp1nULquOfZAhzbvNQaSuaUhqn0dJSSbvE1suzrgtaFkpJJ4MD5oNM6hJH5yPrqM0auAsUkFNQA
yN33pKueyt49G/27XYoLQX7HYKqyFwt0G8exgfOrWZDYmlfzmxHQWTCjLUilaa23/Ug7pD/qMIRP
iXoKWys+qqCw1hXYlTVZkPha6IiAd01xiALymGBETVhjWlpNTim9qKm9cWIZEVNgb2QY3qo4vgdD
bu1qC6HniCEibWlo2gHe6qqun62hCTe8ndSdSXnSqkXbWp6aODTvhwAuwuKsMUXsEXL2rVHLWRzq
PH2+apgO7Qrdvi5q9zIENIRlPxmnqDfnA0AT+sOgbaAuBKDK2vphbE3qzzYhAPzanY380BfF65AK
T8pBv2Bh1jfiJ+pSUdv14FkwKm1YrkDB4mnalQ3OkiCrbhK3K56gVP4INtIAnMkxCAEsTeagnNkZ
usfQdrEZckdxzn63ArhT7XK4DlkqyT/GgKWHZwngfN3aw1o/kofF4WICEWZh4miZ8aPCi64jReGg
ahms2by/Esv+4VfxTSKLfDsxjICjWj1IOm+IHNI13INDIJixUQNw7DF08C4E2VOx05cZjwxIrPrB
9heowIRNAQIAdJkGSf60Ue1k4loHbKGRsjua9YOVfjnVYF7TV+uQWUZzyj6IAPA8COcG4eyVMqJq
2+SfpXDVtukWKQ1LSUaZh5GP1YysXaYpaUkf2L+Jh/bHGMjHXFm0IDn6pol9peFHCwCaVg3z0jGg
VU09BCKSGQVr40Y1P5Cs4BBHjb8Zhv6zA+bj6Vn6hNB2BPvD46X3yeNMChSUvLWf4vIcy3RfFQO5
pz0VczCl+7ZLr2PLEV5dLlIrZCUgnruEBcVoeIcidCtUx+VW5PFhAC+VqcbHHWM9lEO3Yb7/g4PI
R9BRws6N1W6FPu3qpgJ9M8KbMJhb2K26jE0ETmJ8Nhd9Y1O5H75VfJmL2MI2odfW9EBELXpaO7Ap
qH++i7m+7+ccYzrtlTKFPw0PJ4IQ+I1OH6tg58wrye5oC21bMHG0TPOGyLRCVNFOmZToTvkjQ1u1
huRU8tCQtf6GTv4Dyeq2nkCRCn5ZUUtnpecDGknNeRhN+Zr12qeszGPkqvbcj7u8DO5se9zz1dca
p45N7scw0PRo9NDpnkv479w1SoMbweAikNoDyBl3PWvj1qkxqQw9WW6l2GLRuUKDgtGZARcad6JW
TYjMPUoEo82/s2Fp+7RIBRzj2++Nz1481vDmeoYfW6sG7R02rrnJB8zetSY/XZLgPeGgza+Medyk
sxgOpJbW7lec3eFL+JEYaUN751QMDGmddIr3FUZBukigwEYOByY13iisM+DbHrFrVc9HSBaCMQ85
HHny4qcWrSaWbPKLre9RQ8JrZEOyRtL+YEfixWT0guDBvLbSmM2bKXkcgjLFlhKSHzGNO5Aw5McT
/9teh0ZCHPd3Ye/hYkdbWScf5DUyUq46pBSzXXtuqyoGgBywHSj6NMdDgn4NoOgJZ+AOUIhmmegr
8ulRJOLUo2GeaczvQhdLmg6UJUDejaiOoPOJMCwAQjREhbYeNOejIp9qieM+tkHL/6HUBPtyL+F0
lKTAVnW3tHRNexuTNO6K8Lm2nDviIbbz5IQHvS2vcxQmPV+3tn2mpAHAAquoeALj8Af7/shNOCMP
4YwODXBgMYgBoznuExDh5soPWcFlLf2t75o3sqLI0Ov+pLuEMDgRGddYRbYESdMgwlpvaeVG9CHL
L4k0Rmq/CXWLqvWY2ePzFCHnK7BerCJGK8zNqxpENtqPXWiTth3EQActqBTIqYFRJpD+lkFYZy/e
ONISdSc+YTlu8/ib5bRnHOyplnsg7gZjF5pYTXPizseGNPnYwP3chfNGDZCrfQ5C0PgXHVz/3gCu
zXHIsI37P5Icj4WNRlgnCunYBxuO/67XtrxEq8cK4xvfqQjIAqimJ63jTayQjgMYenTliL+1qHNm
QAU/0Jn27ZDc2CllY4/iZByIu7YChrYoujcBtpSraUz3drcvpZswGzBWTZmAV0o64XHSI2NZl69o
SLEQRm27SVISk0KieE6Fb95YKIWiAVdQaxiffkmHCz/v2ZC+th9m/GeGnYmNPeXDLW2sti5ODhpC
K9Y/E+a4XRDs6dqMK5sO5GEyIBcy3zm6gVRrww4V54KC30ne+3F66Qgvzkteey4nxESd8cMwq9up
G3Qvx1N6MxP7BzPjEObGTEy9Ep45QZ3Dfd1K8VD6QUe5Hg7baazeqqDJ9hHyQqviPqesfjd8cgrE
otVv8mtGttVxjoo3F5Ax7vR854TuF7b5lxncaRwbH5Mwpr09wVKS3AdDnziMAOaNtKbbWu9Bh9Ei
KCqVnBqVHfxLI1LnVh8ISq5VcFZYuzyMrummLtPuVJbqDj50c2cukJ/JrtkO5542+WAtR2bEBRSd
V4VyYf1I09w6Mtc9IUV+qguy1jSMg3nOSoL3INsVylS7kTKlzLT1HKBhmcHBbctw8cpTPO3GCse3
6wzzZmh6tSl1zeU83ZyUntu7Hhezp3G7rwxtqZjM44K0I9dBPwHyBTaB2XHdRmjyW1HugOq7K4TH
+WVo8AE2R943d61pOp+nF7amqENib/R7ssjvWfWZwDPjUGYtDjnq5ZVjSeh54LwSnzlVkUfHyuAI
JhB8rUwYoF2o/6h5kV4vaOJqMpInqaGz0udEXUq0zH5U9puZupFrcgmTxj9ZUfIUN+MxzhIaThlI
WMAORGtED6nD4HCMs3dIZtux73fJlN1FSNadUNu7Kb2ITo3FtVNBV3LD9WDxaMOYwkntDtMWyBpY
4JEedm7Cd7HG7yY1z3ENZ7tHNlj7ebTz/fR2KEDYCZ6DjYycLxmUV4MZGjCp04MyircCPPjaoVON
O4/ht436QW/lh+3rA8ishHZIu41kaSMN73Vv7GzwjWXw7ST5fTozJauXobpBqaNG98kNo3dfEYVj
SNR17shTkYuYfJ8uQunCekN8A8CymKsJcZ2ZOEtjokkMlJxVNPQ1GAn3BBYAm+pjxUIhzo3B0kax
DdKlFjSlLUKdcGBeDcF0P5gRLqHwzQ3Q7M5JBlMz9EICk3Y2BTwpadbGR3XbWhIx/uRYxyHBNd7I
8SyK6gQpEXUO+tSOkfFfB7uZfwp2I6LRth3LWIIICQFbQp1/l5dGV6bXfg7Kc6qpB5f7eDLd+W1C
ab3CFn8qSDq6iNhyT8yqak/O1htlQr+fePhvOYbct6UsXloNpVKiOwylF5kVyTcnE74MuwlmFK2l
fa+Vgqc8ule1Ju7A0lqsyXVxNoQJkIooEcz+OTLSjLbxlJg3eUC/Ni8gBkFveVKxUTDJQZpdImBc
hfl4rZldvi6ErPZMtJrr0vb+lQ0btZiiAp1w7JU5JVjXUMRV7mSffbyR3l+/ecafYttsQc1rg/g2
dNMyfg2INrixUeNoaOfMylqCdWzPLzr32DgM60H9gPsXEHPmejOVDZKH0nC3OVJaCszpWCcgSgwG
emjhgm2ihZzECPVb61W0r+uEwIwAopGIzENcEs4RjzRNjQah2rorynJTAUy6VV2FYVqOOzczzZNR
pIQADzZz1SxwH5xJ26DpdW6rbqy2DoDs/5C/Jt0/RX7bNFCEMHR9CbK0zF/uHjSLIFoMpLqkeeGo
KSx5U/jhKW618Fkx9qZfGDDXy5jJl1hmXuo0/BqaEXFQxHFdpFFF6yrnmKQBRvZQU0+sTfl0SUC3
4AIKcFV1Cm0qvcOfEdIzfDGUqseQyJk9RvnmNrT4oDfg38wCxEhCus0VlcWbUefvTT28AGVewICN
vhnrocK7yySn0+PHwZVo+lpy3LLW2rii6XbzVMiHVpPWdpEnegEa9pVpsLkapV7cp3Fwz6mdwx9N
nisjFAClWPpWkV0GR9hWKWcYYPwaRMWLNazsipAOuXxjN8AyK+NUHBD9Lwk2mHjKpIF5B54ma4Ec
TX4rruknz4exVxQjRT6sK87JSzRzz/QBcuDcBfSoS4q/zNHf4f661wqZq0smwtkPp2NG+MO+kmQ3
K2N0UQIHPwoz/Nb73tmODrSsJkVkFyyE91wnv/xnIGuamAnE5R7Ui6ZJbHdSXmpBLVZDaIKvsviV
9j9zJisDQOpkE0Hgd10E8N+5GX1gPiAPikuoGOAAc32fiASbttbCoA9h4OA3kFc/P4y5Ja8yV9xN
qR2+8uJAlHesqsbw6DeltRlSWEA/A9arovdPRftGJM9FRwG1J/Qr2jHGcd+ArVKST8hVyxo5wtxs
9ZKH0wtsXbx3oEvWZmWfDWJaL0yB0MPrzTUTcmczhOqInE6dZDmjyLaa/CbsdTQ+nfluF4NNYc8s
ZloGerTVP41plLu2F+Omh052O9cfEFOvuD8zQgvy+azrQem5FWIBcIKg3ooqvM168RwVUQLbBbxR
uIgW6qV0Zr4H3RJS5tmx0L2JkQFmY9QPyVwt0MmyoQ8JfRxsSPUqWEKSeLxUY63u5wkpdKIRokjL
ZaWHQn+0GpjzE5rrzRzCXFTG3BwgmuU3TQ80usRRvKntWHDI7RXKfQyDvjkwWgmGBD9AlWx/Ln7/
9TH+d/BV3PwrZLH55//w54+inGrqpPaXP/7zocj453+W7/k/X/PH7/jnOfqowQt+t3/5Vbuv4vKW
fTW/ftEffjJ/+79f3eatffvDH5aUina67b7q6e6r6dL256vg91i+8v/3k3/7+vlTHqby6x+/fRRd
3i4/LYiK/Ld/f+rw+Y/fpM0i91+///n//uTyC/zjt8tXG37V6Vv+2fzpu77emvYfv9l/13XbNXAD
KlvqyJX4ecPX8hnj7ySf4/0UjAyk7biK8FI2qjb8x2/K+DviMnwVrmEqW4D1/e1vTdH9/JT4u60I
o3Wl4YAHgLn32/9+dX+4iv/3qv4t77Ib4lrbhh/8654mXNO0HJs0A1ovjiF+SdSUztxAVamRs/Ug
uaiU0V6m4k7DCupVbnrOZefu8wmnGBF56FaLGFwCrpYDPgwmCdlXn0HWDfrGuWocHoEqqqDA4lcH
W+XugrQDkBSUPrW65qwrUKFJ01+npY/IoK8PQ014eWO2atPUKadSHViLf076rjjlIV4HHFAOdFE6
6FJiq421LxI7oxsi0cczibyM9QnPSPxoOsYcMpdEXndlQZVZul87QjFY71qdBtniH7VcoOJoVo/o
rGHUApnZF0gRXCzV63jhx6dz/x8qBvn/eHcV10i5S8nFtvlLPLfAqVChtkOBF5RY/BefcqGmDRh6
eVfiIDBdpnCLetzRkAm18Yuuuo6Ocot6JSXrvImNN1emZ70YnkY7H//D67O4w/6Qp8rVV+zouqWU
btCP/iXndzIrQLd4bJFiPyMcDY/EfF0jDTRPHWDgNmDE4LiRtkdURI+lQuGbJKW5m1EqdU55xdmo
2TRBT45R3BQn9aJFNYfXQL+iR0o8REcQkFu9TBGHb5goXO+IFOOyTH5YJUEbfmJd/7wDUMtdzQR1
bbsWQfqsl68iFIcRUYc3tVV2nAGJBREBxOm8H4dwBqBXTae+lvvWwGyHHbe/6LEBCTjrt0FvpffK
CuU6RJRdqqllNoSnTpTRt9m32qVQKBDD2Dj7tq1fZ3i7EWbTunT7vfR1au8ZPtgCLduqofWPP2+Q
POOY+buF4t+P4u8fPfvXMFvefMvVHd2wlUkxaS4X53e1eB7YogcK4a8i+Lyl8u9pJaQHK6ComjIU
49Kl09VY7l4KOnd+qG2Roz9ksf1kqAxAQpmVXkMCCuPjeOk00saQGTnY5DI+4y+yNk1BON80H0Jy
Ai+DA08MZwBZVNCsDA9hNKJspMF1n/Se0CAcWHP7GdjkWRbL9KhwBmo8MnbWs53sUMOtF7L1jVAO
Df2pPjCkLy6t6U4H31/oyh2ejiktGoYlUDJxAxBMulhX60CvdqjIv+AqxOdCN6MznIJXEtetnQaJ
I3DzBvkD/j50f5j80MjQj2PWwrgHv3SAtKRcUpU6Xd/XjQwQNWZAUlP7MbRmd2+5i2tCkSbbSWoZ
P0dT/9cX6ueF+EPqsOAaUe9je3MkF+2XpxitNxNWBTMsBEBzUshDEf7Px9IOs3XXuO4hb90HOFfZ
iYoIaiGyei+x3bMG9OnQkQI661VwJs2PUtAUt2kO/wKlJ6lk/RX+0DW/946ViSNnRxKs9EudUzdt
ErDLP5TbjJeYVW/D6i3PJLPZax3CGyNdUx1Bf6hjiQU5qjP9zsY63drQL00xePPctV6/rK/tSPDp
kjMbOldj1351ilyQv36LeD/+tJJYDnHhloutn41Oscv9/mYeDLNPZZvTECtoHAUhNqKmQByMBpzq
kLk+Vgmz7wH2wlCa8PEaw5zRzHLODkhoD+bVvOrIsN2KYUIxjGvcrXYl2QgXf1zsw3pfezTiiVqI
Aa4GmtGeeBLQ2AAXYOluskPJAr6uXQ20jaFLmBFFtWtcob2kojohYEfjb1j1ylZ+SccTiHDEYOjk
J9qDg0uN/2iOFkLCdVXBS9PctN5HsvXiDh+1Ad1hOwraZ+SwEWZVPERC35v43Q+h7/30jM4KSlyW
1OS+sXl1sWdJN99lRXIpbBRx7tgto6Z6P6t235rON9ErOCACXOgSG/HKz2hHF7mkW4YqyLT790Jp
YDF9fBKCLvoK2lWTwWUuS/PDUEifBNQdjCwN3u4puPUL3SHTazplSICGVNERch3uwkYBfyzGFB9G
Jz2pWrpIw+R6EVoFMF7puG8agOglOMR1ozeu14MWWNt4EG/m5Mw6MG5VjdZB6827uTXuisJ4D0Lt
IQn5TGBpzzYO8S1/AwKAKcPj3IRo3XGq00xhSNOLCnHjmLxGjRGeVGlt3cZMvESLKkYP0mJGzN9J
8FdzVL7+mui+z2h9/MKt6m7AibC2+R64ZpQAy8t0K825SrLXWfeH3dQ6X6LE2NXVNlp4vzrq1cwc
mSHCqpcv0g4ItwDdRhwe0lm0D61igD2FtX3klMlcBMTlONxbjcZYINp3vZPfB5wMUlgFefdaR1F5
MIAVpSmCHkJcTkPZoXQH3rPLYnQ8LUkGrdtCczbb4FQJ7aFomaEUg5VuURgbGwg94jKxxK8DXxwG
Wx4BPU2eWSV06XFjbmzMq5hf/M+0SxfqoNg5VbFPcBVabVuRZwC3ScgLHsyVH4GTFwU2u/5AXajf
d6qifeXaIVmR+RswfkZOmFca5NvtpDFVtvTulPt73Wzs67J/kF2IHDz0X2ar/8B3Hm1bA5hBb+0A
egebsj+krbQ8FEd9BaG9NByCvwYj3xCgdfIxkO85tuIPRHMR0MPptImgFeA5p+g7K2R5IPfsybTV
1kydZI+1/qMz3edkIoyMkTmnF1Jx3uKIoDrfxT3W1JfUwFD016uQ/FN3i0rGsEwlLcu2TPFzkfr9
jur0BikE6ECIgAcNzS9jlKh6pORBDpm6MJ5lV+pifdy7kHZCs99DqpghiefwcQjFG7v3Vldv9LMv
jOH8dWQqjd6ofv4PL1T+slpKXijCEEexh0Mw/LXuGg3GJ1jWEazcEidWeQlmkAeps3ymxYymgfjx
K3JvV81iLRqyAclM/x/erOV08YfaTwqqUttmx0FaYuv68hp/92Yh2Qx0rRuIRKmrQzsm/an0zV3h
wmXKpAovdnHrJ8lj3tf57vSv6qHi6dmoMkiucyeYuHXRW1o+R22NftmCnVObvjY79NhsO3RE5700
guvcD5BXIRQhG7mAEZa7/oogBO0I91k7/vwv9t1mh1LojO5RHKflQ4+061iOePIqbHJMowwESfF4
jalCO+oYNyuTRqBBRYnas2o9MlRpI1E/EBbKwAARRBPhBMJZCsvO3Q1Bf21V40YtuKK5xSw1QTz7
D5fVEX96UyXVPuW+pXRBQtRyePz9m1oj2sojjXErUIn3DHEG3UBcp8NIi6jI76Dk4b7gNNJi9Gk7
qO8kShIMLJPnqotH7luUd1V2tslRn7HtVRl7ozYmVwB1nZ0zhrcj5pURE4tNuNHaxtZC0CsJTc6D
r1AB43oxF/+LvThhxsUT09p3s+Pm62Ri0N4svhm19HpoNTLNOtQJfDYCFrH8qDdr8dykPUAzkKQf
pS27dYVtf1X08XEa3GhlLK4d9p21v/h4WmJxCg1RE5qesUdpuARoNGia3MUDFGEGwjLXbKzFHtSB
uNAwDJmBdT1m0bHPjBcDqFypQ7nHYATN7q1cHEewjUhowYMEmRWavlZ/hD3+JHNxKmm1XJuLd8nS
R45y2Jnmxddk2ayNhcuihEjgHhzmjoAc9PkDU9/FF+UsDqm+xCuV0V5hSH9ycNU0i5sqXnxVFgYr
1G4QFlQI2EEyZIEbwOVRCtf64s3Sqz7cdSJ8IYiNI0S+gsyEMcuhPa8v3i4etHRjJZztcH01uvG/
2DuPHcmZNcm+ULNB7eQ2tM6M1JkbIiurilo5lZNPP8ergRn0AIPB7Gfz4xZuiciIoAv7zI5RrKmT
YLnOhMkKcLPHbKdk8FdjA0r8iBJnb5EYGz56gmWIOj8uhtE1HQaQfwmfqejN11m0xiVAGUePIHXW
pT3jxynCcT9gEy1xwvAixdpzbeMh/AGMcfArzyQ9h9sijz1eAR9flIIy8xGYByHykw/MnxausKPI
nAzlauzE3fA9HMupcy/g7tErloUnymaOwMb8x/TNmJ2vIS5wZbvqmhDYI/JssVH0MDGsJz6GX5yN
cdaG4XahGvxRSILlUF3KLRIgvV9kAoEvWpDFgSCEZQ1UKCh+1WYV4fvnfVxKDLpWFH5HBA05z8LL
CFds/d2R5Lq3ql1SiSHxxMJAZLRLUi+w4c+pzjAieT8sg3cUHdXPfVAXF7y9z0CwX4A7yvdBLu95
RI+Dh8IazEH8QvjjWBcVuckSD4Zp4G7NKVpfU5h7NQY8AInsiGZSSx4u9akensoMxkKO+LQOVemv
nUurM5tlcWuN7RR6f8ZQxOzFaYh3Ivjq9ZB7abB4wONenHI+FkpwK6KNfRM3bx4XwVVfULHdK5yv
Okda8XisF50t5ct7po6WVCypUwJxO+4ZJPR0IjXT2dRKp1Rt/7HRqVUoJ7hSCbJOOtEaB/Zt0RlX
O/3t6MxrpdOvsU0OltOPxCBiA0NZJTN6ZBUXlH8H3SYYW/B0xGk9YrW+ztc6BG3pZyByG/5L3+oc
7qATuQ3R3ElndAs3g+uCDbLS+V0T8STnKST4jFLcYE3NcAliaQXKRfx3IgZs6jww7QyI/zojDIeG
kkFSw63OD4c6SMz+XxAsVgAgVA0PtAuo7Sht7qWtfVpao915OpfsElBepu45IbA8FPjNdILZCadf
lc40DzrdLJdfYLZwnnE4w4Na3JPyK8H5MehctFxKCiyJSts6M93o9DRLMXbb7rstinjfcNcu4+nD
MmaozLIhe00IWxHGNnOH4PLE7cXVSW0UeFpPdHo71znuQSe6S53ttnXKm0lztTYFyW9DZ8BjMKGz
zTSo0PnwidsPefs3x6Sy3pywdJAkH4iURzpbPqF100EY4lHRyfNIZ9ArF9a1EEgTOp/u3tSOjYs6
rQwfCwl2wybLPkt6EfyBR76Dkafz7lzoU+6AwYMhyMJzouStDmbcoyNJefrksKz7d5YkQDdq+XYJ
1bNR8Md0zn7SiXs+cxIHOoXvlWRqTYL5tU7ojzjXlc7sVzq9b+ocv4FvnMNYz5k/PIPdvuIO/sJf
yU/bhc/+AnYuAQtgzQxiR0ABL1w5Zhj/L6JLHkb2INz2UAXSGlN/quL7ookDnmYPCC8+hAq04EJf
bw6ewEMVwiA4bC1NLuiygAN2YJxU572UafYTw4xZYcd2djI2tiRHOF/jXjoGtD+BZw3WYUEXVNmY
ySld8r/+JJZrC5UDe08NieEEjjt+Cixqyp2WDoiBmBf3RUK0mspQaj7D0EFqGEE2BKAbHBAOcWd+
sNljfKNuxbAUM3v/ebQsAWa+4XJgQHL1BogQTKG2UZBw3E2IBS7Nc26PLodi9tWM4uED4Ok3s+Wa
06ASWO+eZk8UQChsOX73I9AWwIkIPxUHnlQzKxC9biYQC+BU5c7m9pNqvsWgSRdghAwOvOaPoSkY
JTgMS3MxuBkGN2PYOZqYURceQ9sc0Yx+02y9ANawShbfENQGk6TXaUsvBFZoVB1G0BeGXWJVS+Yb
UwydfZKMaFNN8Oj2IhPnqCIULN1FHJexOImEQkqqLRAkAICM2JcOrUd2MRDzWUe5fGE0d5Eo8kT8
M+1ELkONah1Wrva3z9uho/irSjDLmb679h2IkEaR0ctjf0p0AuZzt6jBqOLP6HM5fkHc9xYcHxlc
x8BvD/h9BPCY6CP8wbP+hwUAQyJoFBH8tTUpZYBAnPXkZO0gDwlF+eQ98gpZC8SKDWpFaOZKke6U
ZrBMMzQWBViBHhOMCD2olkgzW/gCBJueuMQqwpJ6yGStr3f5d5kOP/QH90x+8A4t8jH062Jr/iPD
gIhB0nUuQlNjpLfn5vuHoJe5NXy4MoYmzISgZibNnFk0fYYV9xxqHk2jyTSjZtRYwGowpJ5FT/8Q
xyVukJZxD+R8aRW4GgPuD4oQNTlR9haYb0qzcExNxSHG0W99QDmZJubUKNJnX1N0EnWZsTjJqu8P
Tkdb9qruXN4W4DtKU3gSzeNpAPNYmtBDf+hal/rtak3vIVlywqfeXEq3SnkGYPyMZLIQTc3plRg6
YRTNAoJLQ9nB/NzKSOrb2HHhcL4bNEEo4F5MWaq6WsCFYEst9wTc0PCPGtOtAzBEy1LSr9Ad7KXr
8ChDKhpBFqE5Pg4ODCOVNTVPIj1ak7uGdVVrfvNbQhIEP3mMdbzTPCRAqeuuTKheAlq8wtGKZQR6
kq05Spj5ObAWC5N8m4YXTVviIv/maP6SqDD1GnP9N9NsJtfZs66b/InlfQHe1GiKk6NxTprrlINE
xQpG+idZEHGK4CGcnOU8tDw5mgtVa0JUhusqmabmRNUMsYvZ29ithXEpCN88mRwsDZ9iucnPqsWG
pH9liiC6KCPBTKEKzleqHs+dqwiiaILVzoxksK1VyXs6M4ehlfSJreSX5RPmrIEGcchv0kPdODSO
NPJLTSI718O4HKeONg2H0QiHd4BMXcd7YpDA8cAWza0VkTMNrZfQ6YzDUEocVcEmN2OSiprXNWhy
F4bTRkDyCkB6JZrtlbc7BaH/mGnoF/Cv0YYCBm7pnqt7LJxnqzOOqCnpLjMAzyZt5z26It85HDfy
AQv1aJSK8iB4YwyrPv18PgrXgUSmmWSW5b6YGlKmaWUjkzjHT4DJ6JEKguw/OGMdp3Q4O/A6K5Xu
RjIs92oGGZNyIpumqNozbOBio1qSc57XH8H4pWv72eLilSYotKq6tQ1WbIsZyTHMoa4mFPVSqZit
B5gofPnG7BiZPTFke+oeaoWExz76x81uMjD8a2xyguoL1V3LeN4tvfduhpl9Ss3g3sR+9RiIIVrb
RXP69xK82Xujutk/umgwzGSCTaFT1FPyQAZPrBQ2tjMO70MfooMPBK7X1vAWDzOTkDo9T7O7U5b1
lzjIa1iRmrfIRKz8npZEL4cYvyrt4lcpkvySd3AD04jGLo+4orJkd2VfjreZ5xBC7JUPxRGFdE71
ZAdDXePbN/D7T747lgc7WcbDf/2F4aJi7JhiYCSERgBpbjcMbXhAQ5JnfyQ13TrtvQ9seazxrOcL
OJYybsU5rlg3Be/6/t/cYB6ueKeLG+6WTZckFFgXGAbbAjDJnNXvUWF6YOeHHyiY317xp+3mryrq
BipU8kMuo5jGttC89DQGRDF7+0y+C9hZcplNeEt1HZgYwQz//O8/uV207ASY3mFxq6vXG69F42PF
rIqXNpmNayUq41pyuwY0Y+a7VptQkkLrbB1CoVINLIjYIvM8NO/RXFZnSzHb5Mc2cBPPv7x6qk7/
QJpmYmzZj5xN1LRcFCGIP0Z9h9YYRRa4YVfeBnN0wXrBEaoy1hq6HJI9YhzTMcfMD9hck42r+iPH
uPbF7sGmWNaDG3Ll1nloS1bOK2GZXW3M6Kpu3W/h71G7a5TWOYHAXcQG6eySiZntP1V58pJ75Oyq
lE1KeojZMwOwIdw604yQuRgw84v6r7nMl962BgAjvXqYBCfQgUGGzS7f+ZwtIe3sQdhf+twfXmSM
bxDrKjmPZjjTpE2jsUzx7IHbA+8pzzKm2cHpG2dbxUa+B9lnvdURt8/FqdUpz7KUWE833OxCvgH3
LR6LjtIWtRwWeqPe9Q9R2YZ6JLOx6UcpXpZxSY9zo55aLX7ToIq5w1vYlgUwHHZe+4K179KOiCcZ
95zVwuBlVWYQcbqYRYv4xh/TeZsSoS6xzlfPG0YzIe3xCMh2Bw89BVmpDZVk9BJ+uehGblJhmZvV
6zxN0Kj7RK4d+Pd4hPCPUnbSbQNw9lh1i70YF7FZrOjQ5Lg0AxcGwoARTARNsEkHn154eyOn4Ynn
DAoN/B8QKzMAoLzn8j9V1rVDEdz8c4SwRUsnUKca23bfmP5F1tOJy1515TpL7IhlNSQj1ZCbepk7
fAi+CZG16KC7lgEPkIO3GTDtdMRcDWDRAAEKcJYMLlQDGFkgWWfzmgWFyY4YDLtetMM1CW3u0wPV
ZJjZOSVOxnvrhhmW/YLhnLar91n54Lhu8RCxeCFWRUT6HZe4J8LQ6NJQ2tVzt1uQ1Z1xDUT6FmfL
X0pWi7XfY2GfouRvYif+YYzsm0WxNAyfyCJz2IN3qegiNCWRpbF08Xs6U7zhyTgulAC9On1PvwCU
2Xbh768plv7Aw8h6ZdFsOqb1UyhqdmbHRkazrXJH8cGB8mOg9bKMn+eMxa/wID+47vzdVxZ3wJhv
tW+WNydBC8r7pHpjFEarbxZ8YBDiOJ60wxEXXLgvstbctC5UUtIVO7xr6r2QROH6yU83xtxA/2uK
/JF4HFekkeqyGI5q1wTXNJ/Vi0NVm/IGF2djFhybyO4unW03bEUnV9rGi9k6XNtmgOGz62xTSQUO
NuzD2JjcvOPpjmfijfGMtZ14e1nMBSH86dRCzaALGF0P172JC6onfjb2wPoiqrsdnvDGLPlbBHyB
OcRWPLLIw0nByO7N1atws/5omvwTxNkZItmyhxoeXqJ6rM+L+dqQj469aeYyZ72XsfmU8wOEieUg
CsbDCirMMc1qg/qMMFwLgbvctdydUVfNsVQSN0JZQw9lLCaZgqYoY9uaozQUwJsMCasowFZ90p7M
fjj9+8b34JKYSswNjjRPK97jO01i4yVvyUbh80AypahkZQnGh7IU2U4qdC5qSFfRXHG9Gydv2yMB
9N6Y7if8ILvJrJtdX1PFXdTteOuL9mFqg+ncuu0PqcIuyUO6v9kFTSHl4d9DqGY8eXwmCYh2XpZa
djgw4Ffn4mPSP4dvVvQjncxFPnU+v2ZpGx8tUf8a5vA1bpjoTQk1fPwNl8QqDARYLX6208EEWkg6
1XnkxriYUQD4fWNCq0BAckwiQvUPxWsTpXA0NZEcnUgF72ut2wSZt3FL40LnGyd9zzIpn6XRyBv6
u11PLN8zb5vhVZR+lkRFa2ZD/rgwLw+DS0Df7dZz4uEW9xqIpWdpKmAGGUvsuVFTnx1FBgL/7LyL
SnWqbAyMlC80B7dDlUWiLvY0APKORdPZdrATRKPkt0bYJNF8sM8b8cFCKEJ4pLZ59v9WdeIevYqQ
Mh138uIKPp2m+mgG03rowuQ+4kLczT4EsVqS6VMGkZYBraRV87gqvauBYftqOdYnSlzE1o6hgzyO
iXWb0NZ1mvBJMmVr135LW6b+9i3io/Id+dAT5YWI/1rZKQiiOrr5M09QX3fbCtHpPB0cq5w3k8dN
adbDwWn6MvQXHRjNLS0rCdndh+kjwsfYsdVGOWwGKU3IT5wt811lEWkoY+zJeBjSxWbIUdnqWJrL
NVvAeWUDRatmO1Lj6OM2ke7dcPILo2x5+OezHZQ1wLufl71rMpGDg5jI8CkzeQGpAxLMr61T3uYW
w4AxXo90Jp+CIb32kwtzJnF+IzGIY9T3p1lyD140/SAnZsZMM0AIQlxwjCvCU82z6tUcWo2vVg9s
lVu9pQmxOwv36bpRJK0HYq0bWq3oiukgTdOA97H0ZngaJhny9QKOFIXckJJy/j1Aa4YtHVPiSssb
F3iagiIWj6jo8QM14Q+oyoWejmsfNPaxGY0f8raMyPvXuY79J9+MXrEotbcwg1eicNHDunG5HEmM
MzZNiSRwybrRZXlKiYXce/D3JLVx62BxBDjm70ZYoHhRktcuxQ/ajcz9h9n6cCnuCIM2P0Y5Seqm
VjZRu/aV44YfAxKskWK2nvp0urmGGEKeMffQ/Mx6X5N2LPF8rnX1C2ugO+0cI8+v//4Tm2bJ9j9R
VjVmfHEy/8z4+6NjEHeVRyS3cxbltN4tVNPZ+IamOfqwpnxY+5oH4Wbez4J8sSKVALKA1EbKyA6Q
fuEdQoOoeztyPmSQz2EmsLlk2l/uMEFd6parkTjPaeSTH0hZh8lydGLaU8zI3cpznG4LkAdgKK94
IsS85sHAemNjrDWVuLJDPuesE3xnhgDgsTPfPLP9drtsxslrYfZNrHMZUe+a1d2B6pVu6zVQEOgj
Ks/RKNTe6+2biP+1E1JoUSR9tq0WEq6sAmsvkstHlNt32mKvTVXKs9n7/aOI5B9XdsmnNHEPOI4M
DziDfrzYIX6psl+2WR+p/nC2ydKHtxwPADwwZKr2MzeKN+6kAcyC0OVOtg6tsjo1QXhOc58ozUSg
l14leWizsNtBMQw2KN3dh+OwtrsOPDxveZnxKa8sT5FShPS0r/jXcNFZL89TA7EElvzRkTEAT2VU
m2rRB+J0PEnU0ysJNxw0xaGsQRbI0SfBE/2NZFa+Lvbym8IaF7UbmQJIAGjPYLd0E1EP2z2Ah+V7
ibEUfwhuTWc7T8l4qqp2PI2DzooEobOxwt+00eBi4CS06RuVXWPXbg6T1b60S88J0aVcXQIYs+oS
37YLX27Jks2Ylt3GMKLnGSsiaS9E9Vpbfl3PmHYJrsRN27Jc5f7zkqQfBI/jXRyAZ0t53zdn3jJC
66oZdkDsF3jaUMGg7OXsgVJ1lHia6qSS7lVCJ96D2FvOi/Msfc4LfiCHPc1N8XmqNW6L2tnKZmir
x2XbNnVsyslF+9j2OvQWqvfBsx/g3L/FndpaAUffpH8b7PTWLx7yoFBbMeVPaQoJTAKFJyqFXT44
ZMLNsQgm83oEztpwVGgt9hF/0hT0Ck7VVG/GKSwYKRIjB1iNDJ9XX31qMWXruLS5DnKMUNG2DuiV
Nv21VXkPUcNpRojzHHm/Kr4ca/1iMg53YeFqk37Jq2zoLnDC59KJniWW/hzJylEZGITBUdd2qN7L
QjyoxVV77KVqTSC5OdgDMRs7JTjZ1ubr7Kby2XaG24Dn0NOn3O46EIRZE72SGERFfogM+gxcVkd8
Q7iCsqH9W7RjsSsTZewkrKVBJRfucBHlS72xspDwpwl6K/WGP0058c3pERi7JL6NKXJPYlqPMu6+
6gmhsIFAnYvvPvU+quTYTnkAHBn/V9+O87X1zVsuBwYXtlioQfqJdciK1o9XFzQ1yMnxHgLgOxbB
eMPYvLE5c8D8cPDIJEDAiIn3tr6ejG+S94RQxXmZcJxIJaipiz78zg54WSFz9Sn9Mfr4WSAOrVqq
liC8EyUVy2NtugxnB5KGTu1wxkI2Uh0QAQ9+OZP8Odl1HX3anHtJ0hN5XNVRJe7ot2sZOI9Gy17A
aVJwwuDZWoIGrGBNVLKjbZEpx2ammXHiB6RGA3Bp8NIFq1YM67SOzwmWrv/gf9QTtxiCCGX1iUnw
0e3A7MQ+I8za2k+eOo48umF368r02j3tA9pEEmd+rCpFzQnZ1eKkLoVBpMvmSr2M87edW9j23TeX
CssmGC59aR/N5a+bdJRhZS80pr20MQCK/zBdFNK2hEpGixyDPDTjpvGfQwfoY5G9ZAwK7QKOXkQx
2z8Lwf+32f/fbPYh9pP/s80eOy0W+//msNd/4L8c9rb7nxYueSzWnm9iP/WwBf2Xw97i/0GuDEKf
KKdrYWn5Xw579z8DB7diGDhB4AsrCP6nw94N/1N78i0RCkgpDm6i/xeHPd5HzPr/zWmDcdQOLPLc
HoE7HAr/m8deWAa+h4C1MY3oTlH9OZcNF3TzLK3nsQE36Brw3JyZUL3YcXuEMJGurDzZCgetiL1u
kL/7bNg4Tn6kLIDrADw9Rph4JA4+hIax+MyQIdW9SI9a9Mw0PxAjmCmpM+fqmjubefkS1rdr3CJ/
pNLNWs90G+N0BfGDOE34r+2B5VFDNCCJzfZ3+cEShrnSYNbJadD9af2O5YfWa3CN7BLJgqUn7y75
eCQeXDnckntOtrp8u/xSwCwHBwpe89S079WQPX2VMfNeuQrU1Q6fU/qf+rMz0/qFPJBaYt0E96q7
kXvH67eyuz3Z/rVla6dHtgnllbmRVx9ESA5bMB30VpHxVRXX0Cb7l0P/pky+EviRxEfDX2oPD6P/
FLIxOZu0+UaEJ9S5i4YDl6RN7QGoZwQEozLCQRNQJT5wAjT2bXBikrRui2NnfubinLFGWfKpWUKg
sZCtQSLa7mm0/oru0FfuCoLNn1GGHDGdJ7BHJze5JkyLcH+uqu4yYBDBgZ17RMAIBmKXokuDrHPE
ZdBde9ytuOvhIYT34fIzZi0Oa+e9kgLL4iecrTXWUrLI8xRtnIAluTvb4jrahOnd97T8CblUdiP9
8MUmJYi+1AuFQRNw1GMKQshjdJzAnzNDjW8MqeERLPZo3vQKUwaIPMji6IPzZRodSdIF9p3jCh+C
2ohuI5kZZq4Jh5+0M5t8kVBTElAATvXSM9wS2OXBEUF2Lbvi6s7+uhro6CjxVEQMv55nEeGpWMCJ
j9dwgEYBsHBCWoyip3Dw1wNqTodgh0JdkXIn2Z4hwcDVDF5CWkKRgVzvcUyG++I8hE6Dh5+pOl5+
c3hQ8hJk4+MSM5xq+vWUltulfWgcwlFufikX6kKkseIMdGxk/XtMdkIHqC70imXRnc2P2KWUR6Pf
O8EXA7QSX8EI4FJSKVDwiDB+Y78MnywSLsoE2mIHe7qhIAy8BniDaWfnzKm2pvbnqWgdge6pQ+Ns
wvuuqmoF746ANqRtJ2QUFR8NYp1N8uiAa7AYXQy+glZDCmEmwx1/C2fvD0xR52i89khPwVvWOiu3
KdH8VXKg4GGp3xZfbNtL1UDu/Azi6JZQTmQDebMrntd6AN9anovUguD/LZe/jv3aFvyN8+Mkp23U
IWu31r4cAefLcg96D6fHKkUVWSUO+p0EV7xsq/CQcsvqGsan0/Qy9b+dDodnpQ5j+h6gA7gKyTPJ
97WQ74aL0Iq8P5qnBHCQoR7SChNBdTHbl6HbBxnXGxLeC7rz2E1fWX7qm59k+SVgwdpUrHiAw9Lw
V+Hc8T88jZoN7eoLaUKPYbXz69cIw5As5jUjzTNVIHSii1MOFDfAG84dvrGKLer3oagYjTA0JEf6
MFtXOkEDPgKpKyn3afl3ZCUSJt8leTIVrqzS3jmNd8ybX51w1gnHt0AfqoGeYM88xeMrshuOwn5j
2vfMbFeh81D6yU4t1nYZlq1LSbrLchHLdj8upEY6wfQNTFYuUch018dZ2jG9bemE3SnlGoYdJStR
18XHkvjU1nRTsFI9BGpn62dlu81G6Jc9HLdtL7DmVZbP49LnnPEXLkjCh2fSOU2ymiKceZ1MoA3n
Mf6F7rRYApvFVN5cz3+ZGAzsLbicK6+eH8kQgwqw0jVupHG9LL/dpSBtO/ukhT1DXuuTYayBowT2
B2CanzHFWuAZwS4OlTjR0PKGp4ge4BigYuKfsWBwfDLsM6ix19LL5b4Sstr4kguvJoWaY3mcjecZ
qht8v3CEqRlvKjvb2aMBlxXiwMbtmD36BOEtRQmQGQx/4JNwfy+xPzZero55SCeuH6bPtB2jgRIQ
Lh0y+93oUzZQrEIMX5yfk0/RWngPTUaHXp1SGWWGB5b2MlgPOXOaitoSd2GKPi5rIjy4JyI1HFvg
hgWsVbJpY1smK9VwexgJv+7oPFEr924XRF9ws+JKOyGQ5RvB7MWTpbWhlPQvGNMhdMl9mtjjFDDj
Y+tnfzpmcLyDrR6sUvvOgNhO1+2M3aTv95333kefyuJiFQBqHRh0uFwfMLHlKF0Q0uatkPRGLkn2
uGhrQjGH5bEfp2OSmczW2/bHTvs7A75fiRu799BjB5e5MeBiSlNwMWo4DY35R1nsenQAJE003yJq
hvq+Y/yQxHtX7oi3NTcmz39Z3NqVb8mAqAMQ1iKZnkhfi6dBFjc6XoCz4ZSyi354sODY7rn5FBA9
9qlN8AdH3Eh7WLRz0wUDI66QXFXtqaDGHnzzL5tw0hZIOx/siEY1os325UtHdIIBO11HGAsjnui+
fOsi+3UxAWh5bfCUyI9eZTwB1IUg4lUHRWHTphfJfJhZSbzJ5eFwk3e425sScthmXJZ+P2Zj8GqM
SEcxjD2b9tWjsJxTkpjDOUsLRITAfouFSK6Yy6MDVAUWwP6nRfs/2UxGIdLB3LGwAw8IsjHEJyuX
b/CuimvSWu8T6TjQehFnBqs8FuSVDtO21RjzKMaMktgMmSZ4Tlhvi9s/A4ob09e1ZN4tIzzdIzMj
XyN+qPLba/1xHQT1b5z55hZpj0WL7yhebzwfDF6rpL44DnQav5irbZ9zXTFL93mOcw/vJgpY6rC9
pFTUdXynjjQ8PbtJlO8zaQZ7s3VvEzcr2wRVGWUNs7LOpDIkIOyM8QmxBSje2m2mg4q6mGsp+zG/
DXUfntUlyuI3X+RIVxjcMM/ICjrWwqyhAaJ/k/xmdtSAXpOe3k5+Os6AbX3ip8t2mfgdLthqJ67m
AIX6tT/2F4/4za4Lp0uY1eN1rFvYR/0Osf4lz8JvOQQ32x33hnQetf3R6TMqBCDBE5npTkE0Yq6R
qA8KBz6nNbvmLHSmXieTlwrTlh0DZQmgE6l1YQzA1Db0JZG/BkaP7SvBSU71V/+9NNvJOvvDg7Yc
A4dG2GZBw5IV1+2Dq+uuvhLrx0cDt/444UNIzwKHhoKfIOmeg/LZSMWOG8WD7Gx+yIcyPgILJS60
N3CIZbe8b27lyGSD81IHQqgBquszpDz1GM2bJqE84NTE1W4MnqOJ8sKqOpgAPHvL/Z49QEWxOo2O
d7CBo+ExOsy4BsvwXPTpF4U/3waeQq/ky4tiG7r4nPudhWYVMYdtrHeZfiKC7RC0TeZ0cjl3Bqg9
Pl9IwOe8feIILSb5DmKdER9hSP+radU28m+t1Z26lS0foRK9+D3aOt9+szw5rb8dxs9ulE9JhihC
sCA6+EVJpomAZ8ZkE59Kz8c+cqQaXfDuySPwkZ1P+1g3JRcxOdu6O1nLU13l6JQ2kHOQH+bZt+oX
18Lo6YXh4xzX28Q1AdjdPCJGXftJRHFDdTLx2giH034xwpMpMdKN8y3DaJdal640DkiuNmefeg/Q
YTa9j3HI6dbaB2W1oxsak7d1HqvTkbO2Cg5uA5ld1WvKSDi8LBsZXekiXJfLQ4QYRxUCgICjnfxK
lOD7ilgFVZl7hcLwY/KlwskRmHczZ2gL5izCXy39nwQvyqC2is+qUEyVy2sQoq+q38Sn6N3jwrW4
q2T4M4AMnRcuSbLYKnYxX0wb312BPs7kOY6/R7mjMMlsvFXKsbO4jtpN7NZXEexz/73bS+Zzrbov
yZOOXQzDq4F5trI8Vrm3CM+8pg+FKJpEaAiE6QcGs3WabQI7whP00EY95OTx1sn8Bsg5LQUpw+DQ
MRZneYLfImL6XXh7SehGriD3ki1vw4jvSd8wXHCYTIJrShJVE2wF5W1z8phOLk5YXoXtcUwl/4OC
zdEltY6jT4u0c4u9R6t+bAh1GMajiU3SfRwnn6uWeUzCUwvyIUw/bVWuzZRsgAOZxGHeQU2fcjej
ic80x4kw/fbpYxX+upT3ACpjN/Kvwu1K8o3N+9mIaZfCitXd4iEpYAfj82xE69hsnsZ8fiYEOLrq
5OCStRn6VjCHM3CQJggoo1ObxrXXfaClu/fAwBSmzo5xFklGCznOlf6D3Ws1zHgM/ce84oYG/TQ4
upQIGBnccdM5mfaVhzGjqSHHaN3CNynL7JCWH3N1g2GOyAba555i52yJoofxF4xIBDuPwMz3kIXk
b59G/8GRIJxsM95Z4pVSmnU/truU21drJ+4q1X0CdPEVH54cX12XvYGy3Hp+sK2JRkt8m3byUDUD
FlFcwM5JVu5uMK8xjiA5cc5d9oNfbqLgkI7jiy1etEOFsfY2pF3EgX01ZAeD1NdSh0zQ3OPAKKmp
XjpaIwCZYN7mNlrRByvSrZLNMy6aF21QSZdfqvVuNjd4tQuJ0M50IFfqLHipjvVGq+/BTRjs9B1f
ItFvLf+QI0moxkCTPpcmfQvj0wwSkOEQYvoW6xxPNSW3UObxPLcHJYdNhQQRpYfGavZZJnbSx5vj
FQn9giUVAOWjojgpSqDt1w9V+TkFwd6Pm6N2irWxjmdnv+qUpd2KSYnG4tJW5VkdHRYvK3uI7ec2
WA4iGfaio6gk2nj0HDRMt9V8NGR8nD3vYh+lL/chTZK41s4AotchwK+CO3xJQGNp62eWhZ3Rds8V
k1cT5kvZkdmZizczobPJJ9LOxuxQXwG0aBPnbzOKgqIo0Ko3bcwY5ckTLx49Mo3N9DFFqJ9nkntZ
fC4S+TDkO+GY685v9lE+MGFn163tuzAvFklCc4603VpzZdyvkgZd4T7IxLgK1kYrdneVIXDbz/MV
AwRIJLnN3HDfgtIiJ5R63qvyaL8te06TaEIQOld+6fxWjKjFwEfcvWG6IdneQiI0fs+BsVWkZuoq
uKdiuQdcIUum+EbwmZn3OJRbr/6t/Jdu+ZCZc8oCEPPmqx/9LYDW5ACHiLSybnSAVsed06YAmYb6
Pqbu2Zr/tqPHiALRglsCbsSfJnO3wVwfmx5D4pDInY97n3XTDhTBU9Bp9iyvScGWY8lNkne7zgMt
GCjSWrgrwAinFfFXvJpi/Ahm+nhpo5r46umYRJWtaYKxvXhLgP7oh/7GcZ/SEhYSYBr9dV9u6Paw
7DiKOgVcFNoFzM0bBu87U7udVX1mIT2uHJW9tOHs+0eF7zOd6bFJldr/4Oo8liNHtiT6RTADAnqb
WjIzqckNjBJaBxAAvn4O2G+mbd6iaSx2VVczmQjh1/249StRjorqUppqkwcgQoe9MxxC4lPSAv6a
jrxUgDtN2tm4uOtY+Lepx3GVdtEYZFoRrLMmOmmW/WZE/h0VJsvUDW/RvJMNOFnNe71Gk26tu8ne
2SSYbbKztphDt1xMQ9LdRceI/az/NhyxY0zvimNGSLYWzawun7wMKHWWLht9Y9jNrqTcWQeSjTFj
yYibZEV9gBu7ZPZ3Kl2Yc/CM0cg17+awAFrwNn/I1b+W8Q6+zuEvjxdVJ720aNWL6To4EtTlu49u
wXg1o4YFlsXVvFR2fiwL8YBBSdhXcyofKu0ok0PJcIungkfuHq8hY2C2n+bTj7pHizAHtjMmZSZH
xd8u2oEBoQ9t/OxLBrZRsApw4ANfXsQ6Zh4hHuL6iX20SV4C/7NzPyN55/qPuSDKPo5QIY1D3u19
6iGQ15x6ZWivUx29xKg2xCDYa6aVWQ+70CxBHmS4JVqqOkjWHVRBgWucL/0Hqg8BfnjGxuH1x1Dv
BycLKuOlhLKODXpZhMijOdNX5onjA2PIfNEqErDK2Y58jwYDoSpWfA+0qth3Bpc7t1M7uAvceLiR
9sk5prTNKcXB3OALY+6wRJmQKYuHqBdVFD/3iFVxcM07sbhNZbPNKHyuqkeZeeekqmkVTpcqfNDF
0Ys6UqmvfgxDcxL7tlObymz3btydeRoW5vgd+hzZLGNb8XBODf+wDgqPjkU4dPDP85aFJQw2gHE5
eTHqvNFmgKDMmdAh45ve0oCOQo4qhe5/YVLBxR0tS+pWRzvFBP5iBFQoqvGrjn6zVFsL88C1ci2b
Iw0kBPX7TQaiRfXHAaO0GB7b+EfXuyWP2yIgnGdCuJshjAPx7VwICG3XgXaykgGOXmCxaAlNOG8Y
+lbMoMgCFKsRhVECRa/HSxo2u5EQo0F0rkKTGMfkdj9l0T6mRykcS2Qy7kCkF+jkZMzbHegM5lW+
QI0jo2LTDoDZncetjMobUP97hxYViytpnjOmAyX4JeUUzH0IR9K1G18RM+I8RJrFZTlKvXpZ/pQs
fWxL7WivdXODNsSZtd33/PbO0JZ9vqh8cCTclX0UgA7WV2w3hzbbAlCl1RHDMWccqpXojqHKbjG5
RzPeh3l0njNCXnfBXHAAuW/5/GZ/ReVP76Pm1cgqllxDX1lYQC9s6zymtDqT8Uj4hlvFMDiFLY7l
C2SsAp1WAyHGqVh63x5DtZE4Yl8oFOh6a+WQj+dTFHWMwwu5ih3+SFJAYtOh8Caz1cOnPqLDQkbQ
jKe008S6kR3HxbeJ93IzfsEEgtDW7nrxQW89zwblFE6+c+udcFYue7UOAHVrYoKS9Ytmb80u4wgF
qYGXYajOaiKeSrClUBsMjcskluchucTjhxv3y5pGk1n09Q2WC1huHOR5hHJO3ym39gOBkI2X7Qz7
rAhUhuNBSVqQsqXnvtoDWFhHrUoSQtlFOns64VGCGXAPNYk4wt3PiRqXcc+7X55yjhh1eaTlVmQj
Lx1bsEeRXM3KefA4SVcSG6f1XLSXAE+3oDhGFo+V/V71tFbw/6bHdwwQ+d4b5iO4cXMiSRBP7XWI
qZOrU5d9WfHzpDCsm2o3zoiUjoeg7d5M/xaSuzPDZM1VhsPMNnOA+uEOE+4pifepfleX1ZqBzqSP
uwFkQYekCKSKEkFtn1M1yvnOnQA6P8yED+TZEIhDrR9r7d2gPsti9a8O0uEknnw18FbSJPw25U/m
P7Zco7qc0fu4zYyPiFKq5pOO9q1KOQgZ5tpCViMov9OHV8efllLGuzo+1tFBD4kCtOU+NQkP4lNJ
NO00BmLdthG3dHqmqlXL2iNdlBrvQap6wUZHEKKPed/lq3Cyl+jikY3JAWh/6Ryz6cegRtQkszMa
H26zN3GjhwRb8cEowGa16LdUzD7JcmbSVOvekO8lZ9FZ7tUsLBQYpqYHMJbrDp524X7ha17i3CL9
hgygj1vay89Qa+cfPo6R9CF2bQob6j1xXcNhxsC5i3nxNpBwJNTGj2grKM/OiICzdvJ0I7AAc2Ok
PBdP1bnxAGmHpG4VS8WUrPLk207Gte8VR6mdq/px4CRjjt1qID5gxO+aHS1B0ppetSGZNHJE7ccr
MPRtoDe0KvizpMKeUb9APeXm3q56Yzi2fXWmCmuZ+0xv8svojU+upJ6q7hYm+GA3THYIjJ1PprY6
0L5CO8g8Rn+LooFz2kOUnsFSUzgVP+OVpq0xWGXFrTKuRfVoDZ99Xe5bJu1mPK5qQgkG05kmPM6R
R03+VtV6rHG8IPKcmH0SFbgFjO0JGK6dUC1ogVob4+vUv4zk2tyd8Rp0Xy4tT/0AgqPY9uFTWVoP
2evUXFrWrEEXC0o3nlLu1KmuX6uqXxq1RO6dDsp6wca6btIOmxIp1elD5TxcpQdgtD1B44PcCNIX
LAMy7tjrvOIkyKv8cYoqoKMQZr2xeRv06Tmj1ceht4N6EdI89HEhBoWAkcT4NpV4eXFljGy1sHl3
Hg7RcvgkZHRnJdQRX3yxGg0KGgSMaqNcY2yDZ/1iJkyhnOxNIcy5ET1DZn/yMMbIvn3IbAMQTHfA
b4RC5egbIYnWZneemxxC3d0UabyX9kmTR98Ln3vO/BDv2VxeGq4E3dBsUwLAqI28+g2bdrgG2oXO
rT3aXL0T7TBCmS1oKeBWuSry5An78mIu0+hca1Hg4pICa1hxTdJHryrXrY9Uh7EX0jfGdNphgoDD
jvcYFXOBjUWuIj8ayN4GEQnpAEKPOEBGO+V6Z2WkJ9u5TZIbcIl8yeVPbwI8edqq8B4dP1jTO5mR
uEqcp7EZvjrs7f4dzOSl2dWL1gEuKtYIrKu+P1TyOOUuMnVBm9+TG1d42Z/8o6yiSxdVeP2uQgfk
7hz7GroMhSVp8FCKS2xEVBWaT5gkqMHoI55KDnSIwf1v6raXNi229NNvE6BAAX87Nbc3BSvBZQ6m
d5KAh7nqYX9X9XfbJuvGa48Nd5+poUGS9movPrkFBboW4+R5+b8k7Cc1Rh80fkolT7KnrNwmAETV
jrDQsmuern6LuLnn5zCNmx68rfB64JzxLjTe2Ah3/RcrgdPeh91Jn7ZxfxloB7Eeos3MaDf6b3Zi
jZhO/Ow21qrBP1a/JNnNS66gb5bympfiWDsLdV8RUIr2uOvbJ8Pap/1ZBPDmtwk+GArT6hzjFPqH
Q/x4+kpzYzNonOwiawM6YGnItsV0z50I5/nYoYUX+VarbPb3n9ywDk5c74yy3Yxd8pLUw6Lk7MTk
DknXvSnvKhE4cqxkeUdOOt+G9UaxvsspORezj6Aa72MMBHWbfPijWNh1ucHfBUGa9lv8570m0B/v
JuGs58FHOc0IdMisTOLrvtqnHDaYGx50Bg41O6wguZsPGT+bh4I3RgjgHdZnjPFn3uCLBvR+DQAC
n1o7ZHszeNOmXwdaRYbByOTiTJjklczbemrJwNcMRekE5WyVBs4pxpcaocmpcq5g7RD1roOnfYTu
g+YX95a4WfJkKaJpjLjbEuXTEai5L16LcpC1UDc2jgkQq9Mwho1b2/0Uxq5DrScYsGqDH3185TS/
hiD1YpY1bY3vOjmUtvsQqj+zFlgMk6uJm1t6J5ML7cgIO9HC5Y1H8SvpQIJNLbVRLtfYSr1X6YeD
tzDKuq1Rsdb7FD9lcut+ShFxCZ7by956C1I1frc0pyeqvsXeU2lgwcIesO4nmphLYtcjz644xu9u
UF7ikgOLvkwyCTUCGNRbQWhF5tGPVrNZ5sHVD3to8p+2dvA7kB7iGXTIWZbBVvLe1sSP8u+Ix75w
+sZe0i5bLf52Oxpv+npHmybaF5LmwPSbLsTWIr4ecZzQtjobOvPUuW/quXCfwvy3sKJlE1xy5LDU
HC+JYSxGdkkLaJyi9CHKW+7m96UzrgK9W0ztvhmipQGVrsm0tY6/e7K+vKq985S/peD2EZDawbP8
vW+6O707ef3TmIRIB2gpnO3gEDr5r13wGhy8GPYjGnCbbYICsyy7KzQnaQFo4o3XmLg7OGvjVllb
EKlwYrACsETyY+E6pwB/Ox0EKy61rrHqMmensju3KrHUO8kuwgImuoGgId0FmLs7LXpoy6WXqSuI
wC9BLgg32mHSZ/e23MoqO0xVuYCps+wZtMocrBbIZuluNDJlfZP8uGAJFRf7fMw39vSTYces3xJ3
4F7dX/R2bgr4gXO18LgbeIyMpAXVOm44Sj3bHlNuYsQZXBxMF0Vdn00/eBnFTXMtzMTlkT94rNKM
kQzfxUs3Pc4XBkbybxJglUjh6wu/4/3VI3phUo6g7PxyjNoRDHvKfXOT1IvgvuuQ8gKL4nb/25jA
WkCIbuQcFTq0g7lTVfs0m+FdzAdJ95Kl+jYttR9Xw37s+Q/kLKh1ooXcsC5xoF9KtQOAsLfmEhJE
gkXe1pDmIAmO+Qnh/WjY2n0ixn1Laj4kHBQKjo5oAmVFoV631VsFGa3bk3s0v0tEX6VnH2BrVrws
Doi4hhO4MB4INxxxBJzqrvkdik1GV1MwOdvKs/ZRSz7ZVtsQT25JJzRD4jCqzhGlFixnoRaSnnYR
/plL2srZ082OnQVK8Qx7F5BDvYM/UF7qstLYtNTHnbswWqax+aQB2EdwbOSDN3Rf9JivjtiX9woq
QpXc4+EHKFCg5NU3l21tNJHk1Wdgtcw2jSP2z2dmC/d+2sXLsaCQkewzxo8u7+7xi6wbkW8Bv25M
U9KPTcknIrUmDFAw6pCwadE39ggAdgGBmEJ7/YOBwCoPXHjWxr7CO8R0kvK/m1LZoourqzSak+vi
y9KNfUf1kZm+eQrsRO6EK4jr1CqLYZ2N5a6CCIT2SfaVC3dWru3UufVdt3HFcNVwbgTXWusXsM0x
hQ39Qxr5b40Xcu4Fx6GejMxCd8Of1SnYcd8QMtYtb/7S0CmvE+vaAjyHCUOzToaQ70OuYUB5ajhs
xom5DxcEcqoOgjdTZnhuTOem8WeYvjtN23NiWkHD2EwFZh9hUTvcF9TxzLq3JLHS7luOZFpEnhr8
QPuMS30dRnPrVref3F8P+1JRDttmnFYlzqMihVFLi0+JOSgjAD714hmT38qEpj4UNFICVLoaPTAU
uPFzY+ZIgal8h9u4ixJg35JRKw1frdpRo8xU782T7E0NYnQYaru+0KCxk8qL1zknAQYlijdHofAx
kaRtb1JGZwJhKzJWC8ti7svlmjBoj9UiIH4ah/m6wu4agLHX5iFcqD2zaK7K9OoY89xZbdLmzram
o43rDOfFkRfkzgh4c4+rlBaQLO4uYbBrjX4TKPco4nBti3Bn+Pi7WmqkkOjRQxZhjONNVhuLnA5l
rZD2nEMliktA6Kf59HhDdjgD51ERSju2oPK1KJ81hf9bzps7skJMBwlkJ4V/C4jYfcHdPEhRmrkZ
Fhj5y1vdAEBxelzR016zNV736iHpxmVbFggIb5b1Fk8cRF2uInSaKN5SE5xLcWTI8AxhdNX0Ltrc
OXXtBWHERyKOWPiDL2HxFJdDtYut/l5LzTfRclQyC2fbosHkOs1QozyYkphpp90NI6eiGaiVTjs9
BsbEWWmhQiKYABwsgxdecAtHv6gFzUcTskat7mIiKOZg7jVgBp0XbVJukcmmkB4n8RQNIfiOg26T
cynL0vAJLDupoQn3S7W61n5BAQrNQHI6JNM3vKoV7c90rJmvAaxD5luj9WJpPxVCyoCD0S/oohu3
YcKku/4e6VcimmFEF8n+GYx0FGIXb8SjNhi7saL/244JjFMQiAmcXrHYWfplsK9JMSaMvQU+Opmf
jR68cpTsrTRfNXjjrPDBtN+ngrBSv8H2vs/zHmfeZ+U/iETbVbZNBjZisn836fdhdS+GD1UgClnr
xOfeYSUr+Cz0l2H4MttbN3k/UEQVFR0NR1k58JAUH2Vkcsu3H6JcHSPyxhwfz7Df1sqstqM3oYdJ
IrrJaezbTwr83ozcWBgkbWjCZgDj7Gh2XxmcBF1yP9p5KBXXAYwiLGbVJG9Dx9nFYdV3AZoqaZxU
3FM7DMu19PwfBUG+QVovqRbAIdGdKT++dWPPPWF4nwKWhfazzGG8tEV6ZkCdms0dC6ptP+haDiHR
EMtpkHN+MHjNLJjAPJr5HeZQ3g0hHcTZeO2m+qEmBmQP5rId59JB/TjbGb1qoSjx6fWvHr22qUCy
ZR9wc5IFoDyaGKtZ727YaQgRAl6n7rlPRb7WJtsCE9FcHbuLj2mkA/XoubwSynhWvvUdpsTYo+iN
qsXyxaOYs5zc58InPl5pdr3Towj1lm48K3HGbdCMaKMF8BSMVOE9GV8XEhYHXx5izggLCj2qB10x
GYWKarpqWWAH7U1pv3cKaphNK+XZ4IedT20Da462+5RZMapC9lZ42cYtE0Kt9BIChGdMzzI3VSF6
3IR6NzCW2mLUyDJWgyCVqyEwgfHZ8tvrtIBDo+ffBzHWJN/HxJrQM030+5MKjOiQdF1AwzZViF7s
/rINOzt7btPCiAVj1zi64LzakSpE9J0m3KZZ9RLx/KYtOqA96muBFcFPzIXDcXKKaIk0poMMnrWT
ESH/Wd++uCPbzMD6NcxuQzkcOfnAKop5SKq9E4zrjHRTzew0n0/oeHj4D+KEpH04uXjsl364Ey74
t1Cn+yxZl39Ngsm+DV7kMGycqNrrnGcrZ1/ovGNQ/pjkM403jwblLkGvghkYlT1aJMM6ofRnUC39
JX8eLTabhn6depBUEifMq6T71UuWMGew1EtGF8GawdYCCcJfKfJLdRBdlai4G3b7fphXhFIeYiJM
qS/NLV0zBQPNoSPrnMBwwIlIAI0hFwUCqz6hNC9IGe8MJniycOQWPFAZA2qEWSUqnaK5r9mE5kON
Jbkm7a/jNjAGnI8CV5JxjXTQJkY9fCYIUjtVNuhpM48HwxosSmAgJZUZJLNJ7BipzmWvAFzmXFoD
7wI1UI8DzpcxvIsZ3ZohHW7914Tmlic6837czgVKEPufj74WTOPaoyVSH87zwQqxcGnRrTP2S4ek
XdMzFVTxKuAg5LIumGAYIBivXZudLEQVwsFgipXR/2bcQ6nMXfbWkxnKnZLszBauvvsWrcsPP2t8
Dh4/rcT+0PIMkSchGYw/Ql951iqNPE4F367JqNfhbBjay7HjT5Nqn83sJXW4uTbs2pgo93teSIpm
u31gf4EkYDnBl+M/GQkOe2cx2C7jO5iDIRs/1U7WTrDCJySBCRwaGRw/0NXTxqB2XsXVKlPoZMz5
NARzz3ot7I8Eipcv6YBdN9VjXr2Ar8RT2+5nH+vMngssxne3MqKpSGPW49EYQYLKxu0S91wkg2Ve
70x4cqXenmL3xLpdMbTL4Xqk+rvSR5TGlxLR1kwhv0FZ1IJHR2+Y2Lz2BdIum2ProBpMXJcoSS2I
VEGqJKMTrOLiKKpfrhAah4N4ZHVXmA4gyTkXl+3ChJbSREz0J0AMVPeAesKGA0ZoaSu1nKnrlIxt
DXnSZ0z2yg4uDlq9no6bSAbbAQ4GN33Xfu+N+8ptF0NiLyD2OIy2y2kdwW+vg57r596HI8chHpIB
rF2wZhq7o4X0HH0ji1Ilf8LvwILfLNFm0/g7SkpEug7jC5Pk97zCBVBegvpuHiBpDDiwH9f1R5kT
PGB6QUqw0jOaZqj51nrmXtgRIIUMvDSiOwUop0631NxX0L6csF8rXprB5vfwU6GTFsFl0/XxysNk
OzsxXUKr3suEKG0bd1ULZIeAodPH2LZREKvXpN3XebqEI58Q9ECEogkx7H9EcK2uAXPbns1OifNA
3y8O5nYclhqRCpuKc4qtuaNX070m8W5H2Uprjm7wKDCLuKz3RYpPLnvMk/6QckWPqodRra3mC9YF
T/i1jr7r+NBicsJnlKrz6P8EPdpqWC2ANjFNWnvssKayF8wpNjYu23HnYJ4sMBr/+G0zz4Ap3JXo
xyX3FLlx/F8nY3WZEDkHe2k7P6RNkc6pjOe74ApfF4fEoufGetKHbcB21kXtIUjWUXCMk6cCqpLN
NTQlHVv94gQlVMm1aVdaGGvoU8Uh6NB1nQ3LnKXbOJRIbhEpREonQ0vbDywlnX7T6rULASY2LiZX
ltbbjhjTmlcjpBM++wo5zXaEl4PyeVDUaG28cavH7Xp+60xM2ROuQDqgB6f6gKNUNhtzmOW4A6jq
ZRgCQb32Y7HJxWuTAthh3bNpE2C1BMnD9YR3Q9IC/ONoZyyrfG+mj5Pz0/a7MHunQY8THo0wsByX
+E+d3FppwZNZYSSx60bfuT1AUHeivxq5oI2H6uqV9+6otzuj5VbS1P3XSL51VQrD2Rujne1dLzZW
JbPa2i24bHET2thBBrigTbRVM7vnNFneUgZ9iCw/pg44aaKayiZlzFiCNgHfviguSa4RW89aTEGV
QmsHRD8sVT1+R3buPbc9N6kgrF+bjjFlXEL8VZ2OVMPUvPRQkN0cPLR3x2jbfurkuygSlwZBka/U
gDTlabfaKcJ7K/vyKUtngMZSpREbX1F84nJy7H/zanxxMnZP7GH8BG8loC4zdh5a8FXbqHNoE2/f
DAarn3lN1RdlDMAVGM2AlEZz61jwNUKT60iocJPry07hmrmERn0Zuyedx97if8SkZc4NbkbMw4B9
wufvYVyBcCuYSHtEovTPIdV3RQEg5wTZDrsnAybv10u2rn4dy/RxJEQErfjQiN+A6g2mRNtJ/Up3
16jHWoOz8G1pyS3m5cUT7XKYf04VVleH4FO37sCgxFhplNOv3E4uHOu+xUgSElOK6IQ20nMxPPu9
def77xq5HY2sMYPFeXM0M4WObK3TSJ1gta2sKD+kA/YTfNyKACaF1YKLrIz1t6wB9JkzP5cNd+Yp
gG9l06MaeiXLPD3PXussHQdOp+YZ38itWwsWwqmHeEcH6bWO230EE5IDUcL+6NA8G5a2fczAqG3Z
+V+ktmqzWl3szkwW3sQPJ2wBlaWav+WkDHJEp1QovYt71jt8RGx+BuySidRyJjl6udSElnMZrqiq
Ye+DfMX/zX0FDgD+BZUQrtHda6Ylp4AxJ0yL+o5nwVgItMZNbQKNVe2wycbw2av68iy6JlrTgAAw
Y8pOntkhXTAavw+sOwZY93EmXXJx0DPM2bEF4oPslxLWQpPOpcnRyvNalcs4dvAVHgBzDiulIrGc
bce03VTnbMJ+jj16F9Xppy8wKHAgNrac6fa+2078pKB7ao+AKyMvvTRhTlc6t7J1olF+M+TvBuWZ
XDI/R5v4tU8RstbaE8ikmnF2mv0g4cx+HGyZPLYMVPgf4tUg5AMYKbYV76Er31zMac8bEPxjksTs
702DeYaerJYnuzzkjD0XNS8nl26oB2YCTipyGc0UCBJxtINFIhdxHQG3bFzi2K3mL8OEsm+Q7khO
yMlz8kuT1Xw7meuV9aGFTApvwIXdv4ij7IEgxg6/BOcIjJ9TjTWBMphq0RjlWyGTPcnAQ2ix81Fp
ex0HB36hM5c7V2sytf6uK3J89CnBbpSNwsUjPYVMptn7jBi7w0BcueqDGEQYv7ZqUCiWkT6MQ8p0
cP6QZlrLbX3+9O+Lfx8y26XKRyjJWHL+9O+LstYYpZj9xa99/8DlQ9nLv09H7DYkgg0ijPQSNUsu
7JxkSmaaLRyXQzd/GNxg+ufD39f+/eXfv/2vr/39WzmDx//9fVUxRQevOZQmb8Glw8tPdWqAmcVo
k4RgP7qGa8qrT/nIto858NHma5bQsvTkP5/quYu329cbuffqYNlNYXXEeVge//kXBsurTlqBauSD
VimycbbejYd/PvRUKSeqxxssiOk0o+Me/j6r/u+zf34Z25QV4MjTkj4/Run/fjBNcvbCCzXullZ6
tLFcIczaRyZq0xZrNABPeRSaRrxw/mAnzPrM+cN/fS2gn26v5T1aeuKy1Ur3+PcZ93hkKFralg56
hsW9Bn5UYYoNR4Ry2yTdmwpMA2psBNypoxQI72MAlkRUyQ4B9Bp1tnX0hjSGs2rGNrNXZR21xPx/
v6ZOdTpGL//+hr8/9fdbu4KnJDCcYj3pg3ZCw/3Ph26qmiM1tAyaAj05/n0AwstN6N9fm7wGzEc7
hAOL/AKwCP1DikYcbbsgVuPB5c/AGz5MvfdSSYmfgXuJgP0C2O6OOp610pLmjsqB9WQk7c0yZXxg
bPsuyAXhEsOhjrHF2yrJBcRuhuwcKkKrnfAPkzRwKJPRWdNiTvGTkUQnJxEfGHTsTQvDa0HAAqEV
BfP494GAZ4sKRIWW1lX1cYDvxqd0MIqu8OVaWwZuYx7Dqf1M05DSEgjBHl6JNqBduQrDpzCwaoZw
8PtcBlwIVpzjC0+dg6bR1hEK4yKJyfjpVX+kIaG/q2ntnHpH3+XQB/JCYStoh3LvuJzRfIymlTOS
RE6R40B00ltibm1nwjCm1816CEE9JyiVSWCV+1g9OpGnPYf4vYueW4WY7GgrBDc2vObB3vVjjL6J
tu2ZL6/Nyd8YGuXMJg5r2KLczUzuVlITdMGT7tN1eFZTpEUHwa2XSrIZyTvKjaz1eZYR3xc+slk7
yexUhjWnsby9lufJlRqHdhWtYxuVPjbwNHoZMlndtJeI+sz5r6ZKnvBDoNvHoiKLoOLpsRiJDY4B
kylbArTUiLNgTfn7jWONjE6fcb8vBG4Xs5TO1s7QWnsfRWcklORxn1n3oL0Y8pVyM1gAOuIGpmSF
1nSDlzaf5nMYKwlY4y6vN/DKDCqvNWeXO4V+LcD+L916yrfkf6ar78qQlG2PRC+nN92f1A2kTObi
aUtFO+4E3rRoSn6hNWOrNoz0Wlb6uZ8q84WfhViXOVW5kG4lwmgVbjnSdivhSCxjWfqYlkOLlXP2
mgbhb6GP9lFgFQ7yPeIQ+j+Ny+fEHDUM2MMzYOh004IKeY/Jx7hV0VxDmd6PXu7dw3tYVLHmMkvo
3HspzB6u52qoeLGB/Tg3y6+dm4vzlruhmW/+/RrgNI5twsZJ1Q3dpWt1jJC6vPYgVJbk3sttgjRy
/fsA0BV+GH+lMGcWre1GF4Csp0DMqVFaq1YAaLnOGqG+zSu/OQ2xmW4M2SBrz00tuaGFRyRyCqDN
dmAYj2LjshHK6AQkMjxxwtbNc586FoNpqgW4pSKpiRGis+9WZ5wz1bmGJnamltVfd1mDqsJBe9PK
QSxc+kTuYKoUJKDsZuvMklrb1OU5CGrcvC7tbhPdyWzVHQJT1w0nDvwxlV3ZWc7vRpqxmKf2mD+M
zsOrKE2KYJwu/DRTdLMQSP+R2CRB1EEwnwVi2UujPWkEwweLtrVOWnwQnc6YsEOa8c4OW8oxM2L3
GhlMTQPMfrsWi7pPoPCWZpG+rCiFX//9t+pceCvbsq4gSJCMoFfehCbda2GTTtL0leosfS9Hd3h1
uTsxSXV5XJ7s1sOU2gZEeDgAOknnXqnHaO9TN3gB5OEymWLcw9+he3Rd2VqkHeM6ISoE2Bkllcqv
pKMZS9iMeevkbugi/di3921DjwA+Ke8uJPkKmchtj+kwTgsitdQJ6np/94d9G4zw5oTkuflRW6t8
jII7M629teBEuPKM3lhBt3V3HuBKIorOLTT950qOPnsf1zrRO+KpVapfW95e71mb8aKrPTOSe7Mj
aEqd47n0pdgNSjXwcZMMf9H42GPFP2Vg9kCDzRykfPqoqB5QghB4kOj1UYvz5NFvCNggmfBjT584
K+XUBZvTXuiU4RomTpRay88VA9QrdaitGz56fiyIZg0NkdTc3nY17rm/RSqAOErALcHKEIl7p27h
w3qKKzC2v44sIVlDl9qxY53z0+4GVx1tK073GfUYgYFzyG4IEtJxHxm0PvDm8qJ0Qg5mBtaH0oJN
douNJP7n/eWS4tGE6g4ojzgw1RCdpXZq7bDkj8T4AIegrt7UlOgX08a2WfQPesAMWJcM/Z3avfxL
WPVT5DC9TKhdicN4x/F8r3o/pcHBa9d15TqvMV762ThV7VoWrksz1zwWXolzWBkZRb5ReHEewtLQ
LiGL1QZyOCV3Vc0v56/RiIZtUxB98APkYsNh++xN072T84fIBncXxZP+zxM99tbZK8W0lx0m+oHu
uvmBmxRjzCTnP+v1kiCI1p4qjYNd2PsRFgIfqceKRHsxqCPfNbw5YVvF5IH0/jlIUnHhAiMuAAo4
DRQ5kkXtbJ3MApsUyBh/aZz881lLxaUdQbYzkf3X4RAwLbX5sPK19MUcW/rWXWGuPNsR+xRUQBg1
YjlI2LR5T0h9GPrXoQvLs4oxs3moaCnUuIT0DKhU20nvBkmtb1h5WzMRkJVYY65y9H7byE22jpcF
R1AWvZ4Em7Eaf6A8hiujNSH96S6g9ThfxVOG8OOm1lrX4k2NF3nHCOxqMubERaiTbg9yXNRhwABU
EbEfSsJS1AEfaxtxxXS61wTepVtEvzqVWwTAY/Opzz02FBTdkRycLYNkR147OWQ2ZmWgbYS12Prp
A6v2AfbcrWv1mzFXl0FYKyoB95h3OeiMNrUX4X3dTTvaq5bKoNpN6Nz6KunfT3H4mMF0GLYKq/Qh
Dt4tONQPtuFgRWoyQEH0kFH0CY2kwdOYR8HBCbplNJJBK6xYZ1WZLlPTQOo0U8QyQMkU6t0oKtlN
XsHND++Wsv6HtvNojl1Jj+hfUcxamEDBFICIGS260Y5N78kNgha+YAvu1+vgSqHQaCGz0O7ddw3J
7kaZ/DJPHhXcUo6wc7UvGWGV9poLmICVTf0V9099Za5mksYnqEM53UaO0Y3ilfYoW6Uu/nKefCtM
M6q+Mt+/cWru5Kaf9hfjMBOgu5ntnB2uMaFq5qzDLUQuou9zTw4duAB17kzJvOJGDzDB7PwL/Ex8
rpcq3eZaMSorn4FeIMIVu5qbsfQVSC2zAzfaxh9WVthb1eAjkCo6BwMFioa/bjvUZcQZcFAUSdNY
mkttjy8ixn1Wi+VKNOO773Hb6ruexcjBv+5rfLdmXVOr4DSnxmQ06GC5zSfCb5nr3qtUBoyYRgNU
qXdl8tTsRCqti7lyvHWihNgALjHwHwwrDqFu/lgp0jtaA2avRMfbzKjSvVG8zBJSCWaFdmuanXOO
ZxtElgHAPMru7Gq87pyuu6R+7DpWQfs80lVEipYffa7vAn/xNqx37k1MD9V2UbCtC5xjFwVGU3Zr
ilCYhdGjBhxApta+gwqAzpicEqfVlAGg1nqRTELtBm+JBbaFUtzLwE0aOgeAzQGz3VGFi+ASGZgs
27s2K4w32t4Plt8/FIl1U7dtExZld2EQ+iOJDVPRDFy+3TG74bjWHkmXGydtQvgVJuSTEqzE6C6P
UzGqB48s4yWntmdtJ3d/jn9/Dn2R6PMLw7c+fbvGfjJKDrCVOjCAmHAJ2Qe9Bg1MDyrxLOYUtwCe
dDfVOFIrtj0/Y4BVVlcTtkHGVP02M+edJQe9Z9wKZb74NPvmWSaAByJaAxUX1N003EVZN9wCvNul
Vl0ddTHNvD8BoRpuoYMJSRDrxIeZRPBVzOkTiwC5fxnQ8VFHLUTlZhWrSafVAIZGvm98tZoTPBEb
WF72EZSZmNsepFF5zwuu0fWZVjnB6O863tjWyfCFEyM8OJ1HXbfjns3pe/FdLFjzRW9b9YHg9psw
Y+pmqtq9MrVLHH2mcXF865URh2aTYTCbrcM8VbzelkMwdmx/DFgM4ZwZNDh0mB6Tu4XC+k2KE5W8
SDOEBaIVGJ7hYaL49WBopOVM3xIUtjaFKF+T2foVjkc/W1bbYWkhbpUmxvsMS3ikcOYvzOY07mKf
FTcMeoGPnI/fGQqIzYi5t7OXjksEBNumoYin33wHkMq64quyiqP2yHMpwZtqlG62LV1BK2vGoAs8
p7HFQr43rdYMYajZQGan5wQekZwatfVk/m55UPed7C1gqHoYdYclQDdXARWpq0CMB0Fz+e+Mxzof
GdJlxat29XMCwjCZUWsd13roFsF8uduhlppV0b+arfUjyrG47Al7BxbbIPx/3igSbhu3Lg5uQ9v7
DDhBC9AgTrRL8qKlOdDdu7DpdjbulN5Td4tWb4nLEH1wMRSOMYNrH02eHCULIPSNbZqnF9Cm7y2O
pW31G3tGdFBZ42xMAWYgiH/svHxNZ0AUfkI4ChX/mGgn3tUBVB4qnX6d0Zq2A+hPnAY0agDs5a2e
PoRnPKlRYQZXzGtmTjISTrzdAnEKRucaygLHgqr6drpXR44T1vLms6FFFk8GO7gh2vc54qgjOrmT
usIVhq+otjkRD4OJOwMRLCq6raRws2dEXM2J2mHxJou8RPtJwOOjCmFpNtWjIbmha5P5i+peufAQ
1ZnZPz37HsRGFN65Kvtoi4akb1yg8LPAR3J8BV3HcEt7P3E12TRoozRlpM9MbpHwQMS9SL/yWD72
njzQm/E85wyVmq60URYYEgqK0hrnRL9CHvYSMHWeJU9G7jG27DNOMNWHqxOc+RW2t8l3b9Zo0cqG
dJ3JpGS0vcssF6kuaw7UL7C4+KiswYqO6NTMBEWY+7YmSD/q9ftKnZNXE7fxC9wHU2I/O1BnN9Kd
wlx+tXnpXQTr2Heht5SJ9OQDMyjMdud0zXPGaXQHDYM6wPhMxSulNFE4pqwMqY2TEOBMatfc7hgA
u7VNo6aTMmeWyLneTAzPIqMvcuKN3dhQ51E9ZBONAxgHB59OJA5faG9DQCMqBk02wH1uzE91Q0i+
TQr2m5Ev6MsF3gNYfS/g3lJE7Zezujmtj14MJaFG7z23MfV4SANT46HTImbUfGtllL5OQ/84s3UC
fpFHPzGp3NLeoWLZkiX3IhL5wGvSjaPK21x6V9SjUmxzN5qU4foQf/yK9zpT3NrKOv4uWh4S7dVE
N0zaXMYteI7iIlW4NZvIO0biHi6NSUUQOxpVIspBMKjVw9ji2DDUVgvPPIrkO06mL6o4MS+DDoVa
1G6VwnLOMoeHVTQfVNJxlquLu6WcL5RpHjKl0scUz+jIJYxXstmmaixokCnZXdiV1jbt5x5M3ilB
XeIxZjhrlng4YIslu5lKMbpH/TPal73Nmyyc8uLJUS1g/OLdNO/Hvn6olQKTYLfOFiznFl/5+sLg
TGzn+WKoWH+iyDmaTTLsdQRLcszaOydL3vw8MDcum9Smo5m3aMdyV6Yfs8olOFrgLO483ZkpiQUr
GnA3A1rjPNpSSVQcOVWhA7N/t53Z7PuJF6nxnIM59TvThLNEccYPjbwPKnWILZX9wdRDzs01KE5l
4BAFlPf1ysb1s+5nBYXqNU1IZAyPYo1WuLYZuLaQ2OTuRh6BSLVkM/Lmq8hmuW8dDR0iemDKQjZs
usrRxUOtmaQ0Y3OF5HSXEXk4tuvrN9AEEYqJi2gSUPYQEGcV8jHx3cu8N/A5TPq3AdUZSjHATFFf
+Zr6sx367icCxBvTdl4siw5XRcUFRAfrW/fFLda5HmFxZabDHM1thL1qyW7sGuJvErt7I5YvfJML
E8LstZhXwnmA52Z2livAfuhlvkA15AE4LJS6eRQu5qR+z17AHBQ210glWBpnCY5Qlyo1iEn1esID
4tPgYIE9lYpZbDXYiFlC9rIdzg5AZinCqUy0ESwJtVHgjBnxeuZkT6GIvAwBhSuMDvggt413YlM/
FbXdno2c2RXcg0XRhcDHybfleMwnfRmwSFkY4hzlvYpIn1mazzoOfmfJQA4kIi436FGz5TygtAE6
TGx27vx9WXR7iMv+umi9l5wGuP2gDln1GRv1Fc/qe/MH0YM2qUjZEGgq+ZjV5tmPrasi05dzPN6q
yGp2Cec9Jpsux0XCPPzkZI89higuDirSMhrkTwMNrKOVZPFG0EA1uysAhXdicMgjg1A3hi2/xq7+
GGaf7o563tsKA3Xl3HhZPF6U5alyfUIw7cvMeJU3UH5kHm+5tVCnOWlzOxucr7f0LCnOBIV9vTbU
LaM45EgTXAK7eMtPjiAiJ5JOzvC4dPUTHp8yVB3H/0Q0FEIsfg8AX285mL3jPQPaETtrUSmJNr+f
lg0vwIpkDcosuC3tJKxGUmyjX8M0tLx7DMMYSXBaUBA/vwREnV0W+qK/GS37meYfyXSE3J3BYG7R
AAdznnDuKTMuZgO7FRYMxmn3c2eTmljx2WZtfnuXlGKyAlPeGmZr20oBRydcCqc5c0h6aSeG8fBg
dpVXPynuinWW1Me8aAIaGdq9V6QIuTahs7w7L4b1uRAY6524Y9YKVX5IOPwvDhD5eD313pdGy1rg
ATKmSQ8ztpJiC8ifDgs/K3aAWADUqpzbETDE2YEdBjbsuIzBvUhIFEjDW7Zj5yZ8MRTdqu9gmDU4
RTuMcS2qdY52urUkf7kbgmNjRwBbDK50VA+DAvFfSnE3ehFnRBAkGzPI8e62L/5K8bGG6Lnr9Ltu
sBhQqDFiYdrndn8Uhf3Q2dNyp4v8D895QgkuMcdDOJ66tVyDSjBpXbcpfc0RTWUREPCQOcwNLePR
dhpNzCRt8QVEnNXUj3ejX7ywZ/BBjgOBMXPiw9jKMxJls3MCeWPRFmJ3z25uC8h6VJRlI754v9zH
Q/pO1Itjv6juIwQHyui8K726fat0avfQTh/6CkxSUNhYPSNU8bkzLzsAihEmmEMQW3jTSvGeLYzk
bc86lZT6bnQtTjyELCuZRRGu/K6TihpCWCucQlisafI7xPSu72oUq8InvBzJloRZZPAKuwMJB7cF
MmyzV/tLcc/cjhhQQDTKKKpHXUXcCOy1K76GdmXHXyWyIGdKSCfMPx6bybqpbORqk6Cys+Riv6Cj
o/LVB99CIzazfibRNNAJV/f7wAiCvYED0dSE+A2H+TQM9vyqU+VVFzD5lHS132QTZysKU8uNn9bu
MUOhKmJ29qSF2N8CjaL1y9jMdrK3c2UeowZZXjNRXRz9kVU5sKq7hnTclrMLIWubBGNsZecynfbc
/fJwjD+USWWyoOKhspBfqwWMXTWCdggiKyw8BpIqR50RJeMPqOxJGC1Ua8TPBW6FfJ2uR0rflWzS
cRHWtHBQ3hAxYAcoH+S7bsCDKpLiUfnc2jCkYlMi1g2o0VuGcyIIoEQeHEZTqts+N75N6lnJjXjT
Nvbru8WgPmgU7xoZbVtF6bzJAnH751eQAqtQ0X+OCA7z1mOUsuloMTzGLJmRbfb0rGHc6mbCjnER
s6RLXuho3FsSMk9dMBK3zey370YQtHDtOhz1TZr8gp7E6mb5y0p+POK3GZ60VV9wuKMbN8Dwk7nE
26waT1OSOnpvSpyzprrVKXam2MSvNmfZfiGOSb0qVMBB+Kd43a5Sk3dOx2vFJ5UC1dBfC4jzeCJP
g5FPt+k8/TbcTDkX2FvP8tgzO7IDEcUYKDfTec6JjLn9GIQ2dFpMkViCUjam9eMBu6UGa7NydiqO
e3TPvae6p0IUOkDrTPQO5sNvuqiXIXLKnW3sem4IPKbjEmricLXFuX50AFU6BWaPDDNPEF0xKmL8
4KerR5sEBMvi0P+YZvxcQny67Bb1XtT5zLmpv/MnmZ9lqy6p/MBqB3EwzdvyiinZS2NW49ZNEghC
xiaykVI5v+DQaW1aLiSvRlYaLxw150vl5ww1Fm6hfkJDb8YjV9nzuRhldsuhcipQh+cpEpzG1HSo
qRfjGH02eogPxmKa20X2Scg/ZmPuIx3qHnuRHCvkoA5GDM8+SKYlnQ5Zyj/s2kuY2R65W6VB62Oz
rEsn39oBH7OkL+MdGgsfkfJiMD2kmcQNpYbT4c78LBJAQquBDkaksUpvdPDyQTEHvEoBzWJ+1TyX
iWkkLLv8HKZqH6K+YYdTlGIIDH5JvSS3ZkEyBZY6zDb4Cl2esqoSHShH6vhUPu0XIx5PcwpnaJl+
Zyaem0l3/l4yfzibwrgtMje+wmcLJCd7GYPU3ucp3TGmQ368iaEFke9oOqpMWoczdgMtkOEazjGA
/5q4R0cyJkwdPOhw3qdL+iHB+A7pfTLiPILFkcO65VsfsU0qjlU2po+2XhcM3Dp5XfL3M8KGTXzL
lTA9OrJ5lJWwmYklB2diadazd12U8W1ZYGhxGPeB8eCq2oDZ0nFWoJBUp7Z5r7N3s+npHOGqFyyB
j73A+pwr99OJ+Dk6BdFlTFZiopvvbEe8T25+3ymXfKfST60kUb4oKLE1EAv8Q6zcKCJ5gX0uCD58
P8JlaF3LPP/Cf//8pyqkyt5n7hbbyfJvxqiCKDKRDJ2V4pEzcS90DW0bFuxEMWDIUvqx0DWdGBT2
5pjV93O36KfJ6cA5V/OJzMwVln0M/ZpCtVxRGdIr7L0oz5tcROwk4Ab3VgS7hM893cGSXlrSQB4a
exoTq++qDOQgl6uB0MKuWGIc63o4FIwGAdxnJVfgdjUnrX/CJ2OZx/diMNlacYJ6q2Trt2fGVdOG
4CCreo5t0uqhPfXit25TfK5F9F6myeXSkDEAwPlFXAFjKfxWU78xgwDuT8apMTWVUbn8nIvpAUMP
2UjKszosrdb8UDDHDz3jLjAuOhuJtIgQe1Wh8FxXdbWVVJSEbQErrxuGUxlF7jnmnK6i1LlIWFBw
ZvWkBrBiLyX3ZdGq7RzDfXA72JBMZoJUvZUmoukw9wZL0HCxjD6HfcMdd9YhHetkG9EmcGww5JuZ
yg6Bmb2jF9eQIODY9u7wTbcsgG9CfebYlQco4NFmgKAxlXDYSoXZviFShJ2cHwklH/97k1a/XhEF
MLyj5UAdxXODCXksWzZqBTgJP84uHRKs1UCFRj9A6O1v84rI4OIyGVz7WAEpyo2sSTZavPFGII6j
8GG4YYnjDbNM3pJc5sRYcy4YuA8/UuIi3EFvi8RDc2qdG1NZL0OLmbNpLF4KL2g3WK1jFORl13ZC
kpdSFRZXQgczzkrOXaLiBJnTzgQmUUYuR72aIOHgog9FpIWTBNeYFWOSMfw1Fp+I76KonhpYYvTi
ZWdtgRYg6cO7UHY4RKazxM24cZzprVA5ORgnf5VO056cLv4wU5KVBjdhGusqExZO29fD0XLN62j2
jlXbPgoLSZrRIQCF+Epz3SVkpL7rNp4AYvlvdhl8VBTq0Hl2Y/rZo05wQedGQ9NtWmw5Qx46G/TW
CK2DsRJTeZdtleefR4NmNEG4koHnuB9kS3rIp9dJ1BkGBtQgEztMnRsEdwH2+h5IRFDIJ6cnvzyM
Bqc+rtgBU2KCagPrXWvDTZhuFlm5K//7zshJYtHGjr/YeW57GmAX16NQrPg0op+CFuVD6wkCBKiU
QAJJ/7YmNX3TQGIlwZNF0/O5n+3fVA5f/YDhMKknTRkjLaME3EUcHDqIm9Jw3pkAfsTmEPGxg3QO
zLj0sMXGxGNUxFG0ayhn0xeGXQUn/Dw3Mm7rM9WcvFv2cGcMxPh6A5k2/sEEcs4mKHNBnH4SYXpe
rNQgh2RgZ/fecJNx05ybU8nKgbbqYM1lytKSCtkOE+XY6fAcvA2j8yOlxb5E3zUnBtDKk/yIOMJv
6ZXZ5gsoXtIVNv7F6JDTkbqtFaOhEds0sa9p73Q8uHU7oFF59AEm059166ksVwL7qeAhiAaC5osd
X+Hp2fNGuAfMB0TuzJkFjMTDL9QMuIV0f15Ppf2QRQySSqR9z0dYF65PlpR22YK8/OiaIhSQWSQ/
Qicqso8ZMLfAAXPm/qpgtsM+Elu30+eC6yPditGj9n1x7vVxgnd40VGZBwoqObn99BW3MmOoFngI
L2obeMnwgKsel9iYXxaszHOQtYdmFDe5Dojg1bgzW7y5W5mPFwbosr5/0G3fsZzEoeO4AWOSLRTw
TYaBCCfLLVrSiVIIQHoN5G9tdms+FGZdWoxPQUt2sDfG5wL1Bx5bcONI8y534O60kf/JqowWbC8Y
Y2Y2r87QGJboOqMDNOw7PjZ0eAsYsXXH0ZEA3Q2A1PnDhqsfZrphJejg2iuDUljm9v2RYwe6gOUk
oR2oT1XzDyTFc8O8lIEmFq00bSlI6UHmRM0RemIOujy/SAdCnjlamJ02GCeG5qdHJB5H8TOuzeaK
VZQfgbl1x37SzThurJbPOI13E+7SSi5cytxU7poWSb4lKjkyRV/FPdEA45tQrCpa4/wCTGZHlbwJ
W33HlO6y9llhtbwy+Bk3dhsQmYtpmSqrajeWE7XGnLTSAeO8Snvwe6P5XsoJWD8IDAfTmELZoUKF
9smk8cNs8g/tAk6n4oKxNrk9jzOL1iLhYBC/gfyA5uZjtah6EF/jUr4syyHLq59+9C6smK9WuPZh
BmXFF0J+jR0Gf4JRlrEwKeujE231Z5ES/iowZwexKU9mPN+pCd6IwLSz8QCXVqZ64exhUp1HAglH
R4nVvh+WhNm8z0jRZfrePfVp89BiJwJeAcipn1HItP3A/eqgbQEEvqE0vtPqzHUDUYU+K4PbD7IG
SagJ0xWMlctoWR5ZabpNTrf4NmNF71JpMuRZL8Y5SQRLFvvZYBVwW/c0cAjfOpEPvxYOzsaxqrti
PHszWG2Z3pgZYY5hea2St8mwTs6AS84yuSUrpXn6HPsqRTXlgAXCXxFncaleMGxGMFPK9J05/T5g
1sNzk/u79cNRk5VhklXipJimq6R6M9khtw4TJ/b95tVC3aklOcEqm59TygC3k2ZlGZ0KTv82TUDp
Z9M338VlkXo3awh4nDoa9fRT08ewndpdngbDcVEGSVA07cIB2LzE45vXBvMGy9usaHw0EGvryKvA
2pq3bXAzJAHQoLR7Tny4osGDSsbPHLr+vn5dMk4rdQ+Q16sl1bLJK4fOeltZrdhp55UVVOCJHG+X
3rg1QIdidkF2bq55CM/e5B6xsGuMgJKQTcBkflTZdy1IO+OziFcZwWimfSK4ai82liMRoCNZFvRU
D5CfMO0PRmahkaRMRFN1tFc2a/45obkeOlVxzqIECskJxVQFq8Q0HlPd2MC1DlyaoGRZ0j80rgvO
twdRvFhqCeU6aeyNZ1HUAekZlKC4q5KTUT8VBS3ftAFOFkcmDlFQRmyGMkxxDmYL4zlbWElMz0ED
FP1ZMF+cB7JT9hhT/9tM1BQW93Hp/pbLuSaTEvAhT1Emt20S0C7oQ1aXIwptgrzDCZtsXyO7Y1EG
l53o9Zlo6XpRB7iIin/2feeF9mDAKHSj7TL5ZTig/AK3uR6FIKER68fERi+oB/WMAZ5oU8Qas6C2
btoyCk2JZuIhRzIAGJlBeUxpRtjU8NE+HBqlCEctn37Mscn1p8cC6ShMRur66hlF3hWo+hyz8lB7
cG15s9vmlqEERgLf+S6luPSnwN+j8ZCxaEk809Wqk8UJl8b9kDHZRCK4FgFWLksMoeYcUcImCpVS
GEVmLwf579NMnyz8f4MlezMeDWP+Sez2JUtcmliT+4nmkNqKyMY6tzzZA94qFNLEB96WuMjgxAf9
SIcMdAaMqzx5wjrGLg/S2pOpgJrHaSk3VF8aB+pKfNindjiVw62dW82tock5Okl7KplxyrLThyIe
rkXTp7um4iJMlfnJd+uviRGBMTOyyhIPU7Am9FgMNxXBLC7vE/gAZYScX/hJRS5OpoPeA5nmxOkx
tAIUZ6+zvnDTSV4k1gMqDHbdwjQdmCJd9Sr7otrsTlXFQ+YML0uEbQBN+KsKrGrXczCre/eI7+Ir
a4P8hJV9R+fujWW3fUiYqDsGUu6sCYhXnXzQCuTBm1GXLhhVMnSRjxWS5Log5gg1f96UPemVrgE0
HWDlZ5B1FZuLcaEd4wlTzmcCrXIXj8PrnE7MAJInE/At5ZqkM8TDMiMUuJg8lrwEAd0jCYzIbcvk
IfEVBbA/7LN5nb9EOUf0FnMt7UvizWpnFCH1zv7ued9qap/slqO6Qckqgdrb2tAXfc4FpJrUe+bD
WyzFmz9lOY8kA/68Texd46b3g/1SmcVxadL8ElP+Vkc7QQR6mxPo6jvQ+cb4MdjiTbX9jZM7z53g
IDmk9gVWa0ihVTgRQeXe/kFk+kG0uH26gT5JJuU7u8IzK5gleFJzkRTmNWOCIbTQXKg6rJnSOxXG
CnXTsuUak3qee7e+8Eb+A23oQsjxJm3wf+sYLv7iRreZS3w8BqhElA9CJk3mD9r0maUibU79UxQg
nUoP73FQ5K9NRXdFVjccxPYBub+E/He91y1sHOItJMvmlSkBGXgo0kuZ4mAnA8QC2U5QIeCQ7N0b
Xw1M2tdQhtVYwCad6jVwED7m+SV2QXFaVXIGCKPWMr9mZ+lb6dFwpBkiuMSswywCFOMLwU1+jonl
6nUHRfwaE5LtnbULZvlMawrc3BTRqHzF8tjsB5OvhCqCex3nKM+PI/lt2U2/as6vgzJoNlY5Xw9Y
wMK0zRBxxSeGxvJsUX2tW2R3Pp6wOmxqS3Ni75GSN2ZaPHv0SpN1AWsKATnDvEh1lF+NN/XU3y6F
rPc+R3Kb/Y7j5UL033BPdslYt8luxnY93Mzx42Dnh34Y7GsXTpO0CGH7mj3eTPDJuWl7Ek32Kyqq
4LvnIq/fvaSnwK/Vt1XEt1SOoRN4b7XNctNg1Qxp8FyF45o32A6OkSV+o5ERkNW0oRgztK0SClKM
Vxxj3V5q9wEA/XOt4TCBiQ6V5HJFCfduSPW7zEsElXG67PtC7ZXurXDpMSR7O5GBwPB91w8DYb/W
wgg1R7UQk+FTZqLSWtQ/hQYdaBs9zBDgRtxb2D+J3XiKdHX5nTGlD1Pfs/YODqZ8teLRz/tNFQoH
j3561OnCa4eIsMHCeS4sd1mBriSWVzSYB1JsNmuxgTYvxVPq44ND2jZD20N9tmYGlmAT1u4g49TD
QceGsCNY9xlTJZVG3pvrQFMcfLSEwX82keoPtWT0WEHPuiD3rCpZb3E00JVddc91FZQ4WkFGUGUe
eivdocDhTCoWd/IcQGg1mie3gVpClFM7MFB0Fl2UCfu2mRnsStL1Nj6HkcjGtRqlTH77Th8z2/qM
xxlly4Y72BC6BcThgT1HN5ju0nQ8jlmPALZSvGaa3kmI1+9N7fGGqIZSjNz9iUf5vvh05VQyZbzH
9TkRJVuEm19eVQzkt0XPJlDZ7tccvGVgLyzCNCFYrTVAZj2C6822Ew6h0MbDH06GiTvGWwNbFuS4
ksajnongBB4tpNCB0F9CHMtPkhfteDJkuzyx682hHRunpQ3uDRuNlwBG0DoHOBPGJs7yy3rtNWO2
QZS+8J/Q9PE49gsfTWGggo8NBSWcFTpdAEIEaMrAjuNk4/1MIOHp66GrRxCtYyTOnOppKhRHGNqc
uVHAvoMq4d719rdb6V+XN2I/lNIPRf5V+wj6tBZtC5wUaYTXkYuh3lKNHrDr3DqDLFiUFPGzytyz
h0Sca/FU+mLisuRIn5QbA4VOUf0U45bAh23ve3xgWyNWxn62GV7alnkwq05AmfBul6GxDiKGrlAt
9rbXE52l5a0bv3pjdwUa5SwB6mXNkxH9Iize2lb5wAU2hTmBtiyLtcE+e9IuM762Tn/IlLxa1CbB
S9TULQjhglQBgBAMy35OmAelaW0dTcN+opqskuXZq8ix1EnN+mrVdDbwcc77lXfavCvNqj3jzxok
7jlPALfCkb7EH02MhbKbpWLgljwp3R31uqD45dlo9XdszfCvedGrDB4N3p2N++3XxoeobW8/pNmv
m1n1YbBMjGNODh5j4c7N1nFVtlpeI3KeXHKBFxhHCSFHJud/B/G5kQRakUiuGJyxSAdYxosIeHby
RtPt68QNYi+H6hm750MXmD0JsftAdBRzW/rXmsiCNjmtHI7CilLzYStWMAd+EOw/8uR7HmWhActT
vn7x6X7C+VMK+gTgNTK4iu3phAbzjbVpp+JPli8w4isGZ01Pfixr19/orRvz/Zp2SbL5ZRFUn0dv
vTMyFIWUZdanFHKSU8pDEmPqqoMzxgjMi3F9wTmfb6e60IQtybWAIQVK7GzpEFh0fhuwkGh8jCVM
aXtd4Il9LtGx1flxCMq3hlNBOsXnecnfxMKSZEz7yn9rLa7lYwQFw04+c4N96KtR8lynd82bW8e3
QrzE9jtP3MXILljAAILPyGQwuMBSc83BKMzq9lMCk+hodhxfCMxS4KeHp2CYrhjT02+6Gir4FuEm
61G9Ng2vguY64HbtGZRD7hTbEtcBmwynU/Mw9biHBRXrwT64YTayc12QEoW44+Dx3g7Ozo9uI6TM
IHbuXEglyubAsLoS5MQIQkfnqABnnJYPJLgnT//GNmPQIaAyeqTBZwzESWbZUVvJi1uDceCgqnll
uJG+VbiuOcZvbG0dEm96jLv8QuX4OJtbbQ3flngS1B2xmmxUmu+ynMcT6qgj72cz5o4ybxLDv9bq
ep65Av2/tLEefqrrj/Kn+9ta8/pVUWSZxkn/L3/7h19dpV/sJ9Vv/1//1D/8pe5f/vx2/FOFH/3H
P/yC+um0n+/0Tzvf/7Bm/tsX+Pc/+b/9zX/6+fOv/A9trAwp/7s21oef9jP9+M9trH/+ws9H1//9
L5b9V/B1ZhAIbPaCujOKVf+9jdX/qy98sf6O5wkH0s9/tLE68q8iEJYT+I7nCAuM4l/+qat0n/z9
L471VwtcgBn4MrD5bfl/amNl8Efn639uY7X4FkyfPlZhBabJ97L+/tfHfari7u9/Ef+se62Wmhv2
1guutLOqHNqiFg8hsvWrBgh9csaMpzgwQgWooY2xlBzdEgAybYChVRnz3lhpEqVFH145YbOr2++Y
KTYVOARi2NI4yHNWXSrIIkkqX/wZ/+uSxYyhffTKEWRYm97LHG5ecEl37aGxhglv4VH1sbGxAmb7
TYtTwWjlQ5Ahe1MHfgT5OW6XHjZhR91z6ax4DExNdNNtBYFifCuQQ+Lox+2zJ9ek1ySJStKbTDXY
+Ji3R/5VmUGEdNGdzWK6jqa8Ieo9f4+aQ0dTM+mZzPY+KD0uYn20UNhohcY4+fAK8kf6M0Bms+rz
v+qa2nW1nTion3ymjVISXudiKng+vbMjgW5XR6PF1uqZ1AYBf+LipCJvZ0T4iKKJaHdOaMlIKK+F
OZsvwSElvb5zS+qRSvVT1c1Na3jekaspLnWJ58xXyXvkZuUu1Wttqca9qWsUHjXaSBEOy4CMSKXK
Ue/H2UiRxJufNp+NAy6FY9oPxcFUF7IbL4I6ewkmcBjiuouzczCP3zl/cNMU+QdupXjDOO29oGIG
LwQTvx7k5tIYaASO9VtiwGSDwCPf9xxsnOiaOTyHVN6gUiIZFYv9PhoPo4vNVTsgGBnpwpqUNG3V
XG50j4mWu9a+tKvPhpaFTXuZEA7YOs2EWhB08NJo/2w9zJKy53ydDhUQnOgjcvdNrx56jbHV7kpe
8LSjICvCcSMOfkFPhDtf1cNvJExu5v9K0pkttY5kUfSLFJFSanz1bGMb24ANvCgYLprnMfX1vVT9
1NF1qy5gpMwz7L12eO96gD58Wvt53Gc2ySoHr7HUh4rtrzZ9Cf4GFXqz9Q5nmt+/YFY+lxmTv/m/
C9IY5sr0Ecf9TIVjM97n+nkgETGyj4L1iNZqv4MMdy2SZR5l2LkoTpaKBEzQE/K+TyzGJwnnI4gU
xspVE7BMsE6+5p7aHuMMgsbA4+NDZbRwKvtLK5Awmx5DscZlDTf4DOS0sxsNR8gi19xyz47uvltD
yO/XyJ6jzFw2A0zmmmW9KWcor9/viUP/y/FyjCSHuST2Lv77kU2Im9hrcWL321pvz7Z0Xmrd2bfG
Xxtk33ainvPUesOMdSz75llqXyhNtgNlOzS78GGHw1WNB4sGlL715ujlTx342yBvdx12TbjRmzF8
M4dqzYf3pPLq1lYRDM5j5pOgljERntWhsJawENaR/hrY9j7xsYBRYFDjpMY7EMUbv+ql8YGv+tuI
QZ6Q/EyVCoFWutF70BD0WiJaaBA4IjFkqvPpmgmKppawDp34CkIz2wbyZVfMHqLhq2gkBs3uEsX6
XtZI3gRjKbtmbaj/WGb/MaDJQbazxNNC1JZlX8rCgLY07UofobXeHuyAh1HC5Q0z7VoPwMUdspBx
LN5jFJq1rRUsJ1THii1j22uMH1mF+DZAWYz5GZXvmHzv7Cnnjm7a9yhOHyymsColBnVCuSp68yVK
bZ9JOTOCCKvlYrjWOkWCNPpwNXokFFgGKzceQwzDI1pVmnbBaLpDvmIr+qg0kt8j0Ki0oStsw+S1
ssG6g3/4paA12hiSebnXTBMHRHJ2sA/zEbiXiPZY1BP/Ykj42sR6MG2snZfgzoUK/WS0zmte5I9o
8NDJj8OzuWS+2+oNH79tIXN23E85QahH8MSI3d0FDcVnHTcA9IJTZGbsrqKnQfBDpRabCr8lJrZK
rp6t75uu+5V1IVlBsuYHlQDgMuMpKNlLI00vaZo1jJeo6DBO3HU3/Y7scG7mg2iNlwXei3Md3e9g
/oepZ7yjL3v3DflQiP7ARgcnIW3iqKDSO1q57ebvwY3GtaPx2rZoElWrX3u3erKCiNR6dk8Lpmm3
CoeO3dsrYQWfepwojuOFU6ATBNYDNDeT7mogT7RqftTEshGeCmKFwQiW1vToSwtUqwZ6QyZayNq9
eqjJ6XiDR35S9tuR8VaZ2mc9PTztxPj61w/sk5nItdYxdZz0vVPRMHi5/RVlrENApG7tll2G6zA7
negz+njdQs+NiojoZfU1mEpfmSGkKA5mUjoQGdno9iD3oHmR3iNMsnIzNjIF8wrPC3+c475aymJ8
FOe/mEgx+xYzVLPsjsNAtrqJaj+pnFlFAo8OQgXecxT5mkvm1CTgtfUxBJjJe+9b+ZeRsISFH9+T
zzZvytJiAf+0U3QOtrz3lnpu/cba5HOHZ+N78Vlj9TZyQdvrnPUQuBdFpAQ8T2M7MaFftOytUVFH
H1Vr4m2zXTB2wa+r7XWMjmjrI9aRKr/y9q5jg3lFiPWS4jjdpVbTsALvMF7MiOpsfHMmf2/ExK01
aNh7U7MXWY+yLHUHFkaMfHnkN5o+XmKUiwvRhhb7ZZJu++oAGw/bRly9R005d9LOp6FXL3qfvo1k
tU3eCAymN2ZF6AFsLlitmEQ3ITnqBwZ7rpq7J25BM5qTJSsUL2bgom8a0EcytNUCUCROhGajF4iu
9N7AWJdu3dLn9OHmhFqqA5KYjo2BpapuICECQbJGfaPmtWY5tOuWZisz7HOfIQ9ORoPY9XEnnPIx
osgwArKF/NTG+O7cco2xhxH9pG7NdKURmzEmxS6AuLOGI/ctNHIp+Ku9lUVlgDjD3ckIh83od3j8
UPa5daWvM0K4ZVLfmqCi5lAdw+m4fxKFjyzC07+KER54oHZIwKgKgkQn6nu+Mf1XrfdLkFXtQxuJ
WlNI7pb4nb0FI9itJnIC2UJDLmUGmiYu5oAeEomnAu9h3IkbAEoGZ/KdeihZ2FWor/M+Peh6T81X
E2DpEqkSVjmac45cbjzSUPGBB0bBvMjjHvfmWnOU5klj5+EgRWPbhB4laH/yYCam097NNA3wyj8m
1Huu/f3osiDTNYLkp1Rtor45g5g48BTjqw92mICgEWUhd07FYg5fIJkgMEJIfWJGUQm5E3W5cgSB
M37LIeZycde9dy7DftsI9R2Sv6mlA2WH/68dh33pl1sKgn7v4mLBQbFxpYMYMhDGMpiAFc2N+pQ2
CPwQseIie2lZZq36FLA5Qdhp+JcEEQZd/z4G2U8QWijkwZt746s1P1xaig9LWeGno19QesiNNmK6
cYr6SlW9L1GhLdVo/caRty7a8gI3wibWkA1v6SGo5SbMY34tusA2kkl7rxJiLHKNQRugNU55GG65
THHM5/YPlul7GEGeL603nvwE6QMGbbssr5WbvpbY9hYDORTsXOpTm2ZfqAfh1wJoYNhL0w/WDdvk
rDWO+tcqSC40UDx+xCSsEvdejehjLKJItKBe99ymgPT0NeGN0ymMhq9S8D3XQ3v2mkrucB1DOwTR
OVbTjWS0gfkZ05OoIlMzt7K/2C9P7ZwlZ1gIi/AnirCvdxCE73qnqoWWtLD1OS65fFdmDqzeq3HR
kdw4uw+5drNgXrPFpETUiiQqX4BTAsssGawwHcrxYCfkOsN+zKZVWCIqN6HiNUPMDNBxPRTDkKUT
pripnZZboDE/8eRTv9D/E4ENr3QlcPmy6eSBV9AB6tJBK1gRn0s0DhF7ZSpJ8PXxQ7aSteZgxtsi
YNyhPDy+sXC5QxKoaHGd71TwEZepv0ZQjEhB4+BohimAbkHoHIX2Vo/8V586fpPpjbYUOUzKpMlO
leUiA8kBd+oFvC9gC5jMGSLqTGQkxR4XzUqNCDO1oMS8pOf/Rt3hTJKnsSVRGh7dj8WQloE22cZh
4tzoQcGdZ4ToTWBmyF/M8c16g77pbG2nxV52dB0C5+3EUMtJEmliWN2fHlmUNhqDV6MYwSYkJOYM
eAqQ1de2Ua+hko0srYk9lg60Hm1tlSzZFf9fK+YfkNWBTpAARBOYMXxweTH4S7klu9mGx1z+a63m
kKheI6FLffiRYS5TCWRHTRP96iTWMhiA+zrWjsU/niUTpka5tgbiNCoLGuxEKVDGuUNGnlh6Gt2h
HguA/daHsLHqWnn+oiXhZ1nPVIw0pAAZ4hfV6K8Taj/k7wobjEZZ57wL5j9cZDUI2K5hqqjD7ml2
TlQniCan4oyEmy3mLRni4qVo5dU2k+bAoB/cMSTIAWgTqCJcUkaN+lcrLqJkouuM7W/jmWu8T3DE
2xqpkCGeR+7YVdkh8I4NBt12bOgL1Mf0PYRcAPx3IeWzdOGRtg9mOmLfnpBDKmx/LK65UObuQ/fJ
W8o52ym+3Y2edjtSZOvdBIeIKlN/YoHfLLEzOYfBNZ/hJr74OA9DpyDlANmlQlWxbWPJyw0SwsY/
+mTMwShmBTcwHauvLuhs1kHajTFEfHKAwiRTlQPlio9V6NHq+X+e4TiHQg3IHtLZv8csQjg8mAOg
5lmKUGzNAfkna2KKcWzkNA2cyQBE9uz82GRRSlRmccD8SZpLjmgJ4RH4H1ILLEh3Q4QgKudgsg0U
fWki9aWwLOKzm7fQ+8Rpy9KpLxgjtzRK2a6z1LoSzPszXrVl306rapwMwMUaL6YJ0MsMxUX1yc1P
rQ01vrmq9E1dRe5Wz2S5GDUC4ly3RD3dDSctdkkVcunjbZkealb3/YDE2Dc1MVPTTm7e7ZyE0yWx
mlcoW4Qz1SxrXL34U/PuBT4LEv8apF3EdLyzUPAIXZKBWc4hSD1qphDSlLEpieNDyk3doiKXVW/K
8dxVT4PLqhn7DEEFLuj1CmTKAlYfXBJwmn7AkeQ76jefiFMo2dfKVmms1vGduoI4igpw+ZJ0rTl+
pXjPHDpLFwIsfiSdQUL/lmotAcFZSuWJDp38YZP9M/2TTs9kIWdNaKlZFwEk3xQS2CNtLFJsGCg1
YFzwqCuSILjSQzY73JZEKfLJiIn9UIpa03RKuRi03tlFjAxiD6Gl8IqDhj8AFEN+HROEX53HpkCx
G6A1TXyEJ8rGP5YGeBPcrn4C0XMhLQCg8TvCqj9R8XpkeaGQXEKFgsXRME3aTHasg92xUZfmy0xZ
hwxGgNe/2wT04TYagBhbxTkux3RXsBdlPYxroNRgkafhF2VZkeNrSgwGDEnp/8SWsS2R1PkmHrUu
ZUsbkC1uCuf1v6EEqL1FSpLsGiVvOKMtd3lXvoydBAaez/E8b26GVxLNlcUwGmD84PAlIx3wNufh
xi4NWGrx1aiLf850dESx46g1ZzRmvbR6II2dnzz1HZsJhlxemZiLFGHwnGW8M9rmTk4aQpkUgCOb
c/bL/8IQhkVUIGCsBXrZJmRIQYoOqHW0te6x92Om7I/Wi0NuJRTjSfujdJ19Le8/+9l+U4fNZ9O5
eJ8G9kghOWAMYURBZhviOR4yS1tZdmrz9WbX5pW7l1de9x8dTFVR6z9Cpd9uqqEwEeI3IXvelEhm
PYp4zrRhW+m806wWklVd7OyQ4wvDNZrY0sbOwX/lWOiL85izqkOD1ZH82WcWIoa8Rg86+Tj9MNna
xs0t0k9ZmR8yubYTkp4OdeQQ1L8sXIj6UFiBjOiNXX0tLQ6KbPwXZS3QJ7x2iYxpYaoX2K3P2WzD
McT3ACLUmr9yFOY/BilGWNnJN5FI0oxgprQNTxDpf8zAoFISr+hVb7OXAd4sLNLcJ0cGXESBFguH
jslUyNx6RfPiyvghiCCZubRQz7L8uzb1d8H5vnBcd5MLuKteh4sp7oLdOKMADK0DAumaOxf0Olr0
lGksEKk1REOwIibph6S8xQiaZYiFLupjDPUxjwNUKYwRLNk64+gyTPHZdUYc837AxQpHPY+RwLZk
KHJ1rvqiuldRuy0mzAWTLvVVxANPbYi/JZg+IuXSLRAR6RQPXAT4RMyew3MgeThh0yK6TTVVL3E6
2xDtz9KSzwP73rLpsIoVQ4NECvEZ3R7YsbLYWhi7GLCqp6z5QXnO29UHBjjy5CeitVCB+4Lv88Ur
UL/3Pf2u5qIAELPppsPPZPTpSojJfULm6vrGT980n1XCPVpPTgJdmQ4+7XDU4wPGRhxSxlnBwbDD
gOCx78ZmdDgaZbs2KzwdjjzWTFiCBmZLzdUPN44giKHel1lwboqtYDo5YUtizL8p5z+3NPHt+zX7
+u61bEGtinzLnhyK8iiYCnfWtkBxwxAeH6Yxu6p982/g98CuFzgZfkZS61l+Z29hY75hP4P5ybh0
WUbNu8Zgn+0u4ldcdB+1GwOv/pra4b2z1l3e8SZlODYj8GcLvHmLIbRfCxGLVe/qh1GzmQgaaCxk
wNVJjmaU5B591RzuGHp/aZF94aE4BIwr/AkldB/yy1ASWt4ov6sQ14qB0IKrCOvAxJ5SajBcEwd1
abfzh4rmtDXYqNb5Nc3Hd5NQgpRgTcZM4rnUvZakUHQWaONIdwQEKXESWB4Ubpp8tpHBxvXpsWWM
rFZSKysN5Gsgyue2bk961km0b/jDrWidc70vnQzsSmIi15fYBZMIVC7pX3YX/qKJvXcg1LixXQfh
j5bMLTzS6kL4DKaHca03T1rXy62fuoyRcRWPxexl1HjhWuRt4L0CVDkRs0YGF2XPtqBq2y8NglqK
RAUhk1wP00QJmhIToPLuN0Ydtypto1y2NVkx4Ac/zcJ+cwqYd1ndrHlFOOIN9AgJqlumctFzCu5h
wDcpfInyunfBnrAYlD6h6I2vv2buXOoV/lX0/PonvzvDg7WW8AzqqHnYIriNCXMWo9KJJ2AL3mMw
Ig+vWBYDierEzhIjSQ1Ft7DF3hdCtcDwqREU2RDqWuZn4aA09KMYqZMQq5EE5Tn19YE3JkMViA3Z
x/lAMBTx1BZ3cEM2eznDfCsFkbuPwwdGs1Xqm1+pB1zQ5MBCThN/tHryFUgF0mvS3lqLfUiJHH3p
u47kex+o4cJ43Y35R5GJ64hCnzfcMtbYxBbU1cmek/POuKJyTQLIOuhVQWzil4f9XDoC1jTaxG1X
EI6mW9ELsMpvlZrgoKu+xJyI1MPpNQ6laQ4NqUnxC9EJtbb1TwaI3JIGCYpBFAafDKxsQ2HsGOFY
lD2lc1ONTEHCYqUcOplchyRcWGO26YPqLmqiTpKGzx6S4fRka78RflXyjKlLW6YABlEVkqTsFSTl
S+u13xGbtYqlVpgyP4SR4jBXQJVQopUlrEo9VGITSdAiuCQ7AP8icvIAwmTq0UlaZNsaGSleSfUR
Rd0pGQZz6/sZWlXWJDji+NhJ1Fz2dvHra191coFZ1ldzbkSSHvVYvqWOgWHNN1gomSDlIT4RnDlF
G3lqZlWfN/m/0+ScK23q92HyaKsqpQQamXQTZmJJZAfZEMLwTw3aSxEtDC1wFlhV17rN4ttikc75
oX9mrAUVJGRWX2Gx7MrkFVTSxdeGt2Gw70kr5h0b9mFmM8A1bIJIknjcWNkW01924FwZFTlsprMe
ja5dS1nO5rz4x2f3LvyPhh2BqMM3OTtsslr+jX77rfsCbIZbrGSB4iAMOPGBtADlsC2xRCF5NIF9
caX1D5NSl9LBvA4VP5Q2P94WUBaYXi11Cc2VHQJD8xpGJXHr7MuKcGKLGSHm73FZpdFGb7qrK9lk
YR7KF1WFzM0omzUyKjJMYdToNBBubMH89Q95BFMOLwxZ5GN+AB+8CTvUU33945UKCSUIGGwv6PNj
prEx+hoyAGHwW8O+L2zgXE525mj+M7AIrYT/qXIK9MZg1jp1bMRrShwIelxSOqT+5msqe3qLrHtN
qvBfMg27MckhIGV4B4I+XJcm05XRhb9K5vcx6UilGD5KiF87VSvnME79LgoCJO2hrh9sj9w5QoBD
s3+KB9KZg+gzQVpD20LoTWWTimilFFnI1Q6Rw1uoO5lB35ChEKe4KEy4GY170CWE48x5CdOnnEO7
Fnxa+dCSteIl1aqkmFJJRpqJQvQ2qo/aMRXHZtKw3PS4bw3jyfSH12QK/3leBLaCJOZlSSrpqrZZ
4kDr/45N9h7NIB7ciMM6sfniE6DYrKxJE5vM3aTFXz632sbvsr9JMtk2ABOj8nAJ7BYB0llZQVdU
9dlR4U9HmCLlBF+lt7yrYxdzpmPAjWmoXVcFREEOCDsntI6+h9ALLXtLJ8y0AoFLHxvk27HOGCs4
IF1CzEjzY2vea915lxQ10koAfDNYc9mkVPTBScP9te7Y5a7DtD+Nk30PKiRiEM1XHmogNEsopB3L
JNFG8mRZFLZV0/jrLtFaOAotM0AgL7rhfvpG8qi6HrZiWd/jUGDtdm1gxwAzqDQ+Ekv/ZxbcIdRe
3MTcbw4j7HRAR6m4funIqoM1hc9IyO0Dd+M2D+nCugx5JTMrNE9M2EUWLcn3Y9xprltZE3CUxE9I
w+ud7yY0dbKE4OhOvAhV+guI+ZNonRINeW4Qx5ZN8iglH5SVdNk6TvtPGIRNz5SuNQuwWvjRUAMJ
JripvDoObm6GsfWRPnXRdqpbx/5464Lwu0BLAyocNY5j/oS53IeuhWl140sMnoamU51G84YRWW7z
HmN9Qn6bvsmcSVZT9fFngONs6QuLYJPOTDciDp7tRCIj9rUzvO01sOtmXc4zL2NU2ZoQODJNTFRQ
kadule5tw7acDoWJJUsX+ZNwcFCSQ8IhYmwqfLKGmVxBeTvXeK9Ukm4KYcHvUDfH1rMt/Wo6zW2Y
8W1x4G/ikBkXED4+PEUn3WjULYMdp5uubX8jL+ftsQb3oFL7RBSLs4hSgOmqGY9mZAIe0uzqEPYz
X90vzqM/nQOBVj5LEW57vsV88j9aO/7Hb3KOBzCW2seA7yWEE72yrKZaJU78SWwd3EJS1kZQXdkY
s6fpESFHalDUi1zo8cT6s8UdmefukZNx0VtDu6V12COFKFYOv6w5y4e0Aw8LJ7k5ho0/rlx5dRPd
Sg0w3tAC63jJPAy6Q8lqsR6HTeAFbC+DwGVgfgIbi17YDfWSBHmEjnh8cvKaZAn5qNulgUL5iWJ0
l48gtqKCaWzXOdpTMRrXJOrJOAIqxA4PMAk/1rAmoQaM20hBP+g4t3LjFJWDuPRDZ3F2JiBK7A7R
vIH2tzlKq4NUUnCaT6W1FR6cNYM3jB0WvGzX2BhstoDV5V8o75oNWmHbN1F3d3a4DuQ9de19Cinx
ydGGBN0dGJOB68zNmALb9gS2J74TUUIOVUdbZDo1Ua5kWOA4wDFhu8ORCx4+zCwQ6fAytGnlnJI2
+rQNYjJKnDtOX4OW8RA1ZpD8yRNnaWMlIBwtEodQiqKEJYI7tp5K/BQHmdqPiEijwJHbcQqdfZ8C
qEDYOaxdUyEU7HRmEJbaygDUkAMGc6Sd2XoTird5IBaQ9QPkeBtOE+2U2fwlbMxwgzeY7KlQWz17
072GrhP7EjS/ORooI0c0xKq60EfEP0Y1oliru3fkeKs8FNOL42IKR+lz96qBY1KUZ9C4F869d2RS
3JDEDhKGVDJMqw6Vbr2UDb8KOVV/jmHg+Mqd3SCGrzZXu3wi5lZB3lkEhfpn8Xei6hbxStfmRa8j
yp2Q6T3r2FM2tv4Db5VdbiWezbq6J3MetEydnQbRgIGOewS1SWKT1QDUmfiJGsZvm8ytd3XtzDYM
fJOalbozc3ET9s49dzlxgSW+FWLslz1C3sWwQi3QHEdk3ACiAGX5oIPaUVKB+DGsK/0obO25Sr1/
rsrUvveIRJBW/Y6V8se3taUV+emhFLs+o23xxTYlPZRvbTj4dnsNi4ZsStqmUdfzfTvY28xRxUK4
eoRpjiVwVVX7uOim9ahxczpaaixVmV/7MQqWVIO4DQvPXehJ8+GQgbIKC/wwinOkTWF1R+avddcx
sRx809m7Zf1obXY7Fnc97EcPTBWHgQffB215cYpb/wtrFgfFoO06b+hW+Rh9l633m7gZfBGNxqOa
XgpNblJrfHTZyAqct8pKC1bSHDerQSS/AfsvLZr++U007dGMWqve7NkAmpdC2OZTIofLMLL+7NpZ
359O3yF9qlswaIH9famGmHso0euV1rKyVi7QwKLxeWnDOcmBf5SQVLVJqbsWwpyiYy+zH/TNZALp
fbCya/epZgSBO/Mrm91hEGXgNz5QchF8vMWRXpKlxEc0byu7INnxPs/LzPDg427cgDhKNlOFP9qN
iGKKh+SWdnIXYY6m2bTPmeDiMXLCvDyx6SvUs06IasXV9S9KI5bvk2IssRsNcpnQAGOwnOMbOQEr
elHWtoTP+KmTE8a2FMIXq7b23vUC22xhLLGNMNBEhJ5OUGGSftcIepIk0CJGBq5+BGYBYjysXyvw
WJB3VL40xjkhqwTRaxFvjKguqMeZkIU+1+6mkwFSbnThGhbduQ9MJDz2i1PARq+H94KMy5VreND3
kh3X9G4ip343u0ZGX710uf4nqBJdP37uJcvfoIquaY0tP/JxKdR09VHSnYZeb3ccTCcRH7klewa7
sGRcgaMQedDdQrXNkzmu2eWz4z/D6v5VMfo5NXsOS88fV1mMJQeX+bBgPINWmH+9HxdRByoMC0F1
0O7CIn3BKdoDGHqgNFamNi0NYlzr/wCqJWtlVFe7dDSqI2hvJWiNeGwP4DsZ5WqtXGa+dFagqimy
JucobUm3jnBedHTHXuXD3mISS7CyVmMLzJK1Y9JWzKqkUHXlqSIgKpHji8miMg5+bCP+LAVSfomJ
DRZus/cDBlF95+eHKKFLBHayNvqoullxvhN5+g9Pc/ZtZtPNyTsxi/n3QLc+Gu7oa0otSeU85Eds
nmMwijWIpwt7hGIHA5IzpHNoQJuyvLeR3JvCvRsZj6/S7BFmBIGxgYq/CCa5jjkNu112uBgxGG2q
EdMFEzt2+tMFKF7uieCpq6pvpGo4hl3rwBqC+02F/0D/7CFP1OdZXubLTz+ZejhKtFNj13+55fjI
HT3Z80q7mK0x9DQ2PpSiNd8CW9FslEx2UNK7mCBcsedEflg9iTte3L3qSTEteg7vvc8bOPpN8hyx
oY9bxmu1qhm8TD6oQiZrTq+vAy8xmB3OvrWg+9J9+ll2va43bgU01zwLmycHYA/vHMGGWddpB79p
qrU9hDD42NPul0VNDjVuuwtO1wI6kFBPmCVDhmvJV+NARQjNOdpW/nVGdZ9PsrjYKSV0cgojA5lK
+o0EABIuI3aKLwbamwQvPptAtQiyRq6RIgzY9ReRl55ckt9XSlRfDgzHRSRctYOmiZewnrbVZJto
nbqPBvQG914Mi6g3t7VlgfJrfnJDrAs4jk3ogptlX8AYFY83Q4VlKGEL4DtTev+FWGne6bLF61Dt
LMBprTOdnCOkOnwQKSvjieMqkNG56YlX1Pz6WBVgc0gwwkcO0DGMd9Fku5uscJEo5dk5LSv8WHZ+
ktbwZmLeQ4fIQx5I6jkqukGFzNHrN5NLAK8qSIXWCm5FUH0o6zkf5uzQArUd9eaxK/NjRQ02lXJn
lAyAIRhOq2xg6IlfYjh2VnWsFEd2CM7OtbHUDj2lXKRVR9B6sG5dDW0vbiM4yQmKMGx1MQNcy2Fn
pY3RYcTsUuWVcXDJUG7reVEQzRuBWR8Y6EtPx/aTVhYdRE2UWK7VtwpeWdAx3nGFDmcxdK7gqnap
5pzMQezRbq1F45wa6e+5XdRTgw22Bteb+4iFosSErFViBVYEGKNjRh9RhL99h4XhmsbJKWPkqAm0
QGPiXmezXxUwGYkZd1TsNgB40kcHr2OyVZQAKFBwmgcaPlPbNb8Qgur71vwhUggL+IDtJSYytKI3
GIbuzYizi2fgG+eb9O1sYzvJJS31hzT9F/i+rwoVKRfuvgynaxGE5HF5b73pHm0VAODnbsjD19T8
81S3M6fwZkbqbdTDu0z9t6yxXkaCEs3xEVTuOY3GtzS3j377wrhhP04JZgb3HHv1WSXyaSJjnOEv
mdBsJRz6idrehXg7xHylGHyjQ6OvZPZV+7e6bI4ukwWtLp+1wNuFfvKu2cZaZ4KnbNa+xDdhwaT7
P/Qpc7XyzXeSbyMjZBkVIHHsUrJp4f2LKlrWkFQyZRIML3dWzDbT67kzQzJcFk2onSizX+UYbNua
yXOqln24852Un5V610D+yABoT+f/XhNON5rdCyQFht04rPWnSieVCkZi+h3DEuJO+QOnRAKG2d3t
KHhGIMLSwckRDhVPJhPsJOBllbwhlSAuq1SnRmm3MimeIEetK5BJXgi/m7hbFHKjd6KKs+vvwXrS
Avmuld3ZrIJ1DwRYMyd0atN2hPkAKXPhRc3R4DgOCyayvcxPZFEd6dgSU7+kZvcZe+nBrsNHUU53
sM7HfuwY+o1/jmN817Z+aghosiK4I0iM8a/LcRcI/sugePJqf2kV5j9rVmpq1nF0SWd1xsfgajet
gHB70syVXbXsJvNTk7RPAVGs4r2PxKVqEtglpv3hJ+EjLNuvpD1Lc7ghmPnK6PeSGNVxmdymj2nK
/+VF+dyFmxFMBSTaNVk0T7yCxGfGG6hu/G++LrzgPuORVNzfotI7ZPh4HFdsJzPdVrNyJtg4rV8i
u21uhR5tyT2q2u40lc7RbvuN5akdTMS9TwA1wq0lKoW131wdiqh2dCgxa3QmE1wmZgwZYOR5Lf0l
Cu/MTbgW/apKMTCURvilGAbgErTXwuoYvekPVvz4SFsm6dOLJd11kuq7SvUvsW5cmkp7w6t5Htl8
8OcP11IPlyZMm1nOI04idfFUdS6UfOi8kPMLiFbtuTOatW0km9Tvb4ajHnmSX0b7/3/uIZbyD12b
HfF7fVjP0LqvXp5fchXf+ni4g0s790mxN7zuhW5kORgIcFznWOvNC3q8W5hPb2nrXxXrisY8a4oN
FMLfXHQgrMVDxPh6u5MIxEWQU8qUgDWNfUzH6KZCvnnVn9Fx/T+RuGs2fa29wNO/hbV3Fqn7MR8j
bm+zzCAmke9+xM5cRm/REN7mk4QwvpVOzqwDGfp9KC9BndwHKzv8lxO/bLBKN3+Th8hEEcRdJtTB
6XBWxaXR+xPaere5WPkbTQwZHQWpjvWBHI8JyQ4jh3ozRuooCCFok/gygj6ttBlSj6gvju5FQBiz
3p2rDl8YMzO3bPa6yTvFCjK8aM/ptHEABbidus3H3Pyvstt6ZQP0Jvv+rUIakg7WCffIrWqyC4ub
my2im41iLOiDe1m/D9Fw1m1OxjZ6sEG+dD2UtzS6x555MqvftOvOYZhfegcm/UwZ4wdrmvAmNfMN
y5edaef5+/Hmz7NnTklVlg8vTZofZM+aaUgvQ/GS+jDW469Q1YdWeeewie4yDs5ZwxnNl7L4CWLg
AEV5nqb45NvyYY3dGdLey/wLmP/+TDYnrd/aMoAMS9gR9/Qgx0cVRceRi85v43dJQuRoozXm1vuM
bPvDsoaX+YnSe/c0Oj+qTC80zbc2M5+h191cFPZellEF9jeaf5oPVEc8fBHgENhMBxisV+l2N+Hy
tTA3zn+WmhD46q+6y9EuR3cVTY+0mK7zDzWR3Ej71hjVFizIlZXjK1HnLyh0P/7H3pk0N5Kk1/av
yLSPshjcY1i8DTGDAAmCAJnkJoyZTMY8z/HrdRzVUmeV1NXSM3tmWrxFZ1cmBwARHu7fcL9zb4eO
7ryZ5kAIS2M4fEEa+hw5zhtwyrOsV9LqTlNXfM/rce+Y/nM9MO+Gb7lB5Zrq3+QNeK9U7+HcoU3+
tOJ+nXmg5uPwot5Chj+12x56w39TTxTX6sHojNe+Hy4AQeI+fjCN6b6snhqrfwYe+N2J8hOR1DO9
gbOcGb3zdeAyxem2bPT+qm5yIEf8y5AvUMF1hXbvle0zmp5v89yfY9jMSGreCkn06mSnKhVvyDU2
YyzXrEwOCEABk381i+yU8YCqc3IQ2UbNJyQ8kWWMa3zbX7o2OsvgJ5ipvbCCF6HJvaszXsSP0fi8
Ha9YGV86vX0Y6gyaKZOVUbAByPFdWMl7/erO9ZO/9mP/Wmdfk98/Eug+CyAVod88RAOvLrsrzcMH
Je6jsdWUE/Ls/Oi4/bNuxt86HjlN2HAaHkFFXbV6PJPuFjTaGJlUYYh6W7fb6KEGbRhJslCWoazl
9fmC57/c3id2Jlp/CWb9M6yCMwUE4rx39SnslunK1HwS9t5zgwea+M9jEFxikXwzQ/01Y1HUo43a
u7u2nc/AyHyPT9TCW6ZNcxWO+Vizb1WqwZhM3vPo6ve4syJw37o1P+EQY1k2qhE4eXzZKa4iCK/q
8DJNlWWtrDr/3pbNDwPQVU/+ZJNR0TwKXqxMrjt20MDSzg2YPRCJwLgZRGfXyZpNVsx4mQF/0vRj
BVJeesE2zqNNTEzqkLHHsjskjnZBWLEDgXZP++MgjRn2bQrwJyOqTJ7UyV572daLmx8hwMUicjaD
HbwYGqIpzRCPIHkXQZkdLUdNsrTFiUnUITY+u1QjTjLZFsvLKPLvsh5fMsv52Qz9Y5Y+jpp3tv1w
o9vWnS/6S2yy2ybuobTcDdYmdx5NCyM4y5uzjQUH2Nk6Fc4WUwGSg1Fgd9hHKCvhoAcIzpk/M7xy
6+qM91PywknIRVyEjmXjt+LQZ/wAUicnn5aVNBfLCXkl5Hf2BrHIve4wp/nJgpBbuPbBiWGUFO1h
ine1023QZz/qNPLGdB2eOkq2DxRQt6nfHRj2OYwOfh8Uqlv9PoJqqxAxzfBZwtPRo/6cylee+uix
itaCeFgNsrq4z4Govm+DHiE0gBy92ujmtAsRy+iUJSeb3G96CYLoMEAZolL3oOR/PqQCcGEXA8CK
NDPUUswupsu6+kkPlfBSggomhEHrqevFvopwN0VvUaLwLACWquusIkpkiboXHNC170HG35k9E9BY
rsg+eQiIOVz5PfaaMwyocxdPTwwbIHktN55kT6MR3peP0AhPOFPtmA+jmTOj6gx5JwGtBHQSC2Ej
JOp/BKwiBuPPsuuvRds/WxqyyLhZll6jBM0mVY/4KUjZbni55Fs2aXhTERnUWrQpx+nYh/l2FijE
Hp23CKxT4pb3FaWt0fZ+iibfS2oTtjTww2FenoEkz4MrrgLXAIfyOnM3JttZr/+MGxdbZ+RAzib2
jqYagrbDXQszJqVJiU6DUoK/gO2zNhswK+pd8u8Q+oBsZ+A94ImU47LvnxTSU4F/6AQvDLzH1ZsJ
FPXNvOYAMVsKBxkaXY1c38mojAXDmt+6sNdJb67h8++iKaKE7e4tLd+G2C/1FG/9xt0xJDWCKZjM
lelABp0YCcL2mVXULGszXTaPJfh5N5qWNZb1ghaN76sHl5n90d0H0q8XwmRAp98Vmf7IgBiATjzL
q3DTYGZgyGkLoHXXApUWONij3kNhukoqk74iskM80+d4XZvM5YDkIiQd9E+XHFzyAPV8JL/l5P60
kLiiFGCdInXFMMidzq44qivAf6l4Wd2FLBAU/+tlO81LWnpn1xlftKTZOJ5+9Dx/VaxG3dtHs1xT
VQDwl0LXGcKtZuUbsv63PFSpGqZIiXiL/XOMlKkvxN7pzNfx0XfGE8r+N5+COVlW2UN8cteOfi95
9OdiOtbNeEFLdnCD7NSjLihrnRbga1qluziGxsUqSHXtyH4TMyL0Y7Ap1UhMAGcxPSGQp0lNyqM6
o7YaHZmWan17hJxJAT2CA69FgxlMPoZuzq5OKNgP2nrw6w2wHea1zi4Aojuy3GNgcPIN5iOGUQ8O
WMy4Gn/4ukdjedpDhqXKBVQCjoiXkaFLwKz2wSBd9fpkqyxphvKx8odnGiYnI9HYAvWjLAdEqmKB
BheTFCafmNhRoWkVUOCY10wbHwcp1+rLnOhLGbs7p+NYY/wlg3VhZgGOTgi9BqyoGhIF/q6ICn7N
bcyHdQ/91Qa8JbQjGcldfBiA4YJ0RxXxAGZ4g456VQMW9idvywm0snp8ZIOVmhJieniVNulSy6CH
8M8zF1tz/A2P5gO99J7NQEnO7em70lRMCBmZC96og3CMkifYZaepEYexkOvRC+816n3hExWB/SQe
gx6xYIGEv3EfMuFsY6N8jGLr0XTrje57mzh8LungWsFaBmsm6FYtBSutOePINk9kg7LcTFhK2HMF
USd4Kjn2APAkoTwg8KSChpVH4AINDDY1X2rKo8lVtWGlaTZba8TMZV8vmZxa9ghDrbheNrBW/bFf
WZl9UOSHIRNUt0DgasnO1VGwjuEh5hJ4AzPT09Ye5JKxvZcy5sYR4OEoTwNSw88bTpLnPNPSfwVw
BgELpch3tajcCo84BNGm3LljdpzCaCOQo2A28jNOd4NOc240V3pebo3RWt+yQ9E+B6QySWp9q0r9
vo3CjWa8+X64w3djVUrqeOZhYqnkJIkuE86y/8ikdmw6OkB1ekztfFvt9MQ6SZhfJvhOC+MG0fVr
fjDbDi1Da2w7mNcqNdPOybxNVrl4Aw+L9it+SLWV5nDx8FRn1vB2yXmtRsxLn6YctUVYQgrUh3U9
k0mYh6XgGak43LFW3jv+DT+8DcCnPQXqtV9ju9YTBPD/ceSvTOya3OIttfy1Xbi7UQvgU1iPDe7i
btg/RVp3qJg5pEKGjY1NB0GsIwEHyb9qM0qMEAOKsNiikrnr1Ehep1NKKNdqY+67fhtGW3JIrkmF
hwp7NZQs6WEiS3UvH/FATWBLh2hocTDhauAPhmQzXw92eIBpsREgujXH3rXBsHVdFEpRtxZQnzHL
fkjydJ+Y/bWkDZfM+c4xu11CqsyQPse1eR/6kHsGwH8A5XyjYVxgXE+5fEhpjaNVPDRRvw6b+bOt
a74voyITvaqVnDSRmrF5nMv0OJTak+0RawmEtChXmhqAdM+iy80VvestirE7A+txs/lmAtwd+maT
G+UyC7875HWQB1LdX8Yu9sf5Gv30hkrSUt3oCgekLsq2k8z3mAcRkyTpJcAeJpfiUdesFQKovVO7
m7LA+8pJ97AGtvWkb/yIWTXfxdSSM7qqH5F2P/rpEW7ZKYryXRxl+ywYn8uEpAerpzHydrVIYVlq
h0wD12/xSohsZuY6U6QVOrdhRJNqzi64SFqmhNzufGinYjcBYlk0KaotUYnP1IytDQqjAo4ZUhVs
reSpjnM83nr/asFUJsO2mjWuU26I43RJgzgjE/DR1P8/wYf8QzLIH/gh/wgy8r8QH2II+Vf4kEP0
80fY/syb9meU/0oRuf3c7xQR7zfbgtThOVK3KW64tvPvFBHvN+E4UESEIO7xdNP6hSLi/GY6lhQ6
CjXXtA3H/DtFxPmNKRZXusxX6AimhPOvNz4L+JRTkU5BkUNe4Xr//e//glD4VER5CxXEA4fyK0NE
p2Vv6zoSNZfXAR9s/YkhojMortewxEt0AcvOnphwY/5QmIiFCprTLkXxgQnJ9cRKWwmdg1MiGgsl
1IKWh3vFQ4vdIDbkM5MiGVPaKPxiZSill/htIQhx8HzBNdSo8E7CvwyYiMDfp0e2EHyP0nzrdWxU
WVAvTBEdAkskd5ktHz3wx8vEp7jRJgcQtgjC2b8DD6HyGNl75ppeRwlZPO4T2ODzuE9KB8meHI4g
vkk89cEBWIk7R9OsI4Oab5CYyRO+paCwHSwlW4Hwvu/dc5AVX64v1oYxI6fvm5PI0wpFHjNCzUx1
u/XFAAtBo26tX6RDDSAxkRiq4Nl2UAwmEl2GWzTs9sPGdVPxOFWYiYSAvJdGMZ68vaZRLXd1lRYb
A0wCK442Ci9/58ECuPNnqI5a7KMD17aMhR0YCBqPE0ymNMA24/8/x/8dDJBh/uVzvP/I/+X4Mf38
4zOsfub3Z1hzfvNMzzA8njoeV0nz6d8fYs37TUcJ5nqeJxiS0g2D5zsvagX8cYzfeLgo+7o8ybqF
w/Z/PMWO/pt6rhHEorJ1kb2K/8lTbDm8tV8e49uvFzzBlmXYrrRxEPvjY5yPjA4iNZuXlqw+NXoX
zH0M1sKr42Mz0yzuPFiUDcEENBuEgUyo5D6TA+k0vFr013NTHGsUZwi9/IvbZO9+WW/SDhMGy3is
Es6pKJhXbo2pej8jtMsdgmRx9gOUk03JtHqnmrTTQ5amDwxXfCVeeqKf/m5j9Ifj7eAnD5XtXEyA
Z7GGhEUmX0g3HrJayQunZ8MG9ReX3b73wy/fw/QsgbmEMUm77hpGlAWMeXIHk7nJuv1WVD/Exmi9
S2CNZ1dr9rOp7BCj4iC6YjN7gr4SHRW1OWhHmeuovrozaGvVOAaBEXXpWYtNyvTtMWND3MQQOHA9
mpNdn/WYxUKoXBaGDRgAVrPhUt8xUkci7Q+HVUFriM7GVB7dqCiPOOkxmJCHODkEmIgAdcOAx5xe
cVfmlEcf7rhYzJeiXWOaeTeI0aY12BxbBSJHkl3yT8n3MPhppgbis+Crr4fXBP81FY6dBzdYjLLb
aCPj9hpynsWchdlG5tlLbtCx8sB7mgCldzOAi0PmEqhE1niVyD4OEKOmg13jEoIzhFsXG7uCJy1n
LqETkhsDcQM64jraYnIZRK/z/B6GW76VbXadgXduaGF9g8j4adpgnkvLPNkpoyEDTntL4aIzaZk2
RBwPkZB5wl58mlyJZTVm72bd4R7cPWvGfI1qC2ualj+kz3jfeN+0FLpCL34gID+EkdyOElM3hNLz
jH0OknUGbMfXtCWxBypK1oiCrnLxu2UY5hxF0Y9ywo0p7JZGiQTRfiXCqpiTCn7UZXHwZhgkahMP
sGROvBeXWCgLPgeIpNbQv5qJqS+YvGe0gTx4dkS16BGikG+umOVNllg+SLTpOezQugd8Nab3UQOW
b4qCc8vANKiqHghCZ+Q4Uvnr2IkwiysAcOPFmMDMxxcCxvP0w+pNueh1/WQhcF86ZPgj8ZggeWbC
BX1W0BsPjCH2q8rqX6aCtZcxo0bsKY65yPT1IJDUmHRl75j4dJfoTFdDKOUKKlJzd2jjkgO5sp/H
puzJTPkoMUO04Fuy3dzo9PKNmHm/EUZhoJ/bwHZQO447ybzPdtK9FyH916IfGLfTmTqa4/KFetwh
mj1KkyztioFMTOMovtt8T5n/6PT+0WFDMD0bilZYg7TxOb9iH81tanzTrAzzM3yvshZggSGCfYkY
zw8/fI66RYIWZBkPxWqGY0bHCLI8lhPnAM7dHRDstfrfGFnMms/+yYoggQFkj9cmW4voSyCY1nwo
s9TcDwV1utkgOJ+GexFTUdZxlO115rDhvtxbSdSupJG9d23w5fj5CsewRynSk+iCH8APQ7RDqkw7
uM+a46ULWMX4FjDxzawJd2TWxSmvIDDJBqaNtEmqdHcHcElb0McboXjiN+TbkEn8PmSmSgJAP0RB
46Fx9j56MwUSBC6G8YfyMvTQY/EvI2Bx9BNZDvaHoX6tNGojo1R2joJCbBaeS7wVGf3UfuaIvsJg
uhq+cV8iVzMQXiVYhi3i2P/wcKtcZQ3XC8LzcyQc9CTibsL0HEFKjhrfQbdfMJwhMgsRfAlySFfG
zEmKsnncG0laIH+lnJrEBglq7+7x6doKH4da8yomRYkRfI7agg2QfyQ1BgAT3FOmAHnW9PTdI2Rj
u88uRZh/ow7S0/m1rl1UvtH1d/8vsoz/XgpxKXjF7M/8wT9kGf/wF/0vTDPcv4QUrj8Y+v2XXZN+
5J/Nr1mG+rG/BSj2b6aUAOmI5y3T9nRBHP87q5DYxSZ4wZPe8hzXdMAV/keAYpu/WR7OPp5nEquS
i/BTf4MV2ob6kks0ARhZ58//UYBi84v+EJ9IMiLyC94jfuuO50JF/BVVaPcisW2R0h2oOMpD4EHN
bDPEEICbKSjk6IBw7rqoWuGI9oTQ1132OSwQgWTytqhjX9DPHwCtqGdI4pS2dKmquMyw6XUK46s8
lbrE/SwcP+KxWrVmgDIdcRQjboxMjxT4hEDg2rtkIHbw4Psa/ZOfkyifkBp8hQNEBYgxd/SAjhCY
0zvLqU5WESq6OCLv2rt4NfLLbHKoc41w2ng2RjPdZ7p47Tx0AKCyI8Pa3A4rR8JLdmMMStCMMjlF
kE8shIzu3ZigGKvfFnFONPXxl+Tzb8ndr8mcaZAW/vky2wjRCTh17h3pxx8vc45zawovFYNi3uBd
56UHJtmStV8iQvdtDjnPL5FVMaplhcLGwABfvir/Esxi3EnhXdS1oJWeLCOHnYQEcK9X5mvucWW1
CNZwbKyMwb04cLetWh7x5WyZC2CLwP352mTZIVQ/BxMb9ofHWZSBq5itKkJF8FhXTPQNIbdfMpnp
Z7Cgbu+y1NIf6fxq+86lr8KvGBRRFzlXA9/6gfASm9LlXLTfSBevPoiaRT1D140gDZN5XRN5IvTs
QXcBa65GUEwKOgmaGEtl5A6GDIalMevklCCnSe+iGa2Y9kDBd1p0gXk05Hut2r6cZ3eB6354WoaL
GYNdzL5SvMrQQY1ddu9p7bRBaSkFe/XoviQlDuWa5zImxI2dGXBR/4EVCMY11YATwh3DjyM2v42b
vXYdw6dpzGepbVCMCSEdJXHEtyJ9N10O9XiY935VnJmw5A4l7RvkxfcOIFphFo8gb0+SaxM22k8r
dy8wkBl0KS7NwHqUgjszMx++wOUEX7eM6+MC5RIW+Ha+GR7VA0g7jWnOcF73hXMZsXAEA3y6PVVG
mL1XbriJNWyK8AYz7BiYgn8BGgy6EeYug290Hunxum5k04ALvuyee0ssAFYI7S2NOwrOSHYEq0yt
ayAdJzPtejpIPNBY1WC//V1OhPdT5OGa4Bo0vYovG8QZxrwBvoLFtuusa60+TZewE+CrEbn1a2MB
fHACZ2OX4DIS/5w1yfstIHKRS+lA6mnL8rmBEXybpHH0QD6A7oq+8Iqgn63BA6f9ooffNP+5sZGa
xpn+pT6AFsGWEDG4hjbQCbh1pGQxZgS+ztHXBF9VOWsAM1BPYCXhTKmqS+BTgN/DfRqZRM5yPCWZ
sSgl7ziBk7/o+uEIp/r5tvZ7k0tjVUAkxwIEd3nPjMzH7dPhHPj+18+7q/+nx11Kw9EFSSlztZ6l
toNfALBC09om6lCcNyD9nYF0hRbHh+fSaZnhbo+FeXAi+5QwbTfp+tYcdNqS4wDsOndPRYEiLZrj
D8fyQIMh7pTKy6DwGYUu5u5en4qzPOsmz0GZJFCpZ55u/VBLS1/GvXUuoxQJGYVww/jZCl4SxMFJ
fRczSrs0B9URktV0UfQmPf9HBgFiqJk5HMp5AnGePY41QyP2pjMxmw7GQ9Ya6FGzj1DDeVyzbAq4
2h6w/0euPNCT8SccQFIT82KG1VJGTN7DyWbCGxsyfIUYETR6DOb5SBB3XqoZau3M3GLI55t5X1oM
EjV3op16GRM6jtY1n0J93toxpoVhj5+uW0G5bdSnt/vu99DmH9bZDP3PGTqxrARwBDXAMw3OOvX1
X+4Vl82M5shl6rM0rx6fS12mVjMOpV+E5IlXupjbrjDeU4EPYRlnIAvpIif0/vRyvKjv9mZu0ojF
LtrUcOfRiXdq8x3bNyrejnmdKzYoQ/+pOckHThQrQxMfQc4l74G+onnlahm1vnIm5wkHjA+rEFfT
48sJG3tU5d9HrUV3rvg4xYch0dPDRHwG8ffh2DpsXif7aC1np9fOW2qzhryKqzeyLd0V+DMFjBZg
ULhEUcQt8LmABBrYX4rdkHNJTX9i0tQ0rw3y0cLpTySwJ9Plk96+MkfFE+Yep9kyD0Wchas2Ru/A
PB9ON4zZZR6fOVAOwFnPPs0qzAtAaexrgeeuKtmsJZ4l7Gt8WzfYJ3Oadnap1BHOZm7gbNvqE+ix
M4GRd+C2Nsk6rK5NkOK6PEdYsyYl3AgWQs6gnzOw5FGszutKpxNqen4CNclk8++6FX3QtzpNHv76
SXaIwf50cEvODhaHYUGO1m+r55fVoXdaFGiVbsDI4oDOowNsr1M2uKd55hoBX/ruWqxvhDOLNmBK
u6etcnvoCtZ0wJFb+lhQmsY1ZQMoEv1w+yLmK6RdMTfLLq4tTtlSdw56Unyo72QyhFUxZZAQeAlL
Z42YYhMAHLnDnfCjZDQAqAyiQu9k1c6pwEGXVKY5xQb0Nz3hYnUa91q9gWIyrkycHqyQBerACb0b
cwd4AZndDFV2HHglHDcSilR3bVbxwNINyswXfg7RvwGyIInGLbaDd3ob0VJiFL/A1WsZok4ZBgdl
F349A09Da/BH7/NH3qiOJy4HahPQKDMjWd6GbGs2G97E5me0xvWvb5L3X90kRxoGxXp62EC+//gI
TznTLYYJLS+2e/BtPnJFC2cFQ+kNc0YTio/SZJ21k1i0doydh2A9RibIE2TQ3D8eayv9UDuz+n5j
ZhygxQeE4VtUeCnHYzS43/1cX84aEYvU2WjB9n0E5XwIIm2vB69NYZw9H8SieiztjDGy2z3Q/OSt
qMazuldqw8eUhgdSnktfnuLEONh9s/VzuVZXt6BjxQ43XBNPXju1e7aGOLV+PtOLvesnxO/tMbLr
rUnLsWrUmYIBgNYzcMKGEQ5sGGpqJOLX5tgm5EMM2TRjw+Apz6EA5qSeMIHZs6dmoHWiTYsMexyS
70VVsNP4GncX3O+7JhDZakF/bOsmXPkwBTEZTN4o1yxIIe7V/Wty+6Q2bKeYC+DmTJq5+hV1wm4s
2M6LlB9pzf7AIMy1DqCNPFUoZf/Jzk17/r94NsE/CkmJV9B4US2UX55NLmAA9Z8hb6ahsGEr3vUq
e2/m8iQyIG5mcK3BnS16rSCaywAwIyEpr1LMe1TiB78rTxhbnCyw5XG8lDpRw1iHGdOAOBZFO9NL
v2i9lCsnkjujQ9Wv88U8C6ZNoVOKQd+ntx9xlR80Oz1xzhOBeecYHxlimcJGZA+U5auqeAeMbX7l
dfAlxpgoWiFhIdgmYsmHApED26mAH8kgQX1KXNdZtuHgsWVqmG4xNIzUAMRCV1wmqAEb3422ugsy
9Pe4zCxfktHbmA2TAk76hMFvwtJ4tFqyIbErtFhf5QblAHWSCB/rozQfki2D+nedKBkUnbp3U9LZ
QI14i1iFx1UoB1Cu4OVXtmxhFd2GRloo3SHhfUtQsXC7yxwRro6iRosZXLU2+NFpr6MttzB7t5hY
gpWxObOmTs+WBZIDCk58sCxOXWoW4yH3O3uPGhW8jxOsBghuC83JD7auXcOOOZ78RJzBVl9FF6W+
vkXUfk82YeXJvirHH1qOLZ4eFJj4oPsa+ShuaOFHUgcb36Gep1kt/rUEzRxlJWFfyG9rVfIDYOKk
hf5Kn/2LYxCZFm74ZWXEmbe8osyKrezh30ycNJPGHxThnzWUBvpckmmZW7Vs1EqqVJQ5mqw51p5b
UlEfiZEZnjTuWkYIVCF9nEn1zMToF3Fz6QNnD0XqaGjxNtHKQxaRnE3xfeEm74GfvBtZ9gUgk+A7
NfY1QwOGes9j0Hyj6bbDyGLTTtEPjRqWJ0iJPDQc6DqMA+Y071HPC6k05JZpz4nLe59I+WxnMzG6
Qo1KS+gQZDax/bSKmukt8efdIMLHGL2rHWFyq7hFZo6EXl2kWyqvhwbj06yU2bJn9BnIU25vqQjl
ZWy+27EGqDcHehDTiOeAGhxlvcbdZuQYW6E0y95rOgtCE1sV3fvc34ETDN/yYx59VkrVylXTRHpI
8TauuKRxx8SP131VbfxVqMujG9/iNnsNffdyWw/RjOqmpFzWwUtyghk9ZPY+qLg+ckhq1K2xBqyv
Tfh2MkwQoXrDfds6Cd4qPMiRvA9E8J5zx6OCGl+XyfPQxa8tfNi7Qd3sVsxYMxnfVEpzW28q9R6h
Ro5T8r1W36ZytwkMOqqTReZSKk+i97RxL5y9FzPlyiCINfNzJGLs5V0aM6wS6XNb6yo80zBjzqqh
xeNwNWkO8Irli8NA1XLIAg5x+3vfGF+W32yDmB/E8JOlzO7itHy/yr9DZlryaWaGSn1o+pNlZN9b
sCdXebuG0PRSeN4FtOmhJuW/bRFguOY1Ovp3PDxZTzaMEMcm4OdQGy1U6g7DmgAEvvIAi4V0UgJc
kuxbMplEyXPbtTBPyR/7KH13M66ApugqFuX1YvrBgPmL0RcnrdCpATmvRXAf5c039XKpmE+DY61G
l44yafMlUPQdZr/uMo0HpeYeD/zqoFNAJXM2Vx4KR8gUNFs72q6UcHDgAuw86hr2csOjXaq/tPxz
qiAxY/DlTtqFKdm9UWsIfzNKqX7scoBrz6oGhDybDLraZvZ0vX18j1XujJxFqGnv4wTYCIBwHMP4
rZzGi0rdXdUhUxWhRKfS0kWPnmAyzp7OScazmBrUTGARNBiOo2jM38uoOHV1dZLIzhmKaDycCnHn
wDnuxMQgDm0SRFIAKqU8aXV+Ytz5Syt5GKnubZ0Ur66m5JX4HaziZMaQB7qGKuK0RhgBCNVf+wqw
nqF5zh11oFNoph+jmkCFHOMCXtO+pD09puqtmhaHf9A3nyMEFd4dnOSe8WpnG8Zsd0Vrrj5HEZHH
+8qsI3UfbNgtZBRk35aVjcvQWaUtEd+sc5HcWv9RONZxaHRzFeEYrAF0xBLdE3V+3w4SJLGqGnBL
fbVJq8VR2CsKfUf4/b/vHZGRvA8dIqO+FFsP3sSiiyC3sCYnzgi1Ypocf1E5l+4dk+xe8g7FYyiZ
wGKnuN1k01CjFHaw/utIUXWK/1M470miREnV0yQ//2PIkFtl7c86yJweXWgQ6gmjYD2k6mSVwA+x
PPhW6ujGO+NdH5J3XKwjBr3zjRxmd3l7KLvC2VR+91IHSQbuFOtMEL60pqnT4fNF+kr9Yk445KvN
FFJq/CcfQNnU/PkT2MIi0nUAWZuWpKv9a9AzS1PkXk26qpvzwY7pFWEev9ZM/Spa4tyUXExLsVdO
mGIfn2aDHEPO5ILB4Cofeax5Q1VoUNFoYeurCvyYikQx9Tv5+gfIcFpwOsupG9sE6dJ4UQFlaseg
sBh6pcXCRws0MPDIrm5x42yIYsEiPVkMLwNQm/XpyMwdc+bD4CHKJiC8JTI58aKqz1SyfZIVZYky
x7PeLbiS5NwGUeotE1b5dGTysZg+BmgeVUth8dSPpnVNWuPFT8YF8jRMvUoidlrC6E4JblyDo6dH
BT211bPuhs/BQOyKsHonR+c9RIS8gMfYMqfptJh4JBFVQHKkOe7geuhfaM2esVFvoWNDley+0k06
olafberFk1Z/m3oSBsloOoNz6Hgt9faHNsJZxUYY7Z5Cp6SuxCyTKg8wQPKMT4mqutxqNoB3o4XR
ffJk8qlsXvaWcrguwjPpeNBC+ACFmlEeC/eh8BuiPGgwrlPsvTylhBrxUYoqvubyaLbnNBnv1UVy
WlprmX3qE9qldcgmkH3eMpYWJGfv7PwIUeQYd+4K02RK+6CL2Zuo+AZyq9LMlprOZGRrlUOq1aCN
1pVZ2iswtGDKrxCy3yr3kUFeBYlSqQFKPjPUKCnbrbcYjOGYjuOlcI1uNcBqs/HJ4EbSP/6I2mTT
OPmjyhA0i0FayKVNVazV37H7eQBHdWcO1HTSnERXZQxMAJTytcjkaypZe0SGIOzR1HlW/Rzq9rLq
ueBNnKKKrp9udQtNZSt+xKpJde4NMtRrEBSHhDyeaFcl1pbHrkPufEtNx/7SjzQNwNVSS6ANHRTp
T2qjBW7WxUmQtBW3DFGlsZE0VhPz5GOG9TTLLrXZfOEV//5cxELuBHMuf/1cW+qx/V0Vtvv8P/9K
cG1IW6c/4AjheA6ylT8+1ro1BJTPkWupYu0tyEwBx7oCNoqqHVMP+qwR65rEtLe+TC+GI5OGDwFQ
aheo6C1GHgao+XZ/XzbE/AxmHm57afEa4YN1N3cOAlG5jVVsK3obTFHyJfgmC1bIIoPHr04NtUFn
WHQWvovXitVuR0+8qwP0n3xeV3U8/vyBETtID9k+WhxdlVB/Sd4Kq8ewILR5ZRX+JfFnHzproaJl
yWHKRD4LTRX/69C/0LjfNpPYlhaWuV30paJrdbSqpGoODARbq8F87l2CfhXYVxzM6kJNhr/H92dX
p9WJrOBUBQF0DXuh+iFe5K0hmphOugyMjRY7wPP3KhK9NYFUoClXsuqOXqDas5l/sWJCvr7GyHvm
ZTxQEbLUfwQyBY+Sgz5SVzzEb96rzqmdnULpr5JAgHxEr1OTX0yuf8ljsjm0Mp6k0orHACMwAiSM
fLQn9AykUni/kzQWJf8Rfw+ERhaa97931VJb3gNFe799UUOpzf5JJsfZOukpOoFgrT4Whwaz/HW6
KWxKM5XsOcKhN8HytR/CALmbCnFEZCMoSvJNF2C5CkQGvozFNIXKEeqyWcJpDnMCRDOK91E2bdRx
fgvIAQCAfYLa4jkxNeECATo1e39WAwKevcy8en9bh5kybRBhs8JSNL/zNbydKNZhPNKsRgcSUGPS
dK9mB26zR6mGmJomkjK0oBvGqKrygC6fHdR2Me70d51BsK7hriy1cB+1wS6YaJjZjTLxNY179bCo
2FilDV64DpEAmUQYQdgfi+y7OslV/i3N8ZSTJo1qRvOWyGQBx4p6b3PLr1NtopjGwx0WiMkTaBds
ZGgPbaJazQ9XuJUT60Bs5YfVrcZ3YRHZqCqBP95Xs/yKbUYR8aW6tXs8k7VKRmPSxrm10mzBm9Xj
9i0T2YEKBOkaifLkxU8UnrbU6AcsxNULqLBfxYD6jAn5TTIcAjjijdp9sAl8bYlE43LL0m8JqHcu
UT4Lxc9hAUB1vp+i4uo3vE0gRV8s+gcAuOpZaNCqq9Ub9ryMbw7XrN/+/fcYmTjYdv3muxgPef9G
3XksyY0sa/qJcAxabGaROrO0IFmsDYwSWms8/Xwe1WOnWd1G2rW7mk1bd3UJJBCIcP/9F9Ix80ys
lfXEa+N5JMUWW3OAtlCPz8587Rves8V7+dYh862E2b2ySl4onVYZJ6kh1tjU9+hG7uV3SXcas9/A
OCcc2L2zrMbYDEJlaUPs4Gtsd1EunGtXu3QR+5PUij1IzpDHd1WJTHaNX5lP3eea4CzcPyk747TO
MOimGvU9ik3fr+xDHljojhkZ6dZ8Ax3uG76T9E6k3sTwPHH0kUQjNG8R7+Eit1x1SZo+QgL3v0s7
Kn9aS7mDidyqAftH8NtZ28uYWCdLtprxLhKsQ3YKvM0ogePx3gUXieSlWdruBTX5ThXHBRuU6ppU
B4FhZeDsiCmN2EjYa9XSUNuxOxOjw4bP7VvEkAp9QiG4jYALKTW83fS3YWLs8NL6OnpfA7B6n8gA
aarxMP4ZCtzxAPTLT+TltczvMppSuUfTMp1AM16lsu4rWreKPTRp4jtjRYdB94HByc+MDatcyq9l
XTyRI4Krl/7YJg4OuxFRPWo2Lj2VzYLgSJRphGqcjML8bA+UU9KW1dimrHl8I4NGaYc0v/riEZih
buUQwoN3+vGoPu3a0sAIVc+0picKgR82zlDqs+pr9xSUj01CU6MAldLI72ARVgdcupGfwxFbvPoQ
qLdBq+GggToIZKEepSNu5WmqX41LeC8bHZYPp9n2tzVbw+/PLwUp/3J82Y6nw+pgzudzdr+HnIdW
vmpRzuolbbxsva63PHZzcRR8YZ1wDm9s44MenxL3EOTtQzRZJ2sh81qj3JFLVpCBbHvymNoivQsj
FArevmzaG7wsfgZF/odD1/m3M9envQykb2Ac+O7MLRhm6FGxGNu44D2P83viYgG3DT6BY2gMCptv
3qBtSxvvkPYnSo/r+VlYHK1nn1wBSF2FYIbPrUaOFJQwgpkaWlFON84ghdHI+ao2c/lKRE4EAqTb
Wufz2vpw5eYDSXreyW0KvDuZacv5hdc9KUv0V4lJemSeJbu+NO7kddOyYtd6zV1uMs2NfOdZtgDV
nHtyNUXjHbUC3ybpvtRrllreBcrIA3EpP4qAP/r7p27LIOGXp244HqQdEkThCNNGvpsVJnY+rQP6
7W1v2h8Q3Hs11BQ8/aKNjITCMH8hjxceMA1RSk0GIO7KxM01SxIkCNKTaaxwNOqoP+jSZS3mEwZx
T2O0ohpnGFNMMM9TNKCqH9BkbCqTBpe5mOqZZLwgcyIKUNig32VukAzMbbsZ99c0HE+NgeVDjzSU
CaRJtn0GwxG/llFmfZjXLX+qW//RjtqO6wpNWjjYVLGy5P5Wxq0Tnmge2X94Ni/52XKOCZZgCByr
66Fia2SEseVYeg6zBbbLODzV3vygaoRQoDEDc2gQwms5Iui9BmIpYoAGb4/j6kmXc3BJ2Fp81AYr
FJImuWa4ecthpHgCU+Q4UIef2n68XRMMjQepAOOcNYWHYtjk21WG5ObM/Jjp0R8Wg/EPLEG2AD4x
10Neiq4Wy98+eqK3jlEtgb7Fnu2roTXPzEABdipItnCkS4qi0WP04gT36N6O5GY+ZhEnihNDIVzd
+BCh6/39+jSCfxAPuCaCZ6mrobV7QIe/Po504ND0B3JLk7F4DbLqWp0xgqj71rwdO7pkQVaFgFRw
lKoyT+HUsxvdBdHjWEPjxsnaE5i1Wtxna2mQUmGsM9nXgogI2Lma7l3lX68+m0dpcfzikHY0kzrc
v1XLefLTIGtR8sHSNT7rs6K8qAcuP774RBC7X1URpqoYRWwiSuYCErsLa+1ZaqeeniMQwFE2H/mC
PxCxYoY9UtGODUuVby5cprzihE7s8LnvARbJ7bgJNO+2mICysGx+nYvyeh4ODirQreqL8nT6wuQC
yII9Wj6S1Ftqh8IH/NwzJ7TBLhXkqsqYAavUDWYY5l79STVPkSoMG7jIIHRJSkjdsF9XYhFjXoLN
KKg0hrJkSOhfFHWI3Jb7tQo+y7AhWukWZMzSOukDJdJdKYCTEUyfU9gsGRUY0zqsSTSOuck9pWb8
Qsj2uR5DrALmE/lSHK8+OdjhXtoyVx6UAi/hKF8LlSVd8vs41s8RAVKuwGjLxIk+zNar654YgZ6M
3vU2JYnjClM1ofwNoQ2ULBMNxokC8ZJlQUlQTflPK6p+4pJ6HdMD9NZ6N2jjVnjeatHEMnjIrfgj
yQ5XAudnGThKl91EevGzNKdH07dxuqS8F5zV1vMjEp7bGoxaxj2qwlms7AcWvG9gNeokCMEBbvV9
wY3CwiumW5l43zU9/TKXZiuKT2pbOU+aMLyJa7zui6g51Cvolmpgi9V8HbCtxOqSfcAQtliz5BAS
z2P8Fw3Oox+IZWLQrP0JNtofxtG2/o9mnpGkbhP/bLm2bSrlyd83RZDS3LYBxdE6VNcpbvOqqefP
S5UuzYm0ATJ7cbDZ1aaLw5DE1GAda9ZzHpfXS57d40h7PWPDgik/fuvpz6H/0kTBgwPwPAt6L1tm
YzD+E4mFDI5kaCFwsrwrMpiSJrnWkSVvZBwqMybbcDfMINvtrJtosnXsTVpd/aJ+n6f1D1k5E3Oq
YX0S4Na14p8yOJUr8DvzGUanbKfqvS15UXm35df9fOu73fjr0OIAHrsmj1p4i/g8TLsQ6/IlBrXG
IK/YEz/+JUsJAc4YD4Vd6WyC2SABez2xJkqH4bhwFkeAHPUv0XKnGdHnJWlfbSHv17MgA+WrrOLC
hqAX0cQaS3dRrbP0KmGSMR7yNLXQSYqgCqMgyWA2BGHzODlsHOrJm1K1ufVTwIh60+T0pB9/gACL
Rw77hvT78or7FpF+7J1LDsVqSYm94aemKn2VzSmKq4MD71JtUvLUhhIgNPH2VnPTNLgzuskpX/OH
0cNgQboljQWoVoRHe8iifjKGcUff8KxPeIXJuE+1lmpLXJIanlVGmkOQv3r1RG2UPmWd7FjyjZqP
JKfE7wzQikQMyts4u82C+ty1WM7xqkrjoDbjgommZTvXhZRQIGd0LmI2CSz/xLiOSQuTCemRzSL9
4pPQKr0y+hUsOKmpDBklenH+xItXUlFuSbslnJIPb/qBjbPUVj5KKNaP6vtdHU8ki11M2nbPj15h
PfO/rjqtu9NEPfQ2jG5AV3gxSPuDDIJDFvcuxYyBWay6T3LsKNqxsRh3ScXI8y9OJB9cjSalkUxT
7YdBBo5JAnrYyDyQdSHvxKjjoBc8SdkqF7f2jM9KNtV4Tq8AhT/6jGfkFbGgJLqEUdSl8a2e+GxC
HugZ0tXLdWtHT4owjN8PYUigqzD0+Uj4NtFh8b1TdfXW4oo+pYly7VEueuq9D63IDSrns+3rrwvH
LLwhDkgnYdxW2Y+CMujTJi70b/8tgjx/2Pmh9u0NA3EibxPcyOUTxcuSl+fg5HsDlsVBdV0wwq7n
iBdgcZ6hWiuadYbfVW9rx7eJIfMUmbdkfv5gt+M+wViBQTxFO7WVTvQF9NbV1zA1uSoFbFErymCY
vtJ5yGBWJli9nHpqctkjhCHAkvAGGhgZA0uTLOyIcCCDri6bvZCTVU/nWv2DD/zkXaSJlgNBxkTy
/XpNTUBFj/nv65Q+t2GcboQQmoKKmYRuqWGoOhBkMct40efhlSU+DwKmTSBcTFhrt34VVEL17FGf
vspRWwo2j8PJmmLPNCOvi5H/GDS08uZ05RMZ3TfLuH6gWtqnRX9ntIxKe+jC/FLp2+QXE7T80+oJ
9GGvlrNLJtfuTMofeSUbQ/YKuXFKAKc6TQVBDJZ5sUx+SrG4Z7N+cZsn3/4OivSlrLJDhL/Nd8dp
UI3IkK5crdPoBTuTdPaNIUz6KR2/zjO/uMf5PuXdnkv3GQsjCi9ewJr5kusClLE28EPiKpPS2I0T
vmKgGHRNYYn3C1usYBGpF/Pu+A+FYoTLiLYe4+8zvpk1v1JO9o7iSO5lxtuH08mzofknVX2KLOO/
muU3DfO3ql5aEtb7d//5f/43+o9fVCL/H2nR3d+KRHY/Slw7s7/LQ+QH3uQhhvkfJKt6QKmOBzsS
0f8nDvH/o3uo6qgbadb/EoD8JV51vP94cIql56CTpLdF0vGXNsSx/4MC3TQC7GRdF2ut4H8iXlUz
h/92uy7KFDCMgAbP4DqQhvCH/l7GoPgObdue9S0OoMulqfqPU5pbp84T36JyxOdRW7+MJeaBYWhc
0inHw954LqPOO7Vg6z3Zohfq6buu78lamIDYp2LAEykcD7aXXQ1l0ON3WSDHGBpSGTCFdMl5pgkO
Cnx3q+U0NBiN4YRXjl/jwGJIn/mXMSgnrJd1hF/RJ7josBsGvJKWNdmPLNrjCE3GKj+auKosuE6b
ftPvzaAtmfhWV1kBRbPrUMxhvJbg1rCGl6wtOuAOnJSwA1h3QYBL1dyEF8co27M5e2T4Wt0F/e1y
aLxh/EF2m7xWiF/T/iXzB/+KBPkgsQxSgbTbwMAoE8t1pqgr+MiY2t8wr5jus5UN6aOZJc84i+hH
0BmonUndHxF8QvxPwx/mZJ2R3HX4R5stY8uu2MPTdXD1vNdhFPtupm263rz/fcto/0qiA8NCNW3Z
KJR8GSmb3rt5stbhFL2sKDCH2r+K2iQ+D4UwYbxjlJNlyWA1ve2rrNoPLq5xdnt2s5AqKYtOjl73
SDY9NCtzc2UsTbqfiEsSQw7w6MV6JXjvpbFIqlx7Kr0xJ8myxJ6JwUG/T/3+wVgbDMJJG97jWQn7
q/zpj9ilBbXGQYyBvw1L0l079A1u595gEUADRzwJvt1V5d1CW/oUuMgAfn9DvF9baFpmvB10L3Bs
18Pp4R9tfQ/3Vcv1vMGuDfZTnOWQtzW0SvmkffV9Mug0a/xBhhrnPNGo22WRDGgCqEkPYyLu99i7
Z06/s3r4wstKmCK0NwDqKjgy1QTHx0ynz5HO9PGyCVAsi10eZtpAqJbB0EsbIH1If+7YRbP3n6eq
QqAs/7ALTuLJhltQZJgQ6t6ndaqCvTMRJLREZkTyCqwvB9OwSd5JN1na80RqwxbvtWabYerDTPmI
vTKw3bh2R2K49gM184qbM2nxcBVsDBbMNZ8OeJxcQ/RljDuTd79Uzfchk1Fs2xG6kSxbbWrn64Zo
UFy7sHHB4rKLvPYcEYX72R2RnbtN2xx//2BM2W7+ux29PRgjcC3idpDMoVj7dTuytYjriwkvVJym
yUsACRomC9N6qsXNpS8642LPeXyFI8bZwZot9Yiz95w4OEL1wF0rCHZRMA1H3I9vJt0iJEML78ny
gUHjO+QGrCxtKwIbYCjd739/+cavSNnb5Zum5YMgeqhC3oOvpks0PdFsiJvl6ZiIdzZTR17cXFoW
BVbQ7Ztwbc9qKbnaOt8S75xWkqwWYzKzhMwvm3TcdSOSjzQ79ikppF3U92dXH8+/v1ZFIvn1Vjs6
BBkdDaLjM4+WTeNv0FbaWcPsDyN2wlh4stkapLuSpG2haGXC4H2cHOrGqOvyvemiI/MgNJnN5xBw
795Iq+cwbi7rqOPkmNRwPyFW70jWWIm7zglEWArMEGLa8tJn8Eh4zgayXrxDH13sGvii2b7C55to
u/pzHtbjMXHFecSHz1rU1kZMO44+2VFLtR4mne15KhE091kA6+FrvxSvEUmvTFrqR0M2UsMqn0jy
AIrKsJ+z8ulGd+L+WvO9j0y86OlMtz9pVfldi2K8YXU0YHg37pqamIjf31XjV5q6rACEJh6CIJB3
JvfvVwBWjiuBcUlPZDwXpqrGFOYb7ReKPHdgeEpGRkybwcC5wfErWzyioNZXsj+oBLlW4v/Wg++t
V2vAcLF0dn+4wF9xi7cL9HUoCGx9JpDuuwM/sV0aCzRhaImZxDZhXLFngWWSNrfXDI/K3xx2QAPj
IQRJjuPB2qCtMS/oWNniwsJSswzPL3/kRfKZnPU/vUTm+9OKW8gNZFlatk3ouf1uguH6SdgVUzhs
jaq5qfME++/S7/b62Oxz1jIVCV7iOlkXlaW/JDYi78BKl70VYjKYa0ZzqqcI0UuR3uomi2jJPWvX
xW5wcNMPUTxcjRa8WtNZP/7hzv46eVF31rNMJsOoSAxal3eDg3HqBq42x7/MBQSQhmnKkpg8Tcz6
h4fMyq2927foYUSp6EtECsYM9ZZA7OhoaT9CPV723uzA8oGR9IdrE0z43cvumw4Yvst9RTL0Tj3R
B0vfhbjR4U9ZI6zvAvhsnnkzBUFDBUYGa12b464OtfpkQc+FK9AHf9gczX9ZeVgdAZk5uu9alvvu
/jT5WtXjoHpnOLRBcfQG9ot6MJ5DB3MCdwAcHm6ZM0gIg3Wsfecwcd3bdLbajWmSI9RC9N6lefzi
5f3MzHoKL4qaGBTGpfG6Kxrohhr1Kpfzr7e6Yhvb1pZ0k9/fzX/6NumUyz5JnBSkgQlH79etczW8
qS9znrSfGmfw9WwTlV1wtAfvdhqqb1SbzIT4QtN7VDhlf8wWppatY/Z79fUxC0P0ks79NMQvfeTg
hxCzt1WD811jS9xg3BhezJphthFSOfl5j7FfTVyDzQy1bcArjBFmiWZjT1J/6+kfEAeV7hYZ77e2
QmbbVWyKRBhf67hGgLTeFQaJZqpAySMcXIiG265VevDmNIBkj/fe0qzPIRJM8EIjwy+eIOO2qn8M
totepBO+CF5wZqk/qy3ARcGdd1N29nwGXDqmS7sUj6pNkkMd1OaMgF2zXg/FtH4MA//QwpjYWna0
HhahKmPccljDFsGLVj2gn8WY3KFfjwtvq2mmRpHl0PFbxmPC7PJzF4VExDfpTZRwyOcwh7YMwUjb
G5zmqPUYDfKw2xmBVE1UBntB+1AvcFMsuzX/8BrZ/3yNYM2xwzNb9X0U++82T2490jSExFsrcwBV
ChyjjCa40mivrosf2KQ/Nl5j3xalD9fVji/mTM7PILpBUhSqroPNV7EbjESdlfr6bGXBesgQxo09
9y0xwwfHCF5SWSyFzmPM+ASURNOuWfTvxggWWGIzu9gtJ4tDCgYmxPBvTcZ+s4t9aIi0cpUjc6y9
RoalhyoAHQXVAn9dSFn6/WvwL9WOa8O6MNlZTA9R1ru7EfR9VAUoWbdttsy3Q4cdhmM1tyQg4UHN
Z1C653aKvph+DofPalKGy16y9Zbiq19gOl3PzouTd+PWlfotKRj1IlZCVez96dT755mCytDmvMNQ
jVZbuvO/FztDVmFrg6XRNsJskkoDb00fbxdMImtsLadjiHfCdalX33lgULwdHvFAB5NFWIH9/q45
/1J4uRxwGFphS2eAB7zbB3PupR3O2bBd+wEnSYx0AW1Yw4FPcLfr2F9iO7oji+Zk+G1Glmi9nwIZ
MmIndMQt8k5Uhm+FhZ1AWdeK711+Ug0ltFbagfUGt5T2SKJCBdu1QnDtLd8griLmWe0ZO5gBHhnz
1zFsPNyAP1ROz0rRdGzo5ggJFLsBqTjxcdLX75FDN1gxkAHN2uDQat9pCSncmevUO3fdux3kwW7p
dlowf3H9HmPUhcFTqscXu9SOyMJwU5VUGp28qTDXqn2BNpjYZo+8OzcnsLVLJIUQ1LLzpwfdWnaT
w4FulOWEICtu9upl0OHuQhJctBskVV+9Ae2eZpp3E6TG66U6WBFkHS9PUMPUZE9P/l7HALI3fMR3
RYCJZDHd1jBOjcDbNficp2Y+kDPl7kY/7LaVO487hH/1xq4CzEjH0LnkXfVEaLOzW918OsJWkpyV
5ZAJd80g3MIwcY4CUIQjI69bDsl5KLTXguHBlWaRjayNnPZd5ix73LhwPip/Gp2DmyrWB7vF6h7j
jipvSlP0n9k3UwDalkgJ0nKXw0p2Mbykqd+Hcf+JfuDDlHVEsZswHZ2kbffM+hB8LgT9VuTJ2n45
7DDuwHCvwwlUmw4NZA889troyu0ZaESh/gw2Sc+OHWwXsmOoLbw0CUkoFzyGMRBVrS4JiN3BA/aB
FGRp4/wxwTCchBgyo+uKQgxOdMFGr42iWqvsl7FtkKUFnE2qcK0yn+itHjoVPv+QC41itywgIJQ8
h3ZmH8p6UuCjBZx1INFILXm1yyH0QpwJHr3KOYJf+kPTc2isXVJhKQI1uZBs7SENr4yJYhWT/F2n
ld1u1ABfAjkbF2nlclzXe6O1j2ozac2ep+Oz12QFAhVQdt/9WpHSgi0/P0GTu+/d5Hu00uOTrcaA
X69PjVxmZ7uPej7ukgIrk1Lakaytvg45AHFbwg0rXLbVAG/BjtK4dEY+vu7DuO94bEaL+0Kk690u
A4EW4SAuWkQnjRn3YIjLnXqV/BWeu0UWnkWS4109d98G13s1aoO8cC3FqhhA3455DQY2ToJU3Kul
HJqN5fTWB3M2r9MqwfGq4KITHudjCURw1xT4n0z+XeZGxSPzxuY+nb/hWHlNO0r/a+vYEjmEzaZB
NW0XB59sd3yIFhwd+eDiWYFLOqIDvOib22wcDOFUdZQsUwstg6DwEtpsnLjeTm3qs9GtB8sA1Tb7
8UqLm7uyQy+ukWO6WNgyjgtt2HKnMDZvzstjQD76NowmRAht6O78zvgKi5FOz2WdFz6k+TSB7qqe
qzZiVaulEELUsvTCJsIzInHR2UGAwfjDRcyqWTc9UTJeYmrHtGZsMtPDzFhubdkU+XtLLYVNtOyG
2aEXBdMByukkWIqnTw4ar0qdnJ0wnvdwSeBc1jxs3fkW6eT9qM841DgKr+GnpEPmPiTRTRaa96Xp
GNfBAIE2HHj9nWrCD7hcH7x1/T4sJlb/8g2AYwyfZrGZwow3jEb2OWyirJgXnYiIdNNa63AM7B6b
sd1AR33o5C2cjIFVbeknx42/20tekVwAs80bkeIZbD1dxXeSr+Fl4QEqXnjRiIcZ1tq7BAxu6JGp
pMghgDxhTt0d2Xi71C6iB69uN45WExFLEAOOMfHB6bv1pC9ATdrIDm0RRouGnaxkv8AQhMcyVgZ5
kzieM96y9zNE6qPnWuz3ud5eYxH9ZA3GhW/cGk37pEAoTy4QS4wtoWf9rh6JxLJ80FKsIjKBnQp2
QU1PjE1dmdxtc3ldC80/9oztjn0SPgZzdRUjyzwhuP6sx/EKUQTKuqtH8y5ocLoxtO6HX3rIrLkM
A5PjxE9IPHN7Q4KqPyVuAoXd3qvtrOr8G9vM+fxShiSrcY5M47DYrr9X+ILaAt5AGPuuJHjvqvei
mmAsREPqjRbNuzZ10wHaZ7crDeRqsV58U6AU5MduB4cvWshMT4+BwcGg4SH4lVlrjwc/MDLHpdrs
1OZYj+5zVvvedsoIHZFKySyc5JhjrM1U9KZqjMdKDKsz3OCPhsMkNA9vZ4dpksKK1I5hs42w+0wt
MYP9WwceIY/NaYMPnQHX1Kn8b6lUy3oWw1GiwRU6gt6z4NRO0iQUGMTU0DQXob23m9LaNHCTpqYe
9tgyYJXNhLLAdcZxWdy5xWccvJGUnLF6223fHrC8rmrPHM32oNeGt1U3tNfFPmC2D3EPjVlgDLU5
xy5rPTIewzZIMEBHzNLQy52holIQHOOqHS9pwJSwm9cSE+/uavZzUmb17FXdZNVX6NIBzSlRu5Ux
v/bDTh0cqjmaFwvPboKEiaks+NMzQ0FTP/kaTbaeEhKKWwnAcs1bldYcoQTfokjq2OUslMqQ8LAY
LIljwaMistLh4OUkRc6ANFvOjrDLq5s8IEcwhx+B2v2avdm7N3vjZI0MExz7RJzjsFO3ErBHXP0l
ARvrW/zNYTloycFrqcd8Cq6Y5NLkDece+waXcVzJ/1TiSgv/a4tPWQnwAF2VJpuR0q8lbpaHsKCD
UWJ3MWqpXeMFzA9ImAOM9GXcOhpc9acowJKzIEYvT9PP6DwJFPRJHJwIp8G4T/sTJvJPoN1l9MCY
CoIMlfB7+X5MWCBpOUa/HUGht3BsrbNF33aIcEtg0oE3eLAaHyc/axk54T/JoXv4fb39L3ASpb8Z
mNT9wP7We9UNMeuOkxKesQ1H8AJy7K5mb/mJHdrDtCzYpk/NVo1x1H7APjGf1vFjX7NO1xGbLLPX
fg6+d15D7RzZw8c+oNPEmNC/NEtxackff/TW4eX3F/0vMKLrwzqEZA+GCBr2rrXqyJ5Z7GUi23Kc
qagWlvWQjcG+9EsYuoVDGGWtw/3yy/tQC4sTr1t73epozofkJvGGDIvU3t8XHSljuUdUczpCJ9Ln
x99fpwKJ3y06zGAN0wksbq2ntJh/A5GrpLeTIYnB6ryZ8XzLud9WTYGApHtrzM2wu+LpPGlRCpKD
EwyO8SOnuBZ2B72th+Pk1Rp6Zd1gGMG+OceAJN7MIT00FknF64CyGXTAXd23raZrCIQgrv2xRwyy
sWv7W+Ne1S2FbhL5/V5teY3v9JspM96Qk5rUDeSFxNEhpMdQI97aA17YYrCmZRXpJjBK6oJgnHX0
UaB14XC0EueCasiraKPX6AW6q7sJl9i6TKuFFCNusKfmsA3GYt8RzOBm7Ud1nCZ1NhAYT4+PUGGn
tRFnOumno+MgWGMHrg1xTyVhBVuC4yjti/oyssSSXv8PwxTjX3YEMT/G3dxhymsFAlj+7eGEw5Tg
jsvDUTO9quAsVPumNRGV41IQrlF3h8PLXHztneHKGNgbpobGIsu6VzNN/jCGfEemFYAU9BHGHMxq
29Rx8/j1epi1FRmAL1O0eXWIqMW3lc7pvNIdHFD39JvWLJk1D/1pgEvjOu2PjoTbm54cCPK4byYb
FVgT+/Ufds5/GTpxXRaoDtgAE9L34EDjuc28DsXEeLSz99qCHDiq8M5FJ0vmg1Zu28raqQZQt+vm
SMjuF4K2U4YjeUEWtsRyR9aHqvV7+Q3jwf/ERJfWpAVzI5cDIUuQeVfRuF4VNaf371/B9+ZWcluB
VXG6Fjd7UFWxmPz7Y266iqwevesZQoYbqCPDbpEe2jeOmGrB/qqsFwVPAjSk28myvyRoUA9tnj5O
0sF1rj2cjbJ/naysJ1623NUojG/Chfz5YiRDLbeKY+JQOszTWn3KLHo6/sDnPEKYy9DW3fYr3tdl
uhzQWrqf8IImvsMmaEiqDz8tut3qtD8HMLLtGyAQtY9FvnzKUxootSDHpHC5U1hLBKX4UHSPBUzh
usyWrdvRWxdkF2tSKDZtt6uaD1VRYMW8UBiohsHUCByz7U+INT40jHbRy5D4a+vVc9x6P1aDcF7l
wxQ2VLWO1vMaSNtuJw1ayGK99jEAOTBDgONAQL1tYB5X+V17LqhuhU/3If+hGtU5TLWjZURoJpP7
pjK9ve2KdyWuBhXOJKqWZspvwRnGorXu0C5SRhlotjdOT9OMYZ1PaHT90i7Zo4+O5M6nCdnFjvWl
AXU/MOD63oRUxU3swYdY/UOfzZ+tkkyoP6wZT4zR31ULnmWZugV1FUs0OLq/Lhq3JtpH881mW1b6
RwO0JaCu2kUTicy17w/XNJZwyf2AIVzQf010EjOcJe1vP+ojwZFe8qqHWbLPRqdirNyfIMimd33n
7VT5bOlkjDLmC1w6jFnv92oymOrpq76OM3hxRMi1Cxja9Gfyvse9Yoiw3pwemxd1GLTtjbEivXGr
KwUwERSSuGu+K82QlolIIZmjvtXj2qqRncyASOCDdACsBrU7dzYxXVOfXdKSsYfVkXw8ReV5ao2f
VdgQp1XZzGOc8YfqnVCqjrto8NAyjRGKNhAUVWfW05CRgjQ9jsF6p3D40javVj/qSbmerxlX0yhI
J5iwJnZI2h9784MaW7aeTr4mfgeFwOfqtth+jVIC/gu5ptl5SodpT8ByjoJS27S1eWsm1amnOw4S
uzikvfE5qMzPhYe1zuhFOMKpEySl/+uMfD8MmOfgqLr3SZRCoVTUO3UDVJWzMkmeKXk36wRO3WoG
UZdB+6lrjdOU9DcuDuIHOLI3Hk3ONa4uAdFVD2ns7EfEyD3+CRfEifsax42dAmVyFxrAKmW1Fd9R
JhvXOoSHom7CA/OCbltn1P2VrPYpSEjhMq9pmQqAfg3QbDkk81JtCguZGkyV7pO6ThtR42yBs1bx
Wh802WKDyIr3RP3a+GdNyV5Bmmajtfthqm3MxSsYoA65907dv0K5i8gfQ6dq2HODkAxxXdSusCxL
4r8sw3sdbVCSqnNj7OGTPSLl5cBtnCDCm4epbrBZncLyimhpDn5IJjUpkA+Rk7b4W8UfdK8Nr3IQ
4KqQdFgK2LaD/FBmDa3CHD2YdHjbqIDlY660bP6I+lCxXHxtBochcrcxZv3QM7Z39ayHim/cYlFp
nhOy1Z9WzFxqUr8nW380rah7mjI8nXpAmdUAUBW7UCMe6w0ajjU/tBZAaWKP7MLasBDX7V859hJA
n15PqykpSJjBgIC1+ximremx4eIaMuxodDaq6XJGDToPZoQwTdtsmzFR36q2RRswBhlG6PUjp9Qc
dMbZbamH0ffMGYxzQoX9Kkd5J+XZ0AvV0GQClyEIWy2qGF9znuByc7K127HghQQAgCFSx+eidnqE
FxhRqTWgejAZ1ZVBTdBdbXn4NDTrNsBQBXdY0BgN2Vy/4GuSFE229QLLACzNU+zruBnRTPEYZRwH
byQcf0q2rPe8TT6r5an75Qt2CcSXCWrmdc5hXCGuA5ecMlRE+NlRWZple8hHPaAWvJ9yPdj1ppif
tNYxs6qIi7IPOjZcY6GtOGPNLUcpSHgvnDBw+JPRBsvR7rnyCc12ZQ7TLURPp6u7h7G6cNtgjUde
QMJBsx7WNHwApzKgQBlHuFDJdjDiE/mpYhMOXVrBXqZbhJdmLLdxg4O65xPAN5AItk01B2m4jvNP
nPZUSKt2Bp4+qI8e3lMn1jv181UFQz9yGjQR8Y7yD0dYL7lSYE1V+8tV0n7tFq+/dkof/ywqaqdk
Ww5aRqoAVPYxgB1joUa3USAoHFthY2lRNVuMJIrTysTRTGfJJ6RBlEkxABOzLDfND9Td+LQjIh+K
n8Ps2tvBI0m9K5fwlDJVyBqyVhjaGxhbxJiky/0fMh1qU2E+B47WXWtJve41XHiB3v1Pbp2BBXZG
eRjjIdxQqAEvkSunDg+1ETcy1pxWYN+y7D7gLICjZYtNi56UOJZItxYvt85il5do9p7TJvrmrC5y
kV7wWQi8wCub1GIkxqGIB0GOrqBgmFrPM72T/5zpHhRCF8QpoGSaN1VHNF+d6V/zQms3WRd7F7wV
TCDMotipsqkmTjLLST7FAVTbxZi0bJ2COayFOIEB326h7djFtXtxUU0xZvGFCZYZWxN2coEeJ8U3
ZF8SDEAz0p7tqc+fqgJsXvDJ2jDdbWmFd5bUODYE0b2bxLehv08yCsvMNz93oNxvJ148N8k5wIa2
thmDZBohB1PCae2sTGhCtCKQl737JfveJ3Dci8Wd7weve4xCXAiHed0WaM126ewSPClQSzaHl7Ew
6tum/hy5+nhS624MAXSr8XuZz/EpNkfrCkVT+8Z/rNnJzWkod72AZbi5VExZNkRK5ASZmj25lLZX
8FBlnh0oAokxfZws7E/UulBbd89YCWNaxBUBbbYMR2p3JZpQJxfEZr5UO53BY9ayDc5f/JE4+YID
P08qCbfqcWhIazrdss5ekt23y0uaRwEPNKq2kbuSKG1dvLpnP1zK72oOP2nLc9TUH9KC8kSdzk6c
TtvOTWkRmwqX26CLTq6XfXA1voSdKgAX/IMb249vprIqt+Wo/1/Czms3b2Tdtk9EgDnc/jkq27J9
Q9iymzkVyWJ4+jOqtHCA7bWx+8KNbqBtS/rJqi/MOebFnaruvERle2bSGewdyNS0vVyaDlFOkfjP
i+7L+p/Ft8GBqZGnNVIzVSlqGjt2FpQfu3ZymBeVsXgeo39kbfJMJFQoyxx9I7TvoV84WfMoB6Ft
zwmBUNSuIiwrQTQL8yV2ac9uGX0rkiW72M0XvcTQd7j+tto5oI/2cCR4AKH2VcMgtjJ6b5cbZbLT
FZSc5/ZcD3Shnd8bB6tHWAvv7ylGfnF0gsQ/AYgsBerOhjPJNQ3OZypzI2AHaJc/+IzlFdCD5TTT
PpzldAAntAe7E17zmgRLiu0HWVrvmPHiS0mleMipIDb6Y0tJXj4NmL/6jjtOjQtjwoCbEPt5IHws
MzXanWI4CjW/nBpi5DIV3qjOkwAG7+domsYl2GXMZbaEt0wxVaAuHXQroM+0qfSyfewkWExJ5DqK
k37LokeBJJB8t4I4Vqv8HgRfjLn3P+ZpxqcfbdckpQhkbq4nDbp91huMth4IhIMMzibQwYJm/vHI
h4FelNgIJ41p+7n2WH4tAb6AoWHCurh8CLNw5NHki4WSzDgKar/YOVV8zmvuoRVHnPAZvevNrtmy
X/EcdJBjE10xqPbLJxuuRltYN01IxSG/yVEW+wBL1NatWAHpb9qvkZDltX+el/g7gpsUjJnqk9R+
oSHld3Zs5AbC+Io/hQe/aU+YTeE+fw6Mw9DFpL80pzJkK6/fQ0SnP5vU+MjqDutRxay5VQuNscqs
vUpYLZwx2MbLcLDnx85HNa7fc0PwCjMUrgA+iZfOHKfPHXezFN1+/eb6za+m6kBH1Rw3+oBP3Z4Q
48BXES3mjt7laH9NkAXclPonz8xxm+7igBF5WKXPLFrbTdnAC2lk+cRIgbCZBkmN+tP0GitrAOfa
dkyQLqN8MjyOAYKS7Zq51i6J6z8Dq4IBrtGpZl2xNyeMPQt0xLLwaCSbN99oLhkz491q8zNL1YTU
LIKzz1GSZs10CKvsJLsY2AQCvoN+NCLR/A4ymR7/8ymykDGnL/laAVBXKx/kzKpdbd+K5p++gIzU
KuHLbC3/kCdpnyFLYiY1p9+1h9084mY5tuxEt/XQvlozthcCOCFvhnwhK99kmLDT8Bvz0Benuht4
rlTzU5Tj41wv82lWmyQ9CvvsYgIdwNI95OSt9qqimSzvF8w4+OHo/JQQUFdOhZJoqJO0LULM66p/
j4CRDyHcKl9puJNA/up866duu4MeQU/g4eXLpblFWkCeSVUIFPRpddJnT15Ev72q/57bJpryoLB2
wh7/6FfSMdpfgT9V23YCMyBGn4Bg2TOMKDa0dsk9ruYLYxnUK5waxyGc9tIqoEu1/bsTUeF7o/1l
ofKnXws/9EwfaWmhXPgHl2Ww4VGF6V5a10POGN46pngXzmS5W9b8rL++IsWmExoy39VN3KDNrX3o
oRQaC1y0ul+HYxrEb7rEzFTtoIvRljXqFdUSKhJARbuFhKRTo8qMPkN63Cb9Zdl4FlyuLnBgUS3v
Zts0DBuKr9MYhGcppt+6JfQDciwV39Hrw/gSpRLFVU+QepLUO481SMw8ad9k0coMWGkJeGRCpXgT
U/5SVrQ0uc+EYWUnNMbdt9wkCc/uUqoQv4RmwhZdC5yzalAJUkwe4bzqLVfW7ssZ1WY/MeJw+/QA
YItnFLn3p/hWqAlEuULsotbAThciKamHeZsPDWnl9mEkjuAYgiPZpb1ExGKLFhHfCJbe7h+zsvno
Q8a6Dtmgc5b153EY94nhF1tfWM4h7qbXIE562n7ELLNP1h5KkF5IPjIzfrWtVp6xvgIoYxTrue2R
V266NvU/hstvMKb56CO8v2b2MbfxK7RMwzuuKwAD4XFM0bF4VtYcUAai/KuJPFB/MNhVRgIZGCQL
QShhwkjQdA0wZtOytQXVbT8mX8IFxV4cjoRU5EG2yZyJgaA02y1Z4t/0O7IWuOZjSPi6UAJi+UFq
sDyH8mQvDNoBt9KT1Hl+6orq9bNT8fqV9nt4hnZGWai2Z95SPdTk008j/aGdZtwDofXiDvnWX8Of
ZdbURyOsrFtyjBqkuPhxpbNprGJrdoYLjbDxSyTjhjjxdN+aBKW7g7V4kwdDAKueV2zxm1jsVx6h
feNwAVkMknbSh26zriVbv5HyYTFIyi3D9rmXHilXnmh3M3mnV2/ggxbFWxYz1utJY0CV15A5P7Pc
h027scOBs2esxm23oEbLFVBTn7c5vphb4slTMYr5XHD4NchZn/SPWdoD1azwP5bGV88YS9aeHJGd
x7e3Xx35puvGBi4NWomEZQyue2J354OUxaWc3DfXzdr3JoyGXVUSWrsupObKWZLt6CWbriPiWbcv
LeT5LTyrdieKsMbaUcaqJ7f4i5BtYI9Bbs2u5ShBlux8IrvCsUOM1sws3UPi3DzSxctacGVQXUxK
XLJiYdxZ5Khs4rC2riLKnf3oYmVkZhFtQmY+X8mLu+CmSF9yT9zK1hzv/uKisOVkKmXWHfMGwN7S
ez89mTNXrgz37hH8llZ5+kQCDNbbjNu0mOz+Brp7IgYFlN76ux9yIDOxu/V4Ig5m0Vk7nl2bTOTc
v6btfBHoJGNZysta2Tdg1Qlu6NWi5c3++F1ANLhZskAmvPyoTOa5SV8+nJfFBeXiMy01iu6pc4i8
XQKLqHFIpk5I3qdtkCSQyOUxrOH6Tw5ZfGXxa1JSdCsf3LNKLFiW5a2wVNwB+usL/CqO8btjieIw
hZN3qvH2Y9PgeXZ7wnKTupkejV4FrlW41AWuWj5gMCn4trDAeeAnjfKqEa1OhBXKNwlUXqHx5sO0
kxb3lZXyEBthm9NeDs+TK5j2CTHxaUQL7uV6PFSZz5XXEyK9ROJrK0j4ZOO5t+M1PHn0XQsk1neW
TlXxXpLw8m3tiCTVF6Mdm4duCepDZONzHwwToQkcj8FBJ2cZ7HIYeZ4MoysOynqsfWbIQvbjklas
S4yQUo8xlIv34GjmhOM16beYNfxzpQafYSW+BNazV7rJ3l6JdE/iYX0F6cl8vrgVlPX3NB6qL0OH
ui3wjGsJ1OlUjav7ttbXZM1p6IXIzuVQeq/cvukuK+dy68vgJ2kR6bMMOQqQU4RbhGLZ02Tt3B6x
fGmuycmFw/ZYFBzsOUMednIyvtaR81HbqzKt1vlVkpgXgzxkwj0/JNFoAZxUZhO24/iuD6k/p8dQ
YJAvLcIVoQTi3sBnvTR1fLZrzPuyh3pXxyXw6EoeWya3EHs93jt76U45m/ONXPNwC59+RYMAFtJP
Xxqb9bQspns+kvg2muXwMqHrgnTpmGkGLSLKd6aPioFTHyApYXJLY5zsekgfy3gFyYfXZGdJ1zhM
PbHQbpHPJxP3OLTP6ugGU48VZDJZaLlbIrnME5sO/9Y6UEvgYy2vizf7+C7GANndcGJa0R8Gqw0v
XjN8D/oyfKv6wDy2nbecwspOt0mwLlfp+7fS8J3HhaEREdnxbZCUy5U/WnfaEvl1kikRAWX4BEg4
zRjMLW0T3eSUG4AuMpMlrW8dm4I6Tg3JMSYU/WFMVXyjKIKL/offdAdb5BIykh1cOtdOd17BXjSb
8+xqmCv4z7wnvzpe4+uaL6Q5FhM4lqbgMOmTG0+Qc9IfFoCz8lQmGZd311dnxwimW92mLz2kzd3E
83Com7J6LUrcYsYcyFO1Um6Cml7PvoFEgXWNugBKwGm+/Qz1L77qZ0e63Q9hz4gLE886iMH83UcG
em8TMQM7af9QAY0nUMCbHsIhnx/KERSSFgb5CSHnM8/A6NrGU9iDFF/NaH3I81Qlk8SvVR6a31p2
fCAJLPhGlfWwivSJmMXkLPErsu9VIhe+9NQl3CIcB4zj2eqrR+MM17B/Ynj0Nix8JkmS2y8OqZGL
/XNF0vGodYejaLNTJ9oJPVkQfy0wQhBI9JpjCXntXZPOZLJyOLADZ+NKqVTDNb+h202vJR0KUzp4
tmZofwES7u2Tbj5h+l7QLovd3MTAhBMgRAVi1UemzrAczOLCXHw/ZRTlox0fwqxqN8lgxPc5MM9Y
ussdtAHjSZrZYWzFBzNiBwcElLElyO5+Y7yWjf8nzfMGS3vtP7M/YoQ43gOiN+5VLTMmPd2090ak
HmvI+9C55jWoC/vCOMA7NPR7TwlIxqmPy1vN9uCm/62paTxFmRbH2lfSFK1KgUQVbMOut+5ek1l3
u3obUe9cc8+vblI4iD3rmf/B6VYXuF6y7obF4uymH7jRUh9QBLBo91vzGDHCuBqdoBlAhnOSglo8
hwyXlNNMCgZSDzc5L+0Q7/31w2Pb+jAWxnCuE/tLMwr3ZiHeOKQ4gaNk/AmoJ38sZWCjaK/kNiWG
6QE0Vb1zRRdsg5EARcf0XF7BYL6xu5zC/oUyYHhZ22JHOC7kmPF1nhEeGclyRgHDcrFDtdw3VXDH
vpNu8JkWJ7dtp72bTc1hMhIluiPtUXixPNJgFI881VhkXDVQ8OoTuNT4ASFF/ODIGqotHJEzZJnd
4HcQ1uZhxb7pF1fXYNsuG286OEGKPpl9aVtkvyovZPSJK4ENN3FkUYyxVrmaJ4VAzyYeTtO6d4pd
W8O9eBhAcciCJl/IptqiYKUzTND862pqSlq5GcYrPqGIliBvq2HXWMw/K4tJaOYTkDr7M5IRKmJ8
XcjfWBnvWK16cASVA8GXlMO6OtULWhaBb92Ue3d3GR7WiKkZKjEDa4H5a85b5x2kXWYU+6wz7RfS
BsptnYXj3mAkv2fmd2u8cX6IuuIpoJPpRyv/zc3MTGJvAubfd0qkqid2bbv8dEMZ3spuDT9XOyMH
/FZEj25s4tAGbQTuZxVsQY1oG4v2u+vC3cyrjA0dDWqzxOfBruqfrClTn+mz6Kvwgu18Ww0R4pEJ
LMSAnGmUPbHmhnnmOujo35ge6N52MZXVhdkJVqfuG2sqvIR5dQbTV2yMFcWuVQEkbtPTOKMrrJM5
OTP63eml22r4b4SxsEOIzP5UtMtTg3t8S+CNAxHUMh5H+48XvjrNl7wJx8d8mCmqzIi40RiwbRjs
bUmMOSjBCzhkJOZZhJ6gZbQF5CZESOij7ZTGO7rXbmfFCYMMj/y0ak0fk5DlktpMtwbfW+k1EccE
jy0OYIvWYLAwE0KSG/wZBx9H8Lkq3pCfHEMMnM5s13cykElPpW+yzek+h6B0qLWeO9NcOAzKeN9I
E1p9kyQ3wxV7fB6PTtS3Z6cvHjuxkPBqyj/Faq3UGC7WAfYwbP22ZWxaV2IOECUuabxNWwm0MSy/
VWExHLKR4KYxzeYjvEHwI2MGBoZ/eAb3oAWXm4ebNRuyzMNoIPoVlls9FGSNTKI0r4nvmFecgdSh
rfeHtdZwGRm/GAK/6YxjbB8MyMXj3msvw2h9Da0yebLrFhnvjF1gnOG5VsQnEFJI8G9iTMaTQelc
Ahavir0ddfXpX3bp/n+v0jnmTBd7CUw2VFB/YZ1zkrJiEyHqVk90rKnAqV2N+1oiQF088xzHzYPg
/yJAxrkHTdMS0xK/GJmbMXheg3NCpsEG6iBaIpmib5ASpRy1Jnd7/WYJ3DRO7YoXJ81QoZVFTZgk
fWQspHtY5/ZVnySw23+Wofxez9xWGbjyk2X1CKhTqEgNS+pNJTpzFxblPyIG14eQbbjUVp/CYYqZ
BxaN3JYWErFMZqe4HEH5jN8oVxBsrlR4ftisTBwd41g0NUiF1PouEkNeGBrcSnYtm6RlYNsKNluV
ZZVnPXTTfgSKeFv69hfE4MRe/LDcNNlpSQgOVOpF8N9N753xNmAPCFrn+Tt0Ubwl8aV1wqvTAsXJ
yEw/lgb2aIZuX9OwZIePsWURQg1NU77blaIRudYInaGYONzTAFmWtBkiWs54zGz5XeDG2FDaTXsf
Pxtu5BWVf8LlPxPQ45fuY1D3LEFFeUGYTCS04lXEVIEHo90Oy96d0+iqVa19aP/JyuWb/o9IrN/I
cfujB9l1TnKmMmUorSDCQnQ3xhzvdAESKw0MQmj0VeJzyZIUjF780SWZUo0E/Oa710VPpE2np6k1
TtYcfOE+tjDsEDhdOAsLplSwnKcv8Jnk1+3okLpJEap0ullRf/egLKJv5Q8L+SwvRWPtQsea9wwC
X0Ho9miJgf9MVfouc+tlWuwZo4X9keT4rbSUQgbtN5Yp0Lmjiz7zDAOdY1Ijo6E/IO3zbXKGz60x
XC3jFLj9b8+Y3X95m5z/EoxCmgxt3KFoH80AvuFfupTUH9LUTdetk4uL5WQzIJvYZw9A5mQbYJUi
2vWdcG9SKIrk1Q6gi6mVEqPm+FTmpjg2jnvQHw+f2r6S4ncq8XB5VMfbMEJ0bybnybhYqMyQUDBv
12J+6hBmgJW9k57LH+aub3qd/X+fFDoR8n+IJX2WoE7I7DryOS7+FnV2KQuYDDg4ADF5b9t0oWGa
s+cMMHpsG+PJdH7oGb5eb+ixkL6mM8ZFW1gUtywLJgwaPp4N68NBQZ0H4p85jn/NQRAe24aJb+I9
2lZTbUY1AG7bn2UtL81qCebcqP9KQb0hIgmM2bLbf5Eb2v9ljuTbcwI+O/THjh+af8n7GhYwVtoP
LNHa5WvR+c3OFlNGPPuaHN1WwjjvCXYguUAPlvQIWWu4gkpw8CQiORdqeFYkxavLmgvz7VEbjoYA
nwTK4S2A6I//+yP5b4kkX7MbYPxCpo83OfhLIgkbKuIuQ/qnWN0qMWlcmzfMEi7oyFKc2jXGMMHq
cXEYnxKfDoTeXZpraYzcPilzCWn8q61SaXv/ekwcfJ6+gjKg5/5byN3ZJfw+lldb06z8zWA+hC37
RaLJnzIVe14i6D+J2MYGu6ztqTVV2+mAnkvQ/OWruP7Ljwicwv/yBfm2DdPCIub0v5JOrWDo+5y1
g1I32phaBm9fchpcDNu/8PqQ0UBEyhXdSb3tPIKOELqYvzQBQ0u3UiRPOHhldEg81ARTihxe1PKr
fgzos++lxaa7D741Vg1SB4fYjsgMVFCogfIJ+ITVEfrR0+WdxWw8F0rh5cS/EpPylzD0ayFmJk71
irIjXM1Hs2vOtlX/IXSUOZc6EvkVX/SIMKjYASouihZE5k1d7BREgECRx9bp4kfiIDa9gyiyNqjT
Y8pZoH2Vynyf4ObnCdAU7L59U/wsvNS8TqCBNoVdG28gBb+wrsGptSpAbz7173U6fW+qabjo2fFo
V+beYu4JL4ajJ/faY+69gBcav8xd8tsTQ82MP2+uPpcW7W5w0T87TPrEtEirZY3dupf+T5SUDoE+
k/xmj/1X5prcVSUgOxzycFPutFtkktGhu8FwbSKnpsSi/QTh310Fm9WqdNbbXMn61kXrGR+YcQiW
PN3KNUieXDqmpkME3BA6WKuqGpjHxqtnZ18LQZnQJN5xaRA3UOl8uP2HCKPyDhCSa5+8uWuILQ5Y
BDC/1TbQpA8uY3uTGcVkHz1irorVj+hJFkTWCDkfAafvHSCyD8JfCN8wRlJkU2Q5SRLu0syNdl1n
Zxe92FprYew9N0UkRbuBIdoeQqIclCDOFA6OjPCM5HWbivE4gy3EW095bOf5tFdSc2afGhNgK9g+
e8KLj/mgUs49/mb6y9VmveVl9wLpzkYLoGflTRtzKT/tQNgkzsi8uGsq40061fe0Rw6rd+daWj0B
bWSI0tynwf1lNRmzKLYmM7Ux0yPj5tqSY3BgNxjZN6ffSwnxGRsIVR4LrppV2Ea6n7IEJefRup7R
lKAjuLSxBDoQ4fz+vePCGFH1bT0jGq7216LqrE9pUxZj8tCPum51tFaWQVB0FLVxL0T9ISy8bD6/
RIQspB8aa+tl9rNcU7lvjY5gQlAwmyVBl4F2ZBtAcNWXkLFGLjTh6cJ5dCCc1L6FtjwSXhkf9FIc
jzHfDYhAIdb1KTEvkY0Hij3Xd6+BRNvNY7fpQnAC0vzoJhyRpf2EwSh/8NruKRlH82Kl+Jgyg3hM
FjvbzrAYyK7rfS2o+urZ9/aLcN46uzkWjFGfHNHcRI86owV/fcDr6B5G0Z0mr5u3ZAsgAmrQ84yw
bJLEqYm0wuaJikALMjObLOsuQV5Z2v4BfjMw3gg4DaqGY2cQnrmO49e0pW93XCKTnYexW9ajkH13
8ApGbm1Ukskt6P4DsZx7NSiy8fqxDjPoFGc4oemLQ1jmbonnI/uT7JobyRfFKBPudHYbBGliGj/i
rKqu41rf3ZE80MnIznl5p7Q/up07P0HtG/fVmryywJzO6tNfemIbnM45W7ggvOqop8EACt6dNSU3
gV1D0qpGA3s+y5R0fe0s6mAHd1PY1+7Bzl1sigGK29CN3wVKNtrTmy/goGRNzIIyxskSoIfYSMsg
xaQvbklXX0s7SZ4lCQ6XCs+gC2aBDHecyNYy3Ror/UpUYre34j2jUCBaLUt9t7KYlY6/dD2ljV9S
CVUczNMvlGFMlZU9TR/eQzv9kqNDW8xSVL/EXdv9WVfAjxUJcmNdJ+e8zVRaBQTJ2Pswjd5HhO+F
x1O9Ig9Umae6SO2YGjFZ8nZL4TaXCcdLVkUbq1kvi2W2n8a1OFOKi6rodpp/NYeKUwFpESweU4OW
FQFRbCbcfCzJpthb7Au7+Wh2KCNHOZ7dZDinSnVFRM+88TuJu1Pi4ZvZ2cvkyzjgVxmd0cda1ZZb
0sBIKV453NUt9f9lMvoKCKfgOSc0gDqevcrI2xAB/9Edwn/EBdZJGMjNQLhzLOw8Z4Iu5qMO07WS
bqrGgc2EGbPhDSNU9jmyXD0d0YUic0Oc+3W+T+uez7P7Y1Rzf5LKYlmpPiO3fShknIDn2oEd3Jnz
zvK7hzHKrQuNxs4LebNy32YgoratYzvflEC6y4vh1Oa/x07s4nhOt1aS3Ksl7C8DVI5hqOUpRYkw
UR0dDTskorMrr7FCuiQAZFfYaZshErt8QKCpR1haKJulLF+LJGaPCU4tl+N3LRzpouXu47nZaYd7
Mo+vhU35l8LK3vbK0635BDmpK48yoi42HXgO5QpHI88MPkf149JzZwNBMDpRhvHhetZnow2D6eK7
TXAH07ipS8L/LAROMIsJdGDQwD2ragiQZ59Gd3ugGqGxpm6tCXVB/lsaSFCB3bE5VKSrvHG3WcNc
eQ2z3+vo+nvI7D5gpdA9iTr/tZgF4e424qhsXl+KMD8ZvOUc+cBF2NxE7Fumoa92duVccXpHR7OW
T6bhZNcyFxEbaLRlpoRgFAN7B1dBlNkcQzoIyqNWIrglIbGdS5L5ZOGgH1jRjK7sTkow5WCTYVz+
j0rNwUWwHsYe0KxLSPg0RiwqEWbrZ8ZbiGbp1uTP4DMMC96KuG6PzAN+k9w08sNgCdHh9ECaQtSP
145f4FOYswz245oioUbtoWqdqsIgFc1Ld62dD9GBcHafo9fVJGG9U35L1k5vVh6DC1AiQH1xll1h
bZzcsIizyY9tbwrkFeu1VfK+Bq3yrgqrd6ezK3xS7aUKH+HrjncvnB8pSqaLZbk2lCK/OlqLICXK
zlmZDAi30KxtrDYvL61tPdT4THZt2p9UwbHTIqg4LN/71qr3M3IzxDTDqaszGLd4QRrT6Z7Nqfkw
8vqsfqkxGU2zQ1620/8iGOhXZxbzkxnXDyXXmlgTG60bZwPe/+9G3NYHrZLJGV/A/jhVE1yLeTqj
sI2O84J4IGf5tRFxHV+00MDLzcepDld+mPss4Ixk/f5HwYm13WRomAumJM3uArfJz1OSv01zMp4R
873JnlJqasElLe7vsbLsI5MLco2tUA0O94gX54elRcACTOvq2yDcP5cxIfFFLWJ7bQPXlhfEDmSF
jgEBJihP+4mIkCqkKEu87CKX9U3/vpEn74LSxTkDertnZNcR9x2fdFmZJrD5hwBtwloywy1TAACM
FgEwmXDkKU+jPYvy9CBa/NJBgNOzcfPnOMypHDqxdyFEHvI2ze4RTeUxjoyfyVIqts0AIMgrw0Ph
5dzuAeo6Ldrx0aszzEQKERv+KdxbWe4+VdVKPJJSrWvlo26j3cpHdIYww8tAzZmG95wuafPgJN2+
mpf8gCebu7zJKcuG9KglPLPHIGrkmXXCHYcQY3glA0hm5LXAAgjT/BSgF6ShyNkyPnXYUQtEdI27
YxYvzOW5zi05pnv9etmgyH7MQ3PSdxkGBTJ/etQ8iDNA2MlN7jKR1yCNJWTH4vTGJiywaVbnpqNQ
HbrE2XkS7an+dGrkdVk695+v7jByiuR5dtdvM0cam7eGhcbKNcTaTsl4GgFgWJWbE1CPvSyVbLL3
z2uYk93lGQdt3hYpgU3maFVww39gCUyI/vKGIwYawrW4LHsiGzZEMSqNFw4cFibK9pUc0XLXO0kU
SQsb7jJymg2t5xy1+jFz6+cUJhU5Bo+DFw0Y/etsU3jujz61xQUvLZUAfWCZu9sgo9zUtRRSkw7Y
v1PI9JXx2GbgS78nfrKfR9Yd7uJ4RKAGs62SCY9jE8Lf6IPihmUn3vhuWYHLqhr6BOjkcHy+5hGD
cKniVcgLOcZufNfvlZ4/SlOsaBX5PXXgEtmcN8nJVkW2Ksv0daEdEjPye9q2/gTxT/FBBNoA40xw
ZHQyY/vT1jMvPHayiuZbIIgD6Fr3wQf9vps6NiCV2/0EVJFdjJSNGPvA5wIc5zwmnKuZ9Zu4Je/J
9pDLNEH/bhWYHYKIfbsblb+HgoV17F717Z+407Krx+6FxKrxJlaDNZzSBetXouO6OFoN91DQ0Kox
E/TD6Klzg5tmRVlVmWzcKL7LLnnRsq9w8d5F6S2bVCnzUMfBYQW35zgXDeiaGV1eYIi8Tujjz1k7
Pxgs9NnMpz/zbDjl5nIU/Ww+FAGGQ0WdWGt/2CAXLU95xPpVkVL1TMplYNL3xUPKVpTPOn8F41Ze
C2s+YMcEfT06zyzy3vvYTqlP0f4l0dLtY4tk0T6rX7RtxFdeysxbYPeY8K07Is43zkr2iFNALzHh
IajsSqXzDrsLE4kapGrNrXiQ2JwOgmnNYHfzA5v6t9nPkuvo0dDPjTxbRjsejMKbzxqRANAeBleR
ftGC9Nm12mM8BMHWd0WEJIWcUzbn7S6eGufA4BnCuyA/UJevTDSa0xo5z6tHGmllpBNfAUkHRsuA
uY+X/UDECjLJhlAtEMw7LNPrpuLqcVvABxEol08hdmonCAAnBuo1sUhHXCq/JCzMk5DmUdLC3zpa
mALZMOAHuMUOPGQrqBm4jArJm8rfMgGJoTgS+lwxE/dem+41KUqDbpQXvCdGbsds4LrEEDagJrwb
TRoSi7jcNVBE15h1SNedeZlyhrAkC9anUtGRxowFGNzft8WVsOrj+KrpGoXAZjE3XzsFJBmX8TUb
5bwPZdbsKqNlnJc5v2n5vlSCn9FgcZR7QIJ3k+0Wd/o7C4pC99LGPY3qZH8eA/4c4Zik9HyoYjwo
Rc41W4SVf7RaXvRnVfcd08Se2PyVzXXMWA34vNxsiDkGcoQRczA9lkgJt71p+eDkIOn7sZoiK5eC
hVrmsGZPheQ+ygoadZu9Rdbi7gC/zE6ln9+i3HaONX3QOHriU9E8jE55SNVbXo+04NNFvzp6tl7n
HSqY7KOJaR6XJr/iHmseaK/+Bdn6vw2QHTgrPpsm2wRq8BcZsyzFGM2DyW1Y93tM/pQl6Yel1jQF
eMdLs50VS0Zf/hqrxypPXfzo9xW11cmi75VCN1UAhev8qxGQ+ox1/YTWyiRndZPieLG/kwaZ44SS
5D3DR2XkX9JjqbTj3o5Zh3jiifzh4uaa/+pk1vi8vyefIBWhEYWWTarKX9+fO5SQXTx7BnYVfMNV
htmgXM8qXCa3uIiAmdoHy2QcG66wmx2zIMrddO96/Z1HLFmgDVyM2hcs3wr3YoTUPYEw8LjnxXl2
SUxGmPbco5LF6wmCVqTlwWAVPwQXX6KUWwbvvKRwDrssOesaIvTn54oLSv0doGuq8GaKa+bZKBCY
Ee1Us5PQGNhd9cLs0ToPVX3l0mz2aaimpHQ8Jtvw3Vj4BnBt/2F1RwQP+Mo9tWU2ZUU591QGMdOG
Ja/3Bhk4W8R6m7Lqx2MnXSqrZOyuRe2cACxh9mg43BsYWFAtZXUFUnKrZ1bnDPC4g/yxeJ57Y9sU
AbEpiroBU/DS9f6bsUQnGzk9UThds+2dMdroHj1EzOjF6E6j8YejmIZFyo/fFQvbZdnHtxkYaPaI
R7SKppcJYySiRLFrIyTkCclTdjoVe0dVOw5lT2vb1WYBR7ORArEWWxqJHTOTmz5c7ulESAubLu8B
9x86GTQ0pzH0fuG5Rc2t6lXiaXAhw3OykJ5s62DId4tFqoyRz9x67tF22gZhWx0fJAjYY85ZGbRV
sDclBXfixmwNyn7fTM7nYDBTuMhhgcBQuKRYz9+QZPxbGJf9X1xBRdH1WemwF+LxC/9+YomLmjLm
pp+UHUbPFSO2Nd3Pxkih78bpwRIz4j6+lEKB6Amug/uuvlsLQUyvRqcN2syNGfRQxUbrls/yWJoL
bmdhxpshj36XtAo7CDndv1BMHZ3b9j9ft5AtA+2Cgh5ARvzLA879X9PtQyzTPLM0GP19vEhq6mh5
6DEHEeTVvVYu1c1IqD17euandNOHtUHNBxSNZx9XCQ+acRViSLblnPw21hIEl4dpNGTThiUNt1mJ
BQN8fHBI7O4lznMy64Oz3g+EPUjuMcx81OhwnRx3Jj6m51VaL1nLTr/LgJCZLUaqTx26X/4wVrpb
ugdkor75OChIFyIuVXbh0S3zmbvWOC3EA99c94dttE9hUn2zp2JhQJ58ye3wR9gjI9OAynHgJCgp
hnY868eijaxt28OtG+D7/ONTqOICs14xQ94VUK2LMEbWfFBr9VmOt7XvQv1JnhIqfFx3cIT+H2tn
ttu4mmbZVynkPbM5D0BlXUgUNY+WLNk3hOywOc8zn74XdRKFymo0uhvoi0JWIE44bAX5D/vbe211
0GMk8vdMZ3g7VHQjlfoPA1YU3OFJeDJFLwNOHd3DouPas36FmF6iiAcQMovwAE8qtFPnlo/Z96xT
B/Ya8oYTREvJ7zFv8kIrU4NU84bGaPvFskItJSc4QaLGlEQPlsW/rgh9EW1Q+cjOTKO3sMYJ3OF2
n+h5XiBhxqagatbR+UUucFpgJwkynxw9E1Kxslh+0rBDO8jTfDbWwh+lU4xtpvgGHbU/mWd8hJ5L
uTp+Dw6I/WHk2iARgv1LXI9kALMDXkpVK+9+BB30da7WJruPUSBVRREa6pSO7/BeztQ8uLwm6KE8
YT5o1pI6w5hBHcAY0aHPMgLlajLdUqkuR5wKNrFpYi8IggXTCx+XhzJs65GBNuKUo/j6uQF/v3pd
YCvFkeWMdOH0x9PcTR2cv6Xf9iefDVAE2eqKzC6mqFSUhDgLaNxqaRkzw65c4u1gu838zetPF0aB
4lS2Vz/fpDVfAcbubKhFfW2leH5IDYw4xpeMoBBWfDehzEDlKhMEEvcDiP9au4PYAsrR6NY4Pdl5
J0JCXhK9YXx7VhiqgA6JL96IvPVqrwAwoMx1JSGenpOTqHaSEVkOL9D+1VgRovVw/BhhaJYAN1ju
/yoACCdzgCHhxf/rNcSY4NU4z8bc5HSFJyAK8YiLTW8XFliSV9qrrBUfwqP74Y1M1fGQ4tASDdJL
bknKq5T8QzE2FD5YV8gP/wTZuxMBra81Ya56BARfp39d9bcDW5QjpC2uWsQAbBZ/XVRfD8FL4hSB
odl53Hiz16xLRODO6K3GrDd9QRfVRvNoNpgUM1V0YZe4NOTWLKWuTsVvJFin3gtI4Btdu6qU5FKM
OF3H1L2JHlfDKiZCUOnu3qvxCjHLIVPdZts0q76EfsBEZxqEyMIBQd8kSkxxYi6dRh+9TylE4Wq0
1R+/7KNtRS7gdRawqIGdNdBoaNmuPgJrCP46teeBTv+hJF9SLb0B2PQBFRWWrU++vVIhPanVPL1+
XGLbatE6PZGQWIVPbEz0bOmHWW0bBfzjpK33Xuqvs77U3sCYOHk4iY+5ioeU6eH/iRvzQnz86/Jv
KTRIqpqmqBplkv+NiTvmcgeTl+e1BoxBchH5NhpU6SCJSWG3xP25V1iVk0xTjjwcP30s/FcdoQ24
WrfpCi5VXoBwpbHre0SLrlPHrFBBVByTROJ+Q0tvpKjfhtAvuL9nmwqXLG8pls9UXUGOghcQcXmw
1MC1NYISttnhChfo0lgJeoMbLdVugvDpBYFmIyYYwFr80EmRWZa54eFrTg4tHQzHWua4Eo3Gps64
tRiDKa2CCLgHRJl15KsqdAmjnOdeoy7ChCnMpIy8flOdvJxeG5WbvEkuXYcB05+ee0W55R19ly+R
jgTgJhZQPytfCCeIZLzswuyujlzTXhqBkZBLEWK+XUWYS4H++QJhYCugN1KFJ6VdmDaPi5dPJY/p
jC8JLhuZNyxf60k3gRNeIn4jR/NUto4VV+F5GEx1Nj1TgsqYv7xUBSxIgg3VXBmi0n7JLN1guFw8
YzvBwOWOwUHW0DJf67uSVslWc61xJmfNzQrzdmu43410KyI2j0BrlaWAmk66Hw8TeNtjOh3q1Mkx
+vKKZNABcxnZpUapK6vx3nttMZfKnOCLQLkbnKsprvsCGkJZb7aD6p9f48fXBFXI224hC9HaUq2v
nNwhleAelt1YZNLlxnttQNVvmJb/ZcAZmogO8+oVUK3xgDKf9DTyqVhy0ihplp5a8u5Nfp2XROd1
ZC/NplvLLPUHV8/HWea78bIUM2f0tRPzX6THAOEXYR9zSdDRKDIlJHHAIcUqyq4QlW5mTHnSqm//
9DRhzwVP+itOOMq9PlfGcvK6+nwzAXKEGxV/OO0wiXAx0nRKkwG4ccauV1aubHggilJIw7ke7V72
i//fhVv/uyqtf+nb2gffaD/Zb/3v01//n/1e//Gvv6Tu65/fnf2sn//yi0VKeSPFrT/lcPmpmrj+
j3/nC1EcNv2X/7e/+W8/r69yHfKff/ztO2vSevpqHsG2/9qfJYscpf/Hf/36//xzh2fCn7tkyTMN
nv/Ln/ircku2/m7QraVYkiaJokjz1t/+rfup6n/8TRb/LlN6ReMWxDoWPRPDzzTb8f/xN9XktzSN
A/1UDCShDPxn55aq/F2XDXlCvpu4mxRD+3/p3IJq+EKd/Ze1F/4ZUH7CZpTEqHyP/72FY/IPyG4r
wmdED7arhtlQrXhHig21dUFxdkKC3uJESR/dFHZ1u61Z6HvKayhoGdpiaaKGa7zE88pksAm5GaUi
4SorJx9yqOEsFwYOUVpROaWr6iSfKmlReOO9SFzjPcCosU77e1U0vNEmvOwENzyNIQtfflcMiXeV
FPJi9L4HWaOuvqeACecYxx+Qg3TcMliFJKyLhN6LqDIwm/l7r6A7xjLabEF0/ip31hplswS5JwcA
U7RjIseXBDb+XpAyUtWtaPdhOGdAWdpt0rWcD5iL8m+zTUiBBeRKhwiBsCyr2kmjDPRyFmxoyIg4
QVOn7SsKPiJDhZ+EcXOsVkCUuQ2Wdb9oK/FC9GMZ+h5ioY7VszHAAxTuGzWk93iKDbk9a4LXc85C
aZbmSunCsJn86w0ndH1Uuo01nYqUUFsaCf8B7V3AO8z4y+v6+pwjyKUFnlPfCC9SGqybjKtLp0ue
3UvqQlH6WesjQQAZT/ejE6S42Q3G6lJQFPMuwOAgAPLOW8luKvOeizpdfRAK48QiyKW7OuL9sBMJ
JG4mjUltIJwTMWCEsmiHaY6THnq//JICHp5YM7zpePlGhELEqWpExEvbj1r+xSierX2F2pGs3bqB
OqwCbSvX7AZljf8XfRrCE2RJyRhoiyi++oj72yDFbFPWT1QSi9ZgJC0y46PPFZdMV6xQ6NPsSGBU
c4Co3PNz8VH0Vr0KEPbTQc3nJXYLp5bNbCv2Cun0jvGmyLlcTtqF1DM7EnWitrViecwd1qGq+mzT
4z7sRZOkWf70VFOfsUhHK85L86iKnoPnYbfHwIGs79OfSa5RbP7ITQS9Qq1xm2HSMvwBvgdWpVyy
9iaF3EzAcacoKK9ugHmqKmCye1H90bmcKEE8Xrok3ntuD5GEjIld1eKjCQzfaQPmJIJswKHSRDzt
te31VOE0ojHMTLVju9Mke4wpwCPHgjaqF/OhTTZey/FHgSzNsYRxSC4zR/aB/hiIQN2QsonXPZ5k
WrNsyY+csWhKaGRcCzg/TfFCZtaDyRzKpW2OYwb1JTJ1Qc3k72qGuUtqat4VX5LgpctQNAkRazGM
RBGYHHcVq4KEJDfq0uwl3bGi8WE2QHdKA+dSVSp3sVJYR4xbNPryusvqW84n6wvUtfU5M1w3Dk59
V3y6+UOQ+o9OBHTtZcfUHaK5NEBWiTHnoK9qMz0OJPuMEyywSQSGlBXFj0Ims9hVOmSfXF15APhX
XnIuLGcoU+XdjXsGEuiUAh2EtCGFORfU7lAmNRcvzpttxnC4NJ8Vt6slCc6p37tZVy+ndhffqtza
NhH35jEfmRVJjiAprpPF8mcOHWbHOUCvsw07tW31pBmDcA3x15y3dHxh5AGEA9pijjfs2gm5zxiQ
4atWqA9JU49j550GVuZVKPStk+O4ChP6UNK+VeclRiIrw1VStII3UxBDKB2cGQr338qADj5iLgtS
CEma1527VkCvQOPJgwGDHuQFIrmSP7MmfH2vtBcpGon0tdwl61h8D2TeHUoY/bkSFMYsjoa9WBfP
XA36Fcaaa8Lgz+5qrPa+P6h2JwUME93wjANq1mhjZ9PUW9sCUfu8cwNHGISEyC2wbY9JfM5hZ96q
AxEHHinVCJhiit8pNWWIxFNKGzgBXXsoGrEWrZLkOo6tckqb+BErCPHNKNmS6f/Ry5yJx8QMdT1t
1gAF5KmVJIqojHjhmgKqIDOQWg6aM9cl+eATpS4riN8mCiGzx6I/Z9R9O17H7UhNKpZ5jJeLsF3z
/ZkOqj0y84B+YCpURQ/4pmYItwR2DVDtYMbecELdQ+wyuyr3xF2NBCLSorGy5F5YCkX1pZWZfohM
jA952zzGkTZqjzzE3FVAOhWj9FDqSF0afnZ3Ja/ctc3Vi+uQS+9om7Xo2VGj0s4W8D3VmoK7s/OH
jdo2DPj0AZOFYFX7SBh47tIcBhA28ZPH9VRlAxZL7/a6AhWpYKDUMh7CuzvDq5s7EWYJqIMyCWme
6jph61G8yNxBl7yKppLBMpQQRV2YWZiQD0pRwtEcvP2oYQ/osvENhbBdWSpdH211F9PQ28QS2o7R
+wfdDBRonWcS1u4sZui3QlRjcqGHHzCe8NcxOznJ5OYFU9kzHQTCPaofXeB9itnAxXeSQb1FpieM
nceouilmucPFAJtJE+1YPBR6mj9V5ZoNpD7rAVC6r7HaV/moz/uCsg6lI5aA+iQXhemoMF1uTC13
4jwLW5xVIniTWF2ncRRvev0boD6xP44oKxgaJTevvoa5KBpwbfDH1bznK4HkRlU3w7oeQ80pjSK9
iLKfzTP4W5+GDu6495iOj+2TWS/ydBFEe7khhqJIRbe0KhMvEf61R1ZqZxy42jYTVXhDmXVoaXPE
d7sYTJf8TRDQqq4q4d5n+mZL/d2KpfFpRpvSG4tHxeA6aEZ3lfsgs2pF8U+F6O9zvUiPfY6Htaq1
ePX6ZZWIfFKMSyDwi9m+xgy5l1luIOTjOulgB8PbUPKFqbNoWa1nbbtu8Jbs+h9W7bY7X+y73ev/
UzMFEiGjA8YCuOcal8/KdGV1ieUt2vvGVy/12ltUQ50QxHjBvLy8BnLZz1PBhyaI8z9TwqJliM9O
YSkWpg2FXxJfhLtcmE/Z8zdUEgwYlwQeDTfrVCfGS7s3IK4HMt1pHgMGIUk+OFe650LeVFVA20de
HUcimut+OncJ3gEQV7bSkhLmVZNojH8YFGXIXMwNMsC9pEspAZFncYMTUzCqGbPwgDwk/h4r7ra6
Yt0L8hZ+bTCIdMFmw9YRMolHNXurMWsng+ykQnxLWLWwOYFoLGRZBI1G3ETKZ2i6VMIa2sPkMszw
Dg+y2n4U+kMy9ZPM/KJrsGi5wdylR8tWqwlVounXxuv1ZYWTMeXYvwjDo6V99kKxg4K7SKV0l7RM
0BEmlJFMAsa0ksOsYEwtc3ODo1mO7w3JjIWPyZALs5UmMnHWS6gzSkarlZLxcTMFJPZX3P0UdT7W
pB/AqCJFH5TbJ3LtJAp9T3oQOZJx7dKnj6m2M719Q0J0hgt416LHkpPbcJDbuURvcx3lNY+IS3er
pDCXRVGtNNb2miKEwnSXpfBofH1VWRakF38J3c2pcg1+F0iEiclBY8HeEGowthET4D7kJ9PbE68i
jOWYWusBsjmkU8a4DYdh4hN6kaWwpoGOMJ7ABTzUsS0FqJZCBYcxBEX4VUBVCnTK4KxTBypwYH6D
TjLXe/IlJrUonWKPm4TRoSQ0NuTpxbRwqqm8wArAh0PPtWcxMGc6RtUgQs5ISQ7fl8JECX6X0eEX
GRgdlEzFGPjrjQmPDOstc+vYCSbJWa6VVdZWxIS/Q0B5GtWdLaf2kZOGOOEiGwZKwUlPnkTPUPm8
eRnyBIKtRDgD6McPDD26xbxjyS00thZ6Sk/oc0S8Tz57+cwoq2UvwyvTiTRB0o5Wd7q6rLKbIaJH
DHkEU+A2pLvKr2fGCP4Er2+rNaBfZFzeJypIZwGwEyK9tOr4BZ9kh8iNiVwsLaxMxqFI29lkOHMN
613vw88oVM5hTJepWOseNGgcns24JGbOjLyIOJ8XtJBrU/Aqk5yWaZDKGRDHNH8FbMeD2hTrRv5T
K6iB6iNleh6BstPkZg1BnDVamenwnYQywAqMqEL8s+LFxB1CbLi1+6nrDXxYIS0p3F3qGgGdXvZJ
yGnzsjZpmu23vhq6K4h8KNCcuD02Sq6M/Ubi0oDXHFULeQbthltBWLUrN/PpsPURuq2hh0bI2aqI
hp3BxFPw78yo32SVSpRSambUbjGl5yRRmPvgWoT+EWABzB498WzW13WrS7dRmxKvw8hnVslvPhdF
q4sokdKGSzzmX5brS7bLnJ6LKDx+sBrhMWAOnJeJ7Y/ki9ktp87FHOve8IkdRUXvjs/QeC5CBcuK
4Oi7PnDgajgdE3FMWi+YY0jBIVupxPS8o+6Z7cKIaNYSFVwPhDga+QnPZW/04yPEWcJ+Mldi4ihN
IT+Y55kPZrnTijDOAP1FtgSOhqtD/JkX4oPoA1wmguwCP2Id8VaSZiKvQMlOxsyXv/mY6NiOkF/n
LajGuRriXWuCYVFkhNzS5JfLHg8br2HY1/IydpVvt2RekqXeHwhRS1zKFnfdnhGbxfZV8/FYNRFZ
r3RvHryoraXnXzWi+7r3k18SoM9xkPp5nBcSNzNxEUpKslYFTZ8bbsxiojPHrRNOaEP6zvRYoU2G
NhIpX/lo+uchsvyVTBoQkoguQkTke9RlH8/HoMmrgHPeSWeFl1tMTdWsj/Mppu9GRL9pWI11zIVF
qjm9AQgphOQdmxg6ejrCOEKifujRRfdK28BqW2Wueo6CiHk7y0xhZE6aGqbjpjIXjtjDjWBhczcO
qkStUxqTLIXTaLu6epS6IWHklAi44TrgpkmsElemaStBBawHDTW7IDycpUfKje06fJgFjYsGOuls
xMcDnQqdXiRnebcQPV3sYOCtsI0SIVnLTGj7gWA9b4P09OtDE2xNUnj6YuT3rfyt507eWcCAQTnl
6pFQYpZfemNT6inmIq6uwU9VPPvhj9efLfVYNqeh30TDo8Veest6jJA7yXKqiV2mv1WAO3rvsxx/
ZbyJao1BNTHIuno2J8GZJWynfEiuY0mh2Txjuwy6j1DfiOVRqJ/xQMYWWh2KTJZdw2bgFrxCp5ys
StFFSz4znY2wWZnCwZG9Rzve/WZNh7sVP4TgijzBnZ9iUmtCtAzs1ZeBNTtSkRu4lVPZxkX+x9dc
cHiMY3mf0uzqRffEfWugZZcghpWuenrWIzShSYDoeI/cX1f4Bsox6+R7h3Zj4Onr2X14VWaFty67
ZcHQd3BiYChV/+Xy16bTRLy4az3+szOonZzUubqw6o1mrjr/oab32Ljse28rIFqr21Rb0zBC25iF
oVua5d37dExhSqDtGh19l0nzygBapJmUWrsHcuGatwVOxH5xieE+euEjYATXKi7XOmVWd44oOUyq
AAZWDXv6CjrNGF7JKYQJ6OhOnTkiYrPAFLVVnomHx6vy51b324q7kkxQaa17/SKhNBcQtiz3WSib
RnHY3vti2WqbSoOaTA+LkAeLMl96kqPR8SgC/BWaE6VoUFA4RMkYqT4BYZQQvDN8fZ10Nq1DVLwP
Cu+xCWmYGvdgr/ZPSO1V/SeQjzU15UC4ZonsWOWcMDqD3TQlkEFDXM9NIqdQrXvWUDM666vtgI+C
FOtgsKPihLceUWl6mT986VKZxB2lcG4GQNCGs6auUk5G6CLzIX7XIrj/Ozf+coNTwhkJuRnr9JfR
L9J06So7k95i+YErAzMKBuR1am6ljKUJgEH1JSY7HWZ+dIABLblnl5k8RJzZqK4JL5P+YXVELlKE
k0cmPGeaDhSwlzeCthVTp+pYuOBPw0Hb9u3DjZasnzrsC2rp9sSBrWTJbARv+UOPPkOOveoy8340
ZB5R+BWGAVrIqVG2eLRjb2upfyT1T4jTn/ssJNElXIN2tOPWCYSV222MFv/7Qc6btdeY56IjuFC+
Rc0wIdTmmn9kqeiES9796qD73M7kmHysvDeu5kUUEOkIZlxcKdeeubCiVYaoevHZKmvYv4K+USo2
i848JPSd5tpTDDa9TE2SIM7i3pznEC7DNTh63P6olNSeVdnJNQgqNdTmZNJSbUkaLhPvSCBUazaN
sGBntySPjf8d7ypbttshRbKTaUHrKPyMVpEzZOOJFQ+dd7WSm2Bc+DtE62AYZBo+jVybCRzzSO/O
zfRbLt7g4QTJOePI3psnI7tUyk2pGcBw3DYBnRfEAyNijvkd4y8vmZdxgXeM5Cq775Xw6/c/BNQE
2RYYmnUoAFhVT65/F5RLql5e18DG1uPfyjoNnDODk9aeyxyv0S4zjpZAlQpn9Z/CAH1zqhsYZate
mVvYpcx545/jimOqe4vphMDshW69NfRbNBwjpoYVbv2FhGXaXZXMd2Lwv66+yceHF51H+eAmhy7c
oKB26VaejMtJxRSHJWwndh86BmBhJYI1SZ6tnG8HuZgRVsbjTPazjx0+ZRbAABwDf7WpcdzuqXQz
sUiAr8F9iI0gXGvDoUm3Arww9VLKggN9QweNnwfPpjglFNXw8anSGZuQRtnB3vJ3qbW38n2Sn6Li
ACqRH1BsLnG1AhzOT6QPNwA+bXcSgo+aEUf4HTI8TNqzqpyG/HzX0IY81mGJeTmzw2fufTTtmYVm
SI6xeWjDRxJsx+FSYLLNd0K2JoRHGUA3rkOMrmS52MRapKnkx/Aug/XGGpMkGzK5kr+t3bOaPzNN
mbcaqz3Lq2dxyJtZIbITFLe3XPDeUj7tqvhTeM60IFu2P4XzxLvZfEk6AaD8h6pbYJZKkM6E4S1O
55xIXe1AcDXHzynaaBs49VxMut4SjYJOVOYU6yE8yNFXCmi0poDgYpVv3qLQDmqE0f99aCOHT0rP
KX47Jj3k3SBeQFyz0+Gn8+6Nd1TTt0RayxmxTu4/qkyfjw2smIsfH2Pi409D6khHxp/8UGHwYcLn
ZHVYQh8UsyU+FCXYScrFkquZInwG7a3k0CyEKN/9fXJdenu9+C7621hd44Ci1WMVcuuJJnFp1tH1
45HUTADn5MMfWkbF9Fv1rkFyr/1m5vHg1FZvu8WBdwQZHt+5i6Old6yelmbQRNitpGjPpqx0Ds+P
jczbeeCCvS2fOuA4UD95cJO446fWswF6BAEix7e3McYL+xefTE3LRPLGv8o48S0lPHMbs91LEODy
RRJ8Y56fTQhEa/iqsddm7M/sm0NxM/tz1B1NTuP8SPwTjNliaN/ihGLHetoUE2+jDhs3Xg/dV8KW
w/ObPdj7QsDuo07HI7ex1SDcNeVH8paWsOnBu5YLA7SV5Bj1r8aNVaoPdXTtFQDo6WPcltVbY71T
Rgslme+iomVp6UpHXjovIdW7csV1NjxbcxXLO82fRabTjF8u50zhOzaPhrVX9S1/qVACdiAivtOG
bxhrfLJkvKHH+cLRy9nGdJI3fNE3YgAoapzY5fjA86og+xE7Qg0ZYurlNmJ7YzmNra8xuoXaLpxe
bppY9GWt7TsOJlDNmD85fTrjTNUF4PHZXqMUwoajiF9dv4mLZccDIS5NeIKRL9KKUIOsvlFqAiZw
1DhKrvilnE9mOa7+XCOpHOBF9QxedaiNzFJ4GjhYg6EY2n2prjvlTSDIoiPJlrG+kAZ1DqRywQl8
XuQ7K6Tx05zz3/HvZdCVarSnSsXWIszldh0x4iYuaD51oIlKCHl1x9U8AnbGwRnumfEZ9bPC4NuS
iRYn361w6yoev/yc+E4qUZGFfkFATcMc0S9Kaaei8kjLTgRWlXDpvA/ds+WfxeO2ltMcSYzv1OTM
hkCbGsWmxtYHRbK74W/Xq28xXtX1uhEXukeOdo6cNgznLndEkW0n+NEM0utT/+CS4SBPMUiDOFvR
Vsr9NhaXAQwLmQ1RSJ2++h19SiGWNQ8UgcOZz7pG7sNf0GCiVI82vLEUE00emCWW7r4xbF5ZubNV
aYkykpK+9IDm9quG8xsiWrMXOdKBV5SXECCgrJnmgdmiUa1KHnHxUiXYiFt/w9QFJwKCM0ymJV8r
LfZWzWhRfxTpwpP3PgFanXqUs9dh7VxF0SIpuMgVNyHdN/2+jz5KDG2+uoKqDxET2X4WhKdQuYVO
XNjlsBU35jLEVRWz0L/l2lcS3PXykmUncVy14FzFBVE0yGN8IziHBmNraJeRkwI1Pu1bzqUw22RN
bJvttREwTx0YP8xq7iAjYhV1f110Cqu3jLIt5cbNjGT8tqWCK7DB5Ki8ByqHYyLMT4wjUrKLIAMz
l5QT0PAkT9ahgrwQzgjYzRRu9N147Pt7Er/JzVNTvv38s2YqGJEAa9KVljOXO5X6rpqwprb8q4xv
of4uUoQhi8g34W+BsQsBT73qxakPLnF8c3PQgfSYEFeeQVhTdtCirHBn1pdgPLbqTxjYOG78YjO0
C116U6U/5EmCZm+uy5UbLqUZE0IMfjPAhrI9+Pt65+r4jz5yYTOGO1fcxzDgCXR3p7H7rTqReRMr
NRAdSyS2O++pCebclW2z4LmQGeJCII/fAS/0BuY9J+/fubrJ4rZNwfuhMQYo0wJf1pvFM9F/7/mf
TrmPdCdzacKv9sAGxn9hI/YwHlzr4dofD4F1yLieBdLGYxxr3etwRzI2MOahdjSpzGA4YifSw8rX
nfXokx0dTI2/iuNzQi+P0X8brJCB8F5nD4WWEsP6LGgvSRdiui3TYxE+PGFHUoWB3K9i7XPx1NN5
02zQKlwKpK2Voh+9SZ33gP/i+/IDuCr8XN4uULhPreIpPrmUKX9CFx4/G4PPiNUztW6KeDIlegVn
Qr6ezl+VAm1zy1UFXX88NlSLD+zrVFva0KSaxKZeM9AdvXaqfs/RnZYYZiFE63pqO0ouUrLKIXJR
qlMk6t4I74EEDEoExkEZ6OD+JNwEyvDKB550V9njNdzmgi3PAcgWhxzsh5r/9PTP6BGLmHSS5avs
7zP1Sj20R7mHiht8G23c/krjCmiKB69kFR98JnmefhCTdwscdYF9tH4zvd+EAU8aajO5+xgQj8Pu
FGmHBgNzQmK2luN5H8MZCdGPskvkE1mLj1G6YdzubZF2wT7PGvmjhoL2qQW3gasxWUyLhuKFUG8L
eHeA/QN+LIW9o8QR6HIixr0ojw/WfxTs5ReV0my0C5rIo+kxYcueN4yb1T+uLs5DopCdvBmLvcBy
5J38bM8/luqtxsEe/auQMmgFkp78NAIUyjmokvJIbcGMUq1gISwyCkrJLXEmJgHJ5jz/qhBEW4eh
f3jPjRWNDPp0oq1WsXVLqowHkbEn/+cWP3ryznkkyy65theDbS08sIHWDN33k3C9CcWLQdgeLdrm
nMNFdT4Avu04gvu/IptAn1Ey2k0N2Oi2+ikzd+yivfkx1qexOqTizVLWwsKaJ4xUxegE2RE5BiOt
IzniQiy+PTQmBht0GyDvt88WlASN8ZzjmKb299Tda/2bln/gEvMb1CNuX+EpaT68dlgkwh965WcD
UCdj2DHImx6dMrA7YxuD9gZCMd2Akp5BK8kf65ETh8w6A+C5EwGeKTZK+CHGJ6DzcveluV+BiUtX
ob2bO32lCkuIZqTZLgZI4OLQ2l8yYyxtMVU8UNix0Cgb0HdDv5Oym4ywUn0Mw9q8icIO26/vLjlC
cxLNVWKY11FaZNmz1JZi9gy7g6AfLT4EepiaeBV4Z48zRl7CZdYcrHwbniuh4PNd1fpGbs95/RtW
v4rxJiIpgyWZm0xXDczyebod/XsWvEvdn4F/ioodWJx3vreIymclr3MmCz0fxUoCoDd+jAhgnCJs
SUMxTj4EY20VZy++5zwHmSygo1ONOddeB2jGg0hhVrrRhMeki6mUzmSgxXz8qjBAgBleeTskkP1R
OhsV3npekWkS9QekPILIRsqvYNp5eQCaycYp1jMirW+DQT3IOpt9uaWTQN81rlrwTuwm0jeZumd9
i5V3vzobyWdectvfaqQUCu48K9P8GHT03MYuWT8lF1EDmU5+g+o/c8WzqDn48kb5a4gj5K1uTuJu
RsKFdZRDpHuk+ozs8oolK2UfDZIKMAtFh+KJya7MHiABt7Bz+Waon9oQr/hIxX6T5xCD111rd+OM
lyogfJ+aKwXQUHxHXBu0qzTuynyTC1uNaEPN8KItpjOXLjsokryv0jfaSU+zqV3hiGpoNtl4YkyB
I++7ozPE51jJSq9dlXLf0QsV5Xy3ss0CoQhO8SuGm7JZYxGTi6URf7XCz0CsXu0vXuSxTWBpwjgs
tzcqXhDWPzFxJjmW/mWZrzi+IgWFxTIfSlzISNAM6gxYiqB95aMrLw3tp1I+xOQtLfdxeMuGBTki
MOh6911GX7ULkQ+yKbhgXoVyrsl2v0MgFG8h9VAlZo9VNZxT90ytS+U/4gGeo+OHTwu/de4vpc45
mv3ejQ+Wew00Bk0zWX5M773F0JGlas9Fu/rVdRvQgqUvPHfbJDSepLu+XLTKPKSNUpbsmIEOk2s5
JG3TbKR2iS4nokG6lEOtuKuMhpM1azc7m/otAylJQsQWLgBVuupTCQ282KojsSwJM34unkFrkxnb
wt9jN18lBigf5SONbyLQaDtRt+pwnaxS0PdnUH7JtiOcD3ZpbsRuj+DEiGhLwJh7wJ0Hm3AZPyh+
f2vVxjdwLFb0aTRwQ7aVcvx9F82PkK1FmTTR+gTLo4flxUU5KZDmkb7Ir6vvxaA4QuxS5IwqOX7G
xpdmwPqTSIOc6gKRsX3r3EXITXbN01lRkdK/+yHzBdyybn9WvZ8GE9hUp6gofMv/k6WzWG4dicLw
E6lKDFtLMlPs8EblkJhZTz9f35rd1NBNbKn7nB/5Q3hRxxQ6QrtYfJzx6hoZDNUE+nMFqswpjX2b
ljvOHk+vvymwca10bfrDenS8ccWEJAL/It1TMW7NLVc4tIqq2Ii9AYi0n1IDgKDybaPpx9pco0q0
q5eMKSwgJLWzJHAY059WYLyQCrFvey07cpsgYWFYS3GMu8Tg8737k5fUT5b6Q5ioi+kmc6mX4EXB
uZuJlxtqgQ46Yg6P/cxQtO6UazXfQ0prfYIZtgFpI04Fsi+k4zO7v7rWMNwm21EzVxCiblNce/Z+
+UsaX4f8lAkQwCRQfXxWqJKIeE5duGJPRwZOsSW3dM/0lbvG9BlP6A0raIfkzXGJjVIv4tdJ2UCw
PaPqyM2z0tKQ6OH3sw7EKbfiQu+YdoM3w7kQYenbZXIs8337GJpT1b/zUZkDOL6+V5cSceEtq94d
fQsnthp63g437rq11v92uCPy+R07BaItiTWIP562lapZmeNh1H8W6d43F5t+ATJ6598QN++4/JD7
s1r6W+585dLDahC/N+waLt/YvKv7bXfQd+aQeSqfqAN+zbbtG8Fu9InwDoCtB5Av/U+Z7un4EgLf
OvaOGWtWn/gYiFLAJlWzpg9bQ2D5ykPikSgwZFJVo0HEUJ3i1ZuZvMadtk7YQJrtMq3jxC3bY5/s
+Mqs+BbW51Y9yeE7JMAYb0FbO+w0its1h5DdYGgOerHOXQIB2Fa3RM7rvIAuFyN5wngbd1MS4CFE
uqAjp5rvU/gVkpKg1/C30hmDMp/fS4Qp3aEEss96twWSrnNCt9eoN1Yp5VmSRDMAIHMcSm7HmG4O
L6QYbfpkTxjEljihajMie9mMzpM2P+sOVqQG35hykwEvsvhHzYH/xg2NsaB7tHciiwUBWaiX1uIP
/ZHlLhVG+0hzbbJTSy9a8QNPcKbJQU/YwbfUd9jGu9NjtKpfk2e9ukbzmzh9hvRFLQ/6ZvSJeIyt
d7wFqykVlU8pT0CNKPZ5WoOG109EvIBWbSyPOwrEdh34y7ynsXglkVuiWh/mdNGszdAylhv2KmFG
Ra22Gy329FWCJ0/1m4uDB6vapSkY+62cnnXpL9DuQfCqzUeN8roeqeTf3J2U8tuMPzWF0oARGOUt
y/4CE8rw/FuQ/3AFcgCAc4wTOyUzRjiBUX3ExVehcdgNv8hAV5EbIwcWMQX85KWvbuKEjkT+fk47
TR95RYRZovgDOWLWl/TLKKO5W00smvvFg3GPT8ROo5a4yvBzyoZcRAlYyKjdHlynINqVhsiIq3uh
guI7bH/l6aWWL7P2NOUSybpkf3G7G6sSZosMsq+Uv8qNAwCHO47HBn5TVOGgbvGAR4HuXFHms80/
Suk0z296ts4UGrpsWJbqryEfcgjXffHeFDdjel+aS9CtbWQImvKjInaS6i2QcMHBnnS7Vn+uSdqN
yieim8moqzaKpB4kq9lwMuI19GY3QlMKEHDUyys3Mm1ErEMXmxF5F20qok56Wae7iuBkijjK4kRP
bE+NfXnKhECjRTsRYnKo7nb/Gq6jjQg48eL1+OP8Tj4FMB3nJRBsApXQvxc0LqKWGgkbug4a0VqU
xHZEEhRXlW4Veds/bK6wAei/oT4Ll6dftjQ7ApAt0pfSv3fWjYm3YRmJCFoX5AmIxk1UICprxX41
2eo1vFaxsdH4AruKhvON5srw2uqq93hBFHNXtxTqPGfFpryaDCpkQyhlwYQhAOPUbcZ2KwW/sXEK
4x3CeJ4IBdlpf0Dzu8ot6r5we0zPw52jduLKUpyLzUtL/qtrgLRfk+LWTw5pry4lXwU91Pzx2b2C
hW8h4/QPKCCkN1N45BwrdZw4dJDw3+0q6Zgi6BhW7CvdqdB2prQhZN0lfUCiKsumCBx6PuAsYWyY
MM9M8n3yWlrHEJv72Md3ObFBXrZpzVPfHiJWJu1bbyjhhMZFtdTjZcasT2dIzxfZrWyOnfDNJPNS
/OAK6MkosF84vwgbUyXm57z3LLx/HbtuyFVDvwIQIV0tTbOvi8VXCRVuw+dc+cRatQZpRIexVayv
TP8NxltaHSt9o5eflSWv9emM/SmIyX08jSOaoJsATGg4xbLOak3FoVq/NPl7XggAZ900lOUeyIfo
rZ/e+q6GL+o9B/WEytEtpT1GGm5sj08RFMeTfMvlmE48G6N7x6RhcZgSOY10+FuPXvP+6Ubs8JOO
IyHd4Gz2GXVoh/NN6n00rjcqxHD/opF1S/veaS0JzlhpVvkTt4INvFdw23VkNGha7E4QFrn0ncLy
os7iwHXIz+FLMHq+7QjWk79pdT5YD24pdNEbhK3QRsgROH97NxbfkEWMGYE+FyzD/gydosBzV8q9
iMHW9/S5WM1WV05hTi3KEbB6YFngD3Ux/FF5ulcBeHRGfqt7j2+WTQIK8Efry5TgkU4D6EgCXPxk
MVwEA0GVGBjIneM/JGVorXIVooMYj7nuAOdeQ8DOhZD6FQrdoTwHaw0S5Kh+1MyIEdpHCx199tUn
Ph9vnHhcBxvF+QApgDh/DrJveYqPU4gsorhJ3RXkyyW4oLvPUN8Mt1yT9hOpASu0pC7xjq6i/Jjd
a7Lh9O3ODe5EpOhsCA6A0boiUy40vurwxr/MtBV81dJh6YhIe8UPxpjOoSEfAp3ttLrXGNty/G3I
5iLQB3ld0QWDMCQZGUgIGpL7ddU1K5rnM+vXakED5SuxCm5srPPRAzHOvwCcV8knqVuIL1YWr0ZD
NMe4DUgbQLDtLBQzIqxvcFPmnKskC7u4T10THH2mLjvUdS5719FeyuBPJ58sDrajc+pnwYpxsOQ9
YZ2ojO1N9DdaBOLhD9zoZo0aR3PHDdCawHmi3/8vGPUVTVCyMzfZeP93oUI2ihaBb2L3OWu+tYos
eWVvF4fK2YU8xP1fpH+GK6iOCyu66Fzc8EPXp3x1cZBJNeFDsV6QQqJZC0OOm9VSbslV5AOicLUv
6ASrccd9Gsneclx+Hzaw4e44HNsZF0B8i6NTuly01QDx/J5nv+DYHt0SO3hyaH0JFOKiDU/KVWaO
AP1Cn+igIgk1gv4iFLN0N5Z/bLETRIO4UEYwbbf1FSQNvA3ZcMoTZ1WF35Zscr/u8m2GwDVAdONL
NRq3XzvcwoxumLiM+TCxd/M0lTy4DF2DsDuuPud/XB3KmhSu1kuM3QJSRquOL9G2nuEF6r4saHA6
dHyHmgYkmhnCrMmCc1tPXgjSSizn8Kp01SVOnVVJwtZUPsbqDXULhQ0EDqFy5Ro0PNoz2cRk2CH6
DynuqkBNcdkgTvcki/UXNHJZmOLee/Upnj/r8kfFvtJPn6b83GBTAtG3PLM5M7UFxS2GJx0QBQjw
jUYwVP9oB4tHKG27FuUxoZPTusv/BuWD1L1VHhKLVDGmy38tj0DuUuRcf4asMMBZqvxOkr5vLAcU
rMgTiWRngxkB7YgQd2UD4A5MJhvejJ+5fsOnvqKRZ3Sr+TxWr6aGTK214XB+sCgR32REMPunEfUJ
33Xdr6E8QsXT84/KPscbneS052lr7wL9LhXv5OIunYmkVxQGQ+EZSKRuE+cyq1CJBwYY3o157/un
croIRFiNkaty5xjhq0pKgBR9D/nDgoCYQtqkSVTKymc+KU5kgbjNdKHu4/mkGs9L8KVVl2y+i/+1
I33aIAwFcqDJptSFg0+Kbg7RkTNLnbJDUrXKzBtbAkXTUuCp2gF1pKm869DrUKRp+DfFH18wteZO
WSPNY9nI1T0XwK5DAmKAEGX93mm3k+whEW60wNc4olAYlN1nEwDQQR2V0T0e/UXdkkjsCLxjhg6e
0nUBgiXRqTCaL1bxyi6wyhP6t9d0gG/ydIOoHV6KkZiScrfGkoKkGdnqRt5TKAAd75DQdXMia51D
chTRo0fV+NnCUC9y52baT49CzIo+yS6EmFsYIt+Wd8jDNn1T+H4xGiHQziIWnAOJTXDydAdsli5f
0Yh4KQmUaNrzMH3NrNNETrIfafykPpdhdKJHCBkoTFQBZwm1MM8+EFGuHvivhul7QHIiFiFS3kBy
wZfNq7i6SUf6RB5H8IOXjl9p8xqW11a+sHzr6U9EmLKcvEbLjV1fiT6m5k5H3T/4AqMznKSE2wgb
0KoLWlg4Z52htd9a/ghbt2eHg8uWonXKJd5yJHC31oOMyvXbaAZP/CwArOjXFGDL/iLmeuzrOHQE
J9SHpxIxb4UEV6dkWn1qoTQVTubhBYatWY6Y/VDAStsv4EqDiYA3cSQfQR0bVknaPWBeIhnNmW/T
AUBQgb6R2jNZXEwRut2h70UM3z1oNHRVbcXPuOFNVACfI+MFLl62D3PFoJmfG+m5nmWX5y2Y9kXr
Ltqpmy8Bs2L7LsuENlwKlr9C31vZvvdQMDsXov+g0p/UfhssmlvWuw6IBzaXnsMNiSBENJJQzVq2
eDEsaY7bCHfThHpc/VPzeyOvg49auqGMsoCJpvmWduTyWM+atTaRL0M5AHfE9qGuzyb1NNBOpV54
SO5ViyNDZg5Z7sN8F+ejnm/Ebhc5K8fDshMfquRq6V42b6yy97GCgr1Rt7Sr842abvGsMAjV1S0l
iKNAbcF7p9AUbbxZ5iU27haSVbI23CB+1eyPPiYEEEjyGtp+5kEjhi4EkZih0J1N6WeKSsWb1pSK
Z+LFelfiM50dFIF4Pc4yN14P2tqxj6HyJUU/nXqPLdaba5J8ShjlcvINcGggIwrAfFEzhEB79UeE
gIcjIjRX9mcJaw6EQbTKutz0FXzWui0ulnFQigMYt+AwsEuIpwwtFpiHn1W8JbsSpKQ6SNmxGTZW
vqZn0k2bH7ZAnvjE4XGPv3GJRdG6dy6KgQguYQglsvxGxXOzIn+bNr2VzJjtYZ119H1XbGcnWo/6
2wjBZD9HyXMyHbvpVprb3DyCHMEzETXIE7U4O8w48Y3MV0rREv7+Qk68SblenG5TnY09OXbttl/c
aT37/Czo7Vufb5vP095Nzk76qoCyp303vDLFo7hZUfclBuGUOFCds8OZMzBgBviZEDKbpHTR8sX5
AB8rrWGlsZXwFUxY0ujOQO3IAjQwulCyiIA3bMioODgcIAauqQe+Moy4e1HSGUrAGja9Zw36RLqG
QbeXvwBNFBUUzq3h9Wo68rAZwZLqPsZnfkRi87bJ9Ns+KYrBkK67bNs0FpOyg54jnXxVXc/WDITI
y1zvF9gVtjEoJnRW98WECh1PFpC+kp+YGLAabuKCAjHEtoLgGlkvfbiY5KhI5A9/zebHXJmsOr1P
G8mKLFzXQETzmjLxkdqKLQMq2GKLXECHMGGuaB2aeXzp8dvqtb4ahh+LtHqTTPAz1hte3GFr7gZj
UzOfrMyNaGm7O4Qp2cXZjClqP5fKR8Z8Bm2tsXksTIk9AKt0iVSNa5B8tyOmMU19SVmGlps2/CSc
MMSHiJXPzA4EJsPyTiA8SNtrtvsWiJnvH5FdlH42Gqibc5pFGLxJUCZ+rWl4C5VNw0R4DyfhNluV
8Xc7wsrV8prl0jeTQ8sQAUUn9opqYf5hICGXhbh4z5Y/lHafl1eneRcDV/XDEdfFH/TTcjay+xW8
8gKGJ6rDjaE1ptFYNRXrCEx5mCAsqzFC8Oqx3qEmktvPVnwp1uYrTsn6gDNnfDF2SHg6fG7Tvg0I
d2aYbYJrIkFarAp0n5vkSw9+EUjgorSgMc8owcUFLiBr98uCJZFFdI1A0NpjY37RsMyT/6GlkOM7
6K5xuPEY9MQifRb9vc3PMtLUsbwlaK8yNPwtByfElKtF4D1uQNPNkYJYoNabII5sG0cDYnPtWlqI
D1k/rA711ZdKrGtGOZ9Q4pDKVvf1pk25HBnN4mqN/EVGCOEEGrolkG5xzLUvtQqtBsop/M8eL7Ni
bB37J5b3UUGN1+cM214g5BfviWOjDGJFqldj9k1AMeQvcuN76ybrme9xDVoxr9APaBo1Vb4RX2ll
Angl1vBlGtBMwKyJ43QBAepaIQxhY5+7zxjGY6KxaC8I7zJ4rXggJBqHFsKran53XhtUdD7Vm4JD
iPr9WP3VZN/PnhztdOs6oe4x+JnG5x79iPPKC9sWD3afWrvF1TMoFTYgS+IAy7CiXovpmUhLL+pe
bP3xmIGqI1fXX7Fju6H2169HUFki5rVzuPquWVLbCCJ6bF0YpNLw2qcsElpkWQH90yFHX8iy7ZCS
mBMfKOJzh18n64kJCb6h8Zfh2uSnjnbp9q8ofnrKa2tChrr+y3Z2KtMt85vSEhL7KDiDdxpvxVuM
5B5z6K8CCUWtvG/ZoCu8Djxe0jtnTk1LWb9NtHNSUv3wK2JnCPDFsnpkVuBu/dFMKNCnRtx+h6G+
TPJdsP/xVq5DWAZQw/EJAlMmucsk4FAyc39sEBka+5STROef+zxUvENCrAHIVO3CbW++G+GDiC+A
DOCFGEAB9y8Uiiuln7VVeJoJYqP59F9x5unmmTBwMO6L0DZMLY/q+OooRB77rOIDRB63yjJgSuLP
541Y5xsLrdA6ZpkAK43rtRQLQwUgowaeQ9ks+6GnNAfDQeYQfNrK31Kwj23QcNCNckKFBuKSu9+d
vpm23Xac991yTPFaj9l5iMQAUsSoIt/bepfS18WRZHoYxVn76zsxj1P+JFgXibZwnvG+h/d5QxVQ
V+caj2A9PADcDGvXxm8AaiMVtKm+RkzF22xXcF8jPZn8Sg7nD7J7rVdXGkB5sStmqiKvxbLr0n3N
d6j+Zl3A36I2GjitK66xfMhQa5kfMNF0RB6Y2uKnhpqqqEnZqaDnkfCHmc2q+sSHNiXH2uc2nbcC
tQn6VzlCoaEIwmSNWIGaNC3CzgSZEGIXROHELRRaR6eEUON0fkuR6I53ekWIrWUNaMl+hUSYBWEn
nH5nLuUFGZfUPIvuBFaxgL3MG2Zy2w+N+qQpG7NHNsX0wdQlZj/U5aMvhUfoUHHqo3dtchsh1Hs8
3KrlQApxK7PcMRzO56E6oV/xgJVl2F3gJin7ImEC19abNfi9vcaRRckZEsA72mGAfxWbUNa/m39q
wZ686+yNDN+4eCbXQMVLw6G8TZCAW3ic5alwte5Gw7c7Vie73bSJP/GIcfVhbjKsP+GSkM4p1eEL
20YLD17E6HMiKDv7mqlfkf3EIzmpOzIbNjbUmE7Gh76yQTHeLJ/IjvEYsxjKkKPpkzhPubgGxArj
X1TtVI4pFr3Bk3iS5NWJ7FG+bD4/7UdyHnbz6jhbdr+S/6Qg7ZV28+5Bn90K+Dhi4zXK335N0Ad9
vECHQB+o9ANgRGwBQ2BzvNtY1b7xX25gF1lPZp97rT8KXVyfbzTkDUPcnNrym0yzhhhQAohU7VNA
9n3ybPKnBgPq8RtHv2hn7fwSfHoE+8SoIBgI+RY1GYFWwzpVUc2GAnxZLBcErjjLDopN8DWj2BnG
heA4vEFIe2yhrvuBY+QMtoydyf+xADKUpwqlAJes9eIg5oo2CYN6dkji39B5UpV59SCdQrv2ztZc
SOk8Bd/sF/13SCJWydhr82cA5i2cdSJSmOg/HXQfjJhZF91mw5DHxDimsieiFjDtAXL/g/3AUti1
un7PCrcikEAsq2RDrpzquS1/59dGvVIlPEJe8iwoRGB5ynIy0Pq37w2qTfXVctnxshsoRhOgO3rk
p7l8FF60NjQI/dTDmjmlTwYC8uDbcXpSVuwVnBguD07tX6pOGJVVvibyoPEY22zHEKISaz3zWXpI
kLczMDMX2P/GKkO+Ila7NDxhkrRXkfcOPBUvttZc7e40X9MNqk59127KDTAK1z5WF0qxkQBjjY9o
/d4O9cD39koOAmESn/xu8nAKyP221/TBQtsGTHNh9Ij6r075/IdOOy8dojXSRVYBmjnMIjzcdXyN
1o6rjs6RXAvOryeTd7og60w6TR6jxlRdagSvzEwMCUZ2mQJgyQalY/bMXZQCDeVK4EYgwITnrBot
E4C3hM1NSLpGVCeKcco/Y4dVHt8FAAbSGYIoPPSk3drcVKGPgYP9e8sysLbbQ+qFXrzgJvhxqge5
vHOyZ1fO4tuobGvpLAAl/sppaHpm5OyOUMqUMrGuuglATnNiusGsfJy7W1d8lGTObmVEDpvoV42h
fjlzHrZG/Q2Km+Q7piWgeAHjqI31/Jjjd4Mxtf4opxeRWCmYaqHrjMcHUg2OGw1xGmB+/aaQCR4e
+2BxbZK/SLp0fv7t/iDyqfQX+0SmmFBYPHwo1BmqwL5bf1lTHrHCRg5R8TLz8lPYJT9J1WlOtwx4
JgK1czB8SManaGMSivDIDrw5/EmMTykv7874U/ZQhGuJWHzBMY/Sn5gM8/hH7i7tL8MulFrPDl4k
LwNAlDTee+7pxbihGabN0DL3QXzW1Is8HOL8g3gT1DTTRo/OqunLuJ8XmkbN+Ap7wD1ADfi8XEbt
Q5AnbcEZwdhtWh6pGgxG+Q6TMm0zJ1IG/1BJdx8En6HVR5ahn1IutxpqJ+T1axAN9Q6vACBpzoon
BHaL/WjlZ7YZyyCKYzOCOKEJrDxyMkIcQ9rwOkc/qiI04fhr3mr97BQ7MfxMxZMQgSE3Gob9HD2Z
qJM76eHM9FHLKwrjY4MII8xpL8PySuubq7ezp4PV1NaxHd5aaW8mNyc7Z4sBNMqbN96AF3EIQAlv
qU4XRwAjowNr09Sb6atMsXDtW2LQnWMd/UnjdWrfNNR9+oVe33Dh5ttWwzopGUuO2ezDDeUOcoJh
dumq4Pfedb7mqoB3SnuMR+Q2lOZ1l0Vmwj1a9q0373H0FyevI1RCj7wL+JJHpDFgwVhxdf49uOUz
qezx5PMK8YuH9c/Q+TD2HBgPussBdDid6+siubxvUvJkaldJfiGR17UQxwvFbdbeCc0DADgLTk4s
Q0760qJoTLWnUNl29taa17XPRQJLfqdLToAaXYXrwLxm2r2bGSLSr3j4SXvU5VdYALROrG0T5jej
UWCH/0xpO7QHBdEzOG/tqoTblR9iTZfbW2Ddf97JM/cCH7jC+Gxi4Ob+Fy3bjM7iCRvjpB5zrvdE
eqTTozzD8sca47b7VZnfgkKywHAWaC+rQB7QxKjT5pWwLfaEHcTOQRNSC6rsoN+2VnMosvemeusx
WZYvBMt7mvJyraIPq7T9EYxdZdbu/3rDEs+5QrpUtLHYO8X2tGmZZbojEFNDAG2MWBtNK4dTGPJ0
274T/hI8sYbebtBFo0zGUIi5pfuj85qW2hZl0wu70xQxgn/hmrF6IG0FoYUwylefDmECdtavaiy2
s3qW4ienhrnnLBBg84ggfN+1NLaf2oIq+n20ZjrlApg2YBtm6s/Y5yquFoGR6OMWr4MgyNFtCmRF
4wtRUvz8KJO6cR8AFgiZhsvn1d5lNfWW5iGbfk9tOfLZa12gLH+hYYIfCJd7Dgi+D6fnueTIw6gj
qJ++ZqADG1Q9MWJAFaJIbtCKMbPp5VaKtuBHRvNpNxOjxI/Ccmt9USsAj/GtdZDUK63ageHRogrW
wgmPI2yJztxeDhhzhJIG5C3WUMVsa/Nrtr40wAI1rVxVugy8M0b1CuzK5YiclmZTb6xfxHI9wI1M
xWc4ksjLoSLxL5gmXyOscKMfYXZbchuvnc6gvsL+aOnUEu5oeHMHDBJxjFmh/WNDQIqyUurcs6KI
T2YCSiUU1XSl5s0m5JGY+uWL31/ADg4XCru2HI88BxyhDWvFiiZR50qESd//lPLL0LwX0r7qthHJ
FcCYyPvgR02SGdZOb6405u+pOJnhM/SBq0Dz9BwNTcVLBYkjN2DviDMaXIqS/DoHV7P4DRvGnZRW
6H1fY11BUoO3kBo4lhFq2ngc7yH3xMBN2Q6bmcsi8QhgIY49+RE7sMUpaJO2oUAMB/zOWf8zARul
ClHLnxLTJYyzou0QbIfaOspce4MpHGQ9uPxTWCzXmLGUoBkCynEzn2XtowXfCZ6hUgsyomYWfFmE
/ro2R3RSULjcQcyIKhXE6ZYNcEK+2WIbe8qn3JpsV1NVOJbfh65fs1N6ZOI0/MYtEXD/xgCn2SXB
poc4Ds17Ih+FpLBKR1hMCnfaS6DdovkS5p+G4yYLzcoSwzKHkwtZjYzUjfyGJLwV5gh1TzHOLEgO
z5TH1e93Y6JYaUkhkRemc7DFnlBPHAvpUzffQMZKENXIIgz5Hq9+B6Z/XNTIhsCN1vU22k36Nate
6uCQOmeUmnz05OFg/E2nQQANQsq9BNIqyt6t6DnWvzv1eUG2p7uABZSBmNla/c7Y7DyELDl2F88k
AKQRO6ZboQwdb5Z21ChsSDN04oZXE+PVaEfU/mjkse90FnQZ160WbzKWphjgtUVSi+UEwqgIu41K
+Xg4oHnlGN/X1StfReRwa3O+NBO5m8hiZ+Cc6bVGAcQXDf3gQzQxwLAKAvmPAH1Kf3O4RcfmMnoI
TiIvtSD7vBEaD28WuxTkwDbcDMPvWL3ErB+26Vb5c2IhDzeeECfj/fUSNt5QnE9M1Y280kt2ZZ81
m7QJQCyQNkSGDO4jvKz2OenvKcTR0Gn+WD/b85tJsKMck8jym0eHgknLnz2t/KF6FGEeT2sBosCI
TROcH67eCFup1XLdRc1WPF90C/hxVe5susx41rxePavlE5QIhD+D1s7+QFkhDrSg5pO9j6xN6nKp
CPmIBDcTVbiJq/d0uIjzNUD5R5yj+0vTmKtnj0D5TRPOpAjlR3vi0wPlRcVHSeDWgBGiZRARVOdO
WgUVPKC2H/zMsugLvGkNfs7pZpU7zX7CmNBgdQh1shZvxQTvBwli3ZHgki7G0Z/siUwiku197ri6
8HB7mUPSo8D/Hf/fJ0fJAe+4bzNhi2PQbs74AGGfufqAOeALBC6oc+vWJ3VDUc58ldYyji4/tz7U
7A923kzeiBMIkevL+pM9bEmBlzIUVP3KcULQQj/g+qhyxZ9pdYxmZgTklJX8EgQ/0VysBzyEiCt1
6Ud3/uLyJSQSgZufz1VL1gS/UQO8T9HcKD1n5nhP2VAxEy/Kq5gatfgzcxlZ2usP2rKyYQWhrGW6
NTDZQtBFPjrgBQX2c/dTLhvUOeKL6GqcerpKiA7pMLXj05+++pYCDNk8FA56ruE047xOCxz7RDcV
qJYzTNPLoeQMjDhZ4Fobn+gXMYMV6Xa8cMJgagqW149opaP3Wj0ilGtcokRtI1dGV55Utudwwte2
4w1SzgmQuTvKyu2wccMaLD78UFDtphOpgCXGBzYa9VkP9rzl0oOnLWI4d6Yf+hpWDoBXBJBrV+13
sABrt8QL8dZH5CwJ2wihWg17CJLRDynljM+2U3VeQAIGCuPD8Q0Ft+RyGUE9CsMKlPG4FcRBF391
lnCY2vlrG4p8IgcoA2sMr3pLCVUrxEQI47BDbsygoKXmSS9IN8SfZgXuN0FvqG0EYWk+Ten7JMgS
zloB3zb4Y7LjzLdYTg+edV5dwA7zAFNjwuo1XOFZJC5XjUKv4lF80e/B5P/HZcVDFPttMjPaq66G
SoWqajhlsA4mVLV9N+fzsqHVQX2T/HizGCcBZNTESG+4deH3hEhIIdOnR5GRciU6EsIWri7bvsfi
h+CuL4iCAzMN1kFDeQEsi4bmksSdBuPWtQ/Rudh/aSf6qP9CIMf01UqufGkegX6UeoPfQXK9NMGZ
NGjugYdufAHbr1SwR8g1D8ky2fqkSXmKQnD3yI/D90f+If6+rTg0IqSlEFkMG532y1/hucMLBu+p
WXs7PkwGUOUIKqZ+zto1p7K8pNxkNNvNqNZI4w4tfQrzFdjQYy92KaPzywh1ope65pLttArlPA/H
YBcrk8lbr1/0x2BSt9e6ZvxWYPbjk5Hh9KmKcmVez1dKV5EmIBJiNQPjIMWVn9QB6G2fBvREZXkQ
J0FjkYTkZ0hd7PlLHfkkUmzx1mfR0FrRoljSv6T06hjXRD9L+bGS/6zyWRNxRtCd4TvRzlMTkinD
sxsd2vxKa2zD8klCSb030ucix/1Lq8ORkRmAOpZZR/kcc7ToKa8wUA7v+0tdner6qTe+bf7H52XZ
LSgIMkWAXg27SIdwgQl45bi9xpDF7cgfIVxTCkdLhiX4UOyCTZjdl+hGkE+CULk7BMNTpglwlTzZ
aCGfAPawJuABWU+4W/ZWjyGIG6CNyCxHolgtqTfCj9VwAslZoi1NxtITtplvWTUH5byxZWkr8r4M
FPkmxwW/QiCRlzDSbsXT2JFyNcHxdwzzMsNV6X7bAiXnbotJEBPvDyzYjNYWQRelRz0UIjeeqyAx
ISKJIezDCkqyAxHtZZYvlFyLU/jIapsANC9W2EVeSYUzmvdA+ei1fdlcIer16oZjxnI+0sziz5fW
c8LiMUQrTXYduM9uHbJdBsWA+Wx2bQimYHzDTQhwDCL3ySZLmhUIIxPjBf9wjc2ZnznE3BxDA6vq
s2FK/zTexgIkd25Q3JaQdKlKr95R66lzYmNhDTLrg9iEggWr0L7KUHu6RJcaJxNpGxxPq26r5JjK
O5rzSPqVXxdjS14v9TBY9rji2id9+bSQgmbbYoebQz0SPCiWI0zGM1EpiDu7aG0N3c6Jb3qLaKyD
Sd9m/IgjFyeuWbhufxQ/i8yRz3BnDyCgqOKHKsPc6w32B+uesB6UfMtiHlYpz5mkD6napnnE2Pzc
Snfip8ZXOzjj0BxjIjJnd3TQezvJyjHR+quVr2Xk8C+5b4EEAfEHBuMXlgePxhbq6nrpr0qegcOL
8jqg5QgByg2kggpMLJCBP3anwEJYfh6zh2ozcRL/2YLZYNcUqiqLwbaZf5lN+RrZdyF2zUdFdUKr
nSSDX6LlaqcQWyAu4FcB30f2GSUoZUBih3VvHbPhr6rvKmoP8rF4tsj6nCrvyuVNSBPqdYIdGbVg
YU26qTeytHHwQqLy4dvHG8ScRnjJVpRV5Xz7RFDodrWaSxyjjwm/4OprLP4wvYMk/DT8n+bhxZrv
4utozNcxPlXwMOnGaTa6is1sX8zHFNBXE/pTuEZTtqnlZhEj7DcZuBDLt4bkJIk7CmMkcsAiXmtv
5E2I41SR9nDODjkuRGeDI78WBj6Qcx/AdIZ44sm1rjHLVTsyTSvlK9YYK5yDJD+a4bvXQB+LBokS
ib2txW1auZWFhBRFZBh92+SJcU0iTbnTYQW/c1Dp1lFPdXEPEBIEBH4JSjbkqh3ZKwqfkEC0dob5
C9AaVjeADJ2bPvM150wKLLItkfVorOTv2X6wSVL2cckDAL9vc35P1Ichd57RvGkwBwTkAEvOx8GJ
SSoACEK8KmDPsPoT32ksvZE96U7YPAgewkS943jmi+imvQz8iaMiZ5k3tnq8pqkvyN5t6b1y/kz9
wKnwH0nntSO5sQXBLyJAb17be2+m54WYHkPvPb9eUStAC0i6V9JsN1l1TGZkJj1ddBVWLk+G9Mkn
I9U1JhwmFO0pCw9mzjdf09FEMEmW0TxchIAYWMlA9BeGicDba9baMt5Z/aVTu4g8EImBAzgcIpTW
zMUlRIkNdNXxotBpaAPDzRDtY3iz0x1/RIyBQvSILRWDrT3VkGRGShptBlHK8pnDzCx7pVTriP6X
uYw1HrJWo4mJUMr/BAnKcRQd1A+xvY8RnMX1li0D5J+UoSPhrwhGwmkt87eo19T2KmRMHPCBzoG2
1+qbZfwFbBx8QsqUteuBBUNKaJ+Cbue7Z6+6Y0Vj4D13aXPMXOK/S2fnvmDeCUUKk0UWE1wFUfbl
tnvf3GvNqWQQlPxEME2HVVVSVtb2TKuCaaL82jOQpe4PAs1pTLsZBjnKHCA/oRgJIHc2juglRcfb
Vio2Ksx9KdLMGsHzSQWdVUifWqVNSuujN17jWK4NU6TUjPPURh8S30B4YwggDBJzG/51lHx0FGjC
U+NCBiiGg2oXl8yq4dvnIHJ8XoZodFiu/ebBn2Pc1PImu3fnj6DiGTsWish6wmapE+M/x91Sq5c4
yDg2JpcWJOybAUexCYlMbxyD/cBeYDACPA0s1gQ+zPhp1ZmpbXBJkGcBjtPcsaiW3A+hXrfahzZe
VOMp/HwjJ5Zaf2PNEg07/XCYfEr+2x8e3YBVaysh2ubl4KFUUQdXdkpFgJMM671zDSqcSfu+P1tD
OE26bnpnWxf8VWhEq0ccnNMygJvxpSfAniY5JfYVXDhiEEx9K/DW7h9qRuik4BVNlmbDLa2vcvnJ
YIE6bEHcZU2phcQ+kz8CLufhbmxr+1xwRWuo9vAgolznYpaO9UWVn371Y0c7P52j0d113TJoxeTQ
m5szqbz6zpl/iwzaotAJWuU3gwAAX6MRnGFvz2ycJW7H2rzkalor6qaDWI5GFyoWdg3us6nCXf0F
Y9s/yB0RHEsaeZ4Twjtg2djdR4Vnk4tK3MtMC5BoLeR0F8dwdznPAHx6P6rVMzzHmMe70ZtnQILe
5KQjgJW22hNSUOli9nrL7kHODzlhjjjiJtK3VX+Mzp3pac2uxaYD68cDUd+AOy3zESfnjkFiV2Lr
GO9DsZaGVaveEsxsYTkxCCyoZiOE1ws106x6ofMCuAnMK1s65PWyYlIuA6ZKxuxq7UwVtZ05LPtT
g7Xw3la3mJv16DtX3xbNRIH0kf9qCnsMm78KwiacgyCUw11SrVEytfk2lA7AsSclZlpllcVo1Tkt
DeIYEAOK710LnKmmL4xg7aavqnEmg+OtLKZYQvBbu3xV0pwPTpRdGcgB4TVHzCA9xcwKt8PEZvWg
uwfxSXjqKyGaawQwydZ/2GdBOau6V2XC36T0spyta+74egf/hPcBrXKJUi1E612zl7AlEHYE+SG3
kPKDFM2b/mGhboHRPonc153VdXomSHuqROsiP6YqzdZR/AbC4KnJCNJmLHpJlgmXwIPZbHBkIGyx
+u9+FTA+oplHGntinDyNIDUW0qnCs4E6XgE6PuZkJbJfmKTaLBrPMducEzM4zePOdnhAki+Cmx29
msrJK9EvCcxYA3qUp3+n1UHLr6P+6SNhU9HENXcKKrQg0ge4t6CbUQgF9ULnBS/29UyeSiMDEoIS
SHCfOuCbDV50GYnuqPzm2qXG1x/OU6bJLkakKL4pDHCrfGM3JzZXd1C7E8N4V/I+xU9c74aU88r7
GIqHitZR3LUqD2Oq+bDaka4zqm7ZraNNQBnHYVog9Sbf0MqOBprwYEkwBUUDS2awgGxv/G1I7Fx8
TWRmtdMvxw6BE3GSD0RQo8Kq3E8n3Eu8uYxt0doRZX71i42uX4VwRQ4+xGfrdJiPylsdfDkJ/kBG
diXYmRlEV272zyF/K9amAXwTv0t11Q/rILgP3TOpPqT0N6zfqcEtxL5hKNcWt1PoInc4oqbCfbSt
i2fGfJo8hn/dIllXsrrvCrjF1Mfc7VlxgnzolT82nta0vo3MkmjeB53gnPbtKces2Br6wHT2M9Jf
LdomuXnL2ZaBAxd4GrxKcrpapCL+RmYeH+o7Tm40q7+krI8BJtKFBRyR0HHR/Z+q7Ch1d9uYZ0Sn
e9k5Tlb2hGYlP0b6XyObUxsr4beJvO9uzY05PD+x/HX9n64/I/YcxUdqbVrnVmBsIfGB6coXz1lR
IEm2lm5A38jHUG3EcMhAJ0FiB00WEeboKQbxtKMaKJ4hyvIhPlTpxszFxrsdnuJFxPoxMMfEwKxA
o6ID0RneWu+QB0JSHgWb1lb/4ZsZ5UODosazRdopHomFUogbbKtmey1ZhuNR1h65dNXwNkTUx8gx
2C4tFOCIxjzZGcZHlr7icW9pewyFZfSRcITl9hnVDezVJRWDri5NC4HRqa1XPbF+FsoFZxHldyIQ
UpQQtOUVzO3/rVgsSDjsk3gj5v+kvU51YyESXyLSR+ZN/WlngCetTyGDREnamAvEUh3BJSCdpCPe
gwGrMxWTswuVa9kBHnpVJY+d0ImKXSTH13w0aFdoI6qwXqnZT2++c7TNEcO3eTZPmlOfEZGy7c2V
cPKFnxruY9y+oHTdpRAnR/6eaEypXToti0YoGiiLc+9UI4Gi+vm2PqKtp22Fo1+puTeE7m5tyytP
XXX6JC2XmvwmHsOpTyQ9Fah2AOwuZJsEkrsIDUNYPinRvzAqD9XVL7V+jUlJHNLs8ayWrMMr3H1G
boHMBoe7IciutoUglW1FtageVrUOGbF5i1S9WMYRp0b8zkCQyEzEGUAV3r/JpmP/rztgDikfYdyi
03wM6tJQKVLoGRZN+ZkgvwXL3R9Y1LbqhgQCNhxrBLpIGdg7TYklxKc8w3dXrDSNQmTbN7+UcAhJ
mezywwbpJQ7RYnYMLO5hxkXDXWV6wYJZE4yMQ5B8cz34yc2C/CP9Y65E3Y5tK5qqkHmvsiS+1L95
8j7nITZZDhMdbMqvgWmGBeNaKc+IpxJ5lcoCpypFO2dBE1NbewtEY9jatOIjSYB/ZXsQ4gCIEMi1
+Zz+XU9HMQML05dF9oLwNI3AeQ1sb8nL6JhEYbnG8jnuk/qS5jfXAHD1XZcCYHXIEambTO0qHfbO
285PGtJqaWORH+QfGGom0RqHjR9AFzvW+o5aKak4hDAm4eLNl/KXTEAQ8g1HEB+A/xALwQTwBg0g
7n9yd2tTiRPIUDJFkrl2apY+PVwPttNUdikqlX0ZQCQSMxFef7SK+Gj5PBejeezBC6E8zc111u4s
gurHu0NVAGUgp4pzVK4Clv3aIePBJnO+2zDgz9HvNczGdAZnop2Je30ZZJcmynBHxrOxeoISc5O3
eKALEj1ijcHWHFqiHZ+aCkqcnzLiXwraoMM4TbBYywGTSLXzCsYQJ838cKo3L/3Ux6zErpsDskYc
qimfZYMpYNk0fx4ma4olZzbWKJZROuC6FdvU1LtqfDq+c+qVNZlwC8fDLp+hHarnnvX4/Zb5/9MZ
xt2PLrQapT0vux+XHRgqyRkpxJNO3nbOBvp0SJJTgqja+emsP/EzkMPNksKbVtW5yhgzzl1KxFsx
Q/OYfYu+swEa1t5CZpWS+gVHWc4J+lvDIiLkb545vHLactDPvXQfgTlb2mOIN553RqNoy3tNE05q
RiLeNhApF0vd2zC365V73Txi51k5iE+vmXwgtjQP9hbDw2kJQm6Ngm1SZz8R1/dYXQp9rmu/VvqX
auAZyOxZ1PVnWNyd+K06N3niz73mTGLDdFho0yh7yWwVhM7RRNdg9SnVVoZp9dk0ew14TbC1QtrS
Be46N723zAaU0vz3GGk8GiAXpp510gyMGOvOB6o5Q7Q8A/zCKYuVZfTmDTMpZv5+vdGpCbR6aXyz
coVZg8YQGpAwjJtzXgTrmxEQ01xUOeQFmHvLvlXJJe6+g+GUqT9doK7r6lKXGitlcECE8OjWV9zt
xvRQsamNufVGVgS5cpOvJvqHZP3v6mQz5l0F+SoxnwZ6w34FSJpH+gDkTCuvdrZraR9KJ18AvAGS
xRhZ9Clq861j2Biegv1Sd8uqPdbxWQYElu1kRqAMs+yZgfUj9JjpcVYSygon0qD44qVMltzXYXto
hx2B7CwOIBzzSjE3k8FgHTgCTGowhBXBxTf+OBRgplj6iggb1/vlNEBQ9zsi0ugZ6lKouNgh9V+R
pz0yPexYPJJ0Dm3AYA1ZVVR23TaKNs24xlxA9m9cISJ6ti4rre++WhOwzjWYdfMceZ7+jPkX66ch
eEvJVuWw6EAM9teWCUohU82CWtCR3Trpj+SecmNRjciRWH7thNdVxbRTrFuJ+9rizD78k1FJN6ZH
BCTC3lw08Vb11rb0UA1yYpZYNdYRri8DNUfDCxSfgfxpDYp5AaU9j8ExYwRMkyAYHvhMhROgk4H1
7cjRSnfBAFR0iTxyDnEibZ8dVvcq3VrKDlRcme+t/NxMYBKiRQAPk9/U6sLWP8dybqE3n4XJgjsU
nVTdHfrwOHC/yA0BOdSOLKqh3X00VIxZcauqj4F6vrpY5cXhEtVUcnfnCUO6CI2OGFQV0sVQ7+QD
kZ9KquI06V+tzoE1frPmF9DuGrUM8ny7JeAy3UBvN9eMv7v2RcLCFJdCyqiPwQTuQFpCrTg7V3fA
X7AKEQj37dly/2x9P6KPzjvEfZxYst9P/PyoVotcQ5xA3bXSw63TnJx+B1tzYPEOv51pZtQ+I4/z
rjrYNPIqGRNtcDSZ1udpjXzoqWlrKdsk+kE4sMdyqc6TObZnoVnwDhJah1CICugvokWSLqGjC9+M
1j8txqwRCIopkpiMqTOs4247mivHXJnpSSn2IVIt6WTSweWIzR+G8akMl0Rap87WgN9VMSBVqoXk
F9CgbAAbaP6wBNYHSsJpan4qnAKW+xL7MnC9qFOt9CPojkA6JlqyH4tNhKkkRrtD6z3vtLP99e8D
HK5Yaufk/4XuXnauXfsF6YUrRnL3SKtTBXkfUuZ0KVomPboKP3PIiyNj5azcp+J8BUhdKrDIvBKc
jN3CMvDobT3/RxDnSsgA2SbFA+loH14lL9FzO5uqRhkF+9yxpvm8SY5+dckr4RYyN2Q+oxR66u53
Zf8imyFwFEkwcm9xquj1kTWIHdLWzqiRoVeBsdV6puk4lhWAiKQwuSiON73GovxS88KYu8R+5M+e
dGTdwjFEfyGD2OPb9mHp+OSRNAhYXB7LXoeWgeEk5S+tnd1v/P6nswum0zho6FmxmLFUKWFyCgt1
sq3sw9gjD59RlUY8Ve4S7Q+uJP7bGhUC241AvXrKVqfhto2TSbiV0PMhlIGOy8+b+WANCHaatuZG
MTcJA4eU8VjD3CzvyCcDR2guvGSd4Xazd+IYrZy5smA981EPz7BZ27RH/Q1WZCyBtDdYK2msAcaB
43FP/ZIwf0PrH5cg688sGqacL7K1y0l7mKE8bq2XKxp1CFCsn+YONGQZruxWu6jBI8UfZGG7Y8sY
nKD2DcEhbxaV/UBDg+ye1xFLqzNclIDk543D3FT13UOufomwFk6ghlIFlkDDsBT4U9KfpeYgRw/0
qjOfOTOYqWiLrDQwT9XUX2AZNzCYG9PBXXn1jEmdv6hXtn7wabtXuj0PoyM1ewJyo0FsLKOEEbdE
C13TwUPHFaE3wBNxuCKONmwfiTDYxxdLMy0A6UA1Zj+RoXNHNfFJN55xxqtkIQeOjnF8Q0gB01cF
AeoCJbB2vlhcRKzhoVJRJAMT/qcX8nmlo0NTL5hY0eUlMWaChec+eg0o72FoVmCgIhRNXbmy9nq2
t2Z3+kN7Ms4zAIzsSjDLEJ+zbCNmwRugGhrFerZp/ZuN5F1yZp1LqtInIsNwykAyOIteHk2ZymBW
PZQGo/JHjfTBW7G0y/udqPJxokq8bbzxPJxju5GGLZhaHkYNph78NMNaPT6JCoTrKHeIs09xu8wE
YQsqkXOPCSNnepBfOtJrvTW3xvuXT2J0bkyGeHVAZsO1/QfsQ64L1JZFpIV8JpNBas/9/gRvASur
Z9jTFIt/BthetvW5yc1oaDVRBhPq6Amt5AJuHs0zz2TrEDu3aqMzK5OnBh+c5hkRI7wIz3hmvCH+
+B2FBOsJnwOUT9xw7izr94O/iUu6ZzGShaTUHklBTtul1gNGgh1CVA3oebz1uKuVZslvGyJNlzyH
cG/HWyToLpgDe2UjdDIvOEemVc3GbeehkYcInmibAACxQUjlgUUG83hZPYQVk152IhlIjzSHpMxv
gAlxjMq/o7gfZjVyGDGeRKLSRcsx+UgB3jnVNhg2woCsFHNhZlbtbV6dA23DIZMTfWyCsOFxLe8V
/lx9m1Cky8RXFrQLG8eiT0M9MNBZsdrnqFLbM1kc+XDJmnA6euwiBZiCZYRkcF4gmv9fGq1QEvHt
9RBGAannc+mBS7ktl+MNUqSHyjTtr6UOrsTbB/W7d5atcMyyf/TeabJQ8qOZbAiHwSKJ3xSJ+m3M
Z2Lw4iYziRpf3Ufxs2OpCahAVZYKuZk0e/SKBigqIeYflFtjfAgvVviZofq2x7Po5qzgIM3CqdLu
PWRWHqEgD69Yj8rKdu/9I2XoKh0l91oWW8vZycYyDLE5A8esBwQXl1iouX1mMOHzAViAzX+vfQfO
yWTRHFmvcOkvIR2OwU8hcbRl5rSX/mKYftmqaMA5Igyuctx7ziWVt3pHdiBdHLjdgzysHXkmA4UY
hNZP2Tf1e8/HUFOXVuUJ7GE2nAuyfHr9GMZ7GYmtfkL8Ehf1hEmAuH5Dbc3LWxSf5NPwVUcsDDxC
qARezOdp7ebCV5lVXwmxgypFP6cmOLQMgQHT3oLC0MuWNQ2s0E9Kxwqhh3QVv8EGkkAiLwf76RFl
GmC9VBMkLFARoxUC9KZE2zisjGghqQ+dUQAhKGLwUuwspGQ0QhY+R39NntykpglEedYG3GXtU/ch
wrvHMFtqcFx7BwsEtj0FuRuAQeaJbcwNZR/NGaS87ClF0dTmEGUwKcAFYpLEfZ5gpwyGJasxrlIm
OMsmWJEbrJVn7M09Hb1dvuHwCSW8fR1FrdKyJjUuQsfcO9+ixe7WBfyO6lNvunmKXfPNW+Ke22bb
JntFuwvbMBNbL9qa/UbVwT/PyF0Z61+9+GjMt4faIUNsq1QQmBl9GMVi0OeG+TGwTAV956tL0bYF
xkW4l/RiJnn70jmw3l5WKI9Z64ApEHWyYp875YPhvYU2wIPGxxKYI7R4ZMaiS3+L7k5BFF+pdMMa
7qnQ9QbBX61cAveR/I7h8U0ScbdAt5mOv1lLWyPkrNuQ8IZ0HfJ5ycRRMXbTmk2eTCsHF5jMsnoD
mAoiJJOIzD6NXNqsAYnabB90x8zszOQIayQCoIlmR06PZJQsYh7SvrrI7h66n9B0wVijjuYfCxCv
LJjAksXBo8ZXIUo5TeUV2ws6FGPoHLOMgaKdlfIzlV61c8PBbDB4UK+p/6qAtpo3dAaNuIEDnOXo
oze6TcrDXY7WjRgNmKhp63NcbFKkM2CLdarq4Z1ViFCdGfsl77cjb8UC5YieR0jDQcRR9Fj8T8SM
9iFHDjtqKFrsx+FpecFB1Bty9GbhD/sD1Wq3Zsg/J+NhYKbV7BJtWTBhVik6vyt/o+dIZdF2xSu2
P46xBy45qYuN8CuyvRYTbVp881yC4FBCoMXaQyvXdSO4yUa8aBN+IDJG/sqZDX1WXcfelynwI96e
Yp0/ILYbDfmR6xwwZ8dW9p4qAqvJIsC61SpQ3ZvlqezQWMZxH3sMkcMsm6p05CYM4c4RAC5UXIto
TavgolqkoQ9OsnZQa163FMrnzgYCwejCN/bCMB1Vn+Ixj+b840U3p/mBjaxmLDFALjI/Lo9g3MVw
UwsuBBTQxdbayQGCm1EFaAgcIFmJzUKo/ar1JelodFhhI1ry17N8F6QHwzpiXCQq9u6xlaOembYF
LZeE59eiWYF+XQYPSTvULtrEjrX6px4vU4/lVIARisBrEA2SjhSJiZyyG0x2Lgy9ivSnhYOk7hjJ
acHdNy5ZtDLVTSFdqwxtxcZA6QI50t7YCUIfbc5cGbciZ0YVbvP2d6D+TcJD3KIET2lHra8y4pAu
1j0xQaSViQ5LU77KJAUj84q5+ixCtFoWptC29GDAXuI+SrP4UhV2ncRhr9GDsXbpcEaG29IEKZWX
fIizrPNupWEfKin8a8rik+QS7iov1WeGpJzGUbiOqBWTVP7TdOfkJ+MjkQFQlQqQBub5aoh+zJe2
NRdxma+Jez4o1mrQs3c3fnakSdp8uVpPLpcnHUxY8mNmPqsEPJrfLm3mOX7hbTMY92GS7EsqyUBu
WKkqd/Ti0wYXP5iY7mKjJAW7irQQ/1sakbuBybKAfuGOu85XuUyxgRT6ymGZ0rQ8cGXEoTksaK0X
6P+naqDt937fHFq5OViOsvRy+9KpiczCpeH8nedoAzVfQjeDIbSNLn4/LiVFBzfqLOWIclPqjyq7
SCQZduZAJrIWbW0uevoswdrsOGtKuf6x9ZBVg3W2HLHboZeIyT9H+OagGxuSbG0F+EWB/CEz95k6
mfmlUCHFDrDozB74Yj8PM2gy1rDMRnQuZM+6NtIr0JKuVy7zkQ0wq6hafXMYS223UhIyB7Vh08nS
PvbTXd4GBIeNqxiZYIPwQfG4N9kiDElH9prDS4X0R00WTa4tG3rOAsBroNMbZ9FpTOx762D1aE3j
lI/d3g/zpeEB9kWPbMXKrC9EbE5OQzeiNYwRPkp7M9joCU8EFVaC740WzEk+YtwnvdcfPExB0DZ3
BgwBOSrmtQVTFO6jWGNkoXKuHDBsZJQRT7yIeI0Cv9h1PBoUJgD0VDIti2WYWRjPwBKBtodbvGht
QFqsL0aF5HohAirJolG4KRU833a7U/QvSX6PAFVycfb8KBYAG4sIggqeVsXSk4mpS0WhcwFGVEos
bUE6vtwfUZbEyFYM9vr9KfSZlrNaClEb+gZtEsrAyGZRbrD2g9rI3kJnbqyHByf+yOmrBofOmaCN
/iDV6B8IhhxN6DSgtWqMzgYDVZM18TCiE6thPifRLGzocHrwrqzV80SfqmRT2ODCBu5slXLD+XLQ
LhWkgylICTsECuK/o9Nh5c7Lpdhv8mbuR8rEwHDFCezJ9MZ0msG4cMftEL+KsVrwg86J2ZzHBvK6
kUK3/dFrZkqMScKjbe3cYJvi+mCYSqU8Q5qkVezWOT8s/Aq96Eb9m2+sLIUMMDaXxNZTEX6244Wi
O4keOR7fhgyywEJkx2wCGVogdTPPT5YV6Q42n0iM1yMmA2DiMihzZTvEY2chRBjWOgA3L5lXaDt1
BiFSIt+ZKDYci+LjHQXXhigECQa+hbra0vnY0M6LHy6goY0zzgft2ZJh1An5Jf/C3KRUCelDhaQl
Jm2QxRiJJoOH5B27x0BN1cDbG7Bfc1232czrpLkaoLd1+0WKBG/EK2Clq9xn/VgxXqOpRJidI1EI
BqoS0EAqevZUAZiKiTIBAtWKSo1HqUSuhV4AggCah5bPXE9XGlCv3I12eqnMk3Kg26CBYzA4L8xr
mbMHC34zwMcmMwyVJ1zQvYw6mY2sczMRAenQR1d8gBzu4AvL4RLUdMZ0IorF2A2ZaUZyhoPUIUe7
bkGxsyAY+9TL6K/qPz35srESCzpFpTIPZlkpKlb290r8LFuQs9oWhtcNcn1FJwwQiBIx/ZYCJsWM
yJWOS4yJdl5RGlrowPqhmnvg9uqvOtlaANB65l0VuzmZWzvjZ9UAkWiytepaeWKHNcqKcIoZC1dT
xptSl6hoP1vl7XuwRBM+5nNnk2JKK1nN1R5byEg4QKdu4/KjNnGFsUbo6nfnPtv+4Pj32Dnm2iNT
91XwoRQvoBV2eZfiPQ+/Rnup9FQpBg0LY36kCblKPViBGaD/qGkJev466xdNpXNlIKHo3Y3Tuqyn
fvQODHD32yBaExNUMRORw0fMPZNbPED4Kc8pX0oSnfqCjb76ldrMHmLlnofgXWGOYLWYhZAU3BSz
QUYoAbKNDIp4L38LqgXLTMPcKxClBgvY8cAtek9zRH0B39177E6W+Zmgho5Hdy7MH44eoCt5GxBV
/nz11jQKZAtmbj7DWIhJNS7HIPgKKqb2REIRbZD+dQ3iSRO1g/KqMBrkgEOUXyX6s5lK5Z8pMtCQ
Zu4mJ29cClwBpEOepeiolDC9XgGqamHCUy9BCHYd855SZrNIBcyWTNYjjtDiq9XvZn/jk+jwgrAy
Bi0XSQRyBdPU2PTy2ctvCUG6wI/CLRGwikmOEG8gW28Sj7L1wHhI9pcJm9nopETHFqLWpFE/ZIX2
X1r4LARjviPgFxZ9nIZDraiWBnq2QZsmgTu12QTUVKF+AT9aJkREyuGIYSCV+SxwVNZsCwz7g7+F
0A/rk/mVcMr0GVWLvdR46P9JsWO0fpjMNW7sxvYXmmduU/pdw8pnPqM4F5JtFFfslSBG9p9uK9CA
8aRmD6wyVKApRDBMKCILbX55A0kEbrbqs2IVlTORH0IjYrFxR1ZxZFQlRYSpHHRi2GgzkhV5b1Cj
QSxPrIT+oduTczMgoewW2Qaf45gsYDOLil29809K2bwYTma484KLBF4PTXuzlXEv4urRs3XmwO27
x+XPCO5VAvvZMKYwlJt4yJP8s8SW4vEjZ07PL4lkXQgi7MOJkA2YOsV0uWEyrkLUQegqVLqnWAal
H6BQ1+9aWMy09qS72UJTLpJ+l0iX1NS34t7M5K14L1blo5n+O3oqHye4SdmOFCpH91T3X7nxSstD
Y3nwjwyCNmgPfzVOkOwcpES9/an+QSeRVLyWafIrW3fVelf9VnWPOfAZa5sihFE0pou/cZkvBvUR
RTspXBd8vpU31wJ7YWpoIpS/luG3+4R1BhS2dLd8loG9Y5rA2o5lTL2VnR1RPPjuK3tbYrdMroW4
ZoMvnb5v0G5K/koSRLZ//J6dYZfpV96QYfzIuGbT4btDyJcUn4B+4+iKwnCEiykfdLsioJu0ZHVt
9feKOiAh/bDS9L3NIoWZf61wIr5krp8QZ3vpnOSGGdXeLS5m850Wq6K3MfjStwSY+AiNT0eufTZT
RX5XfYs35p5mz2EAB9VdjfoiKgRFRou7yLBvKqc0Smamv1OVS2tca2YoMdziS2uSbraxF6p3CNuL
SvE+bMOCXu5AQjr/bGGvO9AW48lnPuKqV81+lbkyNbhT4+iIoY19oiOzCzyWnF7ldfC/k+RLSVbs
NBv9kqDvplk3xqNar3HgaepWJi1ECbeuPGCqXRbNM5ARO+7i6GRnG8u9+AzeoNp17rZkVdke8mKh
V8AXNo1x0RpElvJ9NG8d+gUlPUBBL2kZbYXhTXXMMOzwwbvKs043Vb6PlVcwHuT+qnMQNMGdR0bh
GMD/XDi/qmPslBExGzem+O1o9KJV+m5Z61rRjaEJGPbA+5PaB2N5ZdgHIYvTSQ4WgZLM03YmyzrM
iyxRPAyHzC677JYrN+KFEMAezRALEr7D8SSBhRRLi5tpr2uGQfouxusbLnKHdYWxY7c9NB8JG/kO
xw+drdC7UjdGS9c48idldJKdm8ko1jYYUaac6EgT4pNR3i3z4Jcwh85+sU18VPzrfkQSuQKuZ/sn
H/kikRGOdgwNe+bKVOFLLjnW4haq3x5aftedzfgN2CHmG80adHlkufQ5tRanZ3slCDtPf2P4msVP
xPWX7H0vmDcoFmzfminuw9VXbYkGZVFgWXK+pPI9eF9j+DRtvKnSzklOdAezJRWID9u45CzNtJ+c
u8bGg9WjpqkytDxdOA/YbmXel9GTD02pRxoO2s4sPgw+OfV0oBHrB1/5ivxH1j5N854PLGDmZTrH
DOQO27rdqfGnznY+PXr+xeDfQco2AwW12evtTeZeCb85HCtjpnp4EqYBaykwevUx1/cMWComxRgI
kZkiSPhKUFDa7sVhgVa5l1ChfoK7oV5V90fmC8juPBFFctEbvtC/nFkZIka+eg2RLpjbZqMjLPd4
ak92v/XcL73a5Arzsexz8L5reWl0jL/zfdcfQuJi2nUYHuEZ08Db3YqMOszVHPDRr3ibmlPV7D11
p5Yf9NgyRM8wfErwNymjdO27bR6hvCxQTbLWcLZxxoZ4HagPntU4/67KNbK83iZzNJlkSJAIlsBJ
Qqoxw5NHgNlGAWunnAuckwlncQsbEpwtpPapCec5gR7GKHRGWZjb3jS0bWZVv+IFE8ODvGZWuA+N
baosOdoa/ZGTAYB+0Uj+Stb4ARmTdIBTlCigdfjJcmVDGLInrWWTaReKVE4Tu9tU7QsfRD0y49q4
yo7hoYOrOvQ+VGbcVMCTqsMqzK+x12dNmEzpqMlUXdsNgaPary4CFahpOrR9Efxa2RYqe05Uyzrb
6cVgsJBv/PAm2jR+2LZ806V68NxtxrCiMGpRjFoleRku6qtdGv9qOJJaxr8BxkIjuHXDB+1dRvkT
nsLkTFBb6i6KQpgeEo+t9s6Ornr82yis9+VXr3/nxneR/RUI+tOp0pEquPG7HzPqpxhcRX/YSD8i
8zChD2vLq64+4YJVVCESw3z/gmGVMfqnJiPcxEtKllS8du1NUq/dCpTZUiHQxwJetexHsuEvdXS1
bYbdH75ziB8luQtQFWUYd0jsqOTTv9i5Nih9829uUX7znXfJ4OAAqhGMWUjGp5ypSMAyccePa5oL
oAaEUJq8cRR2E14av3jyDsTaUcKYlT0G5nrxSjVWQ0o46i3wdhZMaGqUclPyJwVZuvO7jjW22nMd
U3+U4MYR4ZKNDpmMb6fAkcCGhn3UhA0e9A2VlKBgyZ+E1i1kQMQ5MVgoV9YG+ZKo0+oc2Ie01gZc
FByMsZezRqm4EHhlBqTwgfWx0vNhrg8hehDns03Gp2Oqj1wuGTKxrFTHL9ttBevwbHMJqCicmyQ9
DPyKD/UjYuoWWPq+1bCNdjbYoHBTaRqvbIaY49stDSqIYW1EMOKcPlkndrE1e2qDPNu5qOgTmy2x
DUxPQvSNFKAHVZnF5cm03NMub5JdY1jCjTX35dRAv2OeQktHOUe+Fb8U+r0QUkAdqOoqjlZaUm37
Ttt1UoSHbjLa7mIc8v84OrPlVpEsin4RESQzr1fzYHmQB9kvhEdI5iGBhK+vRT10dXRV17UsCchz
9t5rbw2WlKGfgjDERZlACEluOmJE8QkD4i0g0bpzXbUrBkoo2pr6ales6+EJAtl+9pOLiOLHLugf
lYbAEU6M3GdVXGOg0sOnCufLwOFIJYAEMnPTczTta31s5IeJY6CYONfCd+qtXSnzu4JK9qbEm+Ji
HKbUzRvuI+71gmHdHK4EBGr/for1vmC1pxIgIlitJkQdGwZQqj7N6nGx70pSMBmtcWVm/WsQEQ3r
OWsnOGDTW5aWJHfmc4+HQ2hCk+oczi8yj9dzSTVSRSMPfV6ZM63MWuFKng5d9jWQCmNlk9EpQdRv
z0e5rXKCKtESjau+Y2DIjKM18ZXsz2UZQicoVCsLe128y/hBRUVJLYPuBESdIPHasTB2Aa43hmkb
0l/mUfnlMhq6HMZqjI6+RWoZW0VH38zQAOX3N3Qzcz/ig2YXa3FujDToiaiZ0XApIFLjcDUN4n99
zn2n88YnQm5D8WS0866SNJX18dkW0zHo+iv5xLnSZ+yZZzOfuKDEfVmqRwbgnUNLHckaUqOQIjQ9
9fATqvTJpNuvCYy3fBqvhvrVgdyPvvsCXtcNpicrzk9DHe8derQUwV6V2+fGaZ+NJv01cuquvMXe
243n8MXX9WczUtPrjV9pV15rwXeHcykx/zHoH0ZDX0YhLqU3X5IMizF3SZVQs4cSFnpLTNievjv4
Tj3NRosH39xgfChpQcqb/LNra24iyBaaSgYONME1hAymGdGxzA3hk4Am1riI5LCW/VLeVIN0dAfo
7JMNwUYYxQdNr4T716PMnqfE/MttG/BXNly68E+L8ToEzmPluJBoh7XnzPuR5u/SHdehqe9JmOGK
MKGN2Q5GPI4XAy+6GFw0BVzQFRZQV2briO/06BngZ/13HA8keYpPOzoDl0HdchcLjAMZswupbhLw
Sow3SzZXSm1gQtvnIm6ufUj4rHCsWzVlw8m6h7rP07SpbvE4t8Sov7Ux/eiRYhQMiocG7NyZR2bI
Vj5kfZj3/b+2WY4bmHTyinK2JgvkOYrmF18WdDdM8pECRIxNhvOvotU3USTiRu6gZUPBro3eKojl
UEmzg0Nzddp9yullNddINY7bHuv0ZlNSFWKsBzxAX4vcB1ayd+boaAftoZ0g90JbwfKp6vRkMdL2
Oa4v/CdFgNweFMc5cWk3GqH1OXsPOkVo3g20TUU26TsYJDXyCO4q3qFd0MlDNabruSZpr9pHcyI4
niaAT+IVyZKDb49nL4aVbxrrKPHeJVCuPCpWcuQ6o/vWHLtd6/VUZpIQ7gamsPQsGdgmWR3B6jwJ
Ctz58m9mn0iyI7ChPjdOv596ok+9eRTpmx74cotWPM29fjeTjp4PRu00uTeF+G4w6ZanIIpwFgIR
bvSmyfvDYgVgLd/zprF3pHsNgLzOPr0Ycd1B70jbh7huj4Ocv2caErjGH0LHO+ieZ+WCYPN4Qjv1
uhwG4kpk43HDiGK+6ww+b3c+O4l5cmPr1PvQPSR0fQ4IPuq+k36M0K5yGEsFNpVk4oztQfoZz32d
XppUHkeQk1pguQWNQHQwqqc7zbIxcdXenvqtEUNrcqtdCiGgUOGFqYZ81iE2msvyPwdAqUOd0iI8
InHIi9tH9wpNvtXzJg8Mlnz60KUdHiF1nJEAA7aeDSh8KuO3QJWoIhXeSoHaz2PxYLWAde6T6pgn
28i+UJ/MXxPnAP9h6B+sijGaPYu60AXagj2S8rvW+PPAnU/hT2e/tcsYWXxWxs6PbrX54ruPZGtE
8qylYAkM0CI6t+y/2+ZLso6Ks4ElO4st71213jpneTA9JNzHEliTjTBWPqSOMBFwVhEwIWURAzYF
CYrwgfxsHx5Hbuyx/OjthwVe70bsUMyjQ8prKF+XzWYcPoXMCzZoDd09DGp5QQ6b0Ybm1a4Ff+Z/
xtxsFbtzFHYG7KSn5xCWiS0fFekxTkVqwt9+R3sWmXzOQeeE4okYcLbTgCDOtp3xwQ+heyF5Dcrn
mgdPTd7Wp2ZXrUIekk4XYiY/F9Oj32x6cz8zznLyVTRsO+1rJvZ8HF1+NKJ7EX+2zp9lYy9/9p3P
xrl6NrMr9F4T5659teQP3/cihnj9UYC1jP03mG7kjuYOz9h5KxeS3F0FlLBJ5BpEf6/ZlrGb97bY
xgnBmEjEWXbRuLzcBPo4i4KSAIPh08bS1/T+cYGHxj+vh0tIHkVB4VA+tHWi2SOtunN+Sz02SH/8
IqyAQoN17NF6GUBHWjzGgjsjf67YHQcDgRBJLm4E2dwt+ehbR9moxQGJh3Wz7NrYCrvzlw0Is2aj
RmWPQ42PEXz4GWY09KIixuIUtauvNNHclrN1UnmbnCKeFnnOM3I6qsNN9KBtBLks3MupJ4yHJ5w3
F18pjQtcReg5WpU7N8q3qVqSs+3WY38dDMwL0wHrB41oCMR0c2QkeO3oBmqZ1geQsCWQ4vgINlmz
YY9SGy+SWsUeBRrE3sOnMfhNCh6KJmoY5B2HVbIba0SnF97+dCsxt/XUZ1V7kT8a1kuUFmgUn0X6
a1o30TNQPET6QLduuE25VQTeJQ0+ahc4UPztTA9BcU/uBAmRg/xcQyWWXwvazSLS1t/p/qFEg5mQ
r/6ft5nkguI9lv9G8VoC+5uZlgY4CHnzWsakvm8co4rgJzbfPAueyEvGrVpc+wEVRpHp9wpGJKzm
46vnn30+hiTqTp7xkyvqhF+T7HFmbKYoY7ZfuDqC4JQYj3J+jmFTs0DJrc8M0SGeb3FF/BVONao+
d5pV6rkrHqjszFGejRtlUJjRr0lBusmAEnLTiLIBxj4ux/Czr8ztnAkyXM8tPpk2/9W0swyCm678
cwsX4Q/pezIIcq4Mh6IqdqR1/owPXuF4cb2PNOelzTEQTfqsWMr2v5kP4R5rB3ImcRfM9Gup8jUa
3rbywqdJ5bvlq9QnzWZhkCmxiTlrLKu3Lqj3boyHUUP4EgN9sJBQM9ynGGOtzWwlG7ZKhGUSYjzE
/6xyE9bWITRoHcTPqz0eqaJfT250TNg2RaNz0lm98dBTawOgGT2oXshK0hm3KY/gESKuk2qaQPh7
3RLDP4rGvBvj8VGjxuUuFwvh54IGT51kB2Zm2ovochoCJOtrnHK/nJ2LdOq9wL5hRLjmOWL4ItkG
ZrHlVdM5Xm6rlrPy2OzK1NvMQY7xRbzXEtZJoykOh3wX7KbRvcQtWa0qQQFZDBBIMvFLDNUiyDDq
sfYdcX9wPFjXcbpRzdVNMloZabVL8NzIbTKj8hFXjlwcdhh8cwZo0zSgDWZbi18h1VzhdnRqynsZ
lGci0CBHGmPrzeEr/+oI3ZNSUTKn3mo2cQVYcEEsiFhNBvuamitIIa4DFQ4QQgGQabbwA2tuwNgj
cwSjakRqI4JT5xu4RasOLpi7rJ5Vs6444nA2S9RZ0wCTluNFyXlT4PIoU8h3Mer/INajmjbjGB0N
NkB4cwVwqZafp0d/L0F4unm/CyYfqCcSu23e9+zS5qjYhKuW/hIncjZGMG2mkH51pmwPSCUDzsat
x/00EnvBkaFCuR1AR5pYXaVvYV6aSeHceR7OdbTvCtRbrIJdwyaIlcUUvKQiPRZNsGcu6c1q7fdU
vxn+revCtcliknM6/6Gogq9Jutdzd0wC+j9Xs3H2GOg8jlUZ4uPEDiQE/GNylowpTv8d2QQ5OE7G
JaL8Z2RvZs3WKdPrkVxs5qMPEVQMJXG44auBSVPfQ6YN0OBsb1UtEnXWYyxG36WiLclufkNB8YdE
3J9Iivr9vdO/eahEVXTovKfM/XaMj4GZPzM5zYjHNrumZHcJ559ckW3txyS+i6sMlXAeeE3dpXaN
Z5m2B/Yz1Sajibrs5N0yGtb1vA7J62hKUqonG6DMsM3T+wGkQi7fLf3cii8/v7OHX7fca/lmGtvU
fg5o8Cx3mfnQtt9FcFjW7lM1HkwmOds4p+MahHkkXiOIwc2j22ebgmYV0XxnaGZSYbgLPntxXkJH
Mbh0HKBm8FWOOMKfQhQNF5dh5CyWk3il+moT+pSuvye2uxpZ5WVoc6P7bS7ZTAJMW6foj9IgNyc5
UL6G5ktniBX/BfAeVoS7c0I8S8QS3MemJINYnDxB9wLuOMZAD/okRxJPkBA0O8qLaApvqTBGBVt+
TFEQnvAn5MmQAWPZeO+lxH9uD/SsX+3wYUph7HO4VMC+SSCiQGDFMr3ip0cbF3Z3UNxCjcxFmpfb
HDVyIGtkXDqBx29Ux7ilhSWFbRDHLHDh7sOKrCBjtJZat+T3HI0c5r2UPA+7sEd/73ainHc6tDej
NvGm6m1dd1fD/oi4TfssXsGUy3Bc2WGK+6vbhY29HbxobUdyK5SzHrJgO9QNnuwPe2IsgYsThpdO
vkRW8m8OH/LKx6rvQ/nU25bsgRlE3FRtcg/5t+oJvGW8fKQ83XEOBK3ujJT5UEud31eZ88Bq2Jxy
3vDlqEHcg469MaQ4BRdxg40UJRfcJKx6ukkYrEt8LkUy7YqIpX38XmJ3SrFVxM6bhVcYl1VD+9nc
VPtJheBR3I3O4DPhtpAz/Y6TprAd8z1h17qh24xGDXp6CwvTVklgHeWqQoYPuT0OJptphQvlT3MC
HWk9Wu4nKdxqjfZL/m2R2dth4in8qlCIygCZxZ033RStdN1R+0eQkhenCFv0dEzmqM4SR4t1snIu
ZY7Xxiqx+Bs86hhFd5l8rVPcbwQ5ON4p4zQM4IR+ahSyyiJ4U/xZiqO3eJ/7nvKkeI3TbFmo1tuh
9f85TOCzprrOkPvanzc8s+gFOiu43R5No3Xcn9sxOAUdEQur30mKM6YCdKhTC8QNdJj8PGQJTVD9
wENgvgc5944VpGDr7E7WsRLlneV395IXzkTcpsx6vts95I7zORXNXQ0UbBb3joAN43Np/LMachHL
g97Nje3c85jpWJW0+pKP/a7u6VXKxSUOk2sziNcleWRLTI5WKk9BzkVh1sRCqKi3LssVIFJrP0zm
D/3dd1EVgzML9q05caEpGF8emDV58QTUu6o5jrP3MDt3UZh8zVl1jVhMFUb3xr6OzXMFiV+BlIj6
H5CNiequeeXgoAA4x081xPS9LAZ71V+yEL5SuvAC2ktMfXX+EvZAtkJ8y/lLEaYbn1hUlurXvurA
nHBaGW850JbOcA75hEaOIwpbFeHCbNpWcXdvJTUm9bw7cQGdB+HhM3G4p2FJdsW7wIixxAyM9t30
0a7cEdLtfBJ1dmCRigML03rYPkiPWdPlCTa17V3LICpTuuy8/DY4LeaM2P7pgmbrxvGbE7uvkRif
IrS40HymAOAp502aDFBbIfu0f3JnedxXAoZHCl6/RzwNymFLlnsndyIHlmY7s+VVV+3FFcv3gGNn
KZ6rEDOMmF5CgzoXbTE21TJ/8+d0FzicjD3nb4yrg5k3WzHKbTtGT7ryX/mx18yJLzaOqLjBLDji
3TRyWHUFh33PG+/DkJhez1EexeuxlR13HVy/MYHDtoa8iJU7sb+Tjuawlt4g3zjXebAN6kcY/uuA
PoiMiy1F5+ya7uxDxWJSX1Sz+inGPT6hotl9Q5b4yZ71w5wSFSPOZ7S4yBe8aUKZPAYilvFpDuwE
iXLgCScseVcN8w0rHOfz6Y5vPt7Em0ncOWe9iWy5mWiR712Gudm/ZhgoTCsF55rdkaPeBgAVvfJa
xMWOZLkRTzeFSSFNnC0eV4ReeuWj9nlmjd/HVF9a1nnKwjtXsYnr2RJXp2imMHyEYQpd0QMr6mmM
Pza3xcb+mhnmBOGsaDT/WjPfiNHdp4N9mjL7JY/Nrdu7h7pG9aSjFdA/zoNtIeNnodQFH8RfXDlr
O1EHBTfeH7cDX7eBCnUY7blKDg1OkQRvVkq7WGbl29lVX4kKtqP/hMVvPTT5peVsI6vzFJYIRAge
bGVhlh98olyTG7MOLR6qgW6CJnqZdGmsOZDcj95ZhILKeAn4RzC0sb0yvZ4jM13S+KJtXVyCtHvU
1Z4aWTiSOjIuRQkk1MaQ8hUEem9z/c4FSUPgGxLVOKAaN+NhX85YXGZxbkZicb2Jkdc9kcN+c3v/
T//5FJtaAfso5w5lVEC/YMO3coL7dvSepiW+qdzfZbtmZdHJQl9okuahmf2zGZmXypyIYk47pQFx
eTRjV8PDYh5omKpGY4YJXT4EJXS9EiSVExhb2+v2ou4e4hEoA+FsEeZqyzDyrwMYIOIISKEPldHe
KtAEYhpO4IR7f14PTvBWtURBI/SbKutW7CRwvs2b4FKW2K4Dzqsx4QRyK5mDL0rV1xCnmixwG+At
tG/u0G41nQc8rZD7Um+VBf1xQIOGYS+mDGxNSOk5KY4sRBHvo6e+YYpI+3HdFNNZIwnR+P7ZKHri
ulNQFns37M62Hg65DZ2ZneXgpuc2wZrZU+Ye3DWajN5ZJPiTSvSr0aUgpz4oA6ovDx1D4vrx2OMr
a0WfekGur+IhSOdBjVygenWJXnMMi+n03dfFtp7CFSg5W6t9MVfbDO/UJB2qrgLYAjaYCWs1tN7W
NIdtDX69cvngC7SuqNuZDuaXSq8LCPyF3jFMHjpadxU7fo+a746JnBzmuaGYymQqawgsVNm7Dzqx
IwAExjT4aAIo7jcjrZik8EYIHMlxsuYj3srcY/tXrKMlOInjr+kUuIV3TTdDtKZ6PiSvp6DUTmDG
l1N3zWKT5qiRQdRlq+AuxAVSdZI9ib1Y1jBhN5+qxZWFfUsy1Nq0s5aSxEYN23FmDYYyLwnYCoaj
gv7qOSFBPaTbN9+Gq2PywFYhzJuG6CD2VUySnBmoTPke2nOJ0B0kH1P61c23YVkRFWAMPYI+8Pz4
NT9Lo19XHHJ5dJHSq9Abq21gE+v0TiYylGwD9jMs3E0Xd/azJZO9IR4tj6a+Vipo2hwQE1vQstNb
9D4XS9kgFQ1VP5NDCJnAhAPrqzbq4VB2JPpCiQ3I7YFYe7D2dXXz2yBZOzbn9eStmL0vO1XvOUiY
tTDl2p8J/Cqr4een8YdtpRy9SnEvWzp+/CDDURrAPxkNXi3gIyvDzNE51qPXADkrApY1FaC5hl+h
ylyOgT6G7NLMINEU9UU06qGDBBk3EtNuX/pbpc5GxCPMcnSw8gtcngaFqsO8qCo5X7LEgZcyy6De
ltSP2Lmw9hLcSdjU3NUEpu8gw4eZOmWKXsyxU7si2Xs8fGhD5TAJ4TeKM+oWsVZpb/RZbWfrzo+6
c0W40PIdmjuJMhu+89WMPqhWTZFjlD8Ln84KI+u/gfath9zbZsLaBBZhZRZMq4ABoZTYBrwfb1jg
IFKeuZIWCrIH0LaO9lYCj4vzL9FmOumDEDOs/FB+eZ/VxnPmuIB2Ymb+6pyM6py6zT4fa07RHkaC
bp7OAfmtJB8OvLFimxaceRz9ECj/mpYRhA4rGkDRpdcwSR59UWyygqz+7NmM6spELsEcQOYf0CRG
wNHAziACyuL0gh6leEB68ENi6R9iMs2WILHRqOCuyMBhKVD2JoUbo8Xa2nITXIHLX8oyRTL1ARTE
mmeIianXTYNj2yOrJvXV0u6f7T3SyAGc0XCp/okfZhPueOq9DdTYWh50f155elVWAY9Jf+qCygSU
5GpXOpDR7IQvSdw822lNDMXVOyfn4rK78WT4g70Ly5NUaXEq+mgX+KyRC58ZK87Nca+L+NzUoFek
jLCNrwOemysdw/lMTaD4ZU4h2JznWzElgD6kDfg9GjaqJacYsKle2ZPT71quomZpPHLbr7j3s02c
zIsHvdhn7kKvgf6orXleTzMZTW9xOdHLJXo5blVp6E1Q65+xKb6VRSWHJzpGdLb4Fmt6M31paf0+
5HNAIVdu/0ZgKRsPsbqP0GztrjiaDSYxn/1hEzR3ImsQ1XtouDID0JX5CloYSYoAQWBlv3KE/olV
RYIlm7E3iM9yxKI91uu0ZPfWxu53V9fjpgUJabq8TT18rRFSiZjpXCyop+iK3IJ7k+EdDdHfvfSd
dPLz7PcWQfWC+YkiNHNG5p5E9O5iBKjm+LstcLRmNk11KebtsChu9ZB6e1tG57JCSPOAZzUT4MXW
9/YREst6KBnobMe5mhDm0Pp2gm7R2geszxpt3tfK/MW5MefPzYxxaIrBL2o525yH50swstPphpF0
reAsRKVQIT/dHEbrGD0PFszcBHlTVJgsBxFvdEKph8F17yjvK7WGU9rSRFDOLlWKBCes5m+Mor9J
sA/QnAtkjXmuyRhLcQ6UsYSV7F86Rq21b2LHD82PiG2P1lh6UstaO9PiprYILks7PDY2uHNh+O8h
3LwBIk3nXLOAYcJ2o1/uNQUPLBYV3ZNL1kQM04+wGwO0CfWCULMsH1QED7A8MmcUkZwzSfgydlwZ
pf5IPWLG6UwvrHD8u6p+zlhPeekgsHzzcTg+6z9jV3Eq/hf43squYkD8JtXCRkvJmjDK6BwTU7Mh
ygULi22uCiSffLwNYbNxgVlFhcHAhne6jy1ONpUiezvUeCq6htPCU5hVJ98BdN1Rw51mEpTNgHs2
qny8SONWlw6C5pQCnpjtsw6gW1h1cu8679IGBxBFIEejxdcdUBsBISEFRS0c3o0GAobv6ydl12fb
scx1M1NmirrV+VBsLCTggKE/z5s3ZNr7IqiAAkfGwQKpHfbOqeId587JzqnLo+vAlwfmJ1RWwybB
4XbNevbXOuIE7xnoZ6W8swxnplLlsfn/nWicdGO19jHr2Rt1LWVpvcLk4RoPDba6nGMX+1MyC31B
vEsz2/iB2+MHfWrYMeSYZ4iw9RS9uGQPx4bs+3ISypT7GnaYO8PhIOKa3Cn29zZm6yVa9ZQLwj6d
xWGlaGeYTOB6MF0Jp3p3khgVTceE6jLJGNVC/aJ0aJrVwZadvS4N7uwNqTp3imjEZvVilFhvxuAj
7TAparNEqnedBg/I3TBTCGIFIWt5A+IcFuR4IIVoQute3kdK6NceLrDOa586/D5wllCWnLC6lVGL
CmazoEseWt/8RRy4Bm1LwWK4pdoX8344FvhBSdF5Hnd3X+AcjPx4L1Fyqo4esqyg2kG2/ZHrkrBi
QiCtW4g62oKCARdwSkvczUMYrHEAvOSmOgvlgi2iEoR79dHB/Muwdiu5TFHHslUi6fqoO7PdmCY1
w0r+uAOtBZPVMPOB40V9a1Yt++LGcPdccShlmq96pMGQD+j+eRojOxBosipjU2U+/9wRePjwvTUT
dUZh+42tls1qB8cxg5SbVNnrYLGlNTwyhi7zkx9HWHrZDQ1cPuxonpy8zNcD4VcO4NVqHAkWhWkf
o0aIKxjRypfmym3DnIJi9ool3bQ4FnFSpyzqG6um3lKEACTmYUPGcIoKc636H7eMOAQ6w83lLtV0
cGx6dB63da4lJv/BLgGVT4O3mVQFCyF4jLW/FIzP0AYG1Oocy0bSmbfU5mTkiDHDCI0zr8dRy7l7
3liluhGcy5wU6oMXP9p153Ajw76UJf7J61F/I6Sxfs7aFV9SQtnDJTVZaVuuS27bcsFs5UdqGAgb
ImgNRnenLfcnmtEfBvfXmDoTvVWz/c9Zkzmeu6/zQzFCkFfdd21gUJnDhbHPpNKbN8yvMzqgG+Y7
wwveODBAjZN8E52CslxDvohsClnuYWea6vAi28fcbJYOEMBQSU9uaBz0cw17wMlQukmRUztkpfPq
aVZZTuYzIkboYKN1ZfLiBna892x2lnIIvV3a5YhaAxmIsHEOEY/UswE1Li/Sd7t0H6bWpO66+Uk6
HplGZvFnqC9Z1S7ftBnqiHypSzGd2/IhriI+DZM9Ta9hq/kBRClG1iGuCFdZMRWZxCRMiSAyl5J9
IChMXcXU+sIVEFPD7YDazGBmwZZ1p9FyXrqoAMTjkO2VpVkuZ0W+Nyjwad/V5Bc1mfSp+vDTpYSx
QGewyFBA3GWdbsZPtlW/obtMHsc5I4XDM7QuC8XoMQ/siNSAeLYi9p1Npi/JEFArE9nOZhizu6xV
rK0CeW9lmiwW565YojvkbQc8o+8pgmE/XZsfdFHIVeVZNdelJlU1tj+EF3HHzkSNzMjeZH6ijlHu
PdZKfVZDxqYN996uw9Yw9B5TmfYefB8L8VhVxKIYQ8I8ELuo5wRnsm2ruak7FR2+Ko2X3YZB+aoK
lsco4Dsdyle3T358W01bsz3PGRGhnoPyPw+BmQkH0JRyuSJZBhQ9w2Sr7oy5vteGT7rVzoK1lVLI
FkEX6ZgQ06hgRzQSarI7NgxZiAd3Onq2orFHhOxbAvM+MznA2zG81ZIBus1xRxIOjGSJtBf3e9pw
1pltQHIRzL29Ra3ymK5qbNoroe0vbffIpAQNwpkx00jtTd0NR3Dtn1YSErRukaCyMmQ/zAOF6JBj
M36qxQrX0j3gxLUJPNB7jhz83TIJ/gVdQCSwnou1ZWxKf7oNyZfRFO+l0byrlGVBFJJkqWR3C5KY
cJvi448750W4z2kJ3RvaK3WBPvejUW1EZv3NHF25jHkipEa7Smg7VRqGYabsECtNsctltS+6DtIh
KQOin5VBBs4MxXaiS5rI478ugb4R3dVjC7cVNufyz8eKYyI2Q0o7zuNSjKccNuUZxrw1aOkohObb
1cYhXZwWyeJNTiLSOu5yvp7ZKtdLwL3vug8q1799PEzmHJzEkK/H3m3xq3EYYb2y7gcqLIOKE/I0
iquOEchpcWd38O24gQCuxasrwi+v0NQSTpRSJhILEAtJuBhU28rlyMseEZGJ3gFf3HeB/YGT8que
m6tn9tuU/dIqHx8Ne1jckR1owOqt1CAMEnStLp6xDeTLHKgJSNuCvm4FM0WqXQ+4AXdJN4KbLFKS
JN64DWNYHpM0qA3vEWB9UEu9dabJbQRR2aSMfsnACG0lyMVdqqCtCawmzsFKa58kSllsSoO310/J
NWeBsxcGT5FxtDTts/E+6AMM16ZNTioItnNNMg7T100X5VdSsW+aW0QSLJNvQdUROXN2hk4p+wxC
JA92jrKM9v///5SMN9Q8P1WF+WzH1jMKxjcB9VPvcrK2bMbCovx/StonScnbjBY5LP3uFoxKM/2L
e+++a64piwIANXzJpnm4Ncb8W9q4YkwiilH2okdmH6dVL5VNorvkWNbNaEHZo9U4tAPmHxXNjkFT
rcMZJkDJhqAvXDwlobtTEGUL/vR/3vKTbQM6lMnTZEINoRxjZlm0kFaybF0Lg/nWGneBQc2AbRPB
S0M8B6bJ3Yp/i33VV5c43wVuVimTW1KEkGuv7kiO0/Fybx262O4qSXqyxmbIgwvxF7GTW0HbB/G6
SboPj3hZmZAfbmxsmYk3fI+18dKFabKr3voo1XSvnckCfHrJzIjZAWlpkA2SihVUnIwwFcPslxYP
a3HNWJLZhx36KzPrPsMAicUpczj+rfqeaCcAjZMzDPEGwCtYIN+hIN6saO49Eyf8HVTyKB3zqLKe
cDcHmMqFVmD1nUMSGdNQpsN4U3g8WpKN8mi99Akj1FG4b0IGl3oMio3r8uD2l6+Ucp/J7d5b0dit
i4HPLAzUiz1gIJv9b9NwLdQtiOPcq9zpQ8VkSV3ieqtY8SN5+uSgoIqLnTFcTr0oTs2obkX4UsTO
MSvLVY5PbfJSnnY6Zw1IKLxCA83LatrMDZN4ruu/vvVvIt63kf3AKzplMQFF7WFsg1DM/lpuq0lz
9OhZ0YyZ+LVpI40U+t4cVkcZTssWEhyaMfh728cclY1Q02cOg70d67UfcUi2Bw7bSRyhR+l1A9fU
8b1bOzrQVG2nWvNE0sj7Fjomjy50Pe653TCtbF4S++E43lBF/+yaLDHROl9iaD5UoUzoHIuTz81v
KmA50upqRJ9uw1UxSL7xajLWDTP7XIsI+8L4Yxnc69qYYUjP096rQT62Pt+2vmbydzwkzj45uTln
Dy2D5l9s5jW//XICE9s6MV7NkHNgmdSMMsLeK3dcKB24OiLqaZBm0hWbZZLLovqbW8wcRSEY5t3u
2cuwE2EY2Ffavgu5qZOY5J1pIt45z86J+hWbmfoWEKIjhM46YHGeg/Ep2Ig2jQx2NQxMXZOcyt2t
huZgJ+ZD6WAUryMDXpKmrLJXcFJqWLK1ifai3GmjW9piOQsKWW78pI4wFn7k3cvscuzPMpvEnAX0
wCayShqUa81FQy0LoPodFI2yrTAscE3XTnUUmpJnFeM9Mjr/wGi9jgu+jrnDLmRM4RUlMRujUaEW
sYojE7Eg3+IAA2M5ja+B5fvHmmHfT9lPsyJPZ5yuHlH6ri/Tu24wnhT3sV2mm0+7QW4TPn+u6/XV
SSPnd6nN52VWnFjFdI39qjqE2j81fbUYrO/LyvSPEgFz5VbiNCXcq+okbvecD/dGSyd0XLLkNSOD
UYEWqDyGTutOjr+dO25fdq7fw/8YO6/dSJI0S79Koa7XeszcXNliuoFl6GBQk8lk3jiYFK619qff
z2t6Z9F9sVigC+gEmcxgCBP/Oec7Em+r69XRlSl9nwE+MTSMvzsn4eMRW9COyx52x8g7E8lL3sE7
SLZTQeCsMVRYlOPnUnHU64L6vheEmlJkzdKn67GkbqZI8ePFfdee7d558OehfCowoyHi90hYt9x1
IOtLcMhBRMqjO7DizztZUCq2VG/MtjhmaZ+ZDUf0eSHmKTPyjGz4VBc2VzhueEWrJ8ZQPvdZ/80J
1K0z87ciR3FRbrxNiUlhQ3zmyEiSROt+iCjNmGTdYythWLRUEz4uh1bLlAv6FEVHy3EB9Cn51kZa
4Czoz0vQfBWrdyE5eQk3zSID9evFK6hz5JSkr4LS4jQzB1AJqmEX8KnU6Sl1+bNvwRKHydHs8POz
ftElWqf2q8Kp2Qs+ZjJ2ZvTa/pt5zoKHC+wjS22BKdrkl45uXX9U+7wqj12uP5dyoRYwZ4U3Yhem
3qPMaXGxpxXVGMmPsQOUVI76ZlTYfVXxFYTVuJkm+Mia0KEF6NFRMcLPjBk24kZcqzKj67Y6VI6P
NTZtET2L+DoDAwJGmURN5XnPjlPWh9SetnBKwmPLCRnDiPlO+aTtlvBNJ01xDId0fchck7lqPVSh
Rhod7eRQdpp+cAoesHYJa9tGOT21WuRH7WJ2q7sp21QA2HzGxjT7clSe/Q+CVcWgoOb42QfvKhBh
y8DaXyybObSBzzuE4EJue2occdy3OR/6lsWlaXHw88mmCmgg7zFxYRbOhNOWywoMazxuQQ66I2Wa
cuU3nGF0MVMIEKUtse9qH6TdL9lzN4qH6McSDc0xppbLYXbSegxp46C6ycnRRTU22XDBVjDP87gZ
axpzUvGcTUxv/LbWR/Ye9EBV7EKqw5s8WW5iW5GaD5czvJcdaQp6UQvzkfg/phoCtSvxblRheh/G
w3M++1CsSgv5BTdv4bEuLcVqz8zy90o1N0OMIqNy3ja1lYBDKR6iDE+7ZdYofaRfOjc5THr+0Rfu
R664LwUpjkx7QrOHxdRTVjMmvDHRQPIFbJ2DmBthGcD99C0DSOm5poHFw9JhzLRG7fp4myDUHULz
xpLZbRRXL6I0DKf6It0Yv3lzJvZv7bDUt8r9GXVSXdcefjyrxTEfW+/sVfvJBuDp2DAE0qjCS4Vl
LhPRWx1y8kqHvfbbclua7ehgn3S5xpYNB23KcX12MjNSfxNB3wqBK4oGvSDygbevewuJmL2NjE8T
6nWc9fNx4Ra24btPToEJM2c9ge3hfGNDzAZALGOBE3zq8C/PL7Ub9IeEz+qV39en1AmYBRpuv6Ql
7wvPfVGZ2+2cJUVzjOxdFMKN6QXlqx7G9S5ckp2BzzFFAfhH10bdC/vHNMOFSgRjKmeomN7npBnB
tqbcNw6hjTkMnqfIoWkpY6Ox++irslqHeaU4j2FADX1CQIZaw6gJ2K1nhh/pRPWmxckaWj1XuaZn
7GgerZxradBlPPsRTp/BnetDPV0C443s6BIEvu1TxJb7u75eVbwmCw7zwuBsLshU+GleHwO5G8r5
ZjZk+srCPrlWP54AndwN8ke3FLSgDwVG/JINhDAWIwCv3IMKcio+UQ1FnS3lVCAPPiYAtnVWfyMw
JjsdiqMzWjCADbNV7kP2kbsDyWyGxXHsPHgt5IWKEAD5evyU811k1+4ZF+VwWubmK8H1Acs0E9t5
5G4XqRcmsA0Oy44VgbPw0Dl0GcptMMc0XrjRrho7/Ov0EGvhBXxPdr+U3bCPcXZ7gJs6w/OJeYxK
i7HY6Ui95lFV7FAdhecaivzax4mKtRbCDK0YNGN7uFCXrPuKOfWclTc8CFo6tk1mfqZB8Dtsm+Si
O7oiQi8KTrGoIKBglMtsCtHI0+HiK1nhI4vZp6vC/ZKVjIYGLuht9oF3ATypZYFvsKf66PrmMx3d
U8LHkXWpvRvpqullBs5T4KNH4vC2vbnObf4Ny3euIx+qiTPHGoXRA3okJPi3pRG7KE+f/dkCVj+D
pC6jj2bA1lekA9gxPu2ZdAwQ8enkNteRPYb300I6e+E0ixEvY5+iJyhM0ZtDkjB5WdzZo8y3U8Tg
MiAPcG6mjvwgO5jFJIso3ww0AffaCCPh4A1AvbvKPnr+kG8dHFyZDf/BsgKgQwVDamYTrgel1a0a
QqUIoiSi0jdXcYiwe2vcul477XVe/mw+4sUcQk2GpSWlOwzVLp8fFxPHOx9j+dbi2fRTmAphTF9c
WMTbpcK+xIb8zuf+neKwlFP19DXbNv1NgnzQgr5slKgukeCQKiBCpAhAqbXcFo237T6azNF7x22f
7aS4LOQ7lx5pnTgT+iDNYvZvRUx057cpVG4xPc7Ljd9yXyzrBfhdhplpwm+tADCWodJPhlu9HVHq
4CTOJe25YMb2eNMJiLh6tWTPDjZqrpUdHc+cFXssbYwwPWuzckOE9Zmvk22CemB2st8JaXDMDuDo
2PhX5zFO0QhvpumYwhQJ9qvW1e6Rm0ZkSHeZtl7OrPLHxENSZT7KRMwpHlpL39SL5vg54sRY7zAZ
Dkwiclzly9pathEsVVtN92Sv3mzHK1kDI7LlTgX5rsEzOMJ2NzwxZTuc8kDNfKbvsx7L+yII0HSB
DTc1wKbeATNdbWIyaQJggdO+Tt0OA2l0xuMKzjkoGagrn9TA2IB7x8FtQsp6bCzvfcDzlqu0ICnf
wAxNFOhFSIKpw/KAY44ymrhs90nD8jEuLZMJP2e5CNA/ydntdYN/qq6ZeHYRB1HYtBg/uUZX00h/
IC4xTzXhYa66l7SG0ETcc9jmDf9vbK2XBt0kattiN3jFrQAYt22SXY1FbYutOsZswXYUm7y9yGhP
/3B4GaBLs3I1OBp7KGkNox0RH6qQ1ce4+XhMou7OHjyWqcLFOen6z0GYY2LvGI30NdiWuZkuqeUt
R1ci7pJEFld//vEf//jP//iY/mf4Vd6XGUJj0f7jP/nzB2HCJg6xHf7rH//xXOb876+/89/f82/f
chN/NGVbfnf/z+86fJW37/lX++/ftD6a//7J/Ov/fHTb9+79X/6wYyfp5of+C3zVV9tn3V+Pgt9j
/c7/3y/+8fXXT3meq6+///mx3i7WnxbGZfHnP790+vz7n8r+63n6r6dp/fH//Nr6+P/+5//q266J
3//9L3y9tx1/1fub4jBhGcvVWjquy48av9avmL852uFk4aJ7SmM4gP35B7tdF/39T9v8TSqPhVNb
rvKU7zl//tGW/V9fcv+mPV/aUtOQaEnOOH/+n9/7X16///t6/lH0ONziomv//qfWjvXnH9V/vdDr
b+ZJC68V/4bWhFOMrT3N1z/eH+Mi5PvV/0hCcrygvejdCkEzSAmat+IczIqG6TFgvjhNyc53Xq1J
0kUFLjicUfuciXZcxUjOdY8lCvrBqyHjdUajZbe/dB4xdwAzpUEGnf2e+hwPpxb6Nx60GKCdXpyT
HQZ3oXQfu3VdLB3rR+9k+M45+EQW09rI5Si1ptbHgr6FMOUiD/bGkLwb7JwIzBzSumb5mzTuL3M4
vmN9YcQ4Fu4V1/Zf/rp1tmOdbK6J/jr3DAig9fsNgQmDQyav0k3aFM5hSl9EAFWvDtXeKvvXLOey
1wzm27fQ6hMS9qeuvCvsdQBfqFufDlcGfebkkPYAsY95ylQJnzzcmLRaddGR6zP7AgFb1dPOGL60
u4oi5sfR5ohg7qK8bmC/4JfhkoiGVO8ir6tv2mp5zORM4oNgqQMUsaiDgwrTnyqiVUd3P22XED2R
dK43CRVTDpCKDAjrRgl3HxOV3TiSIbGzbOFBkmkI623OcUK58L99QolO5fkoxmRvOoneISLG6MwR
tl3TNTu84MHGGdkb3HFt1CtcrnrWAhAyQoZjaooLiUB+HxfHGM0twaKwzStEt4GZITABOPxzRqJH
s0UuXQlK1J8fBjic2E+XSxwJtc27zyKbK9Al4lsvHMHUhLLapoQKmpmjt6tL6+LFKb0IXeJvl7D4
iGNcg3O6QkhIyDiGtGITrAmwJuKaJdplpwEVJBT9DDQeUekrX3Re0PgQM3MKME6oFouf0cYCcozQ
hiC4EHVvxVH6QLAsfpKDtW4Rwx58xGriOZFaANUy0EfiJb7YFgWXSLc3062CIsIx7jHvvEcUoDWf
fZW6Pr/PkA7HfqHmykai9ByGqZhIvRnqwxB6DySVDGj44Fxq9DkQU5DG1xZP2dEBPmfNNsnZTErt
RzvfTb8C+Azo6TX+1QiuKO3vLeAFoJkd8Y4uLey94Le/arrB2eMKuJd6GvejBVrQTskKTL75lWdO
txn6Tr0YUDyR16LsB2RrzcVeMG4av2WUoSeO7+SX94Gys9PM1GTCprzpTadBP1gDh5jBBUzG25Oj
1oLoC9UNOuFbtI74e5yHdlqKR2PnJGZoFkcITuFWY+QrqpqGMl35+BVpLfAHOsrkhPUcMyEhKKJ0
zPJR+BlQ1DjdJ5SMKEF7KLz2eeYA0VtY+3roCyqlgkjBVGti/WFZ0DNmd+Ayn3CMquUOYCjnX4Np
zZ1Y+8isbMZghFmGpIe5iwoAiXOh7cBImQqflLAymq9wWVUIZmgXXPatVHOQ6GISklBHgPJPSxO9
ujJ9SXj5EDbxCzUyfnAb6ijABGJ2WNZkcMnfcNPbkIvHFIJKqpBtDgJgIXErn25YlL506a1NwtyP
e4V9cEl9A/DjQFejTV3VscYMGKQ/20y9RybPdonOP7OYW0DRMfmZSEvzUjDEwG6TGEG6KmCsm7gN
IS4kxmmg0qSpH4faJ9sWQQyEPHJTJ694Og9pkySnyoo+gUlfD/VKE614u+acmREVAEkz2rVEjzWU
pQFEhe42MQlTldu0ynXj1u8ANBSYM6iPSX7YJUOVgKEerijyQXOavAdJl50ZHYEG3vf1WN2S2yUB
GIjrEl4Gv+R4sloFuWpPvoh3mWhjRGDjXZlutdrk0WuW4nseUg01L2i2hZ7e+4CBSsDkctW7XuuI
s+Zg4Z6X0ePUl8y4VQgHYTXOVuc0oahdWi4EZRw+PRW0LU6rbVkTZ4uqscB421tkYppr6WNZkCzS
vt/g5aySe6fGkOwVPrehmNElLrmzG62A0iIh1awVtdpM1FvbY2jmiYMpcf01Ha2rLiSLlTu7Ugkb
RYtYTQS96RS4pkpjtwOcq/I7iMmgZn3mFbNyD42vz76wbQh8pMZiXLmWk0FeosMJycPOuHhrWRen
oUsPcUbesZtx8c1djIgLQ2osKATTkJ+H+lvWUUNElTFRmsnLYKMH5UZB8xS/S4fu7ZDYAqraQVUO
DjiHapiClh1sEes7KztL7ZwtiWBfNPOdKNg2LSe5c/Ho1PN4DMRyGxKjf8KD6adJf+6SmberZWHU
8Ei+d0hpSwWpxhQQ6lgYSMJOuPWyZt7XJJEtR2AmXWE05qpT3S9kCNSO2QtPpmWAV+r8jo+Dj39e
f3c2Q/5eqLcopR4UMQL1tnqIm2WnaurPjU4C6IgjF13vkNa4hLpQ+2C02bmdFr1zGH7GMbaKdEBC
1bEDblPQi0UEG4pBlJ8qordbFg6OIoS0Au5xRS+vo+pt7CdCbM5RlQJTimRl6CFvev2qXy9gALqE
AqCsfJGqKfaMKfEEx/FjVBbJeRYDIRZFVRykoi4PKbCNmXXyZlV/Zd1U+8CF2whoCnYZ3oc1Oict
6xCFX2wUA+ah6cH1ot8aDWob4HbdpCFermio872NGWUG3HyeIZd4xqNT8zUVyescgF8ceQUizhHM
MriCM2eV0nnXTsZQMejfvRZFqvCZ69A/MtniONbeqYl9/PFQ62O4m5F1aakBuvfa6NKV6nVuErNz
BqYjReqfGHR4u3QSV7osqHHt+l3cqesiZg0YA7p/18RKOlPc3tgBa5KdlZvBAs03T3cTsSxQ4cra
Dsk2ZR2Eip+Fxw7JaxjdeyYtPsoSqBuwTYc6Ip7AK2ExnKMWeuq3DYGyHRQshJfeik8oWXs2JcFR
yV0xtP4P+eq7WXwcRoBMXHtA8sITWGJ5cULuYPEY/sDpgYCdMxYeg5noGhOaFisF7vP4deEM1Ibz
qroXCZZxHnjcFhwei29rGJ7CcBz3lp5fZNsypJQh+sxwHyfdsumtiRdHjj+ZYvk7naIe4rCmRXUE
gpnlZPdsKmlxZSR8PLrljHuYJhKnRphK+Fwyn5eXfFpdoSoPbwoLVDphySt3wZGC0LFPw5xOjyVD
0Y+KYiOEPRwyN74NMQIfbbsExJYgBw0sD1wixE3dzv1mXLgJWvAwo0qxhITaPAYMue0eSQCayo+O
8G4nf8g8DM+TdzIAa8GT4XTLiJ4WuoOqrmB4TERdssJ1zpAKIXpjrixbTvBVgxabKRHsfaPwyrIG
b2msKSpgqsI1P0w4foopvBBDx4XuqsMwmfwUuRkbCPMjCpYBE9auv9xaRPcAfbV3QuaHguZfCuR4
ce7aoL0LxYy5pc7TAwn1sCUR0TdfQNQvTcm8xpUkghO4q50Mjl4bPFmYJq7MTFpausdZQvhIGofI
LoMppP97R1n07EDo2uoFIyVAiS7IjouTvZZFQP2Jof1ANgidtqSsNISsasrhzl5oAIZvT0MZ7A6c
sP7CUqvbGieRiugUmGAd9UaxvOX5RJ4BUrTU8K1RJEPhXSNpm0Mg2PxV2FrnTNoHH69Qx5lMw98g
BTOxOibMQayE5XE0GmEwQrjzveYjtWMaxZdlvCu4KsSuNyBVsoiPIZ73NqsOSXQ9S2oc2pTEbcBc
YWe75dnGu7HBDd43I9WEBo3NqpgNeDBkZceTFk3+ruWATDYdB984RD9LecKQVWBHK+lbKJrvxMFX
HHeAJT18zTt7sr4dhb7lMZgFq5xC4WHpS3vJugwaDMVukxd5h7mawqEBB44c4CkEfoBOQOtvGxHW
TCA8EKm4MiugICaB2q3Pgonis4oD7zq1y0NYFHsQ9h8glUn7+fM2yHm8njCvWGV+pzW74aiOup5G
oGfB93rOburuOysExnV7JdKWVoaJxHK2njn2GhOKsK1ij1MR99saLRglRznkwsj2f1j1iKs0cM/e
HDIuZPbKevc0xwxkc7AtJGX1fSq+ufr/mtbaJe4HTN7gzlX61kPEn6f54OeXDD/XkbEkrAq/JHNU
QB22eJa0/S64Ie9c4yPKhfa+He07K8eO5nGeHVYvVDu++2b5JspMcJa0btaUxKZiaJ0EMtl4y2rk
qkUTO+oYxET2rKnNNQkuzDk1zYkocr+yQRyVLbIdzoJzz0QHaZ+mwpTwckIsoqYLSrR0WXRjgkh+
M6Q9KYtGDpvO0zszIH8Xun5sOfpsw666Q6XxjyOAp9L12IKZp1/JN527PBpNWn6IeZUjz/maxpl/
N2dk5SiiIdZIFZUZcey5FRmlfCaYN+TYquZKPvbKjNcO19qwJZhbMCQOGCuepjD5bKTFMGy0sHt6
yBtqFj8BCVFN3LOUNjZbEcCwfMDZEHYPje76I+g4kkAusVuvp5sFOpOSYlOxYGz8Z1ZDA38F8+C8
OBw/U8bQaaiqnef4wCbGl2BKMP62Ban4FTZtNQ0D4ZlbcTLIlI4KxwYuOH3OUVMe3MG6xYCbXufg
TqwhHO5bTvh39fCs8M3GKhHPI2+onU2oZvWoffSefytsdd8SinVul76bzphseFnDUtE0j99hpldC
C0nhefmhG0zAUc2aAlQfS+lRyCXeNU7z1GR8ePzc/yg9DIhO9iKWjvWm7X9wjMGbu47qnYgYkutN
BECMBw5o8tYNHuxuQuqTxvS7vhTbMobj7Nv6HWcTPhTyuBHDWBvISIC62WS8qPlCzMab73B2Q2ed
sYW0TnbWssQVXPTYKsMAqld4WBZs7NzZF0YW3F2F054nq6jOoY06O/XI3RDiOd1qctmc257cwHTA
cmoGBpqxvkrflHarE0GpfJfEz2K09THs9JMFZzRUOdWBRCfJ0KRnfKztUUywJ2SlKNC4eFMuiC8n
HumhshiKnazMJZ7oShobT+1j1O+OblS7e6jjRd10MwWsmLMBOJmWhS69qWMkyoXXnOlRfZKfIRCz
fZhcz1Zk7WJfHN1IJFut4HvjV6dMfn1R3BjFmTHUulhzhkeZAg2SwTWK04oijepGVs217lzammqi
Bqn3ms40XiUeAPe5jOZ9aCQ4C+T43Tgx3ebEhU185lCsL7brX3Ri/TBrbcvMyKbpOYsPNUaqLjFA
4fpTyyuwdwUuNv5byJNcBQtcjLickZW0/asi26pEFp773myiGmHFaXDSLux3qDKa4P/Kap6CbVbj
epVj83PBYUvCIE6OPp3Jkirdyd8Lxz4KE9yEbvvdiu7GlpQPDJgkg7DscADltxmdm05cnzKY+Pm4
rvo2ptasw2I2JMHPMOYljoOAlj/wR5qY6imZQTi5IHiy/mZpZwoDp+ncZzxkwbWdcSdcp+aVvsRA
UKQm/K+0pF8iDqudzUVvU0qGLrltDvCFQwz/jP8cM1y3iqF7UiZnX6XLBtgfoLvWOnK9f+mXW+6L
x9bPBUFLHP0SrhhQJkCxBGyzROT7panvRg7AG0zJE9N3sFXAlbZNJJp9bQAmG5pHQJaxRCKWIOar
R/y1DOSy4nea4pCIYkTONFVPxUOieTuVXvLLjN0+EvKhLHwHfPLKAg78tyEsKIFhjyNhO+64JLbb
YkL5b5rsGjV/jxTK62TcdwfJUPe/EDeORdG/uFxDOKnF56RUJw9uQLxASzf03hBXEoQG6WBSyMpK
l9wO9WfORYq7Sbx0P5kXUfMgcaUk05mHB+SJXrQ1jFtH029/Hg27B4T8zmE+umaTlhleMnkm+EMD
CnFOCMS7EQIPgu2kd7xfDXHEQ+n2LkjmHqOySH7ObfQ9u2isvcg+c3p2eywqZ8d3voXtnQXjtylR
P1OTcohE/rpqRYsWZQzAjMr3uHoGzt7uu+s8w/ySg0iouonsRQ2KukY/sRF2fRfjbJ5CgsjYYGVP
hhvWz6MXYpPolvCsU+aFpqrgh3M6XqaVNEdGSDm6xmTC+SSh/8TrlP0IDv6u8LnJVfVqx1REkZMI
/3TjB5zHYYGEWC0qX74nUxDiduQtia+1BdBhS+vZg3OJX5cFoAHxHQG/OGa+BQmTpgYx+y4yECL+
El87g3nIyknBhhs/0nsrK0Dccqhyo0fNOAqLOgnbOsqfcBLtON9TATIHPxAyYbz59kkUKSwBf1XY
JLGvNqwWZLAUnaiFxpY8uIZ01ej75d5xXFqmmTez0eXXgwHMpMg5JkNWnAPH/OrJGztL/yHr9oc1
BDCHsNQy26tBP3FyxBzuFU+DWH7bvQbojjFwyKNzH/2oXVqdAzoQ6rWRwVk9R61Dv+z3lMFMDYVF
Ym2tbcU1VXo1JSMd7z0fyIqFrbyfxM7mTUV7ukLNZpnzPIqb/STF3lQVy7GDkRGIkS7I5sSnGN+k
8N94OM2BFx/ttDyUAQd1HVLKZauTTt1Pgy2GsMaVFEQ8RB/3TCUc2spGRPOQx6eVT+FOkm9lzbs5
LasPTEegIHDlwoFk41TzZ0ovJREG/ahCl9Kcqv+uc06TyP+I/Z5zGDG0y2mpD2qQAv9GgWXGd/iJ
SbGbgAVFi74JvRQOdKY44pnPOdS7wR+yQz2uynIwHWOyAVdeJMeHrGmsM5/yHCSs/dNnvHCLc+HS
xfZqgYZGSVwwVYwGW2eoz3lfb9vOBZVeFoDFxrepqX+5zOjFjxpbixhp3E5EcWyLkuju/SC6tfQt
uE2C5CVcLXRZQO0JD4IZ+E8seTSG+b+9en4LJ3qG8zR4Sd0fuBE4vst4oIMnvuRd/ND2ut4NFkBT
Y4obkpeIojSVdT6rMYc8Pq2j9bupvqATr7ZVtIJcQtQZhm3vRC9Jvzabjam9CZq3PrJ6cmISg+Fq
t9J2SppohOSSK+IN8rNmXg/NFHNSEd+XyaETC0B++YhzZD8F5Ss5JBJCfQrsyg23k1LHsGzCU4U1
rF4xSAxtSak2KD5dMV7bPBvPduZSh+JkmlfnzIz5mcK9DY4ab98moE8JMv7KJ1CWoQcRtYRrMubq
PGpDJRH4LbZTVgZEY9BvwNrgxci5eSXxpc4NdXkSRsaDKNwHKq+Aoq6vr2MZFr/plgHFQgwlz4jh
0tEdg7jQAosLGXmYoASZGB4B5gEygW/waSrXWPkk3vFXc0+ZfznJfJ2z6NCQc3BsVq4Cu4oxT/gN
8PTr+0yNx8ri9s9JVPf2IWV0Q/DbX5EztzBuYhN+revPUn+T6Nw1I9g6o7mQMnc5OaqhmZf6VW3g
D1m/XbE8j5I+nEHhaOI/p3UoMY5dKHm3xEr2TpqTwsPcSDJrvhqScABUdptFxzHLmbyEDDxk/p35
c7phnnCJOyxv3DSzS+zzq470/Fa5vPMW/y0YDF7GkbQ0NRztMWH/sJimPBXEPhcmawfC1LgmWYT0
HG2xIZvTbO5c6iS3UeL2e7tES+1L5lMhh5uawe8VQUwmA9dt4xfXA2f1KVlAk+n5PkH+G02HB0rm
L0sgvUe/sB8b8DC7zOrua4bk5yymIabP2+IQkYI1eeQxWPfeLDn1N02pDo0T3RQFhoPcRxAZ2uSN
nIdLKJGFhcbTrNTXOe2xjpyfGzLTrwG4nyt3II3b8mS0vQRrEz0FtaS6q3HuvCrECmzZl97u7wFJ
uDtjtbuurWHaAtU5hG9M/PEglgEzRLSGPp1+4yb6LnGmkuAAdB2Mrz5BC7/SXz45cuMDA0CIDzdL
H92GCf3j1ZKQZErVZZm6N6+tbtIxx84TTr/Ae18Wj/idEJSkJxAuKgUJLkS1a6irYr42H/01MNGV
012L5/Aqd0bcyQU1VokTrCPT56kgw1hNLDETO/qRobaUFGvYDHT/ssb0Sbl1JC1xS3odcmlDgHXN
rgdWgUOyIeoRB1u0UdtnAJ5lON8yXLbN7NPXVq3yqj6O0glRnV7sTLzPSB6qz79E4J3ETNSRPJuD
xHGQciSgoTlTVdlPcO013IS090CIEt3AZw+VsOb9OqB2/X6yXNu7FilnuVKP5yIjoVwsGPWreD0b
2djzfHhzgiPlyPa2ZTO6H5I44zkr9VvSX7weVGLU5w9VDsdET/zdEOFXZ9QaO35Eo4P7mPUCT1cX
snF30BT6NV+edswllfgu+vLdyNk6ugNAy6w0jO/Ix9k53N7Etl8C2dFiNiY+0Ow1Kx/hudau9UGO
edjF2WwdxGrIgIzU3inpIe/FyTbLlb8zqufE1rbjjhHybmgqGtyBLvEoK4KkMCDxoIFgfjec31WO
n0uBlp0YyvdD/D44AIOwha4qQ/JqMVq/GqHicBfELdnQr2WF8mOm0I7uKGimjS4PHLcvtRNTeZY5
+d5JypucZ/Fkx6tf3hAJM/wm7FUCxNQ6TshZA1NJRkPZRxuhvu892gyg7gS+f4r94Fk5/qsT1sQu
KkbAVnKHfnbV92H+SHz1Nm9YTZppPLPm0/E5qDUVC8fDHZ0L3kQ6i6K7nNd0FytM2+4Y/qw7m8M9
zvvAiJPthLfYThmmi/bC9TI+xSEjkF46b6PiHdz0FhsyxQN1mr3z2fGwEbOljEo/4C/4tHEU8V4t
7iIeVsn7HzZWcy567KWuezHRyv0me1J5v8IxZ0qlkQiCOPko4sba+TUADUXAhd7s+AmfBg52E/E2
6yuai8lBTyillJjap8LBm2ab6ZBkj8gVr4bCwm00MXLzlpCOeKaP21q5EIiFxWWnYFgb5SVd6KhJ
3JA5JrFLkxVpUmuHEi1hX9ak5vTFaqf2IY+iL/PQRHcmHJ6LmPuFTJNffBaAl3jxkwDgcLW0Lv2+
zoNwBPcX3qNaZdD+rZmNa5Cvg491qMVpfRWiHthRbLg9lBkKe+s+cAxRY6FgOKc/aU9hmGk4ns2U
k3Oo9u5cY0FbVWbXKXnRWfxI8qnfgatkvGQtybmY5YkR43wh3ZZxaSV1LCOCKsZAeJnEW2NYJxpU
q41VSP+Ki8SDZIJ9H48c9qDkzpuYjxLoje+YAs8uwEkyEjtzrby/uB64mTgs3mHiOrtlomQTSSe+
YiLSnkY2yYmnN1zqj8WAsM/McMH8SOJOQ/OJAAoZ3hmtnf2IGi6isRnJt1Zei/nZzlh/t8ImxpJ6
vQThzu1ASPToApxvEmEcL0+9z6iiTc6ufweOh5ExuYVtNFN1KurPQnIUA/NOxZqdVLtyKBnpRdO8
D1xy3KkgG1hGwcVi71qGdOfFTAYk0nRWVtG1zynG2G2wSxvuzgGNCVyLJk5dc7jzJjrhEy6eXu3u
/ewtTT15ymqdHPq0emoCgbxdQEGWhMnSirtnxMzsqm4DrOzWDAlEKXqwPvPMrclLfDRh/1xEnGQ5
6eD0Szid2OBxNouRTzA3cLcN1BPFeP/yJqOaObFoCob8uJWOQ8mTWzbbakIDzzrxsjSMHevR3U1z
BkgygTCKP4Uhx5UOus8W4tG4dqFGIwerqp7iXZpT7VZ3jN3dQDI38psOpZKCkrSixXxCVXcOSJis
KkknsZTET3PdLwc3aQ9cBq0jW6Ez4Mht3HRr2+H17Dz0sHqPTZOy5QDy3NB9aW84yC2HJQJyYAHx
gTkeLntlWsrohToQUYGnmVdHMRYf0wRX1xWzgQuLobDtMb1HwF7kXIhzKg00Xx+bjSY1zkz5f7N3
ZsuVKlm2/SLKwHEceNXuW/VNxAumkOLQg9M3X18DqW7mOZlmJ2+918s2KVrtDbgvX2vOMek8RgmH
66LQH34OIDGS/RezZkW8akM/WW6tJeWrsaZm2y6zxxQ6EAaAnN4J96dHuQGzR4coEQJpvQ5p0N5o
9AjbeITy7zpTsTbS362yhqM14zXqq1/BzD05lvN9yYgHS6pjXcZ0gm0LAKk/RWN2ogRGQBCrh9i3
f/fYEphjWUfRHos50WQuogTHQp4yd1yM4VmY33qF+4mgh8jJ4DU2DD61zjjipkux/7SARrpDiz/h
2ApaxnY/g98PiXoK8CXz1sLbSRAlV+Ud/AGqopFoPQZj731i0P/PU2bPLv2GboxXehmQhxpHO02m
JndZc6rpl18CYray6QJtZLzNhvE8F8bHXJRi4xKOx7vmqMSAn1OlceUSVCfzoAGIMB3gs5/7+Til
JD30FmtyQQgr+PH3eF4lZTtcBgZlJGownE3z6VcYjK+92/Yb4ef7SJNWWiYYVUdBKpoYR+I7Mrvb
+a2lb5jkAbgp72sJDNxMSQhwZLwbs0Uz0i/KcDDaJIGwTI35lvto20+q2TAdgp5gN68Ru8HaCxKm
nLad3OeXkhRVqR8hSN41aTjS56C/PHIXpC7jcKaYdkz8VDuot5BkhJtM12gA5mSfOBxqdIFyJhT4
wcfu3Wdyg7QbqAoTr/zgh9RVDf7LyY/blR7QieMK1JsHP2iax7J6HrVxjuboLLtk3mj0ZKG+nbzc
2XVG9wc9K9JGAk032KbQThOxTabgM68llhR/eMbyQKcIxUfFWKTXM6WLx/Q8SScuDgyfTRS9CeXU
Jzdjx4c/7Zg0aVpHcAdi7j1VBgjB/sXKgnbFcbjdeCO3eGLFhEAkxtHdwbWjHAtnblIAtvTwvYcF
rmFb8SlJXQlW1Io3BCA0dAJd1qltFRn7Oqn9C14vUmzQVkWhvh9azYAKLAyUMYZxqkzu/MCYthbj
vlXsMhW0mUIaJWEblaHTG+aqCGb9EFH9tAnRTazpFhPvA+3ITB4SMM2OKa2LQMjsMi9f9XMSbvyY
y4zQbxe74r6Ph5oORkcDJZpOFguQVVaETc6XsLYxLHSZe3SW8IF8yh4qTFlrr0LxLYqJqItoQ2DV
OSL4+4rGUBYFXpzMfBw6fyAQTh/QVbZkniRkpNt0Y2p8ODMElmWrgxTDwoew18NIMWya1jymsj2F
JeUDioplTJn0G88KEJ1wvnJzAK96eYSkRUfNcECIBVH8y8/dF/yqmggvj7rFKE9mmD1qHf4xwWkC
ediLTWJhpA46VCRcWC8Qw09UWh+GUb9LaDMrs7DZKtOaqY5dvpuIvkYZ4V0KNcpA53eDoxVxM1Ac
+Cv3TVDEu5qbKGW/p5NPntb4RylpolLy4vRoDSapZTVt6wQT70jAyc0c+UiUK6B8Y3kb4Kq/UR4X
Pyn32ZQ/TH2/SwEdZ0NCimhjsUfFT7pBF0q9umLd6Ne26o84ll7itAmIa7uaPebOXOGtyKxgKxIl
r4KxCozq2DoNJlCMpsGqjsjhp5OPON1R1ceEVoL/obEcKORyCucKq/FNqeHUKJCkh0zpZ2zYwDxy
57GrO4jFC9vOgwyX2IO/SZdApq6rj2G+Vb4urn0AgBv9mN5FhrtB7u6vrJRr4FmROKXVwLOv7GNi
wgjlajKCpkekQ3cXqeZUCQPZGz/kOvCACTAcYPf10wZFBFNduvYAGmJ5YJiLP0hN6alj9+slYrqg
7cjEjKB3JmPFOmLyazNaWJMScu1IUyL4fu8H6+o79Pijwt4LhXm6V7T25ABCJZchWZDDRqmjE5R6
1w8x+qEOagEJ87DIYVMmBUEzauw3tcffwjfD0c8WxHbYa+3hBrBa+4eqsqODBhjp18e04NpNgIZm
IYOjpnhzFZ6oXaXaR1q3xauw6COjsmy8sCGVqXtE7LgVXpAjblKv3AHNKkrnTz8e79wQ3q2bMnsw
zeiAvVSz7l44nBmSNNHB3aOSMakPCEvQLnd9xCkRe9WNJWGh5iRvDrE68i6YlHvSQX3JFLpNzx4w
IWqCfs3U5NYQzNcsGZ8bWGkrr6M5nhX7IEx+JThRaY3KHa5sqvPEqm5IlqeW0Rg+XP8QDzQ+R0Aq
yPx9lKOcM7Bzl9a6keTEZMthoUsSSlVmScQyNpuyRp7sekSdjmV2L5CYzdFUHdxJ7yeeh73lTSwf
5gjU7dprjt7oNpahlvue1iU12IxegSEvZ+mcIE0KJaOI1qax5G378TsN0uEU1Q+w4DZOE6ktwSCQ
0yZ3H1ogrY2ObVwGsAhnlZA275+8KQKkkHt3rhaXqRq5ty1ZnWcj2UzOJcjmuyrT0W5WxNzUNedq
5AwEjYZYYiO7Wxnz9Jxho9j01GhsuCJtABEilYhJAkwxgiFIPg70vXd2UDkcKvHYNJo5bavKs5hA
VQ1Vs9hsAdCNP8jKgWls9DvHQu4NPwdM19BvW/b0hNPYzrVkvkFcC4ggDy7LmNUtmxWMx9U8U3aP
y3YGUaB70ss00vEBe1hJvab8u3fYv9cmLWhGD/EJwLJxLVDt7e0eQZ+T/WpB+WEYwls0+gE+Fsq4
lZDuzBAK97YkMXRkfAwIEzxGYWJf7u9z3/1j+Y0sScZ92ne/R4E5MSw9cYzE8OLPqENmTHUtmQ+7
OWPD0IB4UC+im0zZNLx8ZZX2b6S0867A0xop9z2xKBHoVxcHpo+I6ID6rUEdL+ujf6U/TozqQBRE
YKOtZ/QIEkEQC2aruH+zEg1hD6tqyZ26MgPr3JTYQdtcws6AVrh0yjI6W/YlBptkewwyQDYZJoPP
eWpAVqOWhrFnvkD2dG+qivNXOBaE6WlOqo6Q217wtMQ6vGRek20HSz4FMQrXOSRlu5HiRHcdr2kr
cDElzjalbKa+bK46zJm0BC6ZqsUxHcmH9tRjCFKomNUVzPmi96qg0rtETSIu3aP94M3lQm9LCTK0
MvDY28pFRZl9xtYuE3V6aEe5lY5EXjuP484ryO/CrZr6BBRjqjC2pmvtx6I3d3bSPuGiZaGoEiB6
CUdOjPwgkplNUJezQFRrPzKb02R1Yu9WzjFxEmbmFKA3Ue2LNUhn7ghAwnXfPjoj9PUJ/f/Wdsij
9XAGlFWd7Jq+J2hU7kMOcHMDdExN0G1ra81s0zI+0gLkfiVCUNtFTS49iXg91j66yCQMmozyPP9d
BKZYa6NnE7Dy5tgADwLFNTKuIeuhFVcwXeGZ2/e+wIrNOV6ptTP523IoxF53TJCZLXwE+G1xPLIt
1UpVF8pZpBCLM3SwyeVxiKsnIp2RmvJC8orlukVqXTGR+UjcB9nnP9s2EzsnLJjkG/cdV3CN7HNe
cXiZ1jzrQnn7OONk6zYZJtuelAk/l2ybAcqR/BDbaMhqF2tWr69d3mPhC4wIDx1EZn76ra/KdvE6
P7CJZWQV95uJbC81E7rp4tEfk7daEHLleB5bWTUxmae1ezMmplqLrAVTz6EEZcTEXjJuS6YmZYeI
TDviHlYcFoT+RTD0fu3QTLl+dwFVzlpDIU3rXb12izxgrg+j351l38Cct4GlM6/AO9qYwyaAs9wM
Njucqn5wzvgEMKEPOLmaxCR0p2AITVBBigRliY7omERHqAzYRKgIJNwlDybsClfttB9C5IOjiayY
A+R50EyimN0ZR7tIXRqg/iN24XylqwPnOosfafhE8IwgjNw6SDoT2TU5CLWtmATuFnAzg+3caaPY
ZC7N3Uk82ehnbqxmtK5uS2W4GHaoqoi3DeYW8dIi8Rm89K5GeUzgM88S6FIOBaxMLbLLMBl+tmnN
Wmqj4ELne2MwagtsQ94luhKHUTh0AQKbhapoHknTe62djzSKaF/gcCMq8T3F90rfotqRbniOfb8+
xiaY+jacLtYY/rLM9IzBLt1wUviVewA5BoOwtGYkpHLSALB8HKVlSq9mTtk2y9rEgyFQhacWS0Gu
xI+uRy0bIIlXpe2wlvyEYcgoDacB6j0Et+08Rai0cddiz07weNp0/Le6Fad6fu5sDCVGQN7ZYF6H
1su3OD2ulmkhWC+838nQRQTCcIyeZ2QwkfCzdWvUJzUw+mIA38L2+jSmouDAp+O1Q8OQbi4MDyfD
vjllclrHY3A72bbeMxpy6uaFaknsWQOBeMCZT9me7bqBtmdpg10u46weY9RGktlZ85PAAX8z2iOj
sgEbfBn3HzSxnE1GGkJmkXlclfU7828TNf97NkMOG4r84PUzoZUxrd2uS3/NixuTeQse93szkuJA
8xtbDJstW8qJO0zf0jx9wZH5JoQgIqciMK8iW1xhZJx4xnZNylDUeg0HLFhBzDEp8LbAKeUqjv16
OyTox/2JqQfp1OOFg0PEsTWO1cUNTLzvOTy6MS77NfGAXeDkB2KFQDiFyT5FJD4ODXd16sKQpk+J
o9mP9pzPiq3PYYiuOpnmSrdXI6cgs8wJLZpXhUsOT7yr7LHjfINhkX4nDdi+ga/jGtBMFJ9uMdBB
npG+4xoZd83S4vDnNt+GE4ZWzifcVZlA2CeBB+Bwm29Gt8GxbHQlraRfKpNqAx2SxkrEkIwkUUZo
oAMOhVFc4pTOeSolZ8XK4TA6pmtkCzTCqvkzqG2iV+AI+YZv7qw2u5VZWjEUNOvLPBzDaJrZSfH6
TMEmJzhQBsvz4dUkbw+F3s+MxHPQdyd7xLdUWF25HaYSadIvEXX2DhIc3QCnSYAD591KatrJNknl
YEQZT6TopDr3DJqmPNlLKmUfDMyZKnyuHO4jPyF0wq/9wzBMC8mSp2nsl6Sg5A/PQI/Yd6DDnbkK
TpJbdYjd27Z2Xyvh6k2lqnjbhcvJruHGSZLkJQjxRqkxfmRP4VdQ77edQSDOaOcbkCp0MxXgOaB/
oumqk31r0WBaLcafIdf5vl56SrJ89CpvRpGQfzrcpI6XEYtm+Rz7bqfJyu5CA19AIBCUWQmYp/jO
NQeH84z/szGyq+9H8MJBKNPhfLFUfTdmZnMMXRwDoak/ZIypJAncx8Co9rMik8scTJCFcK834PYX
0zq7uvSQ506m82mye8OhnLZTxfYizZxPDE42Lf0wv7if0tHbulUjiUcNCTPYpmcZXNjG5tLvjjDm
brMMhgFeC4S8pnn2K0axHOII/xawE1RaHzWOYjgWwwaZKGJjP6Wt3g35TeWMP2wvw0tU0Vcle7Bb
t9No7TM4WmNRANYzPk0D2WrYM4t20754GCCeQ3ygnE8d/AV+f9cBrdwXE1E6KI6IYxFP5nyoM/ee
uFxwXClxDMZwSBY6vPDLTTyiksMLw7QfqeO+TSANNQkBowHcB0C3zAMLfzSxKpKqUHfTpjI7ErXC
qjpZRgILImS/aoACk3cc7f2g2EZpvqcl0p4zprN7MQUfYaKgOyQMVW2gyhWo/2LG8z3YqMXVuKjb
a1T1phsW27RsrqU7OwzF+v5SO2TyZoCteKaxcnnEkglrvFCAP4d1fKc1qluTLtWqrUAZOG5E+7gr
76o4v8jWQxWgigQVA1HP5WOemNMapONJIRXDxEUNhR3+Zqz9CLbyRIUaLmZwLd0VUVd7Nqlq9X+m
5v8fU7MQ1t+5mh+H35+//+KC/voL365mIXE1m+AWLcvBrer67v9zNVvWf5keBzdQtbZtCd/z/uFq
Vrialfinldlx/gs/ssTezD/z7XL+X1iZ5b8ambF9OdJzbEVFaSuKwL8amS0wNwgyIRC0oVmcu9wY
7/wx685F5V0K8w72QPGRU16uRmG3hHHdWX7srztE2Y9hFhYP83TijIkA1isF5zvPPHsAB9D+kIsr
g6y57UlTOhhl9lCQVHWJGmfehj3oeBUaTCpbX+6xNgcroyww0YkTGiD7IFx8b1IR/j5RxyZJG3Ni
dV2kFfTlGn7zhTFdlCYOUracCVBU9Y9/umr/Y/n+s8VbLe/7zwZv03E9x1Sm5dnLBVNcgD8bvBXZ
P+PYVuO6oUPL2a809L7y2aSHsJuuMvIMUvYmmMKZXLXI7HeWbTQPTNeqLejMMEfvk6IkuZ/qHE9n
j94CHR9RgEs2FUo3yN0pxNOxMQU+JQ+7bZVHl2BQyYpDN805ZCK7BG3vzgEDfNNOxXSWLitT0TAX
tZ3Wfp6j8X++TVB7F4H7anbqJFvhXsTyklomiz1Ds5Vl0fmh+V0+lH5VPTmmI06E+iwcVjE/1XTZ
7qMlQG/5Luh788nI3Y1Is+oeX4j51DegavO2tk4YAMynaIJWGc0jxQA7IgIyYb8OAt0owrH58vVt
87oQR/Z/f0nkv18SrsiXjV85tLPt5Vb+k+c+GhMPGKTDKbmmUJs/e2EFZBarepfbZrrNy8R4ddq2
R23py0tUq4Rj0MEQVfSSRc/A2aaTtEOqb7PX06lJe4G1mi5WcB59kz4eO8/166t++dYuW+h8ISRW
iLPevtQ0k7OS4VSItfQS6bZ9DeerBZvmJeUBvg1s+ycKCfVC7ghkHvtizjYlchk9diL7EY3Nrznn
/tbI1m98xBfPqeuEl67a/f2nZC/kgb/cuJARpJCWWBYJ05esJH/+lJgIJ27qYw2oaZKz1Sjx3IoJ
e4eKxMqsC/uZ4HGgmHaY84PKfN25VP8qipeDXLBuSxM5nLafO99Fwxe7NRGtCeaN1LGt3ZBj7hDg
tV2wAAE7uuXNXHi/XkCF2UmPc//iUBKBMZIDuS6fOPiti9nk3R6jgTwQ+jpevHg01v/hXf/bMqYU
5BfbVQ7v2VXmvzyuTZOOPdL+BjKVmnYDUw4eqwIccNPYl7b2K1h4hIZQNeDfTyL34AxY9LLEc15C
V1fb2GB0HSsvv0NiFBzKKOPMo/s0RGHkXtM0PjpzK56xTGT3YWocgolIg35qg6uD0YyjJ+fEQZbF
1koRkRSxGI8MsQ1sSA2+kRwJ9N+/YfFvD4Nyhb2s2I4DDkMp86+XOdEmvtuiadfOuOAFkAeeXTvr
tpOHLd9JguowhPqZ2Y33s3HHQ4oE4rmybHOPT/khG1JOIbNoz0VEjkoDZ/Zcc4KD0bp8//WCZjre
A4ZARu1bv4tosh7iGBeXISu9ETpP/8M7+vqJ/3rjonK1HIkG3hUeI6C/viOwriN2R1nToMzgdJLC
jbFXgATW7m6yBZ3rDogBtNlgJTHRg/Jyb/u+xO8hg9M/X3QP+F4bBrkYSMW1hCToGNmKdHWTXl7k
nKxkinBWND1IWYa3Qxje1TPyM8vvQSo3crqU5JlecBRca3J29tncPUgOOLssmPmPAs4UqifUi23h
UrgyvPjF8fs5YCJrX7WecPcRP+y7RkA6W+vsESAebRhjMOoWx+5kFRy46vKlyahH2wKZKS6KyxQj
V/WGrsFiSgdHx+IyG3bzafvjq4Xo9j/dQIBS/mWh8Fz03DaOKx+Y8VJy/HmhMHAkM3G0cpqLHQEv
iM435sigcTX3A+Pr2CPVsyjHh3gkY2RRBmZsgszBAYF31OVPncSTCrkCTZVoszPkZlrhI037Q5h3
r3B+TaTKYfyo/UYe2pmxC0Ta6NEzxBNGk2ftpeDlY4zE9VjjpF6sojWRZb0P5NWPhpuhVsPeIs8E
Fh4+udQCMSFrPe3Fsoj5qSjW+DvrVe6BQu2t0XmkKT7gHYHwz+DcRJCpdpVXQz1NyXnxWcoQRY0b
wmWYWDiZezCJY9gv8qo7QrRWyszaU4rj+ZG+6Lhpys9kboiE96U4egZhLKOTffRTNh8Ai4UXy0H5
6dn9XtgJUw2rROS5vIA992+5iWu9BVLW/Swt4hlKXJJ4RMJfhpP7j9XgExqA2IUWuGb9NN36Bi22
5xGmJ9/sJudknNjPABfEWiXa3xmYDRY160zbp692LSFDiEL4FHJbVPD/LBxuLZ0u7UtSOfRY/2Ew
HI84MMHNCir9I3aCaIcj9LlL3PYw+KO8svZ9Nm2ExoxO3NWv+m2uorcAif1GJHhgDPw6R7tdjN+6
yPpLnBNQBfN66+WPTaf1qyAX4irCHAsX4Xq3oPrDinme+pEGcBL1yE6RlMuAmBTanS3tGvm8hvQu
NgoXKEK1LEco5y86lXS+J84MKmnvMfWj/fJQKv1Wjl7+M5nJkIaU3ZzCVMmnWg+navn1QnGAB7A3
bAFKgAuMajAnsWm5dH2n7ujZg35BMkORYzo1kqgwoIHhjdObcl5HhRldNgpzqF01D2kENmIgbRn1
1zWvlI+OdNnWUDTHmGabU1AF5s85dpc0Fzt8qBkmtzMQlr6aXx2SlKyM/xvrXwYmk35ZUoDYRHNt
C8gLpaSXhFtagKZ8JvqbIJIgT57iqHFJa6NLkNr6EPteeK0YTUIZCIZ3aiA8EfDR86SLjxmshN1M
+OKGPoNg0MS3Yr4DPESZuNwExT/+QFfY3e2i5J3h6TOkytqdXp7crhCcmgmim6bip0Q0yeKfxzDw
JI9sVkfpKUV7AMXAe0zqtDooYfcUtOYtmrjhOlCREnEC2vwtwwS2JqQaOaEkViYdgk1JR+7smWTN
NxQUgGvTk4blgoOEKVGBbH5XFd5wsezpsQZTb60B+jZHfxL5XWwgpG96iWtrNJOPUrUhbH47vKgt
T2cbucw7lkdt9EPmkWYlyMFlBVnMb6WcxjuPqV5F5uxttzxzszVg9GXF3JZ5zQBo+RMR2csjAk68
08bU0YxBSrJmpQuuFCLB9eurLvbQZ6H4XovaOvz9KutYzrIR/3lbs5RnOwBzHGUJy2XU/NdltmMy
7RqRQAPw9WlHqULXONTMHaslt4XR6lM2M6dwb9CnIzGrpjvPNAsaqSxiwegENc/2G5Ob5eSR/uHj
YCmnaiNmWgozAO07nenHMB7LdIsABZvUskuNjM5PrenjNl+cFI68GnEqIdkGPc8wx6bAr+8tkIIX
W8tFX2TvS0loTIX5+KRl8Vy3TYtNUGSMaer2dh5ev38UCBNc587Af+S5j1lFe3foyWirLR/u38j6
i36cITaKHpAA2WaYRf8rivu7yodmFLTyPDmpfhCt8dNb8oHcJL1ayVA8yYCJU5h26bl3QPbMLcQN
quhnYZc24lFxbRS5FGE9TG8N1rAmILGj93M+J3ib62Lgzyu7i+iMzOdxDKtt4hPXUJpFtv9eB1v4
t9x2RnnAnAIycSIIszJ8f6Orsn2gkarQZgDikdmwIpoyfkjBN6LwRfcFqvmW4WIHxoDPGxk+wWbz
iHKwyT4n9qrL9zLpTkhp85goPTOdfyLcY0paE3oz61ISTVGRitX10T2jVzDjFhZCDOcjU8UQQJ0r
3KNN/1Ggerv1jODDdkP9CnnNYITn3etJ45jCC3VfNdW4/9qOEYbjuizz9aC5hgkL97pvhbjWtlR7
DL71QbkTsX5mjMtAJo+TN35EnKzuGjV/2pXlHfKuIeuA1QNSsoG2+fsuskL77es560E3gzF0rj2H
/SkYB6CB3Dbt14ugGf39tot0SdsRw4R0zExfwWxW+3ypi8IGfzWRjMwvaVT2p+9neXAbVmPP31ht
z39c19PPrE4QEQ+ITAiLZh5RJP6tjhdAptL9qSCYvcCZAi0xg+2KHhSVnR29l2A90AUkgGqwrcf7
lIViqQLqOZyJmEep6FZaXp3lpa6QjI1f6xjjFwK5BQXF8qB8vSgOz8zNl1WuRHOPdEuhX6A0QSzW
NJtAoPAsYpyKodm/4vUbb4qyLd6KPJlujJ5pQNLX1R7NEPqvJqYgzFsTVNJ0yyzL3oSijX4ofIlR
MucfORVgPXhgC7P24ftFkIrXYXjF7rWsS3a1mvUYXYVgbGUyOlKylH+Ejn2ln6lfIDnd2G6dwv8q
d67bXSGqeqevm3ik5D23B8MpEROVnXiIHOGicXOsDV2nNYnZBJo2bnvXtGO9cuRv02qL96r6bGZX
XbTl9tuw/ZU5XvOTzGZIV3mbocet0FawYjULEjOGqdQ3v+xoQFAg4308LUhIN7CvTP2oHEJk3agU
yK5ICSCkS4A0dpKMT8rp6gWZjwyn4UZBir0KVF798Px6Wf2/Pnsy6Q7C4Xmr8wktQUM8c1Fa05ZK
7wU2er93Jv2UFfZwyV1VbsjyOpQk7fmawt4nNGddkOizNvI4XiD8LrBnjrH1FMOmqj/7POY4DN3S
X+ssQdg5ds1tHrXDfogLh4BiEjiM0X6gLCNbq3GI2WGyvScNDxM9s44fxBjez27xwEx3H7nl9NIT
DtM7MQHHRvfBdkZjh7j7SHnDL6Pv63XpNr9qk1VGFz/HvBEHaJegAiNYvoXjGIccXWRHI97jA5CN
ga+sGPR0X1o1M2Hd3lue1D++HzEnaaY7Z6lyiix7L6qU0UTz9rV3zA2wh7qR4+p7KxmW3EdS5RP8
PmjoBrN7/FpH85RzRu7a0XYAhfK1VFr9y2yO42FMAu++iTk3lkNkXyvccpTMjToOyBiIL4VluxSS
HT3ts1GKCMpJyEVanNVjXP2YMBgZ2jAfZzCD+0TLp6TvrQ0rmnxhmkKl7i5uZnEdloWj658IK3pn
5Ox+TrTiJTS1bT7hVmvQXtx03DK3jV1BCvCcO1eW/hvdd2cbcSjcVYHy3qZQXBhUrupc5Te69OID
ZDZ3azludduXNj8Fu0YQOqihIpc2kD+TeU5wLeWvBEjnIogr4kxgAumMF8M090WPI3NWDo4wMgXC
WdU/fL8c0G4wLGcIvEEsioVY8gSJpe+WV70PtZlBbF07D3ys3bkVv0mgCu8mae9UMH6kbThsjFba
r2VER4+eP/JQbRA3x+Tz4fvjHNwUTcMoBgB5+had1hNF12MzFhomblOsEP+1JzeajUuHfyhiWmRU
O2+mCC1zxPka0voGMhdtmA8va1oCTITNDZ3N+8KIN6HHblnL3vhplmeUDgIT5FJ8uYl6CeaouPOn
2jmSE/3kL6GtnlQY3ydNDlgdI1mQdPdI6IPeSn7Eya9V/mIb6WbuHPPHiP3rJq7g9p9yK2Q+wVHF
Dul1ld2bg5QO614zNxsI2B5RVENzK32CRcKk/V3X7s/GwusL+C2+C2eeu39+xbwNL5lyf1P6jxch
QUvWVobkO4r/GKqoeIJaZz+EuGFNgonIobG7ixUZrPLLTSI85Fap3aujsGKM2M9u2DiPZZPezXSz
NqHTBNimYto101TeuLiuYXK0nH2/2mBGQuilhdr2FgfoUiYjXddIRVzOBHkBRz9HvlKQOERk7io3
Od4USB4Z91NDlv8oJK0cQSu0l2j7vRuGLyXW2pFauMST9vr1FZlY27EuHTAEmtolnicyHtLwRMRW
sfne0ZZFs9JTGt/rzLAPQ2XN3JUSKOKUwNodM09tvDSqn/E9fI7YZ+i9s1LowL0HPEYWbx2MwUYP
hlpLp9kYvkMIlIbX3SAyIymol9dk5uFNcqICVUAKKBFaduy2T/jmy10EZpHYW06IZFL89qTR7hGv
nqVnT29S4a6p1GspQvxJII2OZjwhwkTW18UAKwvPO0VBdzTDdr5C8kE7wYNqzKg4Teec2QiYyePw
UKMuLyU58U7vEOcSWWfmXfbme7Vr0AtvosoHtOPOiE0mDfZtHB+gUGyVy5vJ4UGyTJnllfa2OuaB
8ZAzU8CfSjcj1n73XoYhps00YCCNmrWuPBKtRGy8eEmByyro5Z1KLFCFWOrB6ifuta/SYfHv1UdZ
1fWDpYI7EnIagAnPJR6Ga0A7W6Y58S+OFx6iys6fWqMN97rPf6EHSFdERkbHYa7cN8w8okms8zR/
sfAlugoT/WvmqOJFN7dfp6HUQNNSKcJSSie/n7MEBstSNC4mZU6xNDla2f/wAGhfWpp56yZzOcpl
HFTYKdy9dhD01LnEs9Gntw2l5aXy5/HQD9Np7MLy8vWivSs4wRvdDu067HPFw1PNK4sDUk103/6r
xiNPq70qaZz4lHNWv47A0cXOwDhGH2Ayk7L0dT4jE15vlJ6ma+KoXxja+Altb7qWs59fZ/K3diEN
s0tZAmDJ4Mzc9F3vbc1p+pgHSRu2JpmbxEXC27+qvhwZD263ikTdYVheHJ8KmbNspYNzbQ0Xit5n
RcrGbaVL56XSzwO38bOHV/Kh851DB2IEE0x4DVXY3AdETcgZEqDBVlMt3SQO2uGp6w2MoqUhH6WI
qsv3o65Tq3sgjK54qhdnZ2c9yca1noZY35mtcfTK2rgDclJuKVTESRpqgb5G1MYYSPYczOIz1l20
QjWBm7HpI5WxLU5XGXqHpoLvQc6wwhvkt/IyQcL52vM85TwjrexPX9/J0Qc4HZJMpHVHx9WbzF1d
k+6S8K9ftLLevhpioeYHd5Z3Rf74Ldw0bDkD/Lrv5lPpw89x+Ee+G1J+9SLdLCHSYDlb+Kp5aAZU
ni3GiZWKKmP7dXdFzb7z9HkSTXA1wSc9okpEUjLOw8Hw2/lxaDPK4jnHKBLwbbYEfnZzC1CdXkCx
TbJ8HxpnpX6EujG2Q2REp4TKDtvT8mX29eWoYO8O2Pv2SKUPBnlSrzEy4kNktCiNq+l7BCGprXZ+
Riou0VFLB4fsF51FKC2MvECW5bvkZzkJNT9SMCQu2n1vXdwkAZ7zoZwIm3NTD6LqV9lUdw66ryQJ
j0IhebaDhpPA0vXqG/minLaHXtY6r4M1mid/yLY+QkDUz6W7MitOKIjZxrNlVA3pKUSKpiPXMIJb
65VeDigkLTF+wDjKR8ZyhPhNDxGaLazuBWZXtMoPmFrD+5TcKgQQVL+pXiQsUQuMMar+m64z221b
i7bsFxHgZs9XS6L6xpLt2HkhnMRh33eb/PoapM+tXBRQL4QoyU4ssdlrrTnHvBRNHG1GF8JJa+sl
+hM9+tOFMF+bAcJcSBpeVRnZrar6nw7SiSM+SC6Remg+WCCtmoEMku/PoUz53Wkr9nnOcsiimv9R
SP9VJbZmXw7uQ1X0MlljSagiEBYpF84tOaB4iFOtuLRm8mX08Xj7XgToFaHgSYbHpLE+m7Qff2pF
wZWhoUshDCNZ6yUQI1ctz+DAxEeLsRv/s4YsW7EQQWWZfiacIH2qTQ7YIqmor0LlV+CGV4iC5Qv9
7ezoB6hdiJmElJwhSO2ExZfpRpR3tKNR1xBiFCV29gJsOT9UrsqKdqgDz0GquaETFt8NaGYQSypy
cObdyoXQZEHLbRWVNYAZOTYXfkDAQ0pLABQUct5Jx8cU4bRsNB/DXIDHw4QV7rUsaWx9MP6OjGj5
jUQ4xjpxQWHG2sqnHRMYWIckWidn8oeLTnsF2kcHPJW7zbobpUHJVmyypQhd3jLvJimMXNgzRHfN
Ewhr1rrorFD3YYBwuVH6fWRjWEAOUnw6XBCddvpUxuyF4SIxvQ5xbtAsGGs7TyzS8zc7yZN9Bi52
M9lNs5KdqZ81GRvnru5RK+e22Iq8/KzEYB5N3zSPyyPsA6jRiRbBGjXWz8sH3KawCeO+dTYmwXor
P3fV07IpbGcH5nI6uFV4EEMK5tEaiDoyEfZbYU7/iysw5oZsNxK+gu5PZVgIp+S/giI3yEpocdTW
yXjWHQudubCBYep6tEGlRq9m5CBbpY3kitHeVMZTN+k3Em3KbGWOmUGXficvbjQVdxIkX6VdxR/L
4mWcbPleNSjmTT18S+jynrKGDLnGVZV3ajBsGdU61JAwJaBoIQalLKux3JwmrcrOUilsz8lrfOxt
+N8mEebRT4vgGiX9TwXv/xe3XAww/nT7ngz4ElHzMAybocckLhHmMNLU6zcGQ8xOoQVhZxnbpyyY
iiMdLg6h5aE2tHe5i3VE5RDA41+23e7g7TTM8iVCP5dUjEn106Ns4s7Lp7HdlRP8uO+OcgCRHR3A
c+GMSGZ5QPoRjT2ZPsdDER5U0PY4gkIUoTYdvKM7b8bvZSBqOw3GGF6DIL1pmEiPjQlhqY075zDx
xT1x84sPfmMuFnjzAV+ZrnSyQcs3qzcV3T4Hb/kPfzLlDf/3pnSa6RwSgXFTh/DPd0kSCP0NTAdH
i5OxItM6SN4D/fl2pAXXD1QoGjeIQog3Ox8mb7ly2NpszVfeLUAyQIF5OvFrC9ZbP/iePpruEVjh
JZJx92UQ/hcKe/hIB4gmtVXIvZFKe1UpZOhyp7voRmccm5FKH5TktM8CQcbgEFX3tObuZ6pV8Eco
94jUHdGRj/WvgSNDR91kFQqscLDtczTBmQkbNV4vu2IsTjEgwyfXJO/8qU+J8rLwVaw1wfkXpfVx
MDmw5k5zUVqP767iMNGdhhOT7gosG1gZmus4q+AHetm55s+EBqf2IH75Z1SO9rxQZUYK2zWr+1U0
L16dwCZAQQCkiwnUWxo0jHzSc9yhoR+gcQk7LBjo0LpeBkdZDwr+e4qmAyJ8stBxn7PEJDl87j80
Du2gmmJ3aJ6Dmnxwxwz670dt4pgrndHdKUt2rPuNV+yX+t2Jwq0mc/nW1rl6aX3rNyFexoUeoNgt
g8tlY02uyfjKzNYKhtptPufJLe0Bvcp7lCbi3dVG5Q5xBL7KGfsD97M+LH+UWfUaz19rzPcRDZA0
lntuCYNjs9w1x+pUQst8WL3zwQqKJaqsu3tYiVVQauKlMPDF/q9HUuKRVDFJ+Y2qn8GD4s9JMh1D
DZ/S8pziHiI5F5V5N9x0GdPgrOsrkRrpVesvSu10z52OzPq7jWmO9pGRfQFsW38CHFflAMTzZpOO
6B0m3S93djDhwJ+LDxI9xClX1N+2i/6ODmP2UuVwc9Cla8dQjW3PsBEKGobR7uuAmVadG/VzRuzC
6nuM5QyKZ47YAHQWa/sqwJ6P3kB5HgKCqoPQguI9Df4zg/UYlN/cnSm1BIwfRZ9gaY1PuG6uy0a1
Rx8DoMXKtZ57e25+WzQcRjZcrFD414zEldc40p7xP6nXpbcz741dMp2+D13HeIDOwBEY0muAeQho
AB3yfDFH0TQHAkXPy1O2LtwD3B+4PXNf202NO9S29GC355g0NVTMyBq4siPBkqMf7TNTOaqmvm2J
4bstrdbEJS0mICUZ34xrPtyR4UTdhsfI8IsL8M3/maQta4+xRlEt9RoaJCiGJ71rVS/QKSiT5sCK
1/oyYLM0IVdSvomrk0J87ydBt2meXDSaFXqxhBOedfGXUIL+YlmDss8J+V2XfSA+irL4KB34unRc
3sEo+ieA3hYoIrf+bA1xIgNPvgZkkO9Txsl4RuwV7LftFNU4HFI3+cGib61pSbaqUFfu7DmsYQtT
2qu1erc0atUkLM6T31816slNP7T53rHgMvh63Jww/Vne9+cfNdgzJofeMcBcLJzfX/j3FTF3lXE7
pn6CYxePQNA6xFBVXKeXrwAKaL7pRtGsq0l1iPxUTt83q1gxOHBxGc65vdeMmMsHBsmaSEtUx71P
U2HETQ0+3wxPRaRgt7cH880kGWNndiLcaJmePMQEtR+u0iWdO/xOpByzTrb3Qu1ZTreyr8mKNBvW
RoSDY0CXN0sGn1Erna05T1ZoU4dXGjpQC4nnG7FNBfRcehOLlBvTvRw1Q14xJRu0p5ldNE7paVkx
PSZSrA/fVeT3JwHbNt8tBy4rd3wKA9Z9I8PfyTL7GTsx1qkQBHEUqnvmn+B0g6bZOU4+bkLJnRXF
VQmGvIn29N5Q1JGGd0NH3Hp50aVn6j0wzLFlnqYMM5RZidmOHZ5Jnuz3djQCJMV3xt/QssRWRrnV
ShxBYmy/FDO3/ijS3aSGfGlCum8W43yghXMIW8Zk2IDRmiSktiwqyWqIv9SgBCDe1bOpJkSBjmAH
JglSY1OVJc5V7oZccj6YopLYbLXa0z+FQCZrLy8d9xSX2qc/aFzDcg7JWlTDMVEc/xlJnWdM2UnJ
DUBYPECjjlshKB5+kxbnZWOX/X+P5IeoDlEcR4e6aJrn0UnuGGrzxGMyy3FR+Nre6giMqi2TwNV+
txx9WRV/DXY9ecueW7r/tcMY/0tPU4D7F8lhOfRDlPjUQoPY003DjtJ0+RoMk0+cDZL0In83xwCh
Sjs8fIQcDK8Lpn65skEScPrv8A9D7Vs44esYp5TAKj0UOaR2KdL2ssqv8GPzPYH16TyaEeS15MI/
482Nt/8eGXFDizKBgVSVb0v1vmzg8p6gRNP/FBgcEicsN2GD39TUrfShD5yZrd+/msVkbdKqNu7x
1P7NWQq+ZCYobMbt0CFV+X1Nc9vt6LpEsHWRcqjmdmw6VGeaSeIKffwctKG1gls9ZStDgfxTMnKx
HDXYKwNPfY8cVEd7jbIm2gYWiC2zVt8KsLy0kBleEx4YX4eIAD66sPQR44bidBZZTH3GFRCHDsye
8ScXM7u2wo9AA1iTmsbfWHM6bnoZc+TMqR9dHHjFLKjtmT2vNGEiqC1IKyQ/HgZmVmErGftsGyAX
obEri0s9EawW+4Oy7kSDPKViEonZpfaitG3gPzU2K4cuO4SGbh07/IHrutMI92R1sihaQgCva5Tp
ycZFBboWKEHPpfts4a68V+pgrYrGfuSO0kFK46BU5mPUSScCjQQRqVIT6cFKKn1DjEjwKPvq1ZzP
QPrb1XVGSA6qu7GmcTj7szAgI4bmpvkAqGJf83ejCZBYcsHDBZzhxVEEUZ3kvhFdNomjKRPaipXb
fLm5mIeqLkSBrJd3ArY1z0fGcozigHpwaRYUQ/tVRFp6DGRUEqzIo0lU86M2AmStvxsZRh+lj+wG
Gxm+BTJQis4X+wC+3Dp2NUK1yQYKMnQhLUETmdchK0Nm9lGMxhchhya3qj8W2T+pojiHXtO5xS89
r++2WDPQ8iEg6jRV8DxkXOnPqcbi1q0Amm3RKDLT7MsxPPrZqK4TNbB3FKDk/7kONBinireudGk9
Y+k9Z7BYt0NnfpVTW5+bqmjoHE8hheLcEE59A6vBrMDKnbJa2UOub5cBLn0mSUOYC/wQzrKkeRJp
TKXiKWCtV0lnvi8tzw5PyMmwIAfOK4alF60mGhiTWGXIOrgXy5xYpS6yl6Wj0FpZva4o+ldm3uge
RAX74MZOtR+FTC8Epg8ASJLxvZcj0XOMyJ6CzjnWqhFdjIRm4Xz5F6HpHwKGqEBimeMUw5/B6bIX
IraXHRem7Ys2T2F4xWA4vxtairSlCyi5THjFhDaEQ+CQD0wplpvMoE/yuOyWOc3gbraRLZVuwp+t
4iTKB/OP0/qnhPr2ZDpZcawC8q6HdnqdJtTWwMnTVTrqwYcGRnpl6DNx04l0rw6ldrQbbF3RxGoU
6gPe6LAPzmpFI/L7tK56yDKGGpX+iuE8UZ4YRiGd0QlltNIcvkUhy/ooraf32P9bzt0O8oGSez0Z
Egd0CJGqwykYRO2czVIq5zbr3VUIcMEI3OTVHDikbMOwN0TdpYibA3PXCib70tb1G3xu42bUQ34N
2iY4aaWWUiU36Xl5pM6734/cWl2Hadh7SRNIBjnh2jFi9RMCyASyTNobiIrp1khqeCY0k7H6i4/M
FsFhKRYzK9rk9lgdvuvHcVJPNkolvkVJkojVPdWab+j4kuCMtDVdrUV6U/TleagKAJXK7K+jSC/k
c1aPEukdUUf46sUDGYckaQCVio4XbTlGEHugl59AF412fF26pZo54iOf22+VLQ8hgoCnwNDHnznE
Qd8KiSizZlRE7+9gGY8HUbnjyh0EipM4ZYGua4+iuwYj4d/LoWGq+d//1um9E8I4Ln9ROBMqJRgP
Pulq/Vy6mb7l5zDpTNlzk0/GA2XG03Kg9jHrgCJjpJzobyMR9e+djvmfDBiLpK0qO5UjasjRUOK7
7Fj7AVkDLjTvlqR4EO7g1mcq82495n63Nwzc3YmYaT4MSZ4YdDd0PCZns5zl7nEpNq22YkkJgfdu
liE5HgC/DyxEJLRTCrYuGel4KhbIr869V5i7j1GitLeI2Sri17yBFiJxhS+7dK0RF8evHXm9Ghl+
r6kGNCqfl1kyGpWtmI+oYT62wmgUa78cYeC0dJvsyEXdZeomCi1JoNI4HJQsOWOn5nZkz1jQgsNm
sJ13hNUsdXI53qKoQ2U/JvXWSsf8lkdNsFUAz/5Pm5tvernDUaAQ4NCl/FPMcZ6SUY02rV9PR1PY
9ibgI3vKlJL5ZhjCS0jbgosOlxMnbMk5wo4HWBssSBD2Fai7IaIgJMhzebQ89/3qwDqzKAmcjTvN
h7TF+CBIhNg7UaQ8N2blP1tgjQn2y6HuyaL7MZgdc94iLi55N9LqmypxZUgXeHknxBV1to2jXyk/
vie4GmCedr4XZyDwKEZtuVYCPOZS01f83f1LxDjsRZnS0+j/tyhItT+diTtXX+4gQwxsC3GKdTHN
9hGqY/XCxRsmCIpHGO824XEFhrBdYrwu6rfvbm9d+pxzMAaf+DLTnVWTyCys+G8iI+hOnXtFnJBD
C6cmCzI3xLIZOeU5SB7LusFqNKKJSCGVZrRNTcbR+YywVVJrF4lUeC7qn02BCufFiEjxChQCc3KE
XveyY1FDEJCNbpsmSDX8goEvQaq4XKMKfU+oGHlmWt8S1+r+aIdRWzWWNa0ijS8Ubzx5b8Q94StB
CeLD+EQJwjgZzgGRqIUKAwcyzTO+ckCNrYU4u9gRSIcCxTeYZ2fFw5hc+uFRXtFTrh5wKIhkJV1p
BZ4ueNJFSIpWM+HEF9MTSvdfYaKvW5yTik2IT4Ok92wyxaKl728UqPGNCy3fr8RdaVwNWNk6zCsw
GzWlBDf/0AtqvmtSThQazeGIAQSqrIzavVlWOePgkhaPtHaOXvUr/Mdl4zLgbwrlCUH8bw0ErdeH
JtxNMkNgCcZrV60nRFMT7XUFTyXC9CBwda+oq57P/6zHHX9b0/0VqUlk6Twic8xFfjPCZKf6TOcj
SY40YgMqlxamPYp6Ylgs0jf8LjqZitEcBSItkl9hhwxTf7W66IN75rouAQ/rRDPw2Y/RZojMT2cq
P42QRhQu1G2YpH/8froQRa9uJKJJLlxH7G5PiRoHW8PkE6lVez8S/rCJrbY7q8FXYxYejCaqVOxd
qyCHeiMyz87g7XQVGrjO6GchNn2QCM08CnM8KJq+JR5SepmB2tDQ1S99qt966Frp6FgHaWpfTJmy
G91/c71slJbxkS6VdKdN7n6SeniSanLVYQFtgL38Yl4YXZzRvBLC1fQUblPWE/2okaOSd/2JpvRw
6Az4kTUOWs/QQYNF9SdUqUtVsMYwxwbaHL0fLEN/SSsnPsvph5U06OSpM5S0T4a7nIxNMrpUzAO5
9m3MSm0yuR5EvflTFrhYk8SCU884SWl+yIBMRwQ1n3rNTSVQ3R2ixgxiTQElG4QDZtkext8mBNXn
4fW5EeA+7lRQ0VzAm5fRQnapFojgMa6brRRHCVZ6LKKMVsHQX8rwY4A4uZK+SO+FTNe4ImDQVj2L
GdV5q6tBWVUtrFk3A4dhKc6fIJvsixQb9CTNdmgC4+glJUBwyVeaBu5aqP1vd/D8MUN+budb16Zb
5qdCbMYheXFRNGz3oMqHfd02DwQM9nNMJTbE667MybIy0WhyvSqJRWHy18WRuSra1uNnVY9GWbvR
sLBWdXJr2+mNI2TcRYibVpqOiDsPHP9KwB/v7OCY49ybtkkv2r1fKPqGO1qHl9d+YM41qZFnmCso
ap8+KhfqWG5UgpzXdUZoIyIIEkZbx9yWdogmIh4ZV2pasR8srjtDt45IueZYtIdtrlvUu5o3hZ0G
Es6G9ugn2zFTP2kE/h6I7KHHmNI3rF8ClSGurHCAieR5kG28nvyQ4KqKwOZiqtxtk4f3MVfVdZFA
visVdxWZVbMHcvhTs0vHq+r0bzZAamwHeegzkjaguRfca2wyVLXkr4gCbnh2R4CzBveh5W8SJesN
BhHZJi9JCjdHXV3bdJ855aM/zowYT01bwAJDCxuA2QknAR627wG7hCzdFFIgmqDCNDjDscJqoytk
OHQ+9LUoIInEDe1z6nOnGwymiiZnz7pW+b6jTC/PNsQGCe2G0Th/qinECsGxttfyE2rLA90P/6LZ
xAA5NaGPRHykPVpFx3IOeZYflBqlcZxSq+n1bGsm/LsImWV0LhlpPcKeRRi7mWNGGqNBfgYT8am2
fJ2AS0LikA3umkK9oA8ErGhwilk65AzdgkCKvkN7UgK4jwlWUl23buQjprMtUnvhXkAQNomOG+GT
pFhGEJ6ZVXH33IneRjjk+z9FCz6XpaoG5wfZBRi9r1GJOG8h4KwdjctAPP4gnyfelFGMkKeL8Zrl
nkME0yCq/OgPHwXDdVovct2ForrAwo+yX8QZQnjuGvjkVpN40QhdupqCG5MiYwNEAhghUa6S/yn/
SPEbJMrNaRBgtBXuJadzox0YqYoVTiW9zpflwQ92XezfO6131niNQ0wW70VXy0tjxNvJFsUtLfMf
CjEPuVGGr22sfxXgXALKmbV0nIsD+uHAmbQuyjq7FqEK62h0oZwr8kM1U2dtsR54atsDeY4EQrVl
u8+GxEsNPKtNOZo7temeiLvttppJKLAZk0xXNuPeJBj5TN5TdDai5nVSo5+tOfYfKa3QTg1gkTfq
PVHTEzqxbN+lqXuEBBauQD8UKwcl8pPW6NZ91tPoc2ViNgmFf6S9h3bw6YQ44bk5AUnJ2x8p3JRz
xEJ6bbovtg9Cp0SAmQt1eK5ey3YaNmblfoxF8zuv/WctopjGirXikoGFN0NTEEyOuZF0feKhQiTT
wCpqc3s4tZZ7TkVXHwsx8GE1Wb4WcXgLkOvvxKRxHlGU9KHj3xqtLbaTw7yZUGTlVtNy2uisiYn+
CvbOkPq7xJ4Ur8UqFzTtCKmGT4lGYbkNEpygEMgQ6QYmUZTuAM/CnACOEcfaomQ8OEn/7UVNkoo8
L4vAm4isozPGwh0moeyYyjTcKMa2MBoyhRsW+U06wD0fk1+5hU3bzu3z1N7wC+lbqVH7qFxR121d
vRZmgt41ZDGr5VA/Gmggqh06yPr94gzwr0urQ93iWulhSLl+RytsSE+W7lS73u4xLnVUIqzwVokd
cdgYBF4KRj/zHeECZOzA2hkrQoSY0wqcvT526M1SyDuCvoNXlxo3Kx0ZgYoG+dYbgGwxeuDEtQrz
4sSs1IUg2be3RbxhahPB5mqAMI9cySclwlTdzikQE6EjqnbDSc9iyKGIJ79xLfLU2IgKIE7GzQs1
50BSgZ2MOyblr3Wqq54du7GXD/1716X1yYomcoh1/zgBiT0kyraPVBvwGOqzAMjVljyGM5AaeFHS
BvBhu57Q5351jEWKQBZv4r+HolNViFbSCLFSSNEgpxLXj363h7aCEzQrWiHnrEwt+e0ayrRSxsR4
YrTgAvOABNEH1S8Kjn2gdeZrWDjwVJFmbYfsXtRA1gmqbcFQ5cC4G5M4UMmBIZwVVX/C4EZTL70J
UtqsBdE/Q58e8wDeFGMdaPdW6xxZtqwSPTcOOb6tVccCbN3RvFnFDsR6wQoTVdsPnRnLOiVyCoNZ
/dem1POb+MmKNymomTcigsGEoVaEOQdvH3VtrB7KEpw2xRId3MbZumqWrvq48WSXMp7BnLa3Naai
OryWsHwoVLOH2iZhd0Q27oy7IoDDwkF4pOmunVLgQ15ihaSjVNma2ql/YR7yZwglSR+6L0g84GhF
k7SeNJ2cjREMICXJp91DBolomoWDpe6G/odTNeVJTXIT6l4erWrqhHVJS2GTJr2xNqMrN/BkF1Tt
1+CnV7RH5GnpLFjDifxhc/hoNSs6uD6SGYbYAc5wrd42NLyeKF+Do2LMjI2sy7FLUSmXMPI2nQKL
R9NqGniuPNSxwmpJpLtKzUnTGLGhB6lzYJ61s5o0ObuSK09fUTJJQIp+njh8l+F1asfSs02yLHwL
4UtuHaFYAhBQFQCnws08Rts/Q9n+6ub7G/FxpNUoX0N8a6LKPutpjEd7SNpT4EMfchA3YF2HQfdW
pjkZP3OuOTIYzvCpY+FWwrTpkWOt6saCFgINBnYUiX8EZAPVJEci6rUUfDwxY2XiEKvpUEvYKZ48
obXUdi0WUdc8ZR25dE7c45mM4BYDhYnPhmm+tkXWXunmd4W5Ciqw3U0o5arhxocEpC4Py0borTdN
kL8SUuMZIaFa8jtKNVsguzEU3X1CQQ2IvO8eZhJwVmf9D4Y9ID417p+O6ZQHIOecU8tDPVXLQzxf
sv7tLo8yFHZAVua3/6/9YnmWyrvcOP7w9b1LeyM5EL6qvtBkV14ShJ8VYPLncN7LqvydczG+LK/F
KeUNnHTj4FRl8Jp0NAusJnC3y6slhxpj4B7kpT7299SvkFNpnWeRmqqXZJ5y1Picgs6qmYKC7Oh+
XMdOeBFIXc4tMLFCT6a9UyQtqW7YZU3nkusvGATUHzIktiQrCuOtI7JBC5oXCz/kpRAIl/swq1Zm
1D4bmHjPfWyj/MbhEEZRetUzBiZqH5Hs4BTmIcsojolYGJw62jt02AntIA8ULQzeKJqr77V1RK2e
eXouh63ptBZnqUi5eRRXd+zFjdDWYCfC8GfZtb/rtDmbdowgIiq7WaTxVrFcOFWO2t0VqjkT5URT
ddVJd/ILwK7wedl0o6pdU/8Lic64YVBJ587Moi3sphjdiOAv14WMDrQhLlXX95ehjH3GFCYWBCNy
gWG4yg9NsX65/i0wAu2VuZl4oa2iWMVbF4xUnLHaP/KppNgHEk9DrNhSAqvPfjgmB3wDRJWpkhAi
Gqf7KSdmUg6MjQyZxbtco309IU7mtMwuP9pSGw4lCXwhPZbtUAbGGeKT6zVEXq2kQuAShAgN2et4
HulCADaeYCLariPOywuNT5YymFwYErzt38aOpHZe3qZI5l2oL8H1zc/9e8vyaHnO7/FapWMnNv9e
XV5QYW6DY0D0QaqNPPw/v2DZFbXgem2I7fevm/9j/+tHwWKSKpSiKv/3s//+88tzuaLj4RETSXHz
n8DSSe60sXrugFHlT7UTWIewjHgIUN46LPuwAUhsXB76Ok8aYUczwx8RYs9vX964vCDVKNyUrRuv
mF2T+k77lqkAvRyb3MhAxbTBcML5K0jhOC5SSzwQIa226ZhLfIqumz2g55Omq1trLjfOCdovNRHM
/Or8/TAzDA2pJhBysG9Vuo2VcdObw0+fZR0j1P/Z9ISgn7PB9Xem0ZwdqMLrwbVzAg3KEVFABSVf
tiYBUEijfVqcpkN+H/aCuhMXrYVfjrAeBVn1aywbBNNIGLh9gBwxu6/SEemliOvf0P3BGpNT8lyP
robso6mug2bpnip7cU7C3NnWXR6fzJ4kpqqw1cPgWEjpta7cJ23kHgMEbjsDG+s5FrrjdUNsEEta
W/t27kyWLZdAifTTnZuVVi503HPdSqOjcBhr5W+bOf21njdTDx7NLijLl+csJv/XiEP5yoA7fjKS
4gdX9nodIgnglGLjU21elt1QKnfLkWId04J/0lA4XKSRNxfj/z4awt9DO+R7g8Zvn1bhJSKrl24O
ufQXq+7eUyKWdqGOTR1tHEnpQ7HF7+2/zC2wWKOfIzFRK/CgvXBAWgEOwb5x2l7SqUTYUwqsXRIb
UuP4jwhqPTWBS5OXjelSdI8a6Mx/zzWN8XcIe5heWuuikIl/OkaWHyv3CifcvSfm4N6VsNzDAiIa
BZsdvotoRHLOZlJshhYobrZEQLDyy6B8ZFIU12UDCai8mp1Be7d9RJjmPwwN6SPBTCgQ2ip7Yf17
WJ5H20wYg+TqkTlp+wGremOpBJWlUW8dMRvqJCVikx0L9zcAQwLUaJOT+eMVcet1Y5S9cgZvAxvp
XAVyZJvhTAkdFHvEe5I1N7pEnmng3bHMzfk4RBkUvp15ip8wSi1fSrsIToNtlCuTHp7Q3fjhoKOf
SBcl+IjFYjr07ib0QUbnxhjnXmppLZ5hWP6EtUQf4C5Bx/lKe1w2Ss4Al8r41S1T8hviqSCdRW93
1tDpu9xtrZsaTWSZzLb2ivJ/zIPfrR7uCP8p3rt6zD0F6c6h81OHBHsL86nUgt82SmTJUPcNzU+w
lZYS7kOQGQ/EdeH374Ar+qqSZ/Qq6fYzCxmSXdXb2ktrl+/LP6K7zh/VqJxjTDoDcef2dCwbR2GB
Oj9MdC30MkK401KSemBn+kpEkfCMtM+fYe4Vz1FDtKNTF1fDSCcPykxzr8KuuQtf9VS8kNflKVqF
5VHthj/LntI1E3OTXqWohwSlMNk+WPQUXxKsnxsR2+ByZ3e34HtnIQInkLsZSWS6bf4stQ9wChHK
pdy8OoV698NAPPxafk4KE/s8Ccyb5erKqQ8KSrfIKD6zriP1nGIeVqi1xjqM4lTLVbqDgnQkgHug
x7OPEkf/PPWftormuu+RkGTjxB9M8nrIATXiUM2N7lpjVbuEInkXEUqxqwUs6hKWBUxlM/pdNOox
Gu0/3ZgoJwaj8CYUdZ2GAkiv2R470+4elPWY6Sn5vKp37rRkqkekFt2hcCRB0fMuHNXq4VupB66I
9X6qX7Ik9R+G71trV0fkQ+/effgQf4/MXZl6CfHLIKJ2VSOF2sXO+MnoVL8opv6nxXeyVkoVBAwf
7aWecxqKFoOH7rqv87esd/B8E7t672T/J40CupJB/4olhjEyAWD7FG/RWMA6VxAx3mCCrFKa6mu+
HeLoJhh7c30iY/iH3by7PGcXRXELreK14gw8oBYpbstTVmYHO752bvPzO/79gASiY8nMPy4/vjyP
Fp8DOuDu1rVMx56WV4Iy9OyaEcvy8wxJSc4iRXvTt4N6WDZqZqqHcd78210elYgiWcv//152Sx9z
oSa95c318ubl1yw/sTy5bIzM/pz6Nj9mKEzVNAoh2CYE3jGjIBsemuJGqRtxWzbumMKmZ5X+ZFmJ
0mzmtMa+TW+TYGxLf8o4BKocD4bNjZfIC+PZ5hQbNKlfwZoxqUl88VHXQDNNVdE4PYN8ZSSx4426
QQiNYnWvuksCqilbkr7NyqbIzdCYBZqaHBjwzwPn9LxsZCD+e7TsAv/tj3BzaIY30RHd/H+buudr
eVr2ZWqFR7sU1R48ws+2iMk7lFnxkunYxBkYLzu2P/KMgRuji8zuNLxXcpK7qSn0Oz4s/erbNWIF
R7svG6er+QBYHW8mi+SEyjZGT4+59rb+gFraaeqbrY/pOR1xOI9F2X5OZYoxLeheu0qp9rK1sQfO
zwuIUk3+mUxAo4g7SfbJ0BmvdmGCwJvct9jId5abMZypE/VKILGPLlNHqFQL7UfQjCcaIdZvN+Gf
djJdAauj21sVtNYOo4Z7dw0E68tb5l/UETb1XjtMzJd4MzQ79npM+vqsAOGZfRPN+5jmF1YjAST2
8arUQ/Qe2IiFQpOYgcgCp2SrBiEUOoCv2tF/LG+t+dXt4AY/CQrO1+iC5KWzud1y+xi9SuW2RK6R
Q33KOiBvyWf6P8yd2XLjVpauX+VE3cO9MQMdp+qCs0RSoigmlckbhKRUYp5nPP35NuRqp90Ou/vu
hNMMCgBJYM97rX/w6azr1IHcE4V2DLvbLk8W8KrTgALhPiduMrqE7aD1ciLVCEc0QCDmK+ZrUS3f
IT9ls4a8lXGgH2DfW0cAuRWMNfkWeZtiPQ6kgIgdoNKCI1aRIRMf+kCz8yjxW+JOHAxyq8MCTr6l
/JtDt53fm3ClVpkT43itDCuL/dEqGrvqoXaT7xWbzDd8fM5s5rXvZlrcOaihwOGBoV8EIUKm+KfG
pSC+nvWvbVBjsdB1sIexK7p2Tbon1qgccjv79WWSf87H2LZte5WQjh9Fbgcoxv75us+PaeYXHybW
rh+RE87JaC7buPOB5jSAcucX3wr9A8O3f5jQAt6hGk12gVRfHk9ffez2tkOjhwdFELnEW4kTfY9l
oZHiVzD/mZnFl4yRfgtfh2AW2q4bMIr2+JDBuh99J2fw9zBBwOtL6/RHy/7SM5afYuyZT0VYKqe0
xADOVIbjb8fTXGpgUEhinJptNUb3sDHqJ00EKZahYFQmBOwFKTOt0o9TCf4RLwP1DVwNG5Kqudmm
RX7d6RGkd7XyyekR95uvsJOCfhY6X9KxN7ZRMJyy0TBXPczaL52lApKum7eow3J77PP+5Ae4XBJ0
tGVksHlD6U0h56wlOSDTHPp5pzpboeMlnuGWvlMdMHc9UM0rMxQZo1SVZCjU+V1Y5U9GBW22VKyN
W4TqBbZEuvHKQKxzySUcjCK+V6hZKGuc1UNYo1p9Y2//nDVF/jXrRgx4EwCH4HWyr5D+YXsFbvvQ
WJX2qBbY+eUYhz0F7GM2hPTIHhSiRxuD5sb2mzV1HVebhtTglq0JJrERvoYD2NPnFozPMoiG6ppa
gIsgIJpsOpvxkI7mg65lyg+nMcluRyUO8CkGUGVTH+LKAUSfh/E6RDD+hAUEkvh2DkJYSRUCwmlz
DAeD6U4hYUWGWmcdw9xJy7uPHWgaNfX2MIU5evuF01yUoSO4iTDRazCNxzDQXR87gg1wn9BHybO6
9EU4gUurUX5H8BdSPz6guKU9TlGRXpQwT/aeh08q0EVxw//ziF+NelF7aV0iSJvNx9to2EN8zJaN
J3rkgpKtU1v6CUWM5gI80Fl4JbbQwuqbiz01xQZuR7M22DkQJOyGFROVu1ZYKG/bzpheHCJ2CwRI
O6njlyC6tlTcRLxodWEecx/LHIwOpi2kknaLE/PW03y8ErGSJpoq6pOrkWlMSkQEVD1WjnVKPAVE
zzITUf4mlGKf9t50jbvG2E5Nw8oV45or64fDfMEQgbBpATY/mkkdHkls4Z7GovctJrEFRi49EOhE
AFvY1UadkuYuCTEHAnfA6kdrv3k5wWrVj/O9zSPo/vSEoPT4FEe29VAKd/XbIdg/tAMrf5wvmI9H
vtnfA6JhX8hn5hcbNX3E0wM4zgP5moBqBWalxPEBSN9jPybBUytf0N4wHzP19tuRCHOmJwwBVzZQ
m4f5uGWHwb7WUlw+Q73dYEndvaggWhejbXUHAOjdS1XL6FBjXEhE26ekpovIww0s7DvdqYrV/KHI
lQYGBBju5g+RNL2m7VSf+gpjIr3GM8rKHZyvohHmQQ7FEhHsZo9QTLusdM9Y+lEBFULuaoArfpg2
i9EKIuuGaXW4je2pHCzzFdg9TTgmXAtxZjynpv9jPt4HZgWGXwRPYZyGhxKYEzaSfKCslCVoaP0r
1K9w60VqtVPcrrzSiO5NpzJfFewZSGvp+n0csKhhK2h+QSIJq2Ml9I9N4BpfOhfFI63Ly6OJ/u8X
Igs/1CpVP08WnZSXzNfVCDHObg1tQ9I93DbyT3BcF0sN6yPLunCDlggCaRhzrt26wU0a9RNLtPDH
x52C0R9E7OrW26h9FWoDsDVHYx8w7nuCxofkn9sRwuao7ARp9Jb2+i3IsXkPGkLGGhRSOeyuGnV8
M7wGWwt9wvi6iNaRKZCsB4c2pUG2J+Lrsznbtz4bf+gkxPQqwFpxgPi00RzHutF2Gvkw9ICNaSVg
EWMcZ+0m2+zuOgypEK1zIVEp+8Gcgvv5r04vMarRo37lgV9/8FVeBBPBUnfHaC0V1O67KXPOUoZH
i1lTaPg3JIaqLLtCRV4mzb4x07KfBlP+4LmXAl8iumaUH5x0+JoikN0WIPQbzyCjFA/P6LGu7XZ8
YylsanhlJpr3AO0Tp2ov0lYJ/qyuqaOMgwGvmZc3x4omHPGwmgkV+1AxRL6osf/kB4iIByNRcqlt
cTOtDvIIpDHV8bL7LE7vO8u3VrYWKV9QrtiHfaK9ai2UWKs39DvT849m6yckg9KzHYJLrI1gi+No
tk1q7YIg/xnFxqXRBF+saDgaSroHdnAIx/qiBMoySbw3HK9+wOqExy+mvTeJN4gZR7uOi6ML/Cux
KHpHjeudzGabAHn2lSbQZgnzO0WgRTN6xq5vMUWrcB9ep4Iqb3LgWg7ePqu2JzLB4yK/ke7KnDRn
H5FaEuijYmCFJTk4zNUI+BQ6qZcscSD6QRzhARERdz3C7iDxhwe1jQ1Oww6hamNgITW0b80dUc2A
RrtMo2DvmB6+rQqhGKQnnZWj4JGmDzGxb1aCaA/pW1HBNQESMjFZ+1g5AJW6zy1zBSXQIv2Kq2WL
U3Og5uGybpto6SAzsIrH/gO/v/HIZvk99dAZasxu26OjUzD9Yb5qiHVo9pcItcEv8RRdsrNHHuDe
U5gybIH4wtDkGXgUp9sS3nshi6cdfZugQcTDoEWYbME8TNtKI9qZrEYf4o0d6UiixfolB/OIlQBM
MC+YzIXmCNJ8Oh7XJRIci+C1zS3vXh1Z9GgYFq3N8r3PWmXh62G/zEf8Ds30S+M5Fog3egXSzuvK
yB9GKyvAUGrOUu/6A5smZynyYOSbhzs3QYyC+CmiDOcg0wFR+SZGAWzNFmo/5fdaH511F+aB8Ma7
IcO4s/DJIyHLtWKuabuAfIIQBxH03QHEKxoZgP9Aw9wPbnNxNKyYzECbtgTAn2PEunC3aZmxpKCy
7Vo/WGxli8zqPlL5yNLkQA/iasXKIRhIFVqB+7Uuox+GqexEEF1hnSLQj/cvpp7Khmwn3iBl6ayT
5NlWPdJoIrs4ogx2QQntTDNwzbEL8BZFunHK6EUv4zfiOkCNu4jwGAbC/gP5P3ar72g972tgYJmK
sbAhhmCRTP2h61fJiNiojtwt7BjsHhIkC0I3vTLX4ZdrW9lSwVVAFN4dasKLIFC2TRN+iKkHMdL1
X0SPfzJRxnGNNKvYuLZW3XfesE/Z/WMabi/JOYcbp6i9ZRY3D2RuVoMSPLuqD/m01I+u4pNlbsQ3
JnZGMO00jr2DyhdwjMICKYiTxFKLWn+B/veDQdjc6Ja4hd6DX4Dn4AmYfWLVhMZbw1ZlmaTNlzCM
lv4QDyAPkmBZE2RjoN9PLXaYmq9qS23035W4eJIPOSbhq+UdEbtkFzQu1KmvWGxr2S5vx5uqGeMW
HuKhaKOCQTvCwSbLIAhqCKcaZqihAXaI6hS0W7WYeoswfwjyr87SBXmRZukpFg088nA1bRmt7oXT
v1Q9/iHtxJq2QGwaSp7Vuz8cVSC2pqKagZx2u6gNOqlN644n9ZWBFSSgZgR3Ct5b265U91qSVKuk
QXMghOB/tI2H3kzHxU7PuY8xcC9N3h8sCOFgD7Pn5iExEBLMybJrDj7qsi2UOsGg2EIVrmMMZtMn
lwt3CEHtdNC2EKTWCZpbfp2+OjZg4qEx0JvKEmgjQfpaAKC6hHrzYDrai5ePT7VdHKekJQdUKsFi
yGyKGGwpiH46lRHvCswyN3kXXI2ekYXYfoTDkH22RPl9UNxDHwgAUMkL3tK7rqnFIithdIClDjy4
CUWGzTMcfsjA3qLQv+mICiI4iHhYinv0YjIAuuhWt5xK60OZymCphKSPYArjLOftyybB8TC2vymA
JLQmvgviEcktzKShQQ8dX1X0zgriyh1Bw0MypY8T6eKG/K7RtKeRqOASKZcl0ZVVaMV4zPsKJDY0
QQOI24l/GOz8GMTDk2U03Zk+15GPEwhmp99Ruoy2NCAfdMkyDcfnCKAG4FoRsjm3OBRk/sqw9Ht7
mhi30XstFW/YTBk6b0WYbOoSEVYVUYLa9aAs1gIEW/UdFAbxUBfc5VgX27BvH/rUvNot+2wQwXRS
DAJ0CXtovFeW23vH2gKGpGLOKGgtcb6+97RJRasC1u/QobIM3rMNh4SQ3Igld3RpWwO4Uc5exVDK
t16r4Z1awSWour0Xof7ixneDYLuF2I4fn0qZFir6D4xHj5VSvqrT2S+NRxMihBn2uzTUtorpn6rq
ddLqI5JjH2aRPooueE1A8SadG2zqGNFj/wMQvAtbA0dMw/CuCiEywMx33FoPtLdCWTffVypjL+IQ
/hZoPoZ1OAUhU6UDR65H9trUAxiRDqLLqAQ2oncgOfDLjRe6h/3upINfT/oq3EypR/FhJkH4BwiS
OWQQxYl0YFk1wZZp11MVM9+0QsOl1iRNB21LiGIBp/8D2QqkWSwxLhI3wsIGeRKhVN+6mKW9qxQ/
CqzE7W7CRNgR1dIV27wsAV4QV1oXKREQYmp3yLOuCtZku9omm5QwyhuO8lZPHWg2NzvEqQ9WmrBP
gnVpRix4j+IbC/kOb3QDpaVHS2R4MWWt++IZ6TWoq/pH3JcLs83b2yextLXHE6maAE5xshyHyltS
hTvKAkfbacDOxgFso6SomumSQWakabGyoPjCeGWb2aFm5EvDNWSvim9Zz6Y8NECkKYaDN4t8l2mK
uJ+5LKmi30JV21qWof+YsmanAYB6ZY21COqcZKPwwNeOyl6JButbr4EXIgI7UpvJhyZ5S3oJlTNL
aXtK77xloV6h50fI3CEdYSr9cSw0cVfX6FZocXaaX3q/W2rq+VcJicJsHxvLG++LcVJW1WDXOxXE
ytV3EGxCP/k177AFJUVT+8kqGE37bfgR+VH67ikuaWRk+W6F4X0dVUdfRTreialU0+r89PwpkKSF
OCSkMbrScdrlPBV6aTOb4JM+jHZDdnCV7BpN/XiLTPP4KeBbdWN1MNWs2xoDwWLDmoYj8pL5pq5y
h2ajpCcFqeBjKrU+UzGsQbiMXx3G6EUCIwEZ0j5yVxkSf1urspGtrokeq2prfS/wQA7d7uqUNosZ
JKF+e6m6p0lHOsZK7HyfWejGdeO3gGyTzO1DpCsGQVWOcU9ea4Qi4QDlVJRs3yoaucNZDaJokPUZ
CVk3nrkJ23r8lrH4dBJ1evUxvF93ZCZXRTv5Tw1pbEg0rXJE6O3VlZvZISr0F2hPTB4IlEELDR/T
oooPbKS0TV247zOx1ki/D3AXlZr9HsKj44GUsHUZWrzyphJF/ryvzQuApHpjZ53JrAiwPrJDg9u1
qydTA3ll4og1OlmIKhLL3JNuIkmDuHi9YV2Hrk6d28eqGS64lqRfKnP6iv3eeBrKCZZI3d6F+lhf
YUKgkukQmO3D6V54VbHXzV5ZJHBWGt9C1FKKICTCPZoZsYHGQX61Sch8gEq7a6PsHPMwh/miCjzp
Al7UKpeaM0aK12chuo2wi4dKqgmxnMDK1LDq7ThGQFBpp6Vp26c6iMRTayBSvex0YIezV8hQgiPq
DJdsBEIDE8iYzYD6w05U+LOFLZxBPa+YugWAPYTsb3UGsfeTNof00MLpAtg88j66cDC3hB1Q1eur
/ohs8bUWubjPzBp/Ewcu96wz6/XaDYpte1LdokIdFtkJ64gUpzggv0n2KWr5WZNdZjgaZ3SaTQgM
lVj2XhO8TbW6tUlsmt551hWrg1B/htjHYp6OT2CJTADxOF2rV37UhTB+uUM2MxmDSiCb3o98Ir5T
cctGrkzffXEeI+OatU3/Rjr/qnTGV7h51Rm5BWuJakFCutVAHzSLiwGlI0fsmrLonzTCV1Hdtes4
T4FazW0g9g3glQqQmywZmkeP5P9MRnO9j0wvkssnn7L7IH4BDoC9eymF0tqS0c3PgruksZSjb0l0
Yto6KLdiGyOc6Dy/kAYO7lrV/kjQhBe90j+PtaUhrFw0hMXC/CEHMsfqpLnvRrv4hrO1BdYyKSGi
KoiuzsTbNHaVo+Gbr4DlvAWiIerKan5o+egAoTALQBQCJ71eOdilbR5a28tgR6UltbLrsQm4fBaE
36cGTKfMfE4TVhPkPMMtLnrLsYE3Ouujg8T/ZifNcDIw4Fh/imdVwKvRK0xJjow2gov4giEIOIz+
fYGeEYmN8XlSSY7q7I73kYO+h93pL/gWpLtmcnFYG0YEdVC+8EpSH5r1mhYGeTjp+IM1KOG2fEJB
tENLzYuKp7HpA2q9/ZpZ1nAGDhEsWLqMVx0DlrqQ4pxWNm4gFKQXRIL0e6h7D6hPOZehCHsUeJ34
zgIFtfZC3yWwKtA7kqoYs/Jtl0OJaVu0XJsQUk9rdcouGHP18Dk7jBASvTzDbDPWm3WJQ+yBnw67
ha1lxkHMbwfL7omil1iiyM6KgiVRrpta4jisufYy8wd/l/lttFcwIx8i91Rgg7GEa5NusuR9ikuH
TWZkDVu/pQ1MiGSiE229FnXrLV2z0h5qB7xOj+Lmuux766q05rnL0WoNaGFtEzZnh2ETtuyD27mS
XAcOYC5KlPNauPdMwUINE5LEefXcS2ibA85cCQznvs1rdTeyKl22kMwfyhL/H0PKNvtpGp/h2EYg
UtGwHJPYWPHgYmlLW6VmCq2dpmYobfVTgYhqj1KSyJtNqu8ETKR82TljvM7R1P0k7TrogelDGTwp
9WghE+EQcm9tCKYpyhECRUfCYeTS0DXThGF/nVSQe3Xw1hOPXDpOB8UqGe9IqvvXDlfQqUqWxeQp
L0iuGbBRIVkTVUI1FhWWS6GyGAzSDoR1EDPpM734BF7QAjaIr8+d3yL3tZX8/QfQFUD8v8Kk+BI5
6tZBH/PeHDCCLchr7BAyJIM/tu0F3UV1rUQRfsZkPmN4/8hL+yEApErNaRdJWOOhoufr1h/gdzs1
FlOKZ147jckE9QfoAPMk6/jGRb9zaEe7WdH7txfkbMytiKzXIALZnul6sGTbEm6QD0CtEyOhdPHX
Svqa+kfHG9UmJWxruuHI/9Q/+sO4tLx41GxlaXpucT8qhFxGuBYzfV1A+9yT8P7OFAEmfxgVOBnl
BBVBJVAXaDXSQlG1cwWRmNTFOAYAi4pqPPgatHbQFei96tWJq60wLq30NptfdJP4VKVZyl1UReHz
iC7voR7Hb79dIXIPd2K18u97bDqYfrtD3LnawbbpJLVnFLfBwx3a0orzCL7gwTW89ZTG4kHJMJho
kgm1ffNj1nfyYs3YVV4xrRHqK7+pdnqt1BEaqq5nj1qNq9Agjzuena0m5IrvS6W+1yMJQT6nYZIQ
9BDlA8PFxunUbmOJQSONA3XL9og+FRr66/IlNgYFLmC7CeOmkzmxlW+G+yLvkOCna29A5BT3fSyh
o2S/lmWd+q+u0q1zsALfnWH6jsJv9QV7VdRdzDbcW5HIHlSIPiuBUsq3WPPvkNzzvqd9+2IOQX/1
Q1Qf4snuoWQlGy8xtVNB6quFjnAPeSd88IUPxWcoH1onRPZ9XKeGn39AXr+1iBI2huXuEKcF6yw1
zALMWlqfhVhXZyytRyv9gP9hGmYOJUVMO9sGg65L+ZgOy7laTuu5Yfd7MbyAt2pEl756DNRrx0ds
3LXQu0PLiofw0tfWwVrWaJ+xR00QnRLx3oB59PkyH7NcDFJtSJkP5JTPn1B1vYpAIan8MvYampWE
1xQr3LVvWOGxc710bxOEp+vhftEFCSuH1m++D/qlMYlwgpH93g/sHlzTubYDFs9FrSXEq+uAzWSk
bjEkaJ8mND2W7P6J22eQUFvpANyN7Ke7ARkUdzJfBjsFZe2Nb7EbYUGQtOmTYvho5kyOtXPVMN+H
+bCPW0UhW5CYu8EQ3WXS7GsUW+3bYLN7LpXUehrDUtwPrQIuD/s/uYCtVhD7ac6xiUiWRwx5CpqH
eEL5aMh1dWcOXQjFibkKxQjzrOd6s7Sm3EDHuVSIcPhYObQ28bM6aRFhJRKFZMWK7Xn3CG9I2xX1
R49u7h4qbrAv5IuCcgYlI98KQ+ftfB4t+WCvu/2PeUz5j/fhP/2P/PTpwlHP7ojvOVh3ZLyaP/z5
r+1H/vCaftT/V37qv6761+//5EO/funqtXn93R/r2TTyqf2oxvNHTYzr32aM8sr/6cn/8/E/sZ50
MT37j5+//tePyfv/5z+23EJWf4z/+PXo3fd//kN+4tN6UtF+UU3HBQenO4ZwDU3H7qn/qJt//oNT
ls1OVgjVULESs+UpOnET/PMfhvuLres4qgnbMvCulINynbe/ngJehXOUrcLIUTn9j3/f2+9K/rea
+NlvUZMGbb/ZpJiGbdjS/ksTKtAMG87a721Suoq0c+oSwgxynzh/xIrlnaDQKnRPk1FD7CoxDLjG
/aHVTz7hNMDfmvnWEXIucczWwyeG6IUxnlAhrMCRox1MKPAaju+NXf3NVCSNsf7iVmcjs598CP1a
aYK4SIaF1d3q6lBPt86EGKgbC6U9kHf4m5/TzD/9QSRxXcs1TFf7o7ldMnopRDfyA7Jcmr7aGchu
yvcJkZNJO2QHgQpYhekFG+/svSqehkZdxN3BDQ518tLkT2OJiScSEDYbLHXBTadYWijKavTKBd7d
Lz0bQaYtL6zhPMeLTLtqTYUexEkpg/UwXEcFU/XgxQ7Z2r7HXAFtva/eSfuWiMR7IXbwmrrg58Cx
EIgHAso1bXHVgiXhjjJ5CRnD4KSCXdslw/uQPkXKfkQzl8hQ8Fw2G7CQk/XeDejUaO9aC53dX1va
e2ad+uEKXkl+94QwTylt5b0ePad37i4e3n2PVPA71N5lgC9ImG8VdhkZaGvSxAc9PkC/XuiEZrsA
qHn3DsINCwZEbIHEhiraYMq+IJqfgPVwrlr45CSIVoGCi8N3xT+0HNMXNDpbPHg/zOaaWydlOnAy
QbbT6Qc41degHVbwJHAEXEThO1EwZturbeFaFq4FEVZiu7RL1D0ISlx9lls++X8qQ7fFwrFo1v6h
KQ8gMRYIQBLeuyr1pk3ZpgNtS6Q/y5vaRKz1CBEPyjqZ0A/aIzUbje99cZB9Q5YjMuo+Wm/h2hb1
wq2uVfIiP0Fg0QN+S8nogjhOo6kHI15DtdkPBnhEetSonjxl1RUHQt05vsO1Q9LP2mfok6rpjueV
JaZzH0WOAxHGz6oXbeHtLgfiJkj3QWnHz0VcHRdNQ9R8mnczeJI9UN6/sN4yBEro0YoLNJg0j3Ut
1WsDPmYks65GT/y8icS2bH+m/l4ZJ9n9Cy7Jn6j7qn2XPx1YxTI2riEtXt4XV/XouysldQZoMTxw
9zwDLZOGgwimsN4ZJEIpImIuesi1HI49JICesE5hTiOp+RTVF21uMfQFao0j5MQW9Z6AHLEr7W+8
DTXjT4YMlqyaigGZhmQu4/LPXnsk/Z3Erhv0YVA+DVNtOX7R3IOn3ZQQHm3DLWT0L0a76ECqiSB4
hr5OuCjTW0n71SpvpxMBoiYifNjNDIHWW5zcUE34m7Hm956An6OwC3necFUNzZT/ZrEKYKNrOoa2
Do+wvL7xD4VAObQ1hKe7GyoQf/OLlvpnIz+Gx4aBhYCD9fEfDLKapgwJ1qUDybh7sNILjwSgwBKn
6VHMQXchSnfgbBCOB4BfZNI2hgwzKTrn3Jhn1Q6JO8wlUYPQ95B2GVvEJdVw0YIfq1lCwW4fz/JT
/BXWe8xJyduyOOfqEKk6AKlud1Z6TFAxkuoRyGSNs9CRvJXfXWI6OKKnaLcE5qAApi5C1aW5yOob
+aBF1yM2nTxPFrIU2iFH0dQubr3H10+3YYUbOGxhc5V556a5qcCe+BgXJB6kf0wBx7MieE5HsGnk
AS1w0p6A7g8AwzUWI0J6TtcsYrj7CDHKR5Ll4evnhry3DpXPj575HVs9V8kr/C9CcspO3rRpwiIB
jwgmUUVuFW8znJluICOWNLUpD5BRtxaqYM4aztSwLN1qmuuboox4LIcCQmxnxcjXIzpFxXMiiEBM
tjd5QN4W5a/y2ERoTPvM6UrhwbWVKs5hdaPuqBxZYE5BtA0LTu5HIPgpb5ulyMar/LsOlAgWFo66
boEJYrWwKkYejPtSY9Q5qEbkXhfFeObbummu6sw4U4sEFmVpWO6SRKHsBDGJfFko3B6FWvIsXOVa
xwjJjZak7GePyx2TvLW5IJe4tgu+vUuXPhnfCDBZ4MFo5KmC3ly0PiqmlChTgTJlS55Nljs6/0vg
kAttq5uoeXPv3MzcQAlAJwLZ2KqZKyhtCPMo9BhuSB6Xf5MmXDcJGDKU/QbnEnRLU3l1cyLX07tX
3FfBNvveY9dMPctaqxBUoOxLAkZyxYPqhSw/+STUt/wd2QR78mor+UZejcgmmD+ei3Yqm0Cd8iwR
Apj9gRquGAh5RyFSa2EcLaSgiUMia4oX8oRabbX8JstGLl9i5hRBb4syEB88J62EShism5UYzNJn
OpZsHGlE2+WWYjQFvJEbRkmDnXPZ7KoHL7ox9WFVWaB8m9NKOq4x3IWPMD9aGnzxPMRRqS9GfZM3
3CHnZwYYsGKAQYOyHVpfcpuMdOmqxgI0KylZRsDmLO+Qm20oYSRdl1xE+FAekbftu2dsP1cBNYsL
zlwdKKAIHpO0nRy8ZEtL6MPyW4a2XOcmyUk0frAOlT0LuZUFrcvscOZj4JVXyeSrbIvsu4CCUmxF
It0CUYbCvAxGKjebVLocjiqdXoNgZ88HqI4xofUzmwJl2vSp2NAtFOfma1QYg4p8qqzCy480DH1d
MFJQL4pBisZ55E5izAoxOdfbs7wB+Z2FSFBBrRdGePMIaITUPJtEOHXermX9GVQUf6wuZdpnoNjA
jCKdhTFGiLo/FXaTD5HIjtJv5XQTq97cC+SzsCmdnzGFqSKrks9grGphrtMTnJPfJAcl2aihPNN4
zrmBmwOK2nK88vw3HP9iS13KwpR3y+3LE5U4OtoPgfmuPCHnNZqRLgw57EzpM3cVQPlu0U+oqoOc
7uQIReOqlXOOEoqsANqRLEpFA2KuLpmDWi4xFX0l+047nQcGDQfhWnmbcpbKbLGM6XOydIkSrR0b
ezzKXlYNI5HGEOwXz7IkZH3RK6DHzX1HzrTp3IRknVcuIxPlwn3VCALbGuoGGyvG9oOCjyFUxRAU
cJpgmlaZQ2Ds0wp4OJmqcrR667ivETYi0vIUIwJ5U/KDbb+FFjAXdBSiiGYbi8C4mMq611Q5M7g8
iCxrOYEZvrWYTHMhEjQoeMiJCbEc0xVFmzjaSpa2nC9kG5Pzh8bKkFNyVJysk+GtMoVWCvPM8lMk
47Hi+1qWFEEucJnT5lFPFhFVIMti5IfkIOgyAMqSDz2wfvVZjpGQhtGXypZlmoCEoMyRyaJktnL6
5Afn6qCg5NDJLFEZn+OwnLo+Jw3sQ+ZJ2RyoFBnp7GW98TNMlQMCeXJWl7NRUN3od3K+ZjDjo0qi
LXuTQifv2TD+pquAPkFXZvAbJXCZwZ7Sl/M9J1DR4ZV2CWxu7hTyeEGj42tHermvc4u+vuqtZCVZ
xlMfL680H5Mfyg+yLTF7yV+Wy4SQ0Uk2czlFyweR4xpE75XBOCbncH5M1g4VhtXUQg4cP23bf90a
/7wV/rPtnmOxTgQIBvhdn7fKP+0vB7+YetcAkIXIxsIwGYCZEuRChGcUzI41HHT6syxOuUyTbYrJ
Vr6l/HhiUqwsHp4n4yCnL9mfZSUjrCwnZ/rX53TqqnwT9SU/rnfTTXZcOXaUxPvMfapgKj6cHbyz
TB6WYU22Qjncl2mFByONHqSPnGkTxoyKcbHPbiYL2eEsS0UeLOletCK/oalSSNWU/J3pu/rfV9WO
ZamOaxJh08lE/X5VrQUkNRBIBfsS+Bv5/ExwtB056TYRhPLqWwuMwLqhrMLgyzwoZ1E5DuEfPw/A
8r1gtTePTRQwo60LximNHGAVzDx0SDnoySUG5WpPEFqm81/Xtmr9ye6epyC5AWsQcrXxB+t6rRv0
trMwv5QNi9rmVkP1G3Rg257XbdR60G5libLgkE+pyCHHvo2Mv3LZwtJOzvpcxkql+K7Y5xZ9+bk5
qLgVEkkBTi7Hb7mgYe/Az2gjDA/tJnsIGOV5cJn8Z/RyN3pXb1ljyMt76ybrGbTN3PhkA5Qjplz/
8UMaGWgbw1M5M7GCkAsheUbOkLQvOWj33MUsnGafDdqKPCTnmXkMZvBM4guAlEG8yW/ImAVzLIvl
ykAuAttabDKP8c06y7Xo/NRcJheTrGZodbxjecMGASVg/pTTjZwb5Rw6l9Rn55TLFM1GbE1hiPxc
4OjWg4ZkCmOWnDBlw5WTZJOmK7mikPOInADkvEFIClLh9wqTiNK8MRDJbQOTBH7HwORpSDyf7INK
xGKY/10EWElzWeyTifyu2VTIb2Z8kQsTj/QyIzwjjRy2bawcuB9VbgLiRWqfZD/Rz3IOlOMv2qLy
NIudPCIfqx/kKM7H60hZC3FmVpLPaFL6HFTCZzkTy7rsnXgnn0rOnPw8A6esfjlW8pG/brZ/1mgF
5HHarGbouiuTNT+NUXGf6J3XSp5OvWUs4p+c4eSMwa/Kle9f/9yfbaAdoVsmqR+bGOEfN6ZGCXcM
5ZL592Q784m/0OJparIK2NbINWSTuczJwaqs73V0ZirGboreyR9ZSLGkkVs9SpmaHJn+EQC//fVN
/lmZ2MIyLQKYglFJ+32ZYHwH9E8Gyemncp3e+Bu5+JErCKqfcpl/7n8Vvb7kKf9+H6z+fbz7X8fw
vULx+Efzl1f9/xgGJyaeERj/OaCtCpM4819EwddtlRcff/KRzzC4Zf2is65yyR/SikC8EQD5dxTc
+AWKsXBd2jN9UFj6f0XBbfUX1TYdw2VNZEK3cbiFX6PguvGLq9kOw7awXEczNO1/FQVHcPMPcxpZ
ECxPdSZ+oQrDMGUk6aeOlfheruUJ/ExAvjk06MBm0TuV6X4SU7pvkym5qwfBPMShz7PziZ/eYhlq
r2o1YHnnV84hGaGDL9TCfkxqT2AtIv+cz2BSNoIMMBDOcAeku9vUmZCW4TMhaITDfGIYyPEsTHmN
Q07oDmuHXZsozQZEgr6YNXZnTeYCx7RFaQ3Bbv5zPjEf00szICJvVE/KEONBbCBzlCNmCNU8Rx5d
ao/nRTg8Zm2ynv+aPSkgmtjECoIQ6WmA727pIUU2TPYTWCPIYxVcVzOR6P4kEV8M1Jz3ijxbepn9
lLmPvd05p/l6YIDA/VwkveWpz4tAptxFPqnd+c8AGYl26Fjp/z/KzmvJbZzdok/EKuZw28pZnW3f
sByZc+bTnwXIY3k8U/PXuTCLAKh2S02R4Ie91/aN+hR02coVLoCVwhUHG4GlYiIRbRsSgqLo6FNg
rDE/GKcBvluBSrIuUhejc+xtNQtcNvm7Pr65uhi5CHuAJQsclzINZjRhC2CLPcswmHrorDOWlPUt
KUYcVRp+tdObBgmmJ9Jj5CsHiOFmg3dxjI+z46lvbaSmG0vR9ZVs8jsCaGrJjJRNdbYN7mfDz4MB
4jwRg1Vd5aAWfB4tO3sditZ9ciZzLXuVVCi3JuujFx3JjEDRQdAbmtao5f7FyvNGNu8bh1mhZzbx
6d7VmQaQ9bY+qk5qXdLStEnNe5kFiAdwEbAFcoCKYHgmTiOmuDJgv/Pz/jnORCBOo76FfeeVC5am
PmHaGo/y2GwsiGhsCGQdrerbZI/EbIgwyXyum6Pcu2/sMGqOVe0i8quG9tsgDkai//tx8hBfwQnm
2NCbjIe4RjvcY9PsFd/+VofOAYSe/YGkemupaH196rJEOXCrt5ZxBNjJj0Hp4Th/mjQLmmcNKd1X
kbbQM1RpsFGzjAzaX32a5T/XCJ6OssuzdPswZ+PnMGTpvBk0u3+qg1pbZ25bujtT7S5a3pVbDTrB
EXbtsjWHeH7DOhmD2uwpxubMSwqmibe9e999T4wGZYIBDKP0Q6EP3r4KMwKQCK8apCCyn61bHwrh
5mIPabn2O8d5kFESqUjACjOHwI1G+5FMeXiSXR3SzIHHoL/avw6JxQs0pOibwtFK2KH8RasEXnw5
5+Z6FH98Iknic9g7Fzkoz4cWLCTBLKF6kM1OMeat54LxlIcUJoEM/VyuuhFOC74JbPoezmsxxQ0Q
4XxTapbOh1idHqsBapw2VZ+niPCPh0TEh8hIq0Yw+EctB4wYkQhbKfVedzsCHbBwIpsttQvhwTBa
OAkQQwc9UaY0CW4ctwHPG4LMjO2vC37IYHPyU3I3a88gZ82z7JGbORlnHiiJxJMDo9u6y1gXay6J
qR3kZiaA4rYnmwGYd046VMf3Q+7Hpe5obFyovJiVupdaZIg4LN1fRKsaSqEcbnPZ6ivCzacy9xao
F82VzUe+CkrSQo3CTs+u5VzNeUhrFkYH8byor4rZaZ6S1jrw/Na8Fw0M36nXzR1X+eBcYWKhXNzu
1dFDe28g/8FlN8bb2rTD57mtjLPD6CRHfbS0iygKmgWnRLIB31NZpxLo4SEC5MAM0KprfTp4IC81
oY6TGxGNtGj6OdsgOaSAJwbERB+VZXT1iRQ5Fx5ZmuKMrDld4f54e9kqFIw6D6IPDJe3t/sy2/tw
4UJxQpNEdDtejsnjh9ZpLr9+juy/d/3qN+pDAi35KN9fDMJiVxcouW55iKo7PRtVnJ5sg8gjKPGw
I0g9QaNcVeeoDIZlNNVTselsgoIGrpifKpI5kP8jL42UFOZZimX93if3grzB/B5px3t/igZrZcAf
WDDt+OH3fYVNuidPZyZKUsPAX4OE/ast92yRL5lo3134Y5e4J4ZKqVKW5Nxx+qAWo7WqtDrelrVr
bowWa4vfhGR7cAnfymD4KbPLDYaSeWkJRg1QgvGoQ3d9kKNobSmLlS9yzODyc6VmiiCHn50Qm7No
6mE49EU7fKAQKnpNLfoO2iOZ38o4nIh+MIPbd0/uya+ij8jtiJPk/pVESsX39H6snRIiVUI9SVoD
RGNZTmTNOcKEjCgfKe306gh8f2hMH8Y6HnZm25jLSjT/OMwSh43pk10mZ00K+mJYZPgTnyolSj/F
evBsOOFbn1TRcRI5C62vVVeLan7a18mT7GINv9whXpseZFMOBAnWOAgCxfre9//9QXld5OeuNOaq
evB7EtfcflKfmrKHxZPArYUmqj6R2WBcFOYexWBS6SNxQV35E2AoebCYuD3ZCgQGvXXOdtOqKzyD
SfzDr0aWcu2kARpeNo8FFM5diLLz4WdmrFb/s13E2Bt0tyHeFDXhIFaInsN6Dq8hwTWLoor8j9lU
H7qm9L83eb/3mj77BD/bWFSqXVx9SJx2P6VnPR5xSKBrXStx7l9QHvmXGMcVPNw3oygdY8EkxNwD
6wkBxYjdXmxIeYZHOmXudpoHlJvEci96fZuxLisAyNQRQ3NGnyDack9uYqHhT9K4ZFpRN0A8FIW1
WpCfkKLapWu0zWHolal8kLuGozcHuUeVrTncm7JPvtYFNLrQWtQB/Glnjeww7RBodfpd7ERiR1ho
5Y7oGQY1/zxIqWk/dM6pQ2DzQHTItEsNl5OrMgXnWX1NxpFrqByNQf5CwS/C2yiBQFYHBgXpC/7D
3BhOclNOUbArtOzx3iX3hpx5K6y95zRund0ob95Rpx9LvU4PgwaqezVAofT0XdX7/lbGu8qN+yvt
VTaViSQWtc4Wms45ZER2dbZ145Pe2/pr1Sb1Ge8+9bFWf42xt+AfTDpW87n3hEb4YdJd/dyb/a3V
5hMz16iPntUQNVk2euqjGqpW/ySSf8nQbY86VLwFHqfpUxKkH0ZMLU/MiMGrwGVnnRS1cUhGReDh
z/RcgmRgXI/FJqrDr2oEcCJAaXk7cwkzZC5OUyZm27NgAIQEIN3v8cS+qZs+zD/dLzj3C4ucAMhj
/35YZxnZSr7HxhrIcYvHZNWIdxt7RrWp6zpZdaH72auCamvDxGPGYRrvRW8BGO5mwjqF/tvJJ5UZ
bZqeNCITofjv8gC2JygM/8Vz7Y+glbVnlxyRHWwSokC8mAK2/nmO1PCLjZpuScnSPAweapiucWv7
jFYwe1DIBNqStRhvrXAeXhoFa9NQZV+Nbv7ogzh++eMArWs+paFpX8LWg3JQqmRTaQ5MsAqoapJh
ESzwnd72ZvpIemJUHFdUjvFFnBKo3dNjHa7lOXI7W1xyX+9NK/H7XTMBMc4q9QoqIzvKpCUKitgt
Sv3q2TVhNl2RX0DuAstKIEIKV4Hc9DzuYYAAjC26WkNPifakYIM92N8WOgkeUT23xDX+9So5hxEP
iU44/HwVLCMq0iTpkKalO/gNZ1T6llu8NnXCDKcdmnPQeOAB25T4yVLBtV45wbqt5nxzuz21me3j
tzTcB91OooNWI/lsit4lDLaNDvJ74CSzS81Mjw7yizBa5QvS+0WRKJA5a4KGjbRsLsQspF8xFSGt
nbxiiWOF/CHApTePlq2SQlopL9KwpXQmsQx176+DMkgWRBpMe3maKU2SLHqyjvfyOyZHFcLrFro5
x/vGnUhf0bU+XCpKwOSStGB1I9uzA+iK506YTkk6XuuhrnamO6jc6tXoOQIUiT7HsL/1/sek1NOV
GTnZXvDz9qM7Ee4g54O+cY663HoyRURPMniAPrZGN7pHslTto0vP0rCi9COu1x3zuvqb2rbfM7ic
L21dBhu/mK3d1Nbdlb8nlVDstt8gmSll/S12/GThzNN8DVCe7QpLiTeFao4vU2j/MAnkxGQL9P9N
G0NMjVXdXKqoQvzVgJwfpp6LmRci7JJtHwcNd7hTNdjtKe0m0vIyL0JXoYVfZj84F5Nuv+Y2UT1z
DdFTNcPwQ2RALixDj5lDiWJXJMuFNoGNmsVtk4ZqRd0C9rcOP5Ompw1ke8t7Z9435Yu2jwbX+ZzX
RrPypkAlgAxvK/lwIQvP6PqDBjUhaVjpk19gTCRsL9qZE8+lkVnnCzT0WBFaELeOTtiK3FPUbl7V
Ss/CmRhQErc6WHbA3cYLkmNFalDkNN4b9YF2V9gDFmF39Nc5YF2w68y+CPrYuET/Pg+aQJU11Q+U
6yl/I7oI/57Xho+LhAVJcPgJeWsW0VTwwK5E23vnuQ7ebSe5xGNvf9Ni7dpz13nnzCxWNh5IqDKd
eYSgGq/IEFsyhY9P3CKPORSFZ/n5qE7/Pg9VfpIfXtZYUC86KwNc6e/8ESijA8ohnXXjvTFAT+s1
K/sykX4WYHEWCrTNFOOMc0v1xwQ4G1+ikMm7lb+qCbJYxHVEtiozUH81aEgYa8cOmPWlXf0wsMoD
2w+yRo4E4GJWwkpZd8pSL3rnkzmqKHPq7OsfR3RGAaqstIZD5/Uowxqo2J4S4xfUHXMTGQMFH+hF
1wHnDKIHq/uqD4/MUVZTkNnNOmy18hx7ZGG5ibrUjdE9ydaAE+MaZo26pCYQraJ41ilyxX6E8ZYV
Gc+xSM0gv+xBHXueyMTRhRU4+66bbXgwjs1eQdxZVRA/qlO8lrtyQ4BFcSpj8MSqV/ZM52jKPszD
6oLLVYwJdPoIRZbnKnxEa0uL3V2tpto1NYC5hOjtvo3JsYeo9zX1VcgLYxRdLEtJ0LCl7ioYarC6
QwEgJFJe5pyLyQO2ANdLuQ0kaXE2jdr9FGGqfGijNia9KaqQ6VfCEmdZW6VM1J1vNtVJ6ZFHCFbr
5EDCk7mOt3BHEfMY8X6J72k7U8gXmqV77/TFbl1p7dq2iSgAAFVYw4ecpPGDSyzsYiK054McArzU
HWKR9Io+bqyHD2rW/zxI9gYEoC1YQ88biBa3uU+Te8hYq/B/t+VjYufOj1bnAief3TcUq97FDl3l
zefrWTrjm67N6jVRi6fa6pS3pC2jA+nzJYIRDtJYkFhb5D0Kx1ZzDMViixmZDom7arW8PRYL1A3x
uPNVPjXKUScksf72SC1GNYptyCGLKvmcDzDRy2A6WEqvr5S8FuiKcjrIPrkBLf570zACLLn3YcN5
TlKlWwRMkJ7IiwZvErDeO1Cbuu3Jvvuo3Gt0I15kdv+52poky1xkAUhWhgLxIP2zV3Z07exsBlXw
DAdtulaW1p2Ttlu0ooK2aqaR9bp67HaKXxX+g2G2/kMWmZzxcP+e8bGG66TTIZ6L24watPNZN8uz
JW9BOE5fg0Drb+bD+7HypaobqvLYMCsaeLxpt8ApJlz4bBRf6Q4FXoVlRkDGg90XIAFkpxy+H+il
Oga+rOcBpPLh3JCg45wmPXZO3KCwvgz9s2zd+0m6/XlEZEfIgvoB9Rp4uO47i1/c2IKCXCIi39sd
0LL8SXft/MkVWbmR8TirGafNkKf73mzJcyg7hRu+24oMuYB8+F8v4Jp7DsopP8mutpriM1jEfVMS
ajCQF7nu4Bu5D0T/vAdF2O5jmfbs1vq4DLrxWIGpWeqhqr92mfioTaKX7005mkTzvC94rlxIJ/To
uT12C89emsJXLjeNOeuEORN7rdVW9RSF1kpGZMoWaPuVKnI2f7UM8f/JVpU7tyNBD+5St5nP3Ha4
j+bUNERNByjfcOoij2rgX1WfPpgw0alVvELEhUyiKRceKeHEqlBqKKLmpfM9UCYdRSOzNIpprefu
fMCex+JHkSz7ImRp1YgVWNhjeLHm4Hiraln+8MHuuAbL6aLnggq32mTvA6TbWENZfeyrlIl6Nrzq
3VQe7RywEQXr6mPQcpsihWw8kVHqPmeGc+igFC3qtidkw6mLsyY2ve7bp7ygzhNyM08JkCc9g9uT
1yfMR+wPtYgE5lN2T7qGpDqBq/auZFDx8QuWq0g06yzwFqmhR3s5Ornjc23E8S5MM6T6dlUeqiRD
sCQcoFGXDc82OS7UDuFOicQqLzGrYygGbe016k4dE5N8X8B5Pw4qLunJLrl6V6Aueu2hcJr+W4Po
vUGJ9FTGerl0axQb8uRwLbM43JoW7AHL6H82pTP4Piq9wfemHJUHWyLvQDZVd3a5CSvBYrDstv6S
++O8r/kWzK2NqXHlq92rCjv0U1pqwKj6PjqSQ5I8kwVA9gpPfvf+Qo2TZ3E8VjmEBM2gLCo9FGuz
IkVIhNl1jnokd3R4hGySvU3ouHqySPrW6K9QM55s0SKunUd2fwaRIvPvQLHCyW6Y44jRWPONJUtJ
8Vrvcu01r8hUrgdzOFUxyHziighrngcu5T4BYHse80Aw26V5jhpjW1aJ9iS7IH0S6cOqzyqUrwAK
z2pQqJ1H5wVIvUGOEq8J9IZ6oUuSlOiSm0ynaoWIC5VTmoEklcfxhzdvw7Ud3V7xZ3/N7w9ufTqo
TkuKxBBoS4A/mDJlGxYXET52zf1DA2RDuFHG1dl7lh/ApHQd55UbIp/iA0hyb9qYStqu5Gg8U602
g1rbylGSZan8NAiF5WhN5q2SILhnZS68/YqUrpdjFNZHTZS97++sK4lNyo0We/ivAUufWQzUIm1J
Ah3iBPEx3PoacfSYnIJ658ZMnkhGza5yM5Hoec1rZV9bvpjG/NXPC8qNFto/jwWH8vMFthcczLxI
jwA5RpAiHlKS3nWgqCFsGykIvlOEIUvVsWHENqXz3ufdi9aEYNncZnhWmmqLv3glONytbeQ4Aoll
y5T6AHgpP5hiI/fuG3lYicjvtwHZdz9Ejv7RJ5uTob/4E98+y5B1ZHXYJApLuTe7Mf7W9eBN0+U+
OpqBu4h00724blDZZ7U3dqqYFsiNok0/92STx7HpIPsMD6tgrTfbW38yM1OwjMjblx7lo7g+/RYN
3esdmqK52cs+OXrfyL7cZvKpD/O0/GPg3lRiHbt0HL/oJNBza+Q+sir9/Tx22kXUeq7VZDGPtmNr
4RFnsC5EUw6UfjkctCS++rl4Ud7Gn4iZLPaEf536kgn8wCrHeszIhxX6W1kvaawkWZZlZhG4HdkX
wEH2A7m00Ze+dB/FUmsQ9cLs5YE6sQF3bgKz7JaUm1BKyizTqibJS0+JGPKqLtikAdAEr8EHZdq+
deh1ot2ILeQakqLOboaa/E7ZjjBTX9J+50pISBIW9ppVZuWWpS5DXHvx2BeqQb5qAxVCWuUUlNZ4
AJQDcm/APAsknaQfOb/RgAas3MjE2yMqIoB18lPX9O+3eVOAS3xoJjIdI5R4HrzEawjC/TqXxddm
VsuPcT5GKy2zu51sDjBLLNf+4CVOvxuUyX6AtgT+iffUswLNrpMqM7OEIFn75GE9Es/tXbHC36oc
v1qqKAVO8YRBJwhvBRE5JlqyWvLrSFkdGcSRv37K31+XeTOnpaMPq3JulqWgD5AxBnfAckEQyF3Z
mYuRjm/qsusBwt0PHCWgQLbvB9pG+RaxXrr57Wf5tvZ4WyDNfHdjw4c/A8eeyBqkzmr3qnXrkwOm
GOVz7k+u+UH2GIFBbI7cHchGXwv4wkOz6o5Zpa/dKLC/qcPwVSmd5rUKx2qdTdC3+yAczq7CmdWl
gUsdxiZEbvDcfOeKzGGrMqmoA+xOSNgdk4eCdZ19JjZyT25CpfcAD+Tg8e7t0Qr9/b+O3H/EaGv6
z9fcf2TQOeSuJsa2Ey7nljX2o2I6KPvk7mh26hH0zntugHSTh0g3tNyTG3mEPFY2xbF+R+yZbNlR
P3c82PGTCz8kWnqGVqjmxzYor41Qc0iqiuyyvOYqW7L/11HEa9p7vwiUHlOi0AOQSuhdXODBq65q
w6VcMpMLYnIAU/5biMIOypINfsAcAmt1q+BVVj7uZlkBh5jub7LOIg5SFJGSOWgurdjTMpXwS6UY
l3KgtNIRAf6MeMMSnfIYebQv1vb7YF7l3RC+KopStC9eMbKYib6e2EdVJ08W6TgVnipulxFUUkLO
KdljYBxPXO6gGpkT0acFQsx4nCBTyk6qIuPJ8qo37LWku20U7V0Vaw+62OQBgVMPs1izcMRShdzI
EXmMnRM29CB3gYM4Q6fskbi7GzyQP1xiXr7CwBmt7GvpkAyMVhuKZUUBznR9mM4hi/S9ykN23PI8
NBvBSfbJvXEs4eg4xL3YoJJvc76+bK+l2510MSH0RSunJcfqmQKGGMv0GUKnArlO7aO8hgaVvuSg
qjdcM62D3KgzkXJrRB8eD3smjgm1rx8bnFJreNsaT15i0kIScb0OzMWQ9xnzsEIjN8T6PEi1hU6e
WBcmn3S7LJFWpywPtZi/jFJ7LT0rfrLnNHlScjLmrMKvl7JPbmCZzdjQw2J37xuZbOGxK64ut1jP
cA+hH4OXN01KCkZNfdQ0H2tV868s6H5ownA+Tm6BGJa4ZdtR+pcxMdVH0OhnOV/Ho2bvES/1CznX
ZzHWWrGQ02wUuyneW5V1kphwV03B3o63silXsvxcB3Fz9EzEJ6JmJ7sQLBCpmVGkJwRtA/KQG3ul
RtEKNlvz5Dnme+BCYr+tkkdjciaOdi8fqGSXPQDhq6MI/sOogOmJ++KrU73Jup6tquiyqk55avNA
WTpy0uDxfdsbkcbfzIiYNhshsDv594IcaB/qNvGatcKj+AL2DRGkIo7JExFNck9uJsq6+cO9/W/H
1HqvrLsgvBrjQArEvx3yrz/r/l/ZVibMoDp0Eux2ZPa10EMBCQOocCqF5/dGh07RiY0c0WYDeodv
7sBaCBSgOFqODsw4H2xq1yumIwUP17lGhY4weqpqNMVGDtxGRXMca9LOwYz91m/5xZrLYY+92IUc
1avxRESYseidCdi4IMbJAblhOZgvffnXqLAZ6Z6RXxuRwlRPus5ywRhvtIE50II0mbcMtRrlLRLl
5SGLnyN64hx023iTI0phPamTbl7mCPquxPJw90a4YeDoG0z1XZB5/rU/tymNx/1Hs9zIX68HVkW2
+nT87ZeVu/JtyFG4Ewg+xHtUoU9h+K41lowDM9SW+qjxO5CQCdYJd/St2QYWJyADkO447W0PouCv
PjlQjcMpDqr6cO/3SIFbZgHBo3NfgPkfu6+RmJS08GTrh0Tsyrbckxur9Ji+ZLsIieApUNITUJd2
L/kyPAZO5xtppm868ie9YzI33MNln9x4hdcIb0fDer0xnclPP/ymI/0XW4amIwAtC/SQRS5YCjBE
NMvWVddSddvWHcv7w6gaD7M/xKyjLVxdTw8OWPBFnAzle9JPwM8I8FmbpG68R9MA/pQr1HHwNetx
8vvBX8+69TEq5i98Uj5RvBg0fN37Go0kFNT4ep4jJKFcKqcXFBvUmXRqlbUJdFEumha+OlOzdSty
UDET6lZa3RbtEs9LVlgHQJgZJvfrtKagP5YW4ocy2TjGYP5IoDhxBtafY6thFYUYtqckbbW1B7UE
fgf0b3Rd420xOh14Gn7I27k4UARfhuJud1uNDuIXv3VZ0LJQaa8H03opyYrfS6yfTkTi1WaZattM
+ed5IvvWs+AOV1V1pCzkLIag4OG76t4506rHcbz8Nrkos8BcJ0EARFVMWICT7ac++zHANbtOetew
ys0ewdkNAT7sDaLvtgdLqau17/bkW86S+Mv2UM/l1hIP2S7+mlVn+jzH1HDQBuCOO12s/CV/b6ae
9vtoaZHlLg/m8Vp/la+dZ/DUgQsIdUqgg9pu9zk3my9UkLrPAz1yR/TkKsVyYHwl63b2t1RT42MQ
dv1zYDbZNoBrt4iREBN+Ph69cpy4+ocMiv7/Pk+FHvofp6mJb8gy0Deblv2HNL+ALeAD6yGSW555
VYn+bZVjy8285jLPebit7KHfDwXWd77lFN7GUH/MMkNfKKMbfig19QuFwu77gG8XPNsXw82OWlIV
Z0mKlHsxaeCe0x6tmLpNFyXe0unm6KcGT4mhrSkzbLhKmw+9x4/S+v4MWlb/QFVwgPEZU1UD67UP
LN1eh3ZvPHsVNoWgSrrvOJxAuyX/4+triLf9t28vHwWoEk/lGVqzNeMPYXU+ziVvPkPdp5GZXcKI
HAybiiuhafnV0PJ3XRvafVBPFzgp4YPJGuGFh9HMxF9bfS69jDU/0Sc3IbPbSx6T/umVobq8D4yh
U+8aie3qBGQSPM941bRCvRAlZEfEeJLbblK6wOiwmBQuj0psZ+fc7D10NOwpg/dzL2+IKfjvc8P6
xyXMRMbuIGJ3VAtNpfaHYwoHBQlfRgHO0Bh8kfad7fgGOmRp9NR93TLbWQb89zbT9deUX+fP0UAB
b53O7isSMX9H8dZ/HCoY2IRVhEvZlJsmiNsFAvdpg2bFf5R9WRE8kbPbH8lTqBaDriirkVQaVg6i
D/MIKIiCebRzyiIiQK37SNG3/+InGUSKPM2fusGryNI1zVXvYeig9vdiGxPy8LoA7SbmsrIkLpty
MnsflcXNe5NfIdr998eq/4NhYFmcKqgwDNv2kGA7f3yuPAy6ae4XDay3aeHFiX5xxCYoLe3i82k+
RJrXbO4DbQYBWsk9d8Uy2DmJlOZZbnjWIHhvQiWGIB94Z4LCCNmUgx68UgnxG8214Zb+JWGycjBT
8wvrb+3F5Rrb6wqQWfChbe14W8ICrAuBqrvS9IQKmU3Rtq9wJtUTVVH/OVaDblV3YbS2h9o7BYPz
Q89ad6H4efwYjkRN8G86TKmKfkodsg1lAudqu4aCkigb3wfX/DYpir9sXVyuXd/MuyzoPre6aV6a
KbYucs9mJRTjpa2dwHlFB7MFLZUMdf9R14pVGM/ZV8o3PUKq+iFQOvc8hm15SbuC2Xzr+J/CRGXl
wAyUax641akPY6SpYiA3o/c+dNJn21KHA993VHpB639CXwFLChh5FI0f2ypXDwJfvHX0osG/6Pqb
YrCTEyFODcZ0IOgw9ux1Dnx6CWUtPKpdWG14IjZXY+4F755dAkAbEw9EPs3GC3l/en3pRUvRkMSa
8VveDO71QWm9i9SS2HHlX+xaubVY05mOoYoUA9QkKzqQBgl6HLCQdsqmZmU4bq98Ru21VQyAfTYR
loY5aixTJGG66oyU2VmhPPLUVTzLjdszeSLxRN17blo+O57S7nN043ih2oJJRJ3scgcxksoteu9W
1Zq8ViI2AdwT45HmA2h6iktu40ffNL7sfqu6H+I2yYjUSJfN5DnPmm4+J7GZXLLnXJuVs5qGb424
OjC1Uc5xH7+VUUwr929jmWF+rPhWW/IhFl5Uv7Mtnu5l05oBfa60QXslJSz8gDegWrrAjC66kkc7
e3DnbUFx6KIMXD6M0EBFZRbFLpMLLmilWzM7g8OnrtfxENpl59Y1kxMsPuYQTTWRRgw60SI8Rouc
68SU5jrP/TPGuAfW5fyjLG3lQfwt9pJ8F3jDQa783df7LAf/NKhRc2lomXIgaHTe6CXpPh7S+J3H
o+FJq6eAME43f4KGjKDcVsx3uLgw/UYz/DYF5spBsPX1vy8oOJH+vFtZwtVqEuTqYrOD/8b4bzYg
gJVJN6hTvSh6wfbXDA2T61iSpOq30Vlu1Lox9wRmbyvRxWWcrDtNwD1Kr3irAFzndd4+l8WkvCJk
CVjtAGcxmdyx5seYx5YPbjzVWyMjM+HWtLl6WJ6onJbLKR2drdKifnO66MVVM+WKqNh7hq66dsI0
eZ688GQ2UbAfRq/bZjhYz5Fth6s0G7QXEQCAop/kkMxoPiKx/9aqavo10NwDVdOctLwcUiWObGoo
5Ufb6oCvK5W+C7BQLIIsLpM1GQsfufv66Gn6YOO2KD8oG4J7nJjdU3luOpXg31SUuDMNR2cdIlG4
dbZgCSM4iVsqsSNOdhfG62iQc5o0dXi5b8bSu1CuavgGjekJ0fGmLlHFK5GvH9ssndbeBElvNgYM
FVHvUQ1wJkzwVXa6bzyi6U8IpxTtUOWd/mWKapRGjmIuO9tK1qlhBeH6Hk5YuhFCtFrhgbdU7WMy
VT83smnhvXm4qUyjzFwrrcFHaYTuwvVhvQ5upb2Uqe+tdcVSll7Hmo3vmFfW7cotiSHtco7d/2Gx
1rV/zCZtnNUmRk9Mabrm6X/MJvveswY7zovFh5RIqtNcDv278KaTDda9NolCAuZYvsvuLPOJJvEA
T0dDsJTz7bznZiSbrl5xO0k0JkuBc8yK0f/e+smu1dL5UzybM8aDZrqSfNhtZ9SLu8AfzYtu2T7T
DcVekebtLZNMAZPO+ki5wzu31QLzo9Ibqr0Jo3w6Sv2NlOxoCEPwvbveWsp4uJywMAChfxUkG1SR
Lr7kJi40TBM8qTFhMtZ5qQQHvdKDg58X4WEejcwmrrDlL0goCJz05GOnQdzim3aM/UH90TbKgoKi
xwn8nPQNQnwCIxZFHHBlMGNxSomrg6m9FRjbjiVXkQdv8rBot6QnNZ5DmrpoBYq6TVS4k8VQmk9V
Y5D0pRSfo9Syj0bb/9yMdWLt0iYH3Kg1K7XvtkETp9uUWe7KgWm5qX2zXmKC4SYUherGU6G7yaY2
zis7tM2XNMxXBP46r3kThEebHOzFIFDNIfpfbHyaDeW6SnBpCNq0kwlirduX1wLrD0AlS/04hSFX
hkGPDyp5eHh9SHds53LZ1Er0zYhNiO2g6J8I4xy2/VYqB7jWJLz7V0NMz+x2qXl2+srlhMQ2R+cJ
FD353gicdpU4c/DZ0l803+y+pFVz8kIy1alN4QSZ341Ga9aw1rydUWfmI6hSTIvFlDyRFXJ1/Do+
WGIj9+QmKDN/O4vAG1+lX0dyzJz7CVg1IaZ14Tw6U7P8owLBt79fEPnMc21bgQpjM7RJdZBNueeR
/FZVSf1uBcC4lOB7PDt7nZqPN5XqRVEQ3EGZ1h6YXXHTdqp9E3TVYfb4IRW01JLEi6hZInpTHrrJ
ykMifOdmkQ0BnQ4eiLol6ScdtI0/8n4giLYqsblqjj99iDcO6RHzw23b60m3Qzh8SVRoq7auR5cQ
Ju6eOeG4SFiDf4+I2lghtSq2ZTuP7900fLPKsL5Ybli+FYjKo74/2NhHDgD4jUWYqc0ZIbd+TDRE
w9v/vpnpoi7ytycvCvYWHnEMo6bjmd4fT15RH2pBGKOFdAPle6jwtx3wGpzGDNI6MdfWQvaFg8bK
/CRGTF1FSTWd8WGFx9IxrA1UvUdSgo1hrbUTPI85pTAad8nWSxu8l47xvy58XC/+8VsDa4O56Gqu
bggC69/vwHhcYUqnuE31Rp9xwPZP/0fYeS23rWRr+IlQhRxumYNIKlGydIOS7G3k0MjA058PLc+m
t2fOTLmqCx0AiiaA7l7rD6UzjQe5hnf9Vr9kIuwu3XfZQP66PmpBdV96k/s0TPd96tmPshIxiaAh
pWZ7G1jIU1pX0d4lo7SUvR0T6qPXv5LYYLJ3E7dFmILwMwqewWWCjHZXhsPZga5wlzXRLKbuKyGK
2G84PUQ7qUGbh1g0k+kjBWoo4eOAiq99SJA4X5RO+5IqfUkScqHWIRriWWpfwWw631p0bJcgVMYH
Qym8TY+HyzpwSWxeFc/8GGaOTOBDQY32UaRiFiVwiCYm3bKYc+tHMJ2fowCmYPc42ddEnghSj6TU
El091y0Gra0PuVev1LNskgW+NgclqKudL1rcOHp+9WObj5j1AknsUOMiH2jVw2c+mQihzZSEDPMS
1gT4csqVXDdM0b4iTLj8WmqrhORb0jCmqvb7EQwMtMq2v04oD7t1Y39XY+Vpgor2YoQmb+VSaw9s
ZUiUNgFiizhkhruuSgd7YZL5uLQ4d6aoKKz/+91vzKz/f979nkbuBi0XfjPV/nNrGNXEtWILu/RA
uPoW9ZToIgvP0qKLh6cymWsfO7YxoDq3jbDPWlzr0aYEGr0gc+DefR363Hc7mL4Psq0CVXyX+Rq4
Ig8o7Z4pvANm32LhXCvWXR945kWF1Yoz0xS/a9k5VhL94JqNfpiwRzOWsq6T5jn896+s/XuYYQ60
aBYkGN1ARvDPEBSMsT5wKiVesmEXG7dS8ZiagNUe/br4VZSVE5CJs8aVz82N+WLt7AKni74lnX0a
wz46TdzDq5z87gx6JxHgG3m7xCcKXwOoXZc0IDekxFa8jBReLKs2aapDNOqXBgtdgSyKJ4qPEm/q
dR977t7r3OopUWD9wB6edkGiafB+NXuDNHGEY+FkbdIBikKm1fm9MmK/IOwUWNOoZ/d4yhPfn7r0
bLcYMmvle2mD3EWRvXqsW2Va8T/066jHzGU/JtYPTHCVkxDoiYmxHF48axwO0Qz1Zws5vFioFa9Y
2EanL6IjaYtVrzv9qtGiiT/dREzcHwq2g6vqJ9tVdaHpSfBk6WhjTUH1nlsiv9N1U3nUnaE6sFBn
6ySrc1FU/bMW7JUqACkkhLmXWzYmnUuJc/UBZJmNAilY3cVUKIcIyfijWrb1wkZ9aiezsV1SKCec
4lZDJ5J16TjdTrNT6xXr7xfVRk1oEI5Yy/SwLP5ILetDBCASYyEx9t4H4I77JNSTn4XiLMtkxo+G
4cEMwi5c1PwWIRSIRRFpxrF3DONeQSNqDb4xXeWaOrLKs5gDZ7AFau2o/QbhrAwLzuIPxIXsRV0K
oweI3RYoKEc5OE6p5Iskr0HLdm6CH3Van5Swq3GK5kgWrgMVtRqa4629zogAwjpGWz0ZIGbXWXsJ
B3hsal4WOzhvFjouTDz//bmRAiH/eFU4pg76kvQBkWAbL7F/TjlQO1xznLCmqopYw4upiP+S4g6D
lH6YFR+k7IOsliNbkx57IcNGQiYOy+ky+OnIAkyAkRucb2pMIDEuHWUjq46hXzodQpaWeN0libFS
y5kuzpFh/WQFr18iFV5doyjoDqmTOcvGZ+zqfXetGH3w2jQs6W0xxQ8kQu3NWOFPDGs3P5Qtod0g
SruzblQPjpUZe1mT7YBwyYRluLJKyLiHHy/g/8pf3WDkNyy5lgDvblSCGb7j9I/9FOmnFiUFfAqw
LNA7axs1XthjtBJYW6vUvoUq2W4McINTWvnfobz0BFN5rMPC/Z56aXIaMcZ4hnbhLhvQjDvZOXVY
fqr4qK4w4PRy9zAEinOAQdPnC1kn7pZucPl6kzV448UKxRce+/meCySoyG77ajNiUAbqCmKbdEJy
8vRbq6r/ax0iF0e/3xNw5HiJmga/D4kn68+wNSET1J+jKV1aMdggX8uwm4lyf0NYrHg0Ay1/7CJl
n+GfeJ7mpl7zsqPS5mucwg/TDLLDcoYwd9GGEC30MNumFhvnZqr1Q+PiEsYC8AHRj+qphiCzBp0b
bTC8qZ6MNFbvvKx6HNxDHenVKR9ybCJGxwjP6lzUBZSCjN3hlrUIwdzctAmZuN792BTfsrR1DrKm
ApG/r0f0lsNJjbdmzXTudLw9bpQZSPfejmjdi6TSRAW2mm0LtK8VvbnFArn7gtUK2zJ4rNldyTT9
5BYPLuzjB9ux74MJj54vHklg68Pej9z+LjLV8CntUVLCfPurprkNcM8aLobsJPBh7R1Ps/eGGPbV
bMghizSOjjmAI0HYT0vDjV+OAHnEKCB52yP8DDYLc1yAAMhwVqxcg5pLdnpwq+Skl2G7zlrxiIbH
upeUVrw9w/+xrvg32bD5xrDRc5+11/9DhCggM9OyzQA05qXPrVW8Cd8f0IZp64vB0g1PKK07MHku
zcCc/nK1+LPIvfKlajUgoRoMIABLNpa7RbjpGhFeCfXewR7aT5pWvhaVh/9QlWg4oCBHnYauzfjY
RkuhfPSRdHtxa21d2nHxxM7Zea5tzLocRX0Z/CrC0K117t3OCc7eCKZCcmKVnmVwPubqrp85sU4W
aZtK136msFCR7CqUl2mIo/1kiWbVN5ryAunjhO1kv/CmsD+WcRzObkzhlzVXpjJdKX1ytfqiug7l
XwXRtG8IIRCkwfRK48uvYkx0ttUcrLxV5UQoq23V+ltYoCFiQn+L7t9/PZm/q/c5f673HBMRYxY/
TFWIGnt/PrDRoOmqo3goiwQokPv59EMJ8vLqkoy9+IFyFqVdXFnIpY8hwBxZSwvbeBbOSlZQqSqv
BSGrkRfRE4mUHXaM58LvGsy+RuXrqDAHE6/Bao/k13jsBwOhWzhu4zE1cRqr2fhCPeiPrQq6RK5e
FFAW9w7ev1tdAyiU+v1qFqskh15+Ys4zLseReSfPUVwBheWcbuwIx02cA9Gl7Y014dtIfrDTT5aK
hVGrgz8wWXutfW1Rty6srjzWfp9uvnarng6eRLcwkwaM7pxgazonMRdmSrJeNLWxRj4+hmL5PDm9
9wx2k5d6COQA18fnpivhB8zaFYX1P+S6rD8W5shAuSoqXSb/HOPfIluWQ5zTbRJuME8pko8vKlge
Gnny8UUM/+83ho5S/7xn/O1lDvaLIBrPrGfZlmdgyPDPCb7oO02LhvKnOabW2fSfiI4o31t/jJZq
q/b3KsrCBx+o7wZWRvriOuOzHEEw90oWJHjp1RbdZgvcYakMp7qaxpM8MrICG6suZ27IW3Pf2R5E
xjCb3lvLJ/qYNS+3dpAG439qr53Q3PikrDfEGHuCXx771CnRnlm3dxt/Uqu1xjvz2VLM6WBaqPnJ
KrKMziXL9eOAWMARdxFQH96oHOxRsPJi5QjCey5qzRx2wkTpf66NVhIcB930fx8ie+TJv3XLxttl
bmNM+QEBMOlQr8DfFk4F3Q4/koKk+EorevFamv2rBFwgGrKsm8n/JP/jLRoC5o9TVBbbymMyQTHH
hiw8+avIaTY1PM87sufhBROZBEVAB0M5UtsDildEj+O58Fm7XuogR8baGd2FbPsandtTfjcmwUa2
3QbLCwIpO0ZdGhy/xsrrdQZL08RrTKKCXLnIMnI+cPyxUQS/ziLToS4/z2PVU+R5fQ0xisLkJZ7O
ObD7cwXoZJmVFsyubLpOSeRiWFWUhw5bZ2wE8/6j7V+QUw3eBwLlm9pgxQ0lt3sBtrfHKac6hYYP
as6tiZ8HVokqjzVeWjcVmE/Xw/ek+fSU0P4YCIqtiinLTog59SfDwubT0sziM/YBfnv9d6FjhW00
IdyySh2JwE8VtjBjQ+IEpGFg9edbIZIpOqve6tbi/j2gqcnCmCxdFrLXaWJMQ//uHWM8CCaMWYl8
/qMjVls+gehjoHfZ8XaCHJZGE87cRfxnuxwWGXG5rgYNs+r5Y+Rf0mQovbrAvvdxgjU5wv7q0daD
+mqYcONCxXzTnKndkPtQtr7Q6zfbXQbpLsqG7nvcd9MyMi3nTCTHPw5VG68xqIzQfR8Q/2eEjrkv
/NblNCbPGdYmVxyCna1Su9EuNyr/efZrtFmKf/bwOVBZreMnsxHFPhkda+NiXfbqpelR8Vrvk/0U
NhJ+k6wjUoeXEgsSu4q7VzUsi41uJuWB6de9j0bNRuNX6b53k7FyCTu8sZvC86yrPBK8pntO+hCI
yjwirnexcKfPsE0h30P/O6m6G56MsutWpvC1D8f4C1x9/13eJA2I8MtIfnpeS/RrTKriN1G4GznC
gVuPiIKYHlCtstaBbqwnpSlOZpT8KhpyNtt+aD9v7TXLkQGO5b+GtOb4JpzO3arYzP926q1qW3W6
c8QlQ7Fi2RRKdJAJiTzsLyyFx4eSrTbmmNpaNvu25x291Icpo3vdq1G10SbJy2wrewnttsi768Pp
q1d/cbGTe8nx57qoRvshB0F6NHYKO9CVrKZA+JetlccHy8g7eKP6uE79sji2ZhSW+Jq7BZYd1G+F
HhPHgsuXL38bmARAr2S9dPkBmab/cU6qNco2MaezEiXmWRmsdlVUrJfMEXJhI1rbWb2MamKc0Xel
fx7Ehqlbx51lLZ2gztCLhnSbBOq4ZmqsdpJeKxR9bxpQNy3fiS8aFCPwF+o3O8CfJCq94FrryO70
STJd2qA2tjO07ZghZXbkPSO2HhDQe8fq4KJ7rXkN4Hos2kxNPluiTaVHKBqi213WddVZQ8AJNera
QZFEd+6aIgJy2ZkJJuAJhpu/Nd4G6fPIMhbJHr15BI05GYxksevNIB0eyPs+eZNv96tqysyDFavA
W5Ph1NrtcIqn6WesJSRJTdGti9HoD1kLEEpviISCng/BbEUpiWWWlpkRMWeZmMu7jgm9hOVs4Kvv
IkYkq3JwOYwBMsIYeiYML+78sc8WyEViCi769h760wGhbu9ZNiHiChdhetbm4cy9d10IJuBrdAfS
YZpC7yirvhIDp2jififHKmTyN2kW84zMp3oO2Xy4oNNSDrbIg9xVs7Sv/Khxgu4Pn3cnO+X5k7sl
ZJN9/RWDLs6q3oxfH+ymBJZ9URprnbX5cTIb9ykq7kK8CB9lJWnsBONQu9zLqp4r/q4xsa6R1X4a
u8c++h5FECdlS1WitGfi83cI5rY8y/qtWyQ5eo2GcvL08rsvEjSpoLfiMY68hNUn4JGbDn51W7+I
Whd/kUDHnqMx3hMiiEu2aBOvr1jda3E9bUek1R5DHjMkx7vph92hK8A57FAgToKQeaqrGSg1Ts2h
z3kkSM6WK43eN78ooL6cFGRacbuzkNTwlQRaDuDf86cXZ/k5m6ziLBtlIauEtBqvvovwACS/eHbJ
i/2sLIKwyBIgkI267sBtBIc+6O6GqrM+A98IEBJPp29DkoX4SjvGs21X9crq+/yh6R1QslZycaow
eDRR5Ba6lX1jQoVrVnnTshN5/i1xiNbCZxaHKqqzb0RRVhgTpVeoTNYZ5zOw1fNZwxhlmyjD9FWe
BYXxlUiZRVDNcLhzMViaR0XgV3e2VcQES6h2LaFfpUkV9B6S7tXP/3Wy4h0tntylHGUWCM6N3ajt
vy5NvCYYBNp4Co+74po/ZXNgV/pGuCmJAoLOuI8LpPDZ1KJg5WX3Y5BWJzfr8PwtyubDicfzWETJ
tQd7s/dtdgitYdcfiGtEVWS+92bebcAV2aQvSvGCfTlmcpzXtmyoe6Vr79D6yrH/qWfdqLr+EKRF
EexVzfsSWjfJVJYr8oqdZx/jnpdO3yYpSRUNnYoCafcm8hS4NxP6Z8IzdhoaFM89znLbpNKNlR6l
w7PfWvGdYqnpQvYWRd8/Iu+6IB8Qt0s/S0+e1RnnoH0MciO+hAW75l5FS7MkR7Dss6p+CXPkI72M
/PWYjNe8nNK/RowCEGBGgtlnArCIXhhJbKxGo/Uffai/eRVhpmNjB4Oj68aaDO2rL53bwHkvWw+4
oBw+FCE8SOhnS3lCa42o/qOgsEwG/jfMdgjeFG63r6NbW+j8q032llP8+zjZm89tf4yT1/vjKv9p
XM9m6mghyrEsBhFtyZxpi2HUSH1qYNMWVhkTJlHDU+K36B0kvAMusruoNga56POtRR6VSflUtVV4
kLVGXqMOBThlMdSbr3qQB+mlj6J+DewO04D50+Rw2REKB5xHn/6QTV8fSyI6ZV9ULX9rk4dIPWKv
y/PC/f7rD5Ptas3rXCuyeCc7vsbOQzzE9laxVgM9kF/o67v8/c1vl1FI8eADavZbvXde+knvPltE
HYiuefYDZrCYxwfpuK6N1HjXzB9yAC7Q+UrvaveO90xy0ck3LkMr7z7LYtg53qC+1jaqophOWrsJ
7dTn+dJqYPu8yDP94HmB+2g+yDCWLAKjbRA06aY1scHoqVBU59H+6g/mQNitXw6X51sXOfaP82VV
nu89IQwIas3A/OC3a/86V46TF/jj2r8+u5uRDcysYhdUkfVgAVg6JnXzImtub1kPapbnu3DQlIVs
85BeffCDql43xRisZVUWmEQWRMVDc5uaPFLLMqw/3M5Kj6qWRxsBMmtVdoF+ksWotd5aHzz83+c2
3LOMmbCh/upOtMLE9SDAZzwJfOSoSHlDthBr26usD5cAc52T3hzAi2gCl3SexOYB7lX11VE1uJwG
gfXELvu1HLU72w29c2MOq55Fx1etrAz33LS1d84sl+xljtijHCYLcz4hLqLxUOkKxHFqX9eYT/C9
7p0QE+q0wwsxKuYerOB53Yk0XLAiXhtR7/1MknyX2I3+V207R82L+x91Vt+j/yi+G+V0FYNIPzNr
/IiYYj8wXGcJBrb/zYr8ApcB0r/4ww8ANgr7tdIRC/DL0nqpkJRZplWzjJBIBVLKhInGiZjuiOP0
18gIpwV3s3Z0Fae/BtPo45KNDa3sFei2LAe0K/eKVQxX1TIstoJespe9zLIlsLOy3sneOm/xxELR
atuV6bTo2zkYPLXFtNDL1D7ZmqiXda0la3WuRp6DfBnAe/OUfA2Qo75OSE2l3qdB+JeG6gWihu95
6iJf2/XONh8q/1uaFUBJA+/daFx/jXAFiGYvnn0hiy0/l/ceFg3YdeDEh6nFE87K8vsq97z3ZAiD
Vc376Q5ng+JxDGDhzeNN1HeWpogivl48Lk2cY2dpkGlTD2l6QdwmvcgjMZkKIEgtXv3RwXbS2gYV
vot/dBhDKo61rh8yo9WIzM3Xk0UekxaH1BDOrljQ4uA9W2Rm9FlNtkH49g4913Az1Ha5+K1RDpLd
vZ0vgGAOvJR5HecpOb4SZ83FH++61JgqzNbq8uwZTbJNQtPdRWoxPRlu/lfJrvQTk25AYApzqWuU
uzLHgTpEp+xqaN6jjX3lJ+jgFGMcbcIDBApA7Xr93m7j8iILFkFoZ9VtsJtabQjW9YQUlM5KeY2m
N04VlU3uTzV2PtrUz8x87rPX7xT0154TAGKbwvF+tEpbYYdFMfQIQUv5Zyhf1spgn7KUHUoxr0xl
z23g7bzIVYv1UA76Ql7h1nGrunZm778igH2uPwQC8wULMbhr2qMW4maudU111IFcP1evvG6rJT4k
7TUw+oZ8d1heW6NF1tXq4msalMPSnXyimlEDqrSI3nTYo6suD+EpQ8ZBelxpJlTXASEfnFgdfx3+
WVdZS2yCISK8s4w1vOBn5eVggoRWTHHJopHqTaD5VoXDXK0Mo4mWkxLWhxZVt4Ot4o8gj8J87NLF
MPfcuuWRbGtEMO7K7uA0k8V8jyMnW5fhnHdNos+7mOHsNe0Jbnd1UIN6OA+EltjO5cZdieiwjmJf
uLDs70HLUrqOmwcj8nngwvmRrx31qhgwPyuz9O+b3Bo3amc5d2ZedfvY7XmovUS5U72u36A9FT0Y
bZ2vcMaxrux3QLOYbvShhMY9wPNyjRYE8tyFWTx6AWgaYpB3el8XKLiN07lXFSZlarIIzRTt9DmV
1g3kKZeAb8m3+1q5l93yIoKJ2nf1B9mSVci4gGDn4Zo/QLb5XVeszIi/LSGl+gBhODBt7ezErge0
zp8XhfrZmYvUJiC8QD5+znt6q8K285Xixq6KTVOOLOzgwfgQHvgH9t1LV3Tsue14/NUzpgD83CpO
lnL0byfqRttvTIO9zW20vJgc6ORotvtdVABG4wNuHzXMHzoggrazA/O7mqjBSSjGXneEvy1Zw6Rw
F6wlgUj/0ih28YiofX2s2/i7amTloy6LVvMJ2436Wo6QHYizPhmhM9zJJqQg0NwO0YXL4v50KwbH
+8m9AA82s7pT3WQBdthZ82sI1vYNE5zabcoQaVynzWxC/r5+j/oD4ENlPKSBMO5hGRr3luhntjeA
OVmVHaiw37vK9MSEo08vVm49x5HwUS9DaA8vrwl6JKHWVYKRw5FdJmqsYYbFLYlz5GzT9MHHK/tp
CFt/WYWCHLhbOE+BLfQD9MB+IXtl0Sg/Ag/y7q8WiNKKiHQEzBlvl8LaJyHwSLdragzUEJVLtCd5
rW7KA6jJJqnJ+ZNQC/V2RU0s8+tMRI1IJFTbJNGdAwKpv/LSMjkti0QYXb641X8bo6R/QeuJTvAn
Wd9Cb921ZTm86WI7lK14byKYWHVm5NtocMU7OghhVORvSNbVO3J01QY9b/GOBzSo96x5Reyw3Sck
3nhNcrZZAtBIVfU6jAK+lrDwI5vbQwfQY5coT1kc2Ee3rMJVOuv9jCqovKFNIDYpbcji2SlafOki
uGQ9C+E7oxiSpdej44GombWGTWpva1WPvmWhgEwRevdF4YRPXg+GbG6uHavYd7h2rGSV9EyBkqzn
ktuit8mJLgvnxYJydkpKgRbd3MyCxVozA0OcJzF4tHrDv5RmXu6HqPoJ41q5yKa0Geqt2bTQLDsl
Pk9M118FWiPJ3kjcp1u70iIrsXCVxr8bjc/b0MpAc/pWNX20tTA5ON7O/OqMjGZvZu22KTCjaSuS
m2wGtNeh2NhC9V+iCp202lWThWsJ9TWGpbQ1he2uZVUA2F2oDhEbzNXVV1cHTcbtf3VrN7gfhfc2
Gk56mVRTrCpWnEgb1v3RcP1vnR+60PIb96FMTUHqPxqWss0MxpU3FCRhcofXLoCROzjqBg5GsOtl
VXbYarQNQnNYWKTg9EWrKNrZNlTe1qwYF00r9HNYxiY98O7ODggQIkruXo6TvQnCHaQVkSLLPSdf
89sWp7EMo2PbuPomDEX15PAfQA4lTX7U0/dmlp1OM+O7oenlSzNhsgiT6OL1WLVp0zep/VL07Kmd
2NaPfllFD50zMOHP6rpZk7+jUKU+WSlSpdArMN3skm4zlWq7Rf9vayNx/cPI/PfOLOxr6SfwDJQo
P9aBk541lExXUKJAs8e4yPUuPmGJUnFbeRZI9/CnAhD6FGfCvraV+GyGLj/Lvp4Ftd5H+lcNhc2r
ao5sUufzrA4JZFMZv2q12Zx14mS+sTSr0duQg2aHFCY16GAlQvAnUI0HZVSMh6oRpwAo+slEnSZa
mhZyP+Ao0jzfCgu1pt5sggVmLCWBfkSd/MSxVgH+Ea+F1wkisQiBy17BzZFCM7k4tq/hgrySrajk
WOcgLVY8dD9EYvrPOiat66y0G5T5yvJgFJW+DSLDvUdRQV+q9li8dWHyYM+U4hZsYqsP2Y+oQKZ+
dHJA62Vk7b22XPatb79pdV0AnujTrayq6rRsCyt69UJVHKKWXy/QbOfNcYZXwOTpY5eEKGOLATLm
UDtvWZ74wB5d92R4jXjsxfRizO1oulk4stT5ITSq/DUjOumj9LklHOFuFCedLrod6wvdaKqthY2s
vXC1nsasfhymMFh4SNANs0gnekntIQjrb7KWEKQkKeh093qDhJZsixKluR98ATbC6e1lMldlm1lm
DQS3x2CcrfPS3DsJW022XWG6+1Ina+3hBrFs2Up9QlPiWcvsH4WL4EvoEyaVY3s98Pa1Pd/V81hn
qomV1+FvY8c893ivKp8OGKRjOOP6iYJrIDlndH+FgOIicZDJW6hJi6RKxXLCrAp1+3ujW65ik32s
KAfUEHk6r2PLPeIiZniOA1XdWY017FXdsE5W0MMFHLPyeUT1C4xwHH2Katq1Zl8FCzTnVyHUxvtJ
8X4OFayroKu9va81P3RQGQT16mjt9pF7CpVZDxL8ucVSHBBVmynDvTHkiC9Fpb80Z4n6iBwAeeTW
XQUWZOml0Wu/6p3vVQ9FP1YPY41iWoH5zaqZ2wSwevbrvm+Ei7Du8pVdR8O1S51kGTlDfQjzbrgC
IyA0lmbaXvZWzuAReTD9neyNzK5i3RWWO9mrIIaxCsWABu18KQ923NoNzOCrOjsOrf0iaTeyN8z0
Gh3nyF1/ndvnyiZUh2pt92OPMF3F/l6d/AOWaMpBHsmiHF3/UM1Fo4/swG712xjfDsZ1psDOkgNl
R4W7nCqU5sM3EUB0y159DlLDQKPIqoGpZelFMYS7TOK2/KiqcTUqqrbNrMjddF2NhxMBsaNe1slj
n0Y/DX7UD1NBq77xjO4SeXqCxImXL/XILD7S1OGmUNSnkLDeQa3LcF3kiXqpKgQbOsWKjkZQ/CqE
Lep913eIjg7RsasEXgFgn371yiPZMzYdL3x5spImZbGQXTlGzBxqQ7+JuOUQtkvCVWShSlyZdrvy
krHZyyrQ9HsUELqHUsvNFYBM8qQDBoRDkIi9bTQ25tL2CNktO8iaLLwhKldOrlmbEMLQYyrM8nGy
VrcBGqHkTZbZxlebZYX2I6m8jYnIKeDOmthM7N61MTEy8icvqRuOp8A0mQQmLXuxC4ANk4kokew1
M2Pce2VrLWVvouXu1qoKb5UNgn2J+hQ3o35I5yKbyl+FbLtV5dH/2+ayK92pRO+0hOd01ER2N/lp
tmMRa975aTMrGkfi1Lq22I6l556qgVQIUc/uPLXqsBkCRLO5U3juWGZeSJtYazX0q/sBDuWajGzw
AKkghnajaQ8loazVlIDzQz8b5W3EJzeujUqSbiKeNCl+sICuz72vKt+ncSSP4cTBK1mpcDXUMHM1
U/M3LmT+I2pl9qFHzGU7Bo52iQWZxDhy2quf4F+UxE3+ifzPHsUl+FY9P9mY81OmrX/us959UjrX
fbJz/R4afnlmBnOfgiwi4GUr2UZ2epGt38H7/JTjZZGq6bbsnOJe1qqWt0NTAm5uTAcZFlTbI2+q
L8FcJKj3LKApWlvZQWwSoNw85NZxa5MdpcAH9+uMSTu4UROgv9kMj0aNlmKBTs5GmYocgkiLkwE7
0gsSbuNjmLX6XiM9ikE3gwfUhM/Qvy5skMxw7Vj+D5F5ym7Ab+TSDgZOpI2avZee0+4zz0zO6hgC
M24itpVGu0AdzNmpXhw/yDaTvdFyKrVhI6uyoxVOvU5tT0X+hNNkMWRjtx0zIyH2+K+2wkiYVfF0
dSP4scZkkhJFFEgqA3VFzHbr76plOyQm0Qpc6irU8HWYF8aBCcPJsFOF/GcFdX5nQ5ddNgm/GMmU
alcMdbzP0ZXBmacKVloD8zPI2hOSbvwWwsvWuqdATBHg1JfyEIZgA6Q6tJ891tZ3kvKhqeq31HHR
l50JIH1kfNUk4cPNxq9aWBTs3IoJvRqIkQvHboyjobn5tVERDid8buytuWqS91+JTvGwi6cq0B1c
57oqNsFYqWtlsEeYg1m/gIc8nSNr9B4Dy7kMrpm+tUAwNoU74fg1V/VJbJy4E5BLEu3OjwmJJ+SZ
kR8wlbued6FaBSi3dpO5GkLRB+QCeOYUA4SsinVdD97mp9OJXaXjVKNUmrtDqTFmqWe8oaNoHxqM
KtkeFiorYXQ8d7wg4gc5hBUvyj/mrBxfl3urMH4EZuQ/umTzSf3tDFP3HmXhtMjIAyBAkvzvNo19
mmtPD/IUw+6MjaIX9apXNQMD8CDewOzTL70lvMfMcXwyn82wlIMH0WsHNgQ4B7aw3Ems6kuE4PT9
NFcLMtqzl3h+lL1tDUdDTIoLgx6oRDM170GXGmezrWIAp/G5qRPtHv18kncJYCRUOBZq0Sl3DgQk
iPwZfquuecUhwLrYdvIhm81BjLtYd9G2mkdBhjSA4cRvfWPWgFWSK8F97Q1l+XQdtskA6A0xRKXa
oS2Yr11kIPdBao27MBzctdm32ltfTSc7MOwngVbPqVMxapGXsAJcbidHSc8Z89Dj/3dpkewiQ9kW
ah8sp7Bq15CjcYlWqrK5sING0BwPirUeq81FtsmiNKOKyTZLANVVVrjWwTkgmhn0m9IQRrhGhAnq
sh64G5Co3Jc65mmYbuzMtMl+/uMgser8ZzO2u0px/+hq5paKLkzVUKTF3bCZJedvRT2ry8vq/zF2
XsuNK8uafiJEwJtbeieKkijTukGoHbwreDz9fCj2aa6z9p6JuWGgDCCJAlBZmb/plyhgZrfje68c
ks1Og4qU4fmw8kFFDFAQ/ufM+9XE6n4NqVt/P/02ab5GMV/DKjIYjqUq9mOKZ7svrObNHHXK5rrt
/AKqVQ69/btrVNaTLvyIYyde5W0eXNLSyXdR2el7S1Gjc4hQwtooDy0iMQcDXtNC1Uf/ahlNe2at
eg2F4l9zV1WfywwjhCjzr3KColcEKaX6LLsSjxeK2jZnOV1A0llU4WgdBM6xcZt2FDzU7DUfMQQr
h5gK/dzUWyxKeKRJbM5N36mtB1/qj9IKI09cWmc4yrF2NLKX1oR520x2v5wihGTK9ArflhdT5Gwj
6IxPcqbd+dRTool3fZ6BDFarRRwk6UkOplCTl8KKgxWITxA7MbhcY0zsDQDz+GKhDnxBii89++RR
ZKtj6XAXGai9VUvSdCU7s378RKgLAlGjOw9ZWeNZNAbugz06MTpN3pfst+bB+wx5hPzBN9NUqp1s
+WXEpimDWCqUFLx9pZEzLRQE0uem7DOq2lxCW5o2cOtAPswDRKXNCkHyeNkrZnRgQejZa2q4OmCA
cyrnD6evWN+ittSOUHUWZtU7K9TdjJPehc2DowI2GwphfwYIpEOKCX9WKU6SCtIVzx6FMsRrkIVQ
bSW+ekiVIvbIlDboD5Pjth8YujVU4gPr6Mx7bmzrlGVHeW9hpipODYPt7DFWneFvbfIpXIXcWZxe
UV3wj2EHMC/W3OSzN+Jf5tSIJ83KyjN0InwS5/meTfmg81LwWSFE6XQk85f3ygshvvIChWBvtbX9
mM+tFIWJVdywa5MzXK520EzS57I5hpP5Ur3LY9stgquDwhq5xlw7yL5EAa9tWq1YyYtVWEU+jllw
VEPXF0vsGJ7YnBdn+XOryPBXVBGmjTy163aDPlEKHF2cWQg40B31mzeYVpQRWzs8e8PAw5jVRxxV
uyfZUotLk9gViXn0ktu0AZStEiNo+1QLk/eK3wtMvRJfQt7FW9fGG8xVI+OkwhPYJE7s4/U0xMs2
LXoMzKMzBD9wVoryi21/88tQ499xYo3HoY+tlRWX2SWI/fRSKsp2Qu2A9JNukgDoxmQb8Eeidsho
36UHSx3JbYFydHylfmPbaFz0InjMXECSqVV3D2YLsk0Olk69SgXWEFkLE1aYUwi6ibBnbPnek7lP
DhTRY5uE8ZNs9GKW5ytQbZ+nyy6UdrtNbqV4gKNdhmMPBRXUClsMX/9eA3zetpqgu2IK0vNdu922
U6H4schdgjrqX4t8XvIy7ZH9cf8aJsmHg1cG/yyte52KJEBqQ2kevLm26rqoNjcNKXN5JvtoHQ6+
Xx/lqb7HYxSRfDrIcwunG5dd6wfLzHQACMVhfSo7sSALHRzj0UCx2wkFGXhqYosyDKwN3N6ZWO3b
bzPbfJlDQLhGsagoyWbuk5ubDY68lfpo6a2+MRRSk5rbJztRop8DnVDft4bu7EcksnEmtOC/VaqA
lYV0DjyT9tFjJ712s0p7AhnW4ErQhVfAD+2SZNH0JiZNpWzrIjVAvY/HJvYvkCG7hRr3T5paZb/s
IN765BTChRJ+QxMJLQW/f0IJCeN1p6g3GtzxX25aX/pwbL+bXfOL0qO+EXidLLPQUS5x3QXouTbK
KhdZ8CT7UMdQt7C8guW9r8UZAupr/dHoaYCOvVbYZz0dbhe59bmBvrRViq3l3yu5qflBktc5yOvK
D4L1EEo38la+r2psmsFVu3D41wRxJVLYPAq15/5sZqHqSIfCr42x8RRaPcyszAnW3TxAdZ30bfml
mJUKtGgoD/EkvGdPVX7KcXni9PdEYsP3uq2/YwkaPkeNGzzbfvazJzEBpAJB/SVotC4trCc5NoZV
x02NRZghsJxS/ExsfFWU2NPOc7Mw8BfJBCdOzpbXDNRwF3meOE/zT/BLuzvnxQTnjh9VzY+G1XgD
GpyqC3Fwvij5jmo1sVPa3NpJZaJ1jFNP64qjPINYyX2y9/efMSkiPQZ29uP+V8CYSsAGhd3q3leq
JNfqKDR38neR50+DthktFQur+RfqkKg6q9DB7ycRGpc7F/QupJTIP7hp8+v2u0OoRBklJfXw909x
u/Yj8zL9KLsg0fVPIERlQ15Qs/l/49bwG5c34kg9rpZGiYaUaaHA67cT4JOs3RPW1W99Glq7GhUo
LJIm7bOMNjXCsHuUssS+UhXwrqjcPCI14514PDKWMrBBwvgNsE377FNjXMMunA5GpzpPEjIkIUAz
1Kc26/5apKm1K7mvtlZgTO8iICEwXyF2rZQEl046yHTs2eS7uF269L8C17FgKAfDmqQPQKEZQFS7
w48RyZw95eYescpm+lCxNShnlTXDxPIV+l191vt+fJg0wB+unujLaETwZoDTgv0JWN0HmAYx2209
Xphzc0DI7sHXasoDsJsgeloee9uyP054EFcLeSg/LDH2KHv+HXH+tp06HZfEwNryPsdSrH6Rkbhf
U1fHiNdB+Qp1j//5yOdd6r05Vvp0cI34Nq2f97FGxGPeVdVBMzIMaZ34wbat7tzkSX/7YMFs9pof
Xu9d8iiaKQS9rX8vbTSKvJDIQ/bncUleVB6WlfIzcZtqd+u7X/g2LOcUejBueguxd1/pX6FxlN+G
XiEwdWoDbjZ6Ush9pQ8xki97imrarrKs4VxkTbaus0FcYbGYC6PEcTIDONuxqj6jU2Ugdjo9lwn5
cuhXPmReNCkltZesN/nbzNZ3ZEKdD813sQHKx9ch0KIH6FgIQcz9Y05x00XP66gYavsh1Ft3hd3g
ITdY3NtScT6sXkB6cRX1YRS1fSVvtJH9pQfzWY8gYIP52IwTNnB2o4rVWPXeq8YCu3BCK/1edbh7
Kg6II1fZ9SkYPdJH0XNRCfFZU4wizjOrK/+YcD3lefzo1WawM91mWkR9gd527drIpaCfWyGPefsJ
dqu7r6NPkUf+BCRqDqn8Cb6ym3IrOtlpqaxStTe2Ih8g2E8epNj5Q+8QwcjTYNipzpA/ywGysYCh
zPYiu5yoTY+Va/yU8+UEMtfBOkSacc0Dh5mPmRRvXtC9BrU6bQ3D1yhIdFixqd5H5eXocOcj0I6B
u+U2CmPbfKpT0AC9iZOrV7+QkxsXWRna2zwK8vcyKZqFgonKg1s3+Xug1ryfNePaOu341BbFWXb3
TeMf6sJvloZh5+99ngWzvEWylaNjaRmLCrbKSY6qU7YpTG98GSdbRUao3bej7WFkz5soQAH90FVG
AaRINM/ywxDIg/o+Gtyyib9M8+wC5ewd4Kfp3CoRz9hDTqqpxBeUGw2FLY0FwGHhW62GdGHQvFa+
kW7I0wYbb25awDC3WZ8n69toHBU7EjsovgUNezSrbvY6KpxL4Nz1awOt5FAZuYI8IKOwPoMToHO+
mPlSAsmbBZF7vPVsCrbyfCoAM4YbH0wmNFU6XtApPsqWlTvUgcPi9oNnD52r434TajmBvsFQgfTo
VV4k4P/ZZbjPyNOw+cRGW6ufelwua4hQJXyqta5EwzNsSCg86ti/dwqvu56w90cowj3xPlEJ6T8C
LWWWMcseQL27XwKgMqSRWr84U/6IrZCyFDXiKnmn5Jum1VGGFWa8zwyiqZCFAkdKn2SMGRkXCOxo
Fg8giIyqVReDN1spprWAjDX251Z+JJH2UKaPPKT9+d4tmwFZkG1uEAHLZt64/VkeyQ/bcgb2Zh52
6vOF0HHgRSYPfR0lqz4d+lXlqOleUNjbzrHfQSS2ehonJ924oU4Omu3KEg3E+lOt4Fe5BTF93XyP
bHP4he3kr94dc3ifRbay7Pw3q5iO02GY+BtTVevnIFDegt7zv8HJnlYkM6dDmg71W0u10TQt5ZsW
B8PGSGzkEFWhfEutbVb36Td/Bb/YQvdOiLcuz+ptk3b1WjbjDi6AWTXFVjZzEfhLjZzZXjadQtEX
JsKUx9u5SfYVRJW7mJL2gB1jChoUrTd5xAb6vXTNcCe7Gr+2qI9n+G6TfryWzneZvYIT0D2LdtjI
1tjA9qDY8ihbSeUPZ5iqX7Klm5V1ivp4hmST9iosLTnGOshWmSILI2Pax+nMIpkTaEFlZjtzxLRA
Tvaz1udusNS1HE1iuFKqUVq3n1oiNbhCCTQEODcrTgqBQqsI2708l0IDYEQTyVCZfBNh3yxKOHQn
Oeq64w+SstVZ/haN0l5yA0edShjmqaeysEjdcjuhAfO7hvlAVv52oM09gBQ2xS6oKkwE7IZ7AseU
sNKso95TmaaAxmHTsDbeDmU7GKx8B3fuiGks+M9VMXb+QeLRCn/6D4yaHBj0bAUiEAfBWNni7t1T
dnD6b6ZbUsujXk/Z8AO4f/ZGZshf1wIDwXzwHTJ40E0yaD0C/wCrflTNLtqY0Hgfg1B9jtXYPIFP
rZ+LoGoepq4+t2raPMuusYHsWBZobMomq0Z05FV7cHs3eLCSiRypPPQa5ZjyHtnLVhAVxFzjHGzI
isKoJKn2lOPVfQhcRJRyvcXqUwn/HEH6+nMkRyNS5ef/97ze7zdKEUckqf/zSsF8/r+u+d/m/avv
9rNt1tsuaTHqY7+4MHS3B8nm4TUwy68JF3pn9ebgjv69UeqcbYzjHjCVRPepxqbVdWBEpej9L4Tq
nnJr0F9GAyVrY6oL0GFl+W6UkMGKInsGIOy9WF6zlt21CXo4KGrce2MX54QkhTKQdvFmjGNxyab0
QgDrba2+DZZwGTBlBRpBNW1uo9k3l4fncefednP4yYWBszJOvNhuRkifNGa766Qj9oSnKXShAP05
P+WGUH1nowK6XAnBdnRC8vUYx2X04VnLaLabzNshOY5DRtPzxg8di6DbrHCepfyZ1bf2n1nDzJ6T
1/IVhWdhnoXDlzwZZFtytArx56TMAhmm6lO9w/yj31TWq4d85Ulw51ko47z2jj6ckt6prANjWY3v
oNoU1S60g/rJlv7KRfTSlb1zlK2qqFmnkABqeFK2OLFgkRDV2lGzrfxkADvd2CJNrp5S9QsLTPxP
uF8LNqD17164r4FWKe9RjyNlm7v5Y5YW8b7yIAKjpec9FiaB7vyofegxEYg61r+b2MGMqk1+jDMD
y580tJP4t2zkzyTFoS2bRvHXCqntRTWbZmIn6+0GF59u2YRrnQCizNAan0ezsSEC0jvrJJv4Tu9S
M7eeLTI/QGPJFIc4bUaj5T8UKhhip6t/2nZA0QNUcA3mnzjEno205Efk6D9Cy3WPwojCl9Ieyw3v
h2qpknqcXVlI+ZMNcabtpDseCWW3/5aHxbZTsvinamBG2GSifSFrpWwBfo87C9Ths2aEcBHnKf6I
thwlik8Sgd1KaXqykXGtnmKN7Jaa20/TxHeOj2/y1LiArvEVnb4UD88ffWCb7zeFeewQTlwJdFG+
tLZfmU5ffrjCabdqnYJMB474TjZtIydUWYEHxnzJFNah4vfJVYt1zonNZ6lkPbcKwFn3lhzTQ1V/
ncc63zCeIT5nRyfWUyR8cAdwgaIAGBM4VM02hvJolO6Gf0flQDn7G96nWBnk4JxNv57kF94PzgYh
pwzZGGqzAEHobMt4F6uqeUrmFsuESXEQMUkh+gLwqNc++sSyxwYp0zVGu92n6LIlMMfsxxh+g0AG
Y2NeRkiFJwtNILAVZ/Oam1gCzxK5gsiP+1qTyZEu2urmoC9HvE3WYweycN2gP4Oruf2/2llZfvNr
sAZSawIsKKKJUnFCjRTjgLHE9q4/gY8n2w7Z1tHFXTgqxhbCMKa1k2VKA/FbJc6B9hFBCfultc0M
PymyV0/wtKl4OxzjQUQPhNLpGk2x6D0z2zfDm5pfyZy1YvP1VfW6tjTZLF9G20z3iu2FOyMz9acq
AfDjt3H8ZZrOojYfrSYNKQUm2j7gploloxF8Q1KG/P9E0tdSXEFMmj3L/j7RkVFIpmlLhMu3Guq7
rlLba43q5oNR4NgopyGX5i/xu0yOthE572V8ceYfEj+0rWqeR3y5ikFYL9KLDHusd4Ey782XdRj8
bON3Y7aWg6VRNFvbBQxlzC4g6uz9YdiljnYzN30W1kqy7nuSS4qnxetbG6zCR0OQu5enuFqFrQgS
y+d0wG2ci9gGm4/KDzWEY4IKqxPST/nFharsx5eb9+kA13eVWTFSutIa1Zul2P7MSGeVttspYQ4J
uyjRNZ7H5UAcK8UGpNO4/DNdzvRnCRT373TZdx+YWSNTfLum7JU//n7h2+/w53p+Nzku2wB+QTnj
fi155K4BrpAnrzCj6fBW30fgN/d5UUTIrCBJ5UbsZQB0XWRLfqCsJIRRXWUDV+Zrl/rifJs96uVS
7zo0DueTm9SPeL5NYy2bvopa8+ShV5aWqK8kk268Yz2drgZ8kPay6aIVh/RI+1xxwz7PJCXZnViN
s//XSZSxUTuPS+P9/3LSlJEK9pKe1PgEgZx9j7+G5ikWZWZ6F8PHDtz36nQlX4p55G/iZhDviPQo
2xTm9Nbx1eGjEmyP5pej72KeoDgmVYEg8J9qQutFMw8MhoYkPHBOK0sEPgHQXBaZYwYPMRC4B3lU
e7W+CttZc7/X+5NrPpZlkn5GUfs0tbPJ9e0TzfgnOaDCS1xWcde9xLo5rbtYtx/SJsz3TYYLgsky
/SAH5BQ52aiU4jls3SeAt/gETtr0gt9jtW2DXEdczw8v1KZ60jpN/z1CqMjQM+enbyd46RQgyGz+
E37rP6b1kFx5QMsj5gbNSrr4YBDOsusl16Dx/vQPee/sPJ4odo44JP7jZWiFHVu6yd/e34q3t6Zs
316QfoVlbaj21BFmBSh3bLtTkWSbnuA/XN+b5Ex7kkB1s1ENp1lirV69DpXx50j2hTV9JAyapYXy
Anqi/rpB2w0FsXL81PIUVjG+pmc1dLjFuaMW4awo868BtVbxoBIsuGXWr/tM90gvReMngfOhrVG8
aAOjPch+VC3pt3vEqlpx6690nxTM9AMEI6hx9GMX0nVE+o9gB+yc5oEMlGBUx8ah912tPnhkxw/w
ashGT+PGwgl1MbRV99Ln8FHH3noryPGUyyxqP+NI4ABW+u1LBIt+q7iIXd1GZzVRHV8BnRzrSwTN
a6VMGkga8kR7E7T7Aseq4TKo3jovbOvFVBrrZaxhd5uVax5lE+RPvp2ssl51Rmi9kLDLF/bU2HtX
JThlHwPzOkl5qQmn2qTVEL7oTZnsJ6Xyb1JNUD+LVe429TqDh0fGrEftMu/ewvkNGRoauUcrjTbc
1IM4er4xPOG8gBgFnjUbJBxe9ITqT5kn5ruuf3WzyLNfm/bOAdW9lk2vtN+irnWecrxPHiN8bRay
v9MhQyhTahw6FfUTLSzbnZ1Z5j41sx/yxXZ/xZYJZfzMrgT6rPxadhfZp8LSj1XaxEsAUuOpy+aQ
Tv0ug+YJe56D4/NakoG3kwfRMtpg6J6+9OpI6rpyk5ccpb9VPx+Nc58cVfrmz9H/zzwMFJ70EaZQ
WTXeN80CDRYl2Y8KHhwlddV9TJuoPjbESohhrwelHFGmaozXOAjdI07M40JGXLfmQMxqIZM4iil+
89XUWsUahS9SuT4yMuQHUcp13oLGvBaFYf8McvvYxnm/9YjQV4iBqNAsB9I/SBpkJ5BzDQKEHKH0
Ag9yPlLIAqwwozsjRSVeI2SV5LthVDVvVbZNeyAAoV/rD9IoWfaraHMcrDInMDVj3FP4M8PZG1Dn
XekN5nDF5DrctTkuP95UTde/E4SXfBZROv63CU3wq4276SzvX9wRk1WOcdlW3r+j6ZfHpm2Lxf2O
R5VkZfoFDg4Ne2HVhI5BBNf9TNm07RPVYm1MGpJqFPV+y6ixaRCu0qGR1ZuEGHGp2Pg5xepgQ1xo
kBGnIpQRL+FYlPqPorWqI+wpJOb5zkJbs9fyezHGdqXqvkD7Bphx6ifPEqUnP7oeeA6OlbA9Z0if
blDfj3Wr+j5VeD3OCuAqe6YvTBu9Jfda/FiNCEcodmRs6rpkUQ2tcCGzDTMs20ztq0nt8Jq6BPWz
b5RstU26UP9Xq1TSaROrZr5hS4kWf/6eRFl6nlMGlNd4/3shyEy9iNsNAkQsquUwLPK2ax7kGstJ
0DVwTEyvWqHgTjKbudSVqG8fsTdWoNkzZWuE+p8+az6SAy106FXdqaDOtNlvUITeA3rVz8Pcwmjd
evFs/TL5U3aWXX4IM1ykjbVWxjhfopesr5UoxiF21Hr4B3Mbjo9/lMropvSOlYfyI7eVd5F61a4S
eNAMrJmLRLp03DcZ9xG507gPyCMMkwC0uPkTdX6WYCQ8jKXA43EtekGysAjSHeJG5k7vs+rJSs1g
yS2U/4xJIc1PV1k7eEqVhX2J/Nhbh6Sj3yolgsY7KS3KXW2xizPU/Mm1i2c37MttoYvqMPZefB4p
GazsSW3eK8N9ixrT/6U5bFnK0fkuT8qG4dMYhLKWaYNA7+tHBB/DU1IE6DrSkl1yUPZPpOJ6mYGQ
o5gMhKe5T84oyR7BT+/ytQxT7h8qQT9LePtDhF1wi2EcrTJOuOZSuSi94UPzyoOWuNOL2UbFI4i0
FAtxMX7Yqq2ujVp0a4xcdHSicDq8f7izqyFRgH0a8KH4Oya7701/nhV2hbNUUiJGOVB4cUP87ucr
/ncLy8q9Tyv0gJFkqLbUWCs+5hOm9IFemt8Tf1y4CLPgjIV9kwZkMsSQA8nyv31Ja6iL1oapVTSo
MiNhZ7y6pjke4gFiuXQE8Ofmv0bvTYKpf06+n1vlztpD2eBBehrID/bdfe6rj/ceUZnW1jR5pWsz
K+I+0OWw6Qnu221rhs4jQCC8DK49OLhFQmL92MxNoRjdpk6QglZzLbiiGuw+5HF0rVEJv8ousuQ7
DSjG5TbfGymmwTzZykFTH629q2AkLU+wHGE8Iwgrx+4/jsoP5LkwG57SplkI4PoIX5q/MxRsA0/L
PgcSlODlUN1sqJBtCxQeAAIh1VlTxeR/n8XX0UNQi5Am/aETYYDU6XatZVZoY3TGg0aJrp8pE+VM
o5BdgBn+3eXS1f6d1SXJD+q61mkCaPZcIaAcVEZ2tfQ4v7I2fuTwPx5kF1pm1qoUWJfLQQ0DIuDe
gPGoNNjPuUoOKR2SlY/kynud69QTzdbaC36xd3d0T2DYyme1JvOo5dZRdnNZZMvnk6wqvCAVhAuQ
NjlHyQIBLvaFJI91MGfeCEKbm6QG3SezYQoA5KfcN4G1OJW5k8kxOSD7DGM0d16MAHadowI1xhNw
sgkPrjnnl1Qt9COrH/ayCVELWjH0Rr/HV/df07QQioycRs17VaXwvXMwEODYEJ53oP3UDlz3JrWd
RUzU+KOB8TNohf+rG1EFGgFNeSpMFzUEow/suD+MlrMAMmOyDKLCf8aDa5FAN40oMNX/cTRwjyhK
Grzwvq4XISC0i1xMU3TBF7E5JHvZlANsrZW9m4ZfJSzRiydiBLXb2EICmXBuyf7M3RpToy5lvGlW
Xvjiavi/hX74KLsS5yEFTtJoNklXvbSxhgT9vWh6dOyc/rvqkmjNpy58ARIc7EEMJVuVTDvpDuVS
Flq1SrqKsjERyNlqcvOMILCz1gZi3QbLpltfjIkiRWxNgfTtFic5D/p8tExtvHgd5MpOikC8ncjJ
eJVN7BK72/p7H5ULcBktLB4HsbBlpsbI+H2itvql5yj6LMGlFyvNcEZIM1Q8kS2onz1l2EyDAyZz
bqkU148jxLYysHFZtfHskd/l/QPUz9rUYf/dv3fB/byZfinGLB8S6oW7j2a0ldo3XbOw1cBbdQRA
C9akZjEkqXjuAQUuC5ErO5mr+0dzjjllUwO5isaBEuwQ0yYo7TrtNNqpdmopJ22bxvyULdmfTjpG
C/IwoxjeT8p4dGb/Z19Bi6PRi3Lt5iJ8sHOT3bIcQcnCX1PFLhc8EvD75jKTjGf8wW/XcQx1g12D
/moOxTroNeercp98oFy/RDAmC5DTzmsEjI+NCFFNXPrafkiRHunQ+bnAgyJvSxzzkfjB21iXzplU
67DKg99UsnB2+nugKL+55/WIu/nPkALeprlRdbEpFMfB4E6bQtLpKNA2vEJMYy+JvFld7Bq9NV4q
YruLE1ifsrtN+mbbCT/Z1DPdN8lSsRgyozjP+Oo3I2oAaib9eyny4mAocMEdzyHpASbWxxRxlbWR
c0gax7wGmndS5v1n3pkauwbxp3+e/6/+0SDgzGyz+l77Jf+zEF89AGqOzQpZVHWy6FjWT0Y8ICGd
99q6CUKqVbOiNAn16YhTHRX4uTmS597h9BSKZmXYUbvM5Cawa2aGdF8cZLOyYvSpFOWr0yqA6j4M
1oWZK/kBrD7qycKO5KicG7gRBqigCjb/CDa61lyNqlkt730ydwKnBl5aP64HdxZ9T4iM5ydCPim8
SwnFHHB1t6dkHmiMhlI8Tg8H2acZqr65PXV5Wxh4eGswuQR6bHltE+HNR9HcB+wai2bELheBHbvL
TA/Flx93q6BtnZ8Klns4bA7UWSPd3JBTwsMgijJyIlBvIS8b1febHq/SFxPJQlL/mW4syXeqOMPM
hQCyt5uSEucKQ2i+IIOH2eh89QKhLHwZQ/bCcrQ0MWMhw7yLFUpgwP7yDzdFx93O7Z92ZT75nde+
l7UQ634Y65Nedt4JACMyxqqymCwQwzVwr3ft71ExiRefYsfT0Bv2Y+lqF2lvhB+m/YjM8EWGPT5p
BdySjUtaFOWuqnWYGzWRN6+NeGeV5cxjaY5u2OFNXjb949RmgB7D3AM6ml6t0SkOLPFIa/2N5Y34
kw1J95xAMiC6BzUFbACM7zxh0mKexMox1lX+M2ic8CGQMvXdbJogZesN/adAgwhFSzTs793YvRTn
eczp2DKlvPiR4OtHdTpOGuglJRxLBHLwkJjz9w1SEksdQVmEdsx+n2NdsjRwFP+OGC7JeGjbltO+
QPSDsx9H/UpFPx5GRejtSziG22TIQGw4Jw9Ex8aNymArN0hRPEAMdGvcHbQpfp+6tYVs5btL0f6h
0MGt3rZR80lOSI7Xblugam5/M+SWntb4PQ63ZlaRMJ9KfL/CMl/EvpaAP0U5MrcDVYA4DYz0TAlT
f+XIRbzHnLxNZqRQ9+Yn0Jry+hgOiJZ0MkvjqkSIYadO+95QcPsw2JKiN6jyYsjgAOUeR/+l2eHP
tTHi9lsfRktt1FgDkUwmZBYUA2/3blWKc6lWQLsEPKJ0xu2oH+38FQbZ+BOcSfbGmlquszzKHuLc
SY4K9fiNN5C8TMt4WgDMAAAWdtes9MQpNCdxsoNQWeaOrS9l8z4wUHElyp8nYikSANOY62p9NIzY
r8xp7Cq3wi2VO4joMsM0f0gXFLUs9ryH+hPIMRi+Y32WcSWyDemCUrW5R3CpDZeyPY2FuY94gWz0
ZLJh6oqmUHaxaTXLxPZysiaN/oRP2i8yRdkD/FZ/iYieAlmjUTZUGRoKcLxt4nxaoSCgP8oW/kvG
IdEn8mZqyMKeobC6GJzsPQ2wX4kUVSddZfpHXQmVo4tO77CX7cbsHGAYUeUtLH96ZU8+LushL98L
FmjeVjw4shlO5PsMHJLOcWYX725OhtYTb44ngkvj+++y18/9cd9qIyCFGs8zDUz+DjDGRv6/uqy9
THGjf5QmMYeZQ7ws5qdDzycQLRShnozBqtCZFd1XDY88clekfrMfSq9Deeid4VKPvX2Is8ZYe6KP
vuEFvrETE9RIopLXHyOx9nysEOsc85I5l6VnQG9F4eP+hZDF0Y3hvb8BJkM+OCqvomiDsz6vQXbU
9CvXZSOceWVObci19mUN7Fn6GwBV7ZH2Bz8xD8oT9ERDN3Y5161WNjC0TZ53BIMmVjz/bMvxgYQ/
WCITiQKIZKPpTV8IZj7xxjWvkBMhYxnY+7JoiK/0RUu7iTIXaqBeRBpU61KBNstw6xcT+UK7042z
CjH0HMXuxXOC34C53Ocuswwkg4F6qFQHeNdlpN2z2j8V6AhsEkW1ngrVNJeI9bTvTsqDO3qN/2PC
k/MGQdSJx1EoFL8olX7CydA/8DYXy95168cSSN+U2t+tMuXRnxdVEgnNIo/96rYC57WLQ4jtfpcv
B/lhT3hUu0YmbquwnDFfAzuJbKWWFD+bzCbKCszfsacfDMd1PjsbL0JqB+mzo9iQtGurIMMixCmd
aRNDZA4vfgPe0+mt/L2YvLWNPp1zzSrw7gW6Xq0erPvUiTE/Rv4QmHlan9xhqij1zO6gaHmpY3wY
6kQ13nl3rVO94fUXOxk5Fd9CiRcOvt1r40XXqupS/JYd8kNy+c3RVsnjdtFuElD7ZZ+C9tdWL6vf
BXWSNg1XveEMgM/xFg3Z369lwn4q51dJe6zn7O3s6KC7lv6MyuzN5hZ2TbVOUZ5Yw8SbfedrBT4k
X0UMv+bT69Hqtfia9Jzva3T778PId9AZyfji5WmycViST8jhF0cUQ9xNg1jPszX00aKrgmfQ4Y65
T1x0ANUSQKDfj7w0fFzglWYINvgjg6CrAPEnjm+cqXCz7dBMndcpOR1u/G8Y8HQPgvVk79eoqxlY
276PiheuYXtUO2tu+qWWLJKsrs5ytM6eyAwnb4Uf5xcgg29o36fv1sUOebplHU7Nw/Lc2P+Hr/Na
bhvp2vUVoQo5nDJnUVnyCcq2xkAj53T1+0HTY87n+mufoNCBQSIJrPAG/0W6zPRIOLwM/W1JrkOB
v6IoEzyEMRY1AIzDZWBk4UFup8igr7F0jzdyrz02LT8h6iyhnrTHWyTkKCHwSugK0jEqmstS8qwM
lPJsoIB/nwrnxUZo5Rm+tl3Q4ee6dpGhKaQJuH1KivfFHIvCkBJ7NTMr5Fm4EDiG3V/5JW9vYa2v
oGlS2e4WamOySMhjV6CAirUSdfVj05XWdRq2smJeu+O0J1SAMCzr6anz73BGKbhdpN5W/9rsAiXY
96lID4oZet+JA9wJHCVmhrsm0UuEyhMap9B4LxbmdBtHNZ90pa+3g4qkuryTe3bxe1j2hfEKt/h5
5IZ3sfMGeAJkPxmPRaWJgVdBG21+O3JNjub3+mcnNlvpNU+zzzxvdaxCTUbzWY5o9DUIxO+z+2rA
v3VRloHg7nptWwTRXQ3AP9m2dU1bNd7bGc4CXBKsp1jvBkydffuLrbTOZ1dH/sg8/iiqIIWf56Pp
cQdjGDoVFHxm/8JoyKEyfJjq0srd4mvy4Ryb+Hq9exmIU610FZzsVWXjDLF1BNYSHK1aH7e1CwKh
80cyK6uO34wZPeQ7efazhy5Wa9rcLAXw06ll+1xr5nXIwuEs8mo4B/OhHUcF5nL5KOflAUPaGAxz
qmDbOoZrc3IFUG6aDqMp9MMdxV0pdXf1MtQ3JE7cTrmAglhKfzRcH2utAice9/sbTjzughtOXIUu
hJ/vVACEmZ88Q4mnCwWSwxPwZHlwY4XajxenuxScwm1Oa2bKz+RRYpn3KWY8XpErjK8qtfl5BpZU
QE9z0MH05eD7dWG9ooE2V1V95+S2aoM9Q9luAJA4zz2gF3CUlvll0cvqSRF9NdgOIBxmlWPlqDQm
da0hXaL6VrwCuDQegtb4IafLQQS7uAn6tRzmoU05NHE+LdN9MgjU4aiJ9Hs9El7OHugT7HBMpCK8
jgHDUOzzAM3XpnmWGZc+g67bzDJ296QMQZaJKsYcMckVTxLU2rY8qal9nvhal5immNrxdjoK7OHS
IKvWcvK2Uof68T9D+Rg9SmGIwPi3T10ZLT3grfMX4P65CwoB4yJ3NWNVpBP4isnUl47AKK3Ouve8
zpwdRm4VIsskZTRxZhyNUXtw0BpTPaFcTGVDCO0kh4qukdUaTpZv03GiVck7autmhvWVn3or0G0z
le5UEwy85pQqwr4vP4vYqLcYt5gbuY124aFw4G6qblydA6sIluQR9aHrmxCr+RlflyS+fbRAdNcz
owXckaCltJW1enm4VfiL+cLTtL8X7lX/zO/Anll1RKV7DrW4MYhzbZSgX9B13OphUj5HFigWXByz
L6VFphiozDdbDYdZbaQ9OxghoBgAg7kDWfwxCHVfoYG4iys13ypNPJL/6z7ijzayX4q1tciSnyvP
nR47JCUIxNV3OyYJqWnur0yiZTU1C/zq81d/8tBSVLwUSrI8dYbCRjxG89cmTcHzf1ZyxUzPisPb
Zb6rZ9lVuUWORVXkaw3uKMHe/z5MPoPpeGejN9T9lDi/n/T+WF8kxm5Qylc55XFnWKsECttJwxkc
BM43W++hhFVjdUCIgJDrf+YtvagOBRI9r3oibvszUSkrDffI2/y8Pyt1CjTzvDo/j9w/z+f+mKwL
mE1bpD3EMyyFzs+653bOQxNPxwIQfuO2mec8LyeN8dPvcnGM1I54JYSMrsZn+aCiqJsthbQIzSH2
D/TtljcN0Ea3xZW6Yratai9ceXo7Z3QBiaongmuodf26Knq6wUYOo09R7ZWEHWSBvclM9MVRhdKX
ce2rT0Neak/O0H220yROQaJrT3kvupMlqjdsU1SAdn7mLgsrLrZyr39GaKffwngKDyMwwUuqCiSc
sjx+J/D+LPD9/DUAmQncMvkKgYkjX17Zz35mlBvf8/Vj7Oj1SSPsQGcv11/cMCoXSd3n/2T1zs2a
5BdB2z/cCNK3SUNHgU5CfzbdSDtkpM3b0bPrJ0qICrIhmv9QmlRjO0SXIWwV1FsDFTxxPyT5zshm
Ug1N3msXGtN16oqCiy7XbAb36U7L6gUOyaDV5gWSW/XqAQ4G/g8S5T7nglK7VL2xklP5vE3uzZXh
s4MNfZDz8oAScQ38SG1ve+VcoAvlmFUR5isY+9ELAlvsGu5msCPxivPHjwDfpy+hJEebuP0jyKZs
HQglO7n6oJ6xDEEERw97mjHZ2im04qsmsVo0Y2BSZNDB/OnRk+4XywRFvxfAMfUL6Boo1p9Sw7mD
mn4JxlID80xCUkzeeP7PXFBaFRaWk7WWk3kAxREz1mMdD+Nea6N34Bfxg4E/y4M8s00/vATdW4ms
/QMi9fGDPFNE5eOdW1wnZLt+GpO+LXB6wbISEmhTu9mvNCjeCuFXb56S8qUATECvK8TSt0h2cZpP
p7gN8enwA9s9pKDa5VxnDxPOHOjQIcq6N83BviqBZxMO0EiAFrK7T8kz3we+UDXZRY7Adas77DLR
lqFiuwG+q6O4ZqYX24p9kFqiq+hyQoaVk+5kIXWK59i0Ti2HG5xqdSfdcfKVrSvdspp1jW/qxaad
rH2tHJZqmSOhqACnQbYhesSs3TjncfHmBBREUSH67oSFs4iDQX/IgiA8qyqkf7uNle8UBWh129GH
nqbZVq+TYtdFCD11QXIyNNunqzXVm9pSDHMhEuyVvb6C7GgmD1mk4ZIWWPGbiU/inmQ1fdDHsj1n
GWpPdYPCZNZhFxFbJZpF85k8eA2YZFvlN/DXghxiM26vSdSjpdyseGq/4A3bm+TPE5AM1usMTspt
y1/PUpauvyp9D8fH+J8cNNrZwSfw3HRVNsK2cn8qdmpv5ZwjBv1s57TEFmaKW0davgZi7jITc0G5
Q3EeGnG0yLchtKlo4RXaMg4D95ceJUc6Ys5PbereVSdUvmFPSU0NAduPfprp8AZNM4LXI9aVYMBT
u35uDXdaYQVWP0aNPa5H8teHzpi0TZc4xtmDG7TtDRGd8MRJ9y4KghBDJrzE2iDeF9CM9nngLZwE
4SxvPsizv4Z4/v5ecFMF60PhaJsp78wXjNCL0B1e5cE4ao1obud+fK0m0b3IhQpA5oiS+tlxUCmL
StUpPpIQDaQuGvzNULbAqRsfu6rIdOsN/nNH3Y3GmlZGH5+K+aAargHnrfgpRxOq/gvovuAWLB62
wwzCP5J/KEfdjilBeblJ7WjQ1lbv+sfKQ3yBS2y7Rzd51BFZxefdwrW0nFAFcsih3vs0/IaeJhqL
6crUm/hXo5m/gNsMb0j3/koTp99P4St14/F0D8pkjCbDdTnHhsQKvGONGEQOG9q2F3VVo9QV9OZr
Nr1zU4zekQ3WL6mAnin6In5vSaYhVWgtYR2r1BH9FXf7aidXsawjYcDs4SxXI+zhiFTHFxcVhSdv
UI9aB0MrhWJcNR+Upfgimcr77aRpPpyKKlYOiXrtWeU0PGYR0KZ09PeOxGffcNhmX+LCNMPWJXQ7
QOueUoIXrczAwsaxz60DukIg63UkvxIjqq86aJkVEB4bVRauZXbmhj+KITsGObn4Ysy2hk4dkuRZ
3VGrIzONEF8GdOnmCGX15iJUczs+N5a+BQBaP6oE5ct+0q2tJ1DWoF5Njhtl1HAVz9re6Cj3sVyO
Q3/YFmD7aDdPxhNV2Q77Qs1dI57jrFs8j16qcRjRrRlofM6ryIPbVz2OQPQ46nPcPk1JLfaWH7ZH
DJbEvrbN5u8z477ai7Uh+vJAAbrbeEjSPXYY8y3tuMNx1W2/O3qi/9MP6SIYG5I6gSNrURo21B7t
R6vpibtPGa8C8r5TL+yF0vnBp9U7ys7ilraWw7Yvf5V9VV6pZjaP6M59yGmn99x1TZS4G0LdPU0N
TcW6TFvCIJUCoZZ7D900eQ/ybFC7t5qS8EFO1UFuHd0+PeCv55z1clCgyIXmWg4NxXDO2nyQZ0EV
4pqljGtMQf8PUfP7nJVlyl514p3kld3n5dl9WHLpWqfm7eM0gh8VFYXrb25R8IOvnrjemEeslahr
UvDGj7SrdePVMsCzaAgyH2Wl4T6c/C57MeqXxm4wC6L5zGUxTNwtzaUH7Kq6jUI4bh9IxzmC5miQ
2EpipBL6addAXdvC3O6fBw2bWxajL3ij23A0u88axtIKCMt0MvEdPpdT8oTJRbwoXF355uvpwQn5
tiMcNe3tXpbWkuC7yecoslb9ANfhbz2o91tNj6pv2O3Ix9lF024yp1N3nWI372JIKcnxODXC/k2v
6vpgOoKKlBHTzeJ1kG8JVnRMytNIrwF3Yf1LM/4RnRtAZQev4aaetiRx6t5cm589UD7YXg7Uh2DS
8nU5WtQb5mEeUnV3NDU5yOGEZP4CJ9f0LIeOPT3kRNV0yKg3Z1zHVwodhk3ems6hjgsMnXQnZq4e
0OGpNoNC7UTV869KCVGo+bO1GJFuk1tH7Hi+aVy2URsEL9ZUX0NfzeVI0NNWjKNCb2OLZ/w5q2sM
a+ScXO0IWt5zj7v9MJ/JfUHh64+e2uzh54Pp97JhayFk9a4jlblokIF66Go1frOLfwwdf6DbXST0
z65AX0iao9gw70+5SD/uNiu4TQKs0IbfOwoUSE4Vv9+b0YpcvT+++ne1S9AIpgHUbv+S+ZdfdaFn
wWk0P+Tg/oOw3WxaODhObGTLTHbLuEUFBElhsw0S9QcJEBjGpe6Wu2RM4xPKZPFpkvc8eSoPsWXV
i9Ee2nVQQu+9VRZUtfxv/UBWEvSsc7ZJkX+nzdhVx7y0tdfjjdpT9a23S5J49x/CKDdZdIRqACoI
jLeLIInHD2rm0TrrewpOaVQcrTazN35UdEejSlRglki4FODQmJCz28bTysfMqsE8RUZFae2R1kV2
KRSx8XyTjyIs1zWkUtybLBQrOh2VLXShfdAsGgxv3+w3Udy43HQ6ZewXbqZTO9aKAv5hz1UdEQLC
GlSBURyGaqiCSFn6pnoRMdVevFK75zyBrlNZhkfg+m9zVffMcYsDdAEl3BLOwo25mRU4He8SSZZp
zW9QasYLVIPIgUbiz2xxVf0s595kFSRIsgfJYZyrcElm9Od6LIP9oAaP/Z+p+6KcK0YR7FVVPMr9
cjGLNX01hWAkyhxxcAArm0Z20YZqUDeYHmarAL37nUYXapH7tXKWh7pK9H1dmfgM/zslz5oYX7fE
FMoZedEDHfsS0UKmOopVRZmUV/RMqEN3+ilqdf/RFUKZbcWzXW5W4bK2Sv9RLijd0K1ch5u9HIp6
wBuwdI95Il5kr1cPTGcX0ca+cVmEihTbCFtkOeL1vBh7Y7yESKdeRk2MF6fho0oGSyfaZCEBL4Wy
rzkue6P1tqaSfEMo+0kMfXmWv0eziNN9WY4enz+ilss/q2oHgaMbqPXWa7yZCwgENBAKiu7Y2pTJ
pjEohi/kZD147wmfPwEFvQ/5FUFh13jKsS4J+EbIr0WpRdpS94dol9BdeS7HLjvpifozo9BYNDuL
ysd7U/vdoRrQ1JBsWch749qoLG0rhxhTNItySBsA5G7zkiH4n4IdtoBjwDGmM+4NFvHjhMjRQdax
yikY92CsYsRPsASZgQJubJnPlGDzBaqxxTFx3fIEgfofLbGLrYtJwSoXszOmG+B15U9cqRiFhA4v
RUarPG/ti1Izsr1o5J6AfbvcUdmTfVBDAeUlyp5bN4wvBUn1s1OfcJ3Ab0Gdsl+KQsnF9NT0BZKA
L7Rp3YcoDN/aQ950Bo8aPcnOEZA/Zd2B6ljfrMKFTyHPFU9ub4JEsHFTA3jfrloimG3e19ZLW9bZ
diixIw8jC6OHtrcOVFJnhRSGvQ0FvGvgtc57UYyuX8xkKWpaYmihUpOd/yJIbBFNIU05yr+oUeeG
Z8cNTK62oQA4KMY3cH9RTeveoPGW9Vf0OoxrP8P3UBFYjqndHqhhg+UKimQZeqI76DOc6r7a+tNO
a5PUX6jOy4T+uCwsKiHdvkU1ivY8z8lP7/+akwupWaULSmr9sULqB8XVCe56rjTOpvXLj64wSD5o
uafrylDjkzygjkDSIk81x8faow5XQOYz0LcfaeUGG8xV7C2/zvGjzNuzX+foFaNPI9F/YPs+RzeK
jjeBbpKQzzBL8JLVqJBqWUiHtyHDDGDKwoY6gR0XH0ngDmsaneoxnpL+QvcbGw07puSWREAy9JL2
omprjxJslgXhzifAQhwY4KCPPaAkBceTV50bV9QLObTavNspemWvjJkbDCiXT9s3uh15anDMfMtd
KZEJ3xu+AiAGzXHTgwQ2pvDvx0wbb8BGBOHRKoRefIM+oiwfnprCeIvtCJD3WHY/pqnn41FUr1w3
mUY+CXClPOmLMExfwEzqxw6hzmfTqYHxdfrsWARoPcHCACKj8xK6wMJEU4cPxUSRXZtL1wo3kVVh
9P7BTB0VQQucL6dEO0oWg57PSv1kMYfc1gQtaO0IMXGiuT/VfLvB7dbJMC5xiPA3CD7Sgb+Pyz6A
MqcnLyUtboAz4w8zmS2q2358Drl9btJOwx8pz/Ij4RLhFhpqlr0wvNBH+L7QNpXRZC8W7giH1KDv
25chPT+cpJ8UJ154QRQiDK3uSiVwjqHtdJsYxu6TCAX2bKFlfC9aMrE5OyV03fl+OqyrNM82w9z+
zYIRtI/q366zaprqu7ZBLFJedmlyTo9eaC0Hbhh+3v3ASbNdmZHRnULE4LB6twOKtyygG4fwVhi9
t35dbMMu6XZdMQSvcLyeU3DOOvD404hD6GOcdsTVQ7uoaF8+qvNUFtrUfvxmgYzsZFq8n9q/HQpd
90GvUCWNMO6V85Wcmg9mmjrLMJ3V0XABP4r5cGc+3OemysYI0EbVRzaW8+ZaeTja31rPkekY6PjM
gT8XxXfYZVAwZ3RWFik4HA3GSkK3HEU3H9u5bESMjtzBaJMtzLL54NWjfa3pAHeLEBip20DvyMqA
WxwQT3mQ6M7QS4utrUxfmUYRH36JeCqNyljWOtUxCZ21wuz3UEI95ari9ihe9WG6a0o9A2M+9xuD
ONA3GMw/jJlzjgzdz0nQ+7fMQ0Wz8Lp8mdFnuSg9Guzu3Km7n/W1shSp++9crFs/9Y5YG8HI/jtC
AQ66+D0NzbFolqOnp9sblsRD/gDLBq6EWBrYB3qR9QYIfSq+majZ3/IlJ4i8VY1Uv3V2UpNm2xSI
Q1yB+Oqro2yASnaJPLu1R21fPee4CNL0PoE52yH1dKR5qv/jFNZpGJrq09BIJaLGBW8/EN8lCTAk
ZPlecDazt9XQDrsWyYRnK0jQ6acg82OIS9c+TOb4YGTesW+j4EbNkwCp2IK63DjYLyR2I2XwwjV3
v/ooDyC8/DXGpL+UiIh+YRVjfYztHjsCN5wS8JJE/3Txlc2kI7pvV5127rFqX4dBab81WfXNiTEO
v12U9LL1Tg3aXZssTIuNPtt9hBpAPYTg+6M5D21XHGBiDU8KMmi5NYXHxkUX1Wky/VAZUXdyqr6A
LJ6rT45Dc9rPw/jbgGM3JrUUK2udXGQmHGUY5liVNp76EdQPEfjvYTUvotAgVqBb61Ur23hmixqC
YkEKL9TPYR4NVOgJmTABEtjVj6r1Tcv7CU36ZtyV/RC+A/bYjFWSfZ9myq/pltWxmiYXwZDim5wP
a6zNMO8bL2058JXMHXshFwT3PEKww1Q2xVdjpug46FgsR6s4I7NZqK61nWpDfAVa893gE/nMggxs
Vd0lryDwCuCtQ/nYKUO0iRBlPDsJYFBaUc6BpuLQuQ9tghy6KVrns/UBEwHFCE/C9dQXK0AxYJ5P
vcZbq2ms7eRw07sQ19Qh0nexo7prnH73OHyYjybomdVolu2uSfUZVP3vsBYRFLI/w9Grmh19ekDn
M6if6wQqC9dSn0UWst6zV13umAiazTw6knSQC0tK8MVuSsYPRwcrn2p2s75BPwWiTHGg3CheQUB6
UkoaRRjjwgHAO0PMfxpWTZhwLW5U49s49QbqjIE4AX+k7kzfbuHmYfUhzzK//X0GO7b6gNDSL+SZ
XHXiSAA+WBSR6l2axMvfsuabPzfCozbVT/QgbEonIrz0dLqworDr12Gq0B0DejcMinEGJT77HjKM
bReTrWyABjhD72oBBTdALvEgV/VgfFLLyLnK58AQ9Pag3HMcaghluu5HB/DPfLNN3SJHCrcxT3bp
uy9EizsFNuCni2/Y1kzc321j3x72SFB1L4ZvibN8uGwnx/PDU8fvV44FTFKS7yQND+chY6fVNmpX
809A1Xts3upAM3bBQJclB8LFNzB2Vn+vSIaeaHvcLTVsxqJUAbaVBDNFwMBi3K24shXg0BZcXvC6
S7iAR0lyyCLXehtDLTjTw2sXo9tab/gm2Ttgbt1KDhPcw9a9bTdbQWj80DjtY0KHdqsn0IZo3aOf
8/fY55J2WycNL/BqHwa6omho9KZFspH22hMQBfWpmQHhxYTl8zyyqrgBGoXtihzKQ5IO6L8NAR4x
CeofTmctRqQf34cwCjZ93zTbUJ/iA+jMaDlhmb3xFK1cSx5i4/XaBebY7Usqb4PjpLz6IbGn/Bab
FlePmqSQd6R6x3KEPdCmGj2DqHr77eCG83EaDPajDGE8RXfB4jragpZJtEwHBXEUjOxut2JDYLHJ
rR/xxwirlAK074IOEmq4s2K8PX91uEWX50LELfk7qD0EKD+jydfWehE7O7lNrxZ6mNv7MDO9pfwz
6GYvYi4Fj/I9N4ViAj/zIq5v6YMW9eNO7YrxiC4H33F5+veYLOpNw1nDMlN/05St7az62DcPwI2P
5tialxoFyMQcrP2N3p/hP7qEuU7bXwpu6eFEE95y6WXF5sX2yf6Inqdl0JcRP6aS72cH+Pv2zOaf
5X5KrbU5hOYCclx9lAdkBprbmRxqjVMfp/lwH6rQzo9jsfSw/zo1G6GH3UmZz+WEPLOSLIXXq4Xj
bQUBrnIh5luBXA4am+X/nOJ59dJ5KSw5sx4B03RefJSHMIxgR8jToE+TY4y2123lPsdFkwZB7v2Q
U5baIlo9J8DQ0h76fPAePHw1HhAZHbcGTBX+F2gmrjGygpQY+mJLnHs0oqI5QhWogQwr9e3srzm5
oM6rlpevU5f+LSTN4HG0f7R6ZzzIgTzEcyUZ4SmU5kT4eJtSzRbLORW91bGKyBUyF1B2gijB/WFa
pfL/SV1SsqSsNp09EUO4owi3vWu9j3Xk4biWiLOW8lkahTnVK3na9tleNRtrL0dDWxEZ52q7pvdC
zQWjpinW+2PrGlaLFqqLDgLFrNXshrBysLzdSLSQPNiEXUXpUO/l0n7AUA/HysY3F6SG1pXXVg9R
4TjrJk3TVYTTw6oOuJANaRLvIewH9scU1ySdeZcGF2suelEdyC4Y9jZbUl0avPMQE9fsAthJURdl
Y6vbKHDw0/mzW+4p5z2qTemc7B8LTG1NBw4hYze6uOZAB//PmZzjargaUkF3b57vIkRZV3oTfhm4
A+2o86OeaDjjExJL9XpARa0sy+lZifzx2VGAi0XuWAC3ZDj5UbnXVSR45ND2hvHZQAsvo9X0KB+l
zf40RaVkW7nDg7J4Cgv9Uy6mY2meUDXcidms0cma3we9ip3Dfc6O+d2VMbEKlCoIAzNXwJtZA8Hg
PQeRpWwzZywPvmiOij4rr/riYONB96WFxs+o9RRM6hVn45axsm9tkV2jkZ9jC3XzJ3+p3KmOtVgi
CGNf417pIGf5wdbFYMLJx7c29g5VP4gf1DBKwKHxcNFaUyGM1odlm1FkA/+drJzSGzH7XEiXsfuh
a9D8sTqdNtlsP6Z5frCr4J1D6kRGpVDAY0vioJpGqEXa3A7XhF1rej7aix9E1T7JmnoJvYjOgp1Q
S0rdV7mYIAP+0na3ncG8Do/hYUQQG7sDbyNBrEbRppeAzHVo2uzNtPJkofd9/WVGVF8tk+96SOVM
KbT2+1R4xBxeYz6HWfrNtL320KSori9SanUXxY/2VeI4h76qVAAlNDmofKLJPrrwLYWTPmZQUJ8G
xeX/nJXFSi8r/0kePE1sbMQFH+SoVGuko8pKXcqhfFRthSf0BIpLMj9HAjpqlzh2OGe8iCXCPlnH
brjvNM86mYbXX/X5YJfczX38BNbRNPZXueC1bXdMTPM2kvOdmw9X3sID4Z9xjFLKVrWDgezYK2hJ
zAdUXRF+mw9DPPmrwCTolQthHHiU6+c9ndEg4+FN4R6U4FueW9GHX9NSLUBLPHhdVO564KF7y3Zh
zpW0fNsyAJ0y8vbnQrOsLOdZ0p0B/8516Pvs1FnOvmq9vcIXBWaCo5Op6Tke6K09gJcLlJxrvBfu
akg7XdpMr3UUFM95Czx2Htlt5T8j/L6Qa6mI1JfWOckl1QOjQPMSKaLpVR4y+PSendwGU/wYxGWy
oEKXbdowNg5IsoBAyFu6p250xf2hPvC5IQhTTb26lKfJlBf7uqe+9TSLggyu1qMeniLdN+Mvx/FZ
j4xmV0TY7Wa9H42LXgkPfVZxSLUejQGRXBTDzQEeI7O/BvlcHRJE6BeeGJ9MPCE2fmnV19oTZ9EU
+Sse65CzTVcQ5rvZazBiNyS6tN90sc6q5omtMEW8DubNWZIe8s6j/ag/5QXxAHBZdwax0glNyvxB
yTTloYIo+qAWpTIrE6Qruq/lepyHt7mcQofn/HSDj3YY6hcrogiCW8+wcEqFhokNSY52rafmFIIc
vTs2Q9whF2ej2yTThcZR3HU16xJIkqDkDKKiiQJxZypwZCoLDtIsLfCXqoCcs6zoBCW4g2/NDkGk
uHJM/Ev55u9txzGfbMDUT3rt74Op6N4Vp1MOAfiJpRymNnKRdtr4WzmsMbAhNDamixzy7Zoe3Qww
PmZKNShZOJyBmv7yBVKFiatW5z5KEFBuC2M1Oj04pXGLCKLzT6mXNP/HonjDeNFetZ7dXwqY23sy
o24DOOkxicJ0fSvfIzxx7ScML2SDRxGo43sEhntZyofnip9bx4/K9ZRLSMOsfzW7CDabFv4MHSta
SHfKwbG9pW/0oItbEb2KON5L90s3geeB4lS9k0NUJXMYMJ+plvm7QgP3j7CcOHst13Y6ACcVFspL
gj/Eye1gDGG1oHwmoYjAcIzTVUNc6CH04fcqHaq6Zo9XTBgUGWKonfNUpuLFmFV1xyK1VyZAxYPw
VfOSOemXxRufxeTG7S1IdqlL7ZHMf5x6TaC5+WdZMiemulap8BQoBhEVPgSI7a2F1wH3noU17+jY
+8J9Tm6RC4Ol/n6EFNDIu1wHO4g2W59NCHO2/ju5eXNQLdcHdYRE5QQGaYVOV3qQq1lIL7mL7WfT
M+ElVNmHnK5c3dv2AC3WcqiQey+KrA/O3ei5lwF718Yi7OdH+lXyPvBhm5QnVJcR7RC1urORw3sS
FqaZ8h4KKZCQzcFVTkcINAzG8KH3FfdQBxjo+e1Qv+XtRSTdQ6VCLsrT8BWRrvAtAvdCW9UIDiMx
zjXyDahV8w5hf3MGkf+g6oGaAW02wvqJkkJcZmtjCMWnU8eURrmLQwMELFf32XPTC3jOAmq1M+Q5
F0YKUXILmqA7pQ+2nqZEwNV8F2loTXvAT6LamxWqyYBFp0eLDsyy73vtB/6pS1cosNT18XtbG9Vb
29g1BKKe+KWDFFBESEeZo+G/pFhcLvx5L2LoqdJiDleW9aM/+nRqcJI6UL6am0H1q9Ryq22HIEGD
wDIMWXxx4cEu3ZZiP2AIqNwG6WTbY8GhWmGPYLSbZYsMZSAKiVb0JA+w50MNZw85CBQ6DK7ovmwA
j7f1v58j/0H6hxLRDNgJg1A7xVoJcjzFfrxAVlE2C90oSxZ5hXcyAtPam91cbnxRe/zHl9mBZaFZ
g5MICtCzHonIUWnVLTgCkomiZEp0G6bEoouGe1T0CwEv9yYLBeF6kzh0M+XmeWQhnrxBy7Y+6ORD
kBdsuumpFznmzlXU8nUskmhZ9kb/1KiYguB9MhzpC4sTYFFUOT3XfCq9vPM38Y8Eh5dL2gz+RZ65
zmfVBPb5r+mGj2qRFUW7KRM026epCrea29Jji2InfQGR4QDepM3q9jCOihCleUuzX7wmwSoHsLi8
YBoecktVM5r482Xxgz4pP0zLLxaahlSZp8T5pYOyecGBpcdZ6DpWNkbIZanhBs2NAZ5FhUOLkZfL
dl726GxchVpoB9/OvsmRPISgULa6Vq3Cmkrs/eB0Yh+BAdrfp+TZ6Fm/t2EVOTa8DGMl+DlSujnG
jcnUbUHu/j2ht8CD2q/b6P6EdDZzfWPi1b630v/PK90eIV8OjTIaLq33fn8W+Q4QbbDcfRO6OIi3
OpHU/LZyEZXYVc9/WJyNqC9g7NuuhAEO+P5weRbZPuKI978N/BCuyCnW8xgmOS66gf/zz9Hml6jm
F/vPn2TKneQb711AGK63DvxC+eyjnf7+n91fIaqSvRbQKKt1/2eq5tU50f3yPwc55w9Guim9pgeX
/O/qfXNqquWZvMY/CUyh//c5/hrmERDfIEcF6q8F+bxyroGAukEE7r+vFf15VbkP8K53whMOrUOk
h+4Pvb+5v16n0NAj+X+kXddy5DqM/SJVKYt67Rztdpj4opp0JSrn9PV7CHqaPT2+tXdrX1QiCBIg
RbclEjjHa6IYB18xRxg2LvgSLopFMLqRLDsIgF22yFFcKp1qaN60SUbKdzKquJO9pyfNqa7JXFGW
t+bu+qqKEh5S38rNO1N3TUp//uAZgXXsyho0teOPIXWK19xuitfRTr4a6VCcwzosXm0NEA9aEIVb
qkw8RFR2QS3OeaGLTOf6iYPbVWuMqF02bvoUJ/gGpMoCJFwrtx+ZbAroK383g4NpSbV97mmgKx33
VCLzCJs7eAX3HmVzLoJWY4AKUmXcArg99h2cVwnLWhEZD6Cnv1CJXO2ABq27Zf5E+th8RwTg2HrS
gNcYfItPbXNFtbwcmzPCkL5Qc7rM+FBIALXwLEUGjs/sdPQPpN92gF8DlxbipYX1EpEIJ18Dp9+Q
d7xd4lweyVZy/lwTMDZt1HO8rkI1w5fnuulGbJWI4lR20RHZZL2cQCO33OeR/whY3ezN2G4Bp+Hk
e5c3M6LApvYFYGYguTG16WcZIqkYWb/f9Kz0lrY78scYmAeHYADwW5rowwdEv32rEKv505/SPXY8
6i8DMlJXLKlqEUGDz7kOP9E8ZeanAmTxDu/nn8DVebZDLfrUACp2bZSahaji2j2bs9Wt0tYMvyIp
fEuqRm//wvuK/2qboO9F4H9+KKdgetScWMd32dh9t2ZgwIheGY6c8HkTe8/6gHdu0LF4Oxy1AzTV
LfyF9BGAHyKZKW0F4PVgsktvR8Xew396fMXkJw6sUVBIhv4uK5G6yRDljFivftpWyGpFoBFGkrn4
T9dOmo7d19b/CJaVejFk1vBNT7tL54zjPzbgLSIAtgLwNcHHTjw3/+ghfxqstPkWIalzEbWl89Hw
WuSXeY7+zAB8uO772X/Ia8BJAB7FOPou6LYM7Arvojmsz1rqt5uQld5l5qAyjrnuvLYtdrcQP51+
ccLpexZ42o9gsreJPePsKF/qOLDHXrMDaC9dd39EffOjR77ZFzsC/Edc4RRoHoHkPXSOdQFSSb8p
W4AZYKMcIDjhgZlYk3iqF8JbLgDrvamxP40QPaA344tmj7Dq5NU0wGTvR8CvI/xljuO6FceB4IFP
cfbZ6XcS1Bl57siwKsyVg/yXLwAcxwNj2KRjfnJjpO+RsllejbQ+uzEy2AFilERzMhLNhX8A2lj2
GW+XZATgPUwaIVdYAm54MlIiRVyNpBIjUUbESNoCILZmXbAzIOgAp0b41GIkZAS8icrIIEZiInJi
RVrR/zoS8sXEzwEZwRceO6uRJMKINt2PhIx40fxmRI2Engni9S80D8wb4gUIR+x96Vb5Yy4uWTck
SALB+TQDTdKj7sXAMKuATrxHQM4nf+iYvSDFKUZyVlVZa9JTHVDRSTaD3ZsPpFkghwVxGCPCrYdu
PHrUB6m1tvkrwULc3eg1joOTmi7sNzeKvY4QK4QsjvhRgFeyRxsgOpvQHEGMIIR0IT8CfLvvyhwU
LEIufS5ZOB3NyUIM2B+6Y+6aDziUVmIbqViyswznvGbQdSeqlFMxZsanvDRELBn6Ubr4RATxD7Bq
t+SC9L2IsZGtx4yvlSK1A5OVh++OsVveVej4M98V2FFd3FX0iW8guc9/uJN3gAo+Y89aPq4bR2sX
n+lz2Z5Jprzlln1xkw50HmIAclB+6wDCuXcQcHqdHbKDn0Jr4Q57UFWYOw5Y+vU8z/HngSHHxbOY
cTJEUaQRxJ8n2zFPTtwCDEYIkayerEfHM5DDhSKfeuwwNOWzVWBvQuftM1g3ks9Zl2U71jSD7Bj/
1MEQW7bVOQxBOgnL1LjWQGSFSJZ0SY1mz7VXBV77ZO1keYeS6fxFtwr3giiET9KBwjWR5ZD7smsk
V3dInnU05I3b9Udj4tJPtOyPlWODkVE4FDZipwO/aHsalD2xLWhr2MtsafwymDkiojAaHzuKW2TE
VRuagJThrS9AGN+DlvDxA37G8S0CtYBZ7NCzCrw2omjiqHuVBiVYEEURoEdrH4Hm+BX1azDCgzKJ
5HXSORvPn+wNFasAkSRjXNSPejaYr11RYUMInjZuXB3wm8/Bj4DeNMTVAnNRR1afKDKrXwIeagD9
LzcfAFmCj2kht80OAbQez8FDj4c2jv33ChkWF5eDYD5Ehi1pGWllg3AdaGOk5Yd9j6T6oTtSbQqs
ZrOv8fkctOED8FhwfEsPcwT+Bf4ETNlJYBTAosmdSx00MTDK7AO1ntMq3w8N0H2p6AdFtnRwEHAi
UxhTCDiZT0lk1GcAwxjSbaD1D2tWWMBBFW7rnfGc2eH4FFR9BQLjCjEhYnBimcY69g5pDtQypVok
qNn8c9vFllym1JOhOwj0B4cHwJwxqQD0ejAd62aZkhbq31+msQH6sbnYU2O7ASwZLVOyNwE/AuG2
ZQbCezgHlInDgNdEuUy1OfokH+N1mZKlHBlQiyZNsUxBsv7eMiW1wvPxbDi43OXAsUy9zPJegAzE
Lx2WKZnkMc5onLCr5EpSyxQ7GnKZytGJZdqKZUoeqWVKtV3Xrf2xMl7jcAa67nWZToBGwqsllimp
zS62FGexTFubyWVKrlldUx30oeMArxTrsuXO0gK894Fqc8CA3C1T6o2Wae142ZZc+nOZIh1Orl7D
d+09UMNauZQQCd4vresyTdIEZyRB9VFL7LdlSjZB/gjQ9usyHSsBmYRlCjLmGKh11oFMqmVKDvEU
pwUOyNFPVPvHMrXMGplzYl1aPdhee7NP5Y9eX8/PsD0+ObEnlylpRZln7iqGWH7yBxgib7+mVNzQ
Mh3rEmirbRBtmzIPX6agntY4uAUfEcKun+lSFNsEmRyy4GBzZsODAOFhQp8UuJUvRubWT0PZa89B
DJJQsESBv+XaxWwDlwl8MoD/QCPb58W2Rv7NjUY95EhacLpHaoT/Nvg9nPx5SUVqpfXJsUFE5gOJ
8A41IBKIg6X7agWLEtsqmXEm/THpMoBzInyH3JJqufMhtUv3RKUB6RD7WeunBRWpVVJ333sehVIj
Q8TOwdSReKesgNkGZ6i6mR2pwWwM7RHISOGNygDeUfxxzd2BmpV1nJ+qefiqzGD3E2/eRWvtyTkN
263nUY9flRnWuhpOUptwT2aG0kHYVDPJ0ZOaZyX10rCrekdF8H05D5Xv75UVBG0Crm/qTeT84mky
E1m5gDLcUI8kmriFKNkyit8ef+npFyfVl2rKvCSdV8BEHjbUoEhi/SkOvisjCNXia/zYBXLJBKCa
f24BwSueNHWj1pRXO9sBpxg7rwe/cI/00Ge6+HYSrqq4CTYZGISlDPESOPKODASRQw1ZlPbhP7Sa
cgFPVxuP1FHTgQ33vVaNsKXsX239e6upCxEBkN630oQt6ujOFvXkGsBn+o+tOtvBhmfs811r6e4F
YFP1qeTsZAa81PBJiJTFZs6WJavxlKkkLh3YAhYghQGTlCi2CMm+tN4Qrm3DZSslw+FesU9aBNlR
76Q3+3P46HmgsLx2R3eA6z7jax1Z2Z0D0xkfi6Umdh9ld8K7umz0DZbOtCQZXSxkiR0dlz/r5DGZ
yLVXM7CsRyqQ1hzp4QJIRu5eybDxPiKHHQEDjfCE9JxaG3dGVAwL0iOvOUIgHgoEfqum1MAIEXQL
MJmznKt+TH0cVIGJlHoiZded+GYeck06TDLLjuyDZTSfb6bY2SXAzrmQOemvy8Gjbo0H2ZcYvAbC
rFUX4B1EyQq7ZlujG1w5mVTBIis7IxdlJ9XEo5Hyzls7ZcXOahhRa0yLFjAjOzUDPvYw18g1a4Ev
/3tWcsPU9mYz/1KWY8aCx8k/kYQupB4X40vdxuCAvq4Ls0ZeeW/jAFTJbBMUjumAN17lTNOFzanz
zZNRtfOqHzNt5TfRd4S1NvspTsdHulisHx9xcn2YRlM/euCs5+vUwxtkEGUPSmPSuwTYCYDx6jME
Juqifd8V8zHPgwOpISccFeU0VPuWj9/vLFi9Vm01RCgsbvoUnYzgdQOUp2UvqSKj7vt2SFe5hiVy
03U445eUxwP2ZMiU7CjH5pRmDMbuRnPshkcET3sHclN63CMvDB9i5Vk25pkTPYbF+qYrkVx6apNw
KzsW80J3cYTz69nWP0jfSMaCQtuaegDkPpqxyenTzaC79ZLmk3SkYh7qq8w19BVVSF/iWWC9j2W2
mSt3kFZIu2nBAOPVHahUrw+I7rjWfvDjKAZ5hZh+qdwzEAJ53elGFluAewGlpmo+dlGJzWgQE4ge
pSpC1d0Dcg/eilTTZY6+E9xAsnOpaAc6OB1A+yAfDinSOJilx2tz1FLZrZxFRA4iVp4bunxqSjvF
V/BiDFktp5Yq6NFkYfKdtU4t4AYwLJbFSO71XlOt1EBLjAuSi/18ocqJP73V3MmyPytIDyfHvxtT
uS7caO8iM4Ha/mtXqmelp7q/90jpqHbvdT27/Q9DK/z1vVeq63/t6r6JsvReEyVrAxNY/2X68784
rZrddX/fmEanvH5vsFOO9WbwZP9fulI6qqv3upezoHTu2ukT75elNQ+I28XKeU9PjiQs63KZjJa+
DJ0a7xWzbh/oji55wG9lMcKO8K3ehSlbq/r3GpIssNEj3WmZ981vYnCcUQ+abYdA/PjrfuiQNvTW
PyDHcB+7ccbWd25Ql3+3JjHiAM/YIi62sl72KPu6vZf9/mWDuqALTcStn7etpaWiWs2AXNvd9v63
V7KPu3lVRRqasqgcUGMeQuZayA3+PZmkg28JCBkSAtv58LdV1c9dO2WZVJQV1YLu7pqRjNr+B4dJ
GYBSgCm0wfEh1tV73ckhqJ7p7kaoapRNJaM7VXE3rvfsKfc5AvS3wBlAIuIfa/7/ZVwuEAu5RiDP
8JJNwaMlKPpAXA8aliWyCG1EfzC2B+QzNokBSvlS4tRnkQhMgRTbtq6jJ1LXtHJH6iKl6y/dBHDK
TOg6sw3okT91a975L00PFEiCNYjRL+n+Bx9Ev3hD/r/5cNcv+csbMPUa1YyzXIHILubhzgejSf39
ZI6A+hK6nfC3FzAMYh7+1YdSjO1P3bt+aX7/ow/MbfFVaQKM7H/3AfDM/l6/+ktju/p758N7utd5
AGOD/rHSELUFHB2EXCGPJsX+QZENPvJQ9HnZmwnwh7OhuVBN0ITW0be7ByopeVXbyI2Pkh7ARm59
oQpQMCS71I8Qjiw6VS1Gs9pMwMc8K3lpMuQjcwQazHzoAXjt9+xhwo6HUqG7qHISnNyW0VZVzHlm
AyCv/ZBezVClGbmfW22uAcDz2/1izOotTpwD4N1eZcLhFszvWdIjpuYqH3LTWMXWHII8Au5TBQc4
OfI4vFVFM0QGgeGDjzvTdKRLpFf1rrtHbuAP5SXJ/SJ+6kA0fZSj1Edv3gBwvpXTrpQ7jpdCd3xU
Ej8N4lUde7r0hmYZSN0W9uwZYM5+D4YaRAjnXFSeA+DFawUAnoJdM1jZQj5cUnTq6IgEkvKk9JJp
BOFfw5h0iSp+rw0ySg1JrNaHcrM2ypv1oeS0PmqxPpSsEOuj6QCyqWR0h6zHd9dHPXvtSrlKawR5
GbK5kvshiCVNc8BmGz2livf2ITLrD9S50jNm63Ons/qg5Gp9kEyt5ev6ULp364MqLMCD0vqQz5dk
tD56HrytD5L1jHt75to/lDckz8r0ydDj6qiWMq0RADYDXP76MKUtpCaJNaLEIRhkV0WIN3xSoIrr
GiGRkqs1omQsAVEOrZE75es6UfLIs97WifxTmIG5dxlv/65Cu7YOQQhsAgT/AZOVrnPp8VPgtHa8
MmLEFSCnZ1uwEbLBb8YN3UaYxHjFu8lfWmWI90AriU/RNFrxim6lagy8KjDm1Y+j6FLakLeqO7Lm
5CCQGAEEB0SUqllQF6Q4elY9bmQbyxkQNdcDEIN8k0qkf9NzgFSQdWUCCRkQSBjSvePUqg9c9zA1
GVJ8lLkbSzQNTdG/tE77NnZy4WZmbqz7heUvE8ubkQeLYUq/acBilKRIXshRUN8TQq53oC2VEyMH
qRTl5HqYkwB5H8hhu87BjVXqEoSvI7D6KiSYKCXZnKwBM9BZD7kBuDR6dvcD6NzYO7ilCF8Xz5Pa
1KMVHNogBthHgRy5KggfwKAyrJqZhysqUoWWWVxHoirrEEhnXQq9jvWFqg5iPQSNwQDG5BThGKqW
VFjTekjyMaONrJGdOVVnbXzwES5k+aa3WTNPNXyibucoTHR5K1US/1PY4OObajOyRT7e+U3K0mDv
zd1+qp1bv2XN1Wfpg5oEA7Mjfb7ph26V31S89VH4PQAihSoiP8+NtymEy9Y46rtZzK90mdohfmq8
meqbibu6fNO/9FG4jNgA+3g/bQNQnhFNwqLNuy7bTtUvbhwgJa8sLeXy/SRU8Fu3SoAyiMVx47cG
qPZVPuRvS0QOlVyOsTqoZ7rcrJ333CZvZjHT77ptIAkaqHxg8aFJuOnM1fB/9jrTVKvsybvfrlPp
ZmLJ9Uqs7oKDNIdx0HHWo3FBQOtjUDXNRwRIDEiksFNAiTrNR5C2Wgcgr4AGSdTmUVDsWBtZwA5B
kefIdWP1MCAHA8UkqoEGm2B3jYopTn6XbTGlR9nWCRG0O+fRAxUrIH0kPstxyCrMlv9oTu6+gggv
fQW75UJKhWu9VUjXYqcfzn3vpbKSXAt67801DhauG9dwUpRu+tC6dQ1w/LeuIWDszTWcnwCYS7hG
g/7LNZ57gLoRroWmtugLrf6ItNSdXwFToUg1+wIECPuCYPQAmSeNv3L82b6Ajh4yBkhXzU8BPimK
pBchfxl8WlKLJNRHGTbf8KSaA4lIHcmDA5ilC6C8CQNSFrjhHoySiB4SPZJMM+v2kWf/qM5I3AHu
ISjjBABPv330EsAJBC3zgR3420ecUdU7xAAifPnqo4nIuQduO8Bj/e023RV59RhOFRAurw4VeWQs
ww7RMkqmJ7UFnAZkCisndT7o5xb/VO+8zDyBacUQ3SFMkasZAuKWmc2irZJ5UxtvW8CqSZeoAm/T
zsmdsgOVfG2INIzB3cSAfjiTjGwBbtFfADne2KqJaH0+bliHFF7SIzebDhmlLU5alEjemThA4FH3
oDxH2B6yyDW33KlBV26nrRHDHyIa+PfTans9OyIM+VXNg/QLPIIz8NMeqUQXoJaADFpzgx15SbKi
mrp10gGBSRbFcyxMrT0kiftVNaXOgVrL66KQK4IkReZiZ34ojD2pkle0SLNmelukUnZdpHqXA3DG
t43qwtKbZUzt/1yg5GRZI6VOm7FAlX/A6w/3yFUCAId4oHTxgEz7yAB7q0Rk2Zv91wgEbkeSS9F1
haqHpVaokmlWebNCb6YXaVtqhcqpnBne2v5coUXPzG04cXxWXh8WrdBkmm4WMvllleMh5AMCO64D
UitUWhAV2ZyBFZpHgCi/ruSpqG5WqPI+s5ybVSq9T0x/UQAIVi56cmso2IDXBhzNqgm6rlL5sKSH
WKFpV7+tUCkC6dWi0nm1U3MDKNfbFUruILU7Owa8e1XzQHIDQAB3K7QxkWM+BxUgS68TQSu0N523
FUoV1xWq5oY6/71C1TTkJWBiEdFs7EmBKgoOJE6cDSDWQDwZtx/qRerN1cnrjEVSGN5XsJOwdWek
xR7HSfpHHfwECOFjX5G0H63LwRXs3QAj60t2Jn3X7Qugz8b20QQ93ktXdZ9IPpvVJJIU43MbO/WT
a2LIVGGFJlDD+nl6qNIRaA/JjGw+L/O+joYPYtDAiS8Btm8eMo3HSy5cMoLpH68N7afe0ZHukwMG
iBr4BYDPEZj4Mg/AmQ2Zhg9GoR+NERjM9PyD5wOlMwYXzprkAciosrIVYOS1tmsQTiSHhvTPxVQU
/EtTgkrAEkij2dzrX6NXMsPH0ANMABARmAn+0wIAU+RWPAM5FuxxIiSqNmimSD/jAJqhmULqrvvK
B1fOFFj8QJOLjJQjYqDuZ6ptI2D2ipkabf1tppCw8TZTOJ+yAf0ErhV6Fknpvs1UjTOZB4CB8CWN
ULeNfzpPt25miuRiprrQbl8sZ36bKXK1yuKT6+VvM9XYE6DhxaPwBnttaBr/BBzrt5miIWtYUSP4
EG9mavZ9/SswcsUa8evc22RzF++sLtQ/I+phgf8C00ejQWghcv+7C/49txe74fZ+TMJfA/ArAYWC
C8m7YT7FoRGdlLzF7Zp5CEEiDarINXHIPoOdxmoMH6k9aG/kuGvLrtuSHl1mxICTGWVBdvzbjObj
qS44AuLXQFpGNC6VS9F9EXPkYotqamyJ7sEu3m2pB9V9/3sUyqyGnHgahWxP3YOECOfbwlFqf2MC
06HkTer4C/ASAG/gqnudLLIQAKQJPv0egbSqp7/wMgOW+TILH6tk1B5aMMcdcbgCvKg8RBCwkPmm
pz1Mtob0ZlbeVhiZi59A8FetSYUu1IL1TrtDkC7w90XbIJk0a+GJ29be2hl480jOSG7ig3qhzdq4
vbEZBX4KABRs0ZAmOUh3UZE3yGYAMBd5JRynO7JbNtkzM/rooPSp0kkSIF0xU19RhQfAzr1hGZ9z
N9cvrAP0zGh62c7DSzOSRfKQb0E5mC9TUU06AeADHzoDJ6M6Q3B7CNJNujP68FsM8tcDaZE+0IWa
9Twivcmh7hLgNh1jpj0Uo9Fj50O0javkkLqucZIWgcyGVxkvDdZvZUv45xoR8LR+e0DmshDQDkOF
qG2ISTKEk0BTrcztAMyrYIEsJMyjHwcLaX0O0vgROZMLqU06me38k7W9BQIVDIb6wtYloL6Hlq8L
bd9qQXhKGlC4I/oXnO/iQjITMYpACRDlcp4Qf1yUIRP80zroPH4r9chUHgDFjZ9S1RHdZfF3fCJp
h8nA6+/qPQ1pwPY1hBtlyFC8s698kuapLNvkiM8PtLndKx3piHKMDOIPyFsnvQtYMxqBhizdlTcC
tQzAekm7aOnaAHYLrDs5SGxqP9HWzpSXJxMpBPJi/VmkWpL5LVLKEMkDdIarcgCs+Ju2VCGtUDvD
21Qud45vJlPEHCJaTZiXSgZ4KBcpwA/W0kGyIxXoVkrjIDE2+K35JRv9PRbyom1/tRny1v8Y5I1F
N0feMHOzZP2e02rUajoQHZpsNY19+dt9pc40IC62AgGF4RNLC8z6Yk75HlzuwFcVIroEfgOEtdIC
QfRVBgCT4LGwljMyavEWJuRcvDWWeE9PkELzmPXp9GiaKcjJNP+EMNBJinjjmyATfwCpwfj4JtY+
ORHw3pBAoJ8TcDec6W6YUv3cIcYS0V4Jvgl+y5UaMPPN45zMywhYPwA8+lMlGCoQS5TtD5JTb2bS
TG96RVMApHNk441Z0qHuAYzF8AkD9BGLNdt5CoMC/KhAI9TxB70rgYL3YhemiwRLxA1PXv5CoqAS
gedzhsAKoeHNc3XogAe8oKK8pOwJIKAjkBjRKomiZGfHGpwQDehia/ZqRHb2hUqFluRgjwoDsAai
QaG5SIbybjoMHHNe1ZM5b5hQmOPafkwnbyNbj4jBzJryAaHJ/dIdnfE78EoWbmMCoNwAK0imWeOL
6Rf1NslTY59bM7+QboR9CGSZg2TSS3HiZoff2gh0CUG5snpsGYEGssThnmtVy8IZ8R+6tQswJ4Lz
YdFELbgXqazZxQ+EWTmH0GbV2cvn794wFUvXt4zvZusgy2rMf4ElkS8APw82QhA4bAAflR9T37DO
lheCm6tM28/I9nookTD7KwrcE/K4/c+66YgPfe8VjJjjMoyG8YAEuixbxDNA8xbaGFzvLTC+IMA0
Hw8DaUi92/u/JdQhXaghdeEBXHOV+ynitwCXaQxT+0XvGf4xTH56SGM7ebZB370wNUf/XjjZB7wU
+q88rKvd3I04HO7K6iMwEB6ssfC/OXEXLNPImHau54wfJrDErApWhLIINI4A4eRet83NbPowCKDn
0aqCTSmKmeu569pGmjXV1vgntwn0VFtTV1bZIBEgebENQTkf9PGBjw24mLvJw3t5u6LSXNv9M8O7
4SZr5hLLDcU+7WxEswBh3dG76ZBYYBCStzryr4FPJqRaidMueWuSNGis6UBV6kKym2p5S/WI/cvM
JdMmE6zn7sn35uSU2Vk5IeqwsYEkl9inunWN/TB4w65vAPSfxdg9i5Ik+FAhkn5RJhr/yRmQKQow
uiza2tx7fmV904fQEfy4wUsacn2NI6/hDJhTZw/GiGanOcNPXWvcpz5O1xwEsx9q3wPzCdhJl2VS
V18KJN0AOLbwz00+t9jb5w8kNzKjBulT5m1N7lRf7EpHDsEcfwRyL94d0tBc2kLuz5m1YLPGH/oo
Z095sM7acu5XRWs050xc8gjRb0Y97qM0bLItVWCHRVtoIbYs5q5uzlImlEFzgy+o3iwCpE5Y+IrD
/33zkMWgVUjNfkeKUodugVQyia3+DoT2dXYkmTSDOHXQPnaFsSEheSI9CwBtgMhXA7kxV9saKBDP
DcfGFug0Ytkk1k19FwXZC7UNc+EYtegTC7cjQtRmUztRU+mHsmQOKeCZ3fBvh4VJDxGHS+DlAn1G
2JWN5a2oLvUkB+qijjQGUaQKzsLd4Hj1Fnjv/HlmTnsMGv4NP4H8mS56OISI23SnlZI5ZSAmJ6wA
E4hWVBHiuBjh3OGFRImefwJX2Ce8pmOPY0CUEPDJjQdsLRgP4FzSzUVrB3yBL7Zo50e18UDVdKcb
WXYEMsM+mHrDvGnXYH91Wdp+tlbKnmhLzdhwcAxA/isJiYHOE216JK4sx6aZH/gydi39OEVg3aK7
uKze7t6TgTr6HM5zsL3TVUXQuM0VQqDQ6XtdpXOrL0wgc62kytX4IDwgk4DwPkTYRdw2Y9oD+IOu
Qwj2sjQBwJgsB6zwgE6KU6ilXfk14Kwt6JKCaVcRcDY+jV1YnNWlqau3oqvjX61mAyaKaqkiq3sc
ZVHZ6mf96GgOAOCEzE9iYIK+1fscgWet89byVgEYn7KV6lMzmhLsaWRXNAzT7tYkKQZh2+MHHVDu
I45bF25t5T81r1zmSQEyIh8wusBY5N+yAH/GdZVlL3NV8I0JoItTmjfTAfviBtbT1F+iVAtXZqg7
n+pB+zq35fhPZq5kP+Y4vHqOE3yO00xfZlnQPukD9iuGVq+OfWCzo+/n+iYbvFTg4gIfLdG9L2aR
X6KxbR9m10vXeuRo65pFPZIPp2IP0Ol6D/SR+lx1drTBS0H5bNjutERufIisKu2nPQ7Tz9xE1DQR
m+oICB6myvqZeNHPovaSz0bXjgITrXmeRN/4UXQ2rM9fHd1wLhHQIHWtvFBBZ6F7CePhR5hja4ZE
dJm8DFSqTjGvlawVW+dJ40/AwkUrqvAHzT/rwbgmkR3zBtn4O+SKl+e57qMjUrGtjeuM1YvOJyD0
eUBz1/nPTnDQAyr1x4zf/49lB8ga1aYPSmtT+371YnUAoDNi8882o2hTizYZeDjPNr5pjkAg/8WZ
AZDufQG41s+dNlqnWLcYAMU0/jkqnHxtI0l3N0YJ/+xk88UzDe8JHEfxczFXj9QosjQDNBJavKai
UXbaYqxzEKuILnFOE7qh8akdeXIuWWAtSGw3Vr8e3THbSa25fPGz4bkEm0Rv46P1xH1ko8cuonw6
B8iQHd6H07wvhkvu2enON8uTLzJFwWCkHbKOyZIjMmdJrukmO5tGCOR5kT9MMro0OUhmLfGvRyQb
K7lV+o8pL0bEAdZhuC5FBuwscmFl2bOrZmnaXrCmJgGlEBc9KJdD/PtbqX70aXZXiV+UKy0vnU0X
DjglFZ7ShYyO3hTtmeN+v5PHFihhwYi0J/mUOXB8AOvwQ4v/rUkdhdJ22SRrNqT66W4EnqO9VqCw
39/J8XHdg/DL7bdUgXialdGKvAAxAVoDcPIsHvo3C0kf1Wu9izz8yYl5MOO+2nKOTChZLkIHbyq+
/VEWZ8Can0ofCQ+Uuk1O1iBWi9ILPhvr7Yxf1cMoLnRHFyBIWIdMBMX+q+xOhYqkTM1UkWR33b8n
u1NR3Xu9vysqIFyqPpVndu8b6xEoSItiHkxkd3gmGDTdAKlVerghGWD4UaFnwJ6e8eVAMlmBzJDH
bgBlPFqSFt25k/XVDxgg8IScLnj7d1aDoUVrBtZQKcPfULDvh/gXaZBhurPsDfBT4ovSRERDsRji
mu+VKg5bzbXTs2w1AvQxWHgdq45NCzTvq1G681tviSCw9kH51wzAfXBSRLIUHgDfBqRwJyU4QBMT
b01J56O3MRnd0zxb+36O2hYJhNY+8Fz3pOynidst+yG1NrIH6swXdPfSH6tq2oewZMtC02qcW8Kz
cErro9TOJvw98aYy12rcNEAaqvSBJgGToWzSnZixyTYxdTTuqMGXC/DpQehAI+lKvTl0Bvsq7eLp
AK19fJSV9Pz0vjN2sjzFXogIQyNYys6YFrvHFh/wyqYNsDsAgvX4FIyM+aNvnZ1k5EdZwkuJc+SV
4RzrFskv2KRJ9thOBjinQBvXQ2St2X0iIjVRnETRFUVVq4oOcqEPTZaxhV50O70GxZNXgHc3nItj
xVlxbMTFKeoYIILidkocXi6y1v8tIFVZplu6GNiJ35iz95lKHjW/705KqVOq8l3dXYBHItk5KUKd
DN168bxSe9XDb9yuu482c6KnJuzOmh60HxEKJc5YgeBGlQzRb4cCYC5Lqk08rLG8dAFnD2LXsGaH
2imy54TF4SM2yjYJ99NnEg0+KP7sxKyXSmaYQbrMGivetaIV6THdW2mx0z6S2shqHAhF86vsVvQ2
mSb+r5tWveIONhg+5YHH18MYfk/x9nAunR4oSwDFlReSUREQMEsvivSjEt2pdZURLkFPVq/vKqhI
HYPS0do2tfftXzv50xZe0xq85/3pjrKjnL3rz7crnKsH/r0dQPZrqyHMolUpaExMu26XLhIHtx3x
ynQa0Hjqzs22VJ24fgIihDTd5oX4if/zAmSYcIfN3GclJzUTB4/tAuAfwOFyx7dmGUM0d1WmGoBe
0BVVkAoVdWqi+mEZYMPxPVWtIz2fd8wawoUdHvQyzH+6IFMCaGQcA74N5N4Fkhv2eB3NL4ChGUF2
PlrfhhlvuJqd/+JN88NDoOgHn3cM71lAKAnKDz6SlM91ofM1EpfHT0UQvSSxXfzy5mnfGtz9wgug
KleWZuOfLqsOg51pG2aa5otXZ82Ceq7LQxuOmfQmRrb8JpkAxGtOwfDUAlh209Y4iQBfZYpd7Npw
QTwHTi2qpgsIcwT6Y9ytlQyJhMBY7IJ+06Y6mBYAe5EtM7yebRGeOT6RYja3I46JtAAvipD9D2PX
tSQprm2/SBGAhHvNJL0p210z/UJMOzxCgHBffxebmqamz5wT90WBthFkVSagbdYiRYL9OGLgJSpC
8jl3MkTmC5hXfQCN4GpoyFz7NNrFcCMHs3Eb9HgpYxvb0ddRFOLVybX1XDVgPCoc/kpD7miATij2
SLOo8CR2pA270BT7kSoAuYN/oCmKVuXB554IjHk1ML1kyBXH07JchJ86OreNy8StTYG42UuFBscH
nedv2siiNyGz7izSetqymrPPDQcP2qjRI6aAwLrx3RbVX72hQPAwozeLaXTAVxiHMYiQ/54vQjKa
OtdZjMz5qC1lted9/bYsQdoq4Sy+0uEiJfdIABMCmLZY0/Ade36c40yAEgU8bj042PR9AfKn+bgO
MqrQa9mgpP2XvO7BtWiC0joYf8mw49cXM3GfwHxmPtZ2aj4OiMsHvg1kQhst6XtwijdHMJGLtw7R
k0J50V9O7JU77B1LhKRa57XGI7rzWnBJuvj1ogO+utpcJM9F7n8neabwXKnbor8zFqICO/GNzeKQ
oa+Xp274iFhACYZ5OdPZ4wwGQAiZa2FvH6bN0ferz7nZ9tfCAFFapwr8u3r7m+fGXrGVMSu3iIfX
x9BmFkBT+vHRABRBBowkfEcRfN2Jpk93vmnD2qmNPWia6gcy9rksT3kygGiZrGMEKZGQNIG9Na+F
V4QJsFDenWbg8OPPuaeKIEkEAJ/p7PWbzlQP+hToxnJIQUg4RgGjc2V2CtC0Qt7e3YGHG3MACi3n
yqNshonl/nLdXlyLB5XP1bI4Mw1VWaqdjY3pbvEA6m4wqgqsHmg53JUjghUlgiU3Oipmbj0jG4Bd
10TX3+Rk0QFTeyuR9Xt3nf1Rn3+30Nt0cJnbnGkI7R6NYnSoJwYGejrsAc++6Mu6fT8iBU0dIN0Y
Wz3bpFLDh8w/uH84XFS/lqMp74D93Ci32XwwXA5JP9mtM140tlegO1RNQGf+cHq0GiL72nxKDCQN
KxbW5qEGxnTQW5O3XeZt5FpbhEainduE6q4SQ93NWgKXopvZ1Jp4UvvFckhaoIpZpnN4n9fFswKy
zIkcOw/QNoFpeXugjzUX9PIqdHoaot6IFjE9ClJ8GNDQFTDF2i3JlgDIGlkhIagpN3bXhZfVrep4
c5qcWBy1LZpAGAC37YFrXdRG+bMH8LwF9JpvPM4BIc3s5qUFPhBig0V/Ca0YG9s6dXYhUM1fVQGc
TgCP5z9iVKjN3kXGvrXJ2IDvU7zFhufdvViKKzM9PBJK8LK4aPcJ0BqdbmLFs+M4CyfLmm59C+D0
2UF5YNUEAxII8+YpudFRxQf/DqoS1DYbQDr+W0dLSAdpVrcDtftvCobENl4azR/rEoCxUCiDrtq9
HL7nQMb7Wfj+SxINSELXoELKldk+hnUVHZU5AER8CsEBPAKOuTac7pOhgIvb14b33Y+/T0ardpMo
jEPXFc4+YX6JGo7WrnZ1AUoQFy3frPZKH89wXe4qFwFbqyww57zkDzoG03Ijqp0EzBHoGEZvt2iR
fktvPthhlimaGoZdrnkBm0JuLDEW3wrG9h2wqiN8ajRz9Wb6g2XTNxm30R8ZsKO2LVgJnoCA0+yN
JLaunebJGXFofWxw57uDOjLftXlbvaapRqOw1PYXN0weliXbz4bvInogkvqJtb78UuUoetNT7byA
u6HZxbpQ96qtfkQC8cwI+PfJcNC2Y+4cjv8DoHqnEfxIvj8EQKlLwes0IKnHQYWVz8OiKcCGkAgL
OH2mYdwKW5o3ETrWlmeZcayK7hiDtvqza4JpT0auvVe24/4J+taaq+4vIJfXuG/VCs9D031RxfSp
muUp4P23JQhv73jVs+61ECiqwcviX3gkfWoA1P6S2XixwTap3jlTr7ajhdAx8o71maGeMwdi1Idh
8AdxZ4PUKJgX8oBObZC1iLYUd7w5f/Agu9XXrUE3ZlvFH03o8L0sDOMZ2LrI1uucfTMmsesNHv4p
QToYeCFCh4Dl0jeEV3UwTBX7wkAHjjw++4ayNDzJemDKILDW7XADm9sheXPo82YESWT9nVZEKcNV
mLZ4y3ki8MVL5WVA6e9DMmPIp5VXffPdoKUFBZJxAPvuzpqBdGOK3ezF5eUIFLdiChLAEbyQrPRe
jRHIwiRB9IPvhmjCF322FyYekk65ncIkw48GLomJ5JUGBB+IYTF1LUBpuo2FOjhYkA8SMRLcDF10
IFnKTPEgI6SAfq3B3HDactcFzvq8hl/L5m6DfXW1KJJoZpMoGbBAsW7uR8ltSAUSbrAnp9bCXcVL
cZtMRBtdCpNFF8ASJxL7r3/OccOJLsM80BGpJTDH8Z43C5UpCme7qmilElTWh85H2OaXX5niPprh
fs2s1Nw4VTYdY3smRewi3PhpbnmNfp+34FEBlZsD/WoPvgzAA83DKqMpKUCR974O7UpoWNdezkV+
OTqjQQSKYtas00dAyofABXedK+tRbWY1Ufg5xA0MMMwjYlrztGhyKxhQunKkqWcjdxg2qr1xYB59
1lO6F3ZSo1VS8pdYJztzFluq5re485DznNdonNo7TiiDDuiEAHfNd9LvwwOtAawwECC1Xn+l6WT4
pzJq5TMAwFHEnlobctJNadyFbH9y5f7EHtu9OLIGa4HuvwM6SF/alg3PudVY4KEbbuPkVsV2ArRH
gMeIt+Neivkw2DvXBE8HGRchIiBlgtq6xRoo9gzY+I040srMyZKndqY9ydFrtmUCVKVdWGeBSWuB
yeQttXp5dU3+5rMxPWWIdSJ4jQbcA77GPyvRpiGKi3OJV8AUuPOIWIZnZOsOyNPZZyHNEan1FACF
iEXeCtzdt0Dv6A/4SolXVPo0W6cFLAtNHbv3dlPSsV0z7z1cVEGf7FFqRNhgXJbGeCss/oVmGmQ7
IKS1NjqsYvTlg5GnBjX6EymVbxdg2BlBeDp7Ip+VBREa0o40NbTt480hjXc0ZVlknE3HsjeLcWYV
D743PLg500HruWI/IJr97ILCOnAz0MkmiZE+k6z369cxc+SVRNjOJo+ojELfodVl27ib0pPpxwAQ
/OWwLpIByDEDo43+twVWh/+6SMND5MDDvr9YRgw0eyGLp5S34aXSU/7UOGH+hFoq5GiSEemmX7I6
B4CiFFwdSUYDci3TFrw+9n7yFDhTgdGBPpww0ztahmxSlDMEXvpUFaHxQENWZFu0rIrbKhr7aLji
ffgApFdzsSKlrAt1rE1Uev2mmGIe4+bfV8Gq8GbfqPT4xk5kdVhXB6A8Opzs8Y94UNO9sv+sjVDf
AHGLW6sEFtxdAaTzEPp2tUmiZrAPYZWBQQU5qMF5BkWC82gkwPgCUTlu1pZGpLFGnLvMc+eZhh5d
Uw4Lw8eitO1nnXXTYZAJ34ITHB48bB4F89sbaW0gDp2LVoP+dl6d/GtW1QB0jOozmRhjoW6WDdKa
X2dwcryH9GZhHchCGNx55I27KVDzeSzwGN0YmY/sohquZeX592Z+waMhn6fSch+zvMzPv8kFs+Id
yKbA/DmbkS2ZDCb2JrzV+3WN1bUthi+OG8an1Z6Ufo3iCjCYImn5z2vw8YJzE8iPugoM2pt1zcot
8g22ifFxXZ18UQBp7UMvdRbj1SOc31g1KmX++QFpimjwtMkjnQDm7R9/AzTSPHpNF6EMdwCrYqSS
jUxGMNx7/WTiCW+6QL8UnnmhOQ3rlHyAPoP7XAXGuFvk+MbZErgju72PoKSTbVQl7c+5PYynovUA
MzZPSw0mSp4j8+d2pv1ZmxL1UL6pz6S18+5rPqJ8kpQoVAIJh9u+qq7MX3ou92RkRK5/Aw7e+wmy
vvp4AiBOvJ+AjOkETdnq82glzuf5BHYDkGif29/RCRy3G3M05NVD28aHwQeKdtB3QAT/TfGb8TpF
RUlzMQc8fLAQiTPV1XlgzKWBy4lIpUDQsAF5RrH7bWVg6jSoAfp1MY7Oh2NS+u9XFUYok/Ky52kU
yVNWixDceSbwA0Hp/URDZ/T+vilFt6XpMNvpvJanNpXVxvDTdLEb8ee9JK1+pJVizcdDXiJTGjWI
goy5Pmsf6aM6QgqB80jfSe46CN8Oc9cjjMI5XkJHNAih0C4T2m+/ycnbiCSomwwk7GlFcliXRYtj
jNCHwZazk8IzXVCRa4EskJPw41R52WFIRPTGxvpSjYn5df6pI0Y+KmASmBNixiraJWHK/xr6ExlU
CsyjUZk5V+VPGxHb4c6KDeuTOYUgwbJ8cH/bLf+kM/t9SvwWSChwQOHlKMuZjUkrUzCQDSCeJxHe
ChGumv3J4f/hT8utq/+b73opv52bpk00bgGfrE7TqLuz5+bdmY6GebrKSNFU/KMJyX6zW03+bSmL
8WsoxuQEGo1s3OA1IrrJ4hCbSW2fuVvm1wqd4Opr1sv8QTegOWlQ2bJN41DRFAH15gkFwvWTB95B
EtEsdiIQq7BSIrjisQT7LyXv5jxwB6gjaT8iSaCtvg0MN8FbffaSdqAcpGe2QnXrRVjeF3o9INEU
Zu4uRZYhWF4LEhckq33G7NPyCmD1/+a/2EZF7e4S0fMAnL5yX8zs6WpfAm0hnKnpaLAMrzzHWbvj
6dA7iB9CAUKRaaY2zOXZyoGWSlPScBfb2/0vDckcLmD9wREAc8YZ2U7QcmZHiQ/32QKs4dkqsnLX
5N34xbdylICqf5XXsxyo47/bc0BZgrws9naVMNDgYNX1F7z+PJnTOCAv32wbu0rjjSsqFKA56i/P
xbv+BIi+V10nLvrmywbJNukDr70SQF+KPdBI8OgQ9zZ/LFDWgT7S1ApYm2UBsovdszmAuACbYPNI
0yaqnScuDjzNUOEHpkX7MKi8A/AYAopKj92zIVB6bSECBLw5yHTl6YcGVKvkThadb4MXxkRD8bIK
R6S07LQCgRwceietboobDwB2/9oYKIkRVZ1gW110r0mCDhnGcG8DnJt+RS6zekawYosKh+61V/4M
KpVh3+kyvalyX393si+94RU/PZd/GVOLfU6K0EajjSrucmxicJCBrF6j6OQJxZgKwP9x8ZeTxEct
0LoT+k69Z0kzBHhXV6d8sviblclH3y2Mp9DmxUsnY2D0VfxtYniapbnnbskKQfuPTlWqHh3lTk8o
+bOf65cxGr2NDTK047j8mDLtbSq0Qhwd/LzjLelp7s4/LJR6NE+rDzaxzRMpfpOZfpofrDLrfpI2
E4UEz7LMR43qoWgcvkdZDrJ6hfpY9oJM1bdhNLMHBAfaGwORqsDWhQUki7r2wNyaXWiWhSp7oAGE
f9XcZoSvzyxbtS0KQJgE8YbJrA3YEiewiPb+VbdZeG0cZnYbQDn6V3seatQz74wR1XBkAyQZcPzU
iuE7hNeOAiQ7F6nH5AgQInwjIEL5oqk2tjuidmye09E6rLICAOLeZGe3uO9Arhc1j3VZsjv6DIzX
Nm7TbeMW3gmI3sYrGJgRFmONvyNtKTzn5EyglCJXcIn6d/SoPpKSREhaxKJOX1k3L+33n91QxXdS
OZYLFhGnzE5kbmVZt09VgoDWfBkmG6ezZyKZRdoITcAPVYmg53wZZIEynA3AlaOXJh70nQnsORJ0
5hQjc4+NmOLnXLP4WeI3lFVF8kAi0BhZt3hAkaY9YAtRmpN7GGwPLZBZVWZbXtjg9TKs6ID0EPR9
k6FOF2/E5AzKXPUYIf5ECy+izHBOlc/VB1mMaqcdx3vbbll0KKZ8A8xnCdL1eVEhP5kow3+kBfg0
xtdh5J9opubLrthoIppoxMHiLyLEWgw3lsd3/5ofx64FWdhszTobbHVWf6AZXRkeNd2Ru6B3QSg9
x/8GRSFBw9JuvywQSfetmVIb7HP4A4EjpLrhH37tNknc9o9MZONjONnDYyexD5rqxDv4Nui9NwhU
h4fEdsBOkQxxs/sRkT3psgh/erL1ugq2fdbskLF6JXrzohDdyTBcxEHDjn8awu59quaCA5r6ErW8
RH6+Tsk3RtXSqY34f/hKhCQectyYdwooy7dhQGx5Q4eliR/OKKJmP/YSQrucM47zAFpvZF5RsCfi
sd+GFSg5t456Kay+fl7o/UKvDUQGNiyaykaLmyzDJ5oRxR8b9U9RJOEFAZHuhaNm6UiLkUVeON2L
Mz7TgmQuOX9fkHSZsud/npKb0cZGwx+nhwabPexROi8949/4CdHPId2NEUO8GVH1xYYMC0QgH0Qf
d0Hvu2B+RzdRutP1TE7n+e3hw2KoCH7Etw6op7SY4zzpyjLu6yq17de4SejDYuCGzD5WgDDbLPOk
KfADT4Zxu1wcgpjTQzc65hbcnmK3rkNH4eABkCSvDYARzR+FhJnVHjOd5le6ahLZJnfR+tVY29r1
60DIEOEXXXRXbx4qzwO1xHz0bzJvao9+l+nTaoua0I9e5E+yPvKrQ5PqP/+rbYH2zm2XsTRg2Ird
Ys/Ebi41+kNs1HxClRG3pk081vIANhG0M8xGI8qzbnE8m5ORQqcdM8f2QrJkcZnVCaok8DaAxcci
Cxe/9xUribKdNArep7P1cgHz0VigIYT5PNwvp6Kz0OIOMqQH4To/aPZBS4dD1Rw7VPSfabaek4zR
j4/XcLCkb+lEy4nJpsLG6jrjWS2yD9cxf1CHVxP6VMwWGZz5T1KhcRO9gDZqfiKV/fm+zmy5nhAg
sVcZW2A5/PW51wuuPF7sIq8BPysttSzbuIbC7+tIl+5Wzdeos9WhLtP+qpCcQMOXYXdXPQ9dMokD
vu2v0/x/Zwp5NnzpZhsyJxtS9Smy2S1A6PerM2nXKdmRzMGT7Wh37mXxV3iwgeEdCcb5lqJkP9yW
o3mKzimk4MCuuvtNsdxl3Ak3xkU9W9P9ZnWme5D9T5NVuy744SS/ViHfDycJUc68+yBc12kUWH2i
BOrfTh+PCcKmCCEFwNjWwK8Y2rNqPCvf0CENeeMgpTsPq+yDIalpvtr0SYSmsw9Gq+e6Wu7xMojM
fvpwLlpCu+nJzbxxWxWNAo9O6138Phvr5fDDvCoYmuoXnUBVMwc03In0Yca9Cx2N7gB04Q/+q4oj
SRggxSi3izrOGhYHq94ovqMwY7xiw9xdfeQdTOA9AkkZPD+bXtkYbaYHlBcALyVxW/em52jyogex
2+JDMtLy2Xu1I19foy5+WWvx++e5yMXJJArNTFEi4hzJZ8M89x3DFmWeWFlVn8u2LRAmnnV9I59j
T3eBMekSZIZmiQJzKBwwfqoyTW80Q84bvYViOJE9iVIrYfu40/77SeaFLKMeNx3yAQiEYw0aeLSL
8WdYzm6nY3aufYG/zK+zR1lTB/44NAh7/X1FdZPelcrq5exNK9mtYSDqGYYo3zIUzu3DXoLp9JcD
COS7OUkyLWemzzF9w14gWq7CZHl4EuEc2pwvlBzBRFwGKuLDvkJ8U5Rm9aiBgrcfzBAcloUDopx0
QC9TWfXXZiirt4wwCkL7hTmleq7i+ELiBNzJCJIgdcA9o3qjNYACz/akFf+5hidKja9GWXzurE1V
1+qbl2h7GyXhdAdUv38Zy6ncTWZb/5ln7t6sR/6trEeNSlNHPme1AXhmvN4eRlmjOLrtv3h9LL7x
rH8upqH+zIbY2I9WF55SIDM8jTnwochCMxQp2pn3BSkhAy25Q3gdVd7fQAKPG2QWncPYzzdl41eI
f5n2a6ETth2QSZ7JTJ1X3STjXnc+Sqmldl7xThGeZOakCNfNxq2L1hCkF4dnMG63iD4m7nWs0Ovm
jeCpcHz2QEcmWnACDg7SoDQirwDoQ3VOkO26riag1RanSIm/gNYeokdyXsCvTYm37G+2GMcTWhPD
l6J0Ppl5N/3llRK1+dOYPFhRndy1rpotKXpA5/eofgE69wOSTXOPbIbGc7wRexsSpg7jD3SkjKrb
yiLL9qVRWGBYiotHk/f+eTXhaJW+d/OHpKXIDX0M4zEqcPd7dzOsLjAb6S0nXZ2bXPwAlVt+Yp71
U+YDu8R2CzIaXf0ZMjMCR2xlPnmtv/PmGYmANmJERvlKEyaqS1xr+UgzxwcnhxHNkaPZnLfIeOMN
0zoxVUWfWgAl7czWSw4MNQKfYhQtH8BZDoimWWs2yj6Bwg3NObPW9ioXreYx0OFnraGQIHBKE2lz
KFPu1a9M74ESlfRbbPb3mplgB5pPCtiKL2gt8LB1hZ/0bRd9bnAk5VCgMS82/eEZgej4Gmd59xRL
xe+Jx1CYYusnGlQzmbeuDlEpBlE6W4XlYF4dmd2x9/CAopX2FkgpnVeyoHXCyEFZsW99JXsSAQkJ
20ovzbH1/XshDaSPk4sagUVGisTB3gdNEO6G3Eimm747qDiutrLmOKNpgGUUnT/ImIw82aMrFLf8
qceVhX6ydzpRfvgAo3L1TiuFYmxduQir2ngzdQoUMdAJ6Arxkq6CohZst3ykChWZW1U05n652BbV
RQky/1srksllAIr+MnQlcE82NG+bn7mZMKAJhKOzJRFQGMN9guT2xpo5hjtDgbQFrO1XPsdRO3TE
b6QKjWWq3fbv6RyDJWPS/uZrzEt9MKaQ7P/0XY3/q281X9V6og/n/XWRoFpQhy7nUSDsdABMLIqy
tOkjTFcC/rY3fNAt+Xiqb0zb5reonRGa5qmnZfrYh24HzogE/bydnzyayHIDcAKKtvtex6F9pwmJ
k6IY9mmPpBDJVoXljvdi4PqyLhEjHXXiQLxczrLaooW/2qTSH47rIvXEois4Ry4kskPdeKhVLPFG
U+KWstoZ/dA9yOEA4rD0UYYZPoPUvN2p3EXXF2psFhldhVcXeyR5stvq3oAQGCgUPqoH5gVWRWRm
XzzHY6f104fSbc+lzD+vIrJHfMvbKDGqAynoVH5kGje37QKyWB0sgU1sqWO05sznW/7oavxjjMrw
vrq7ha/3rUDwkxm13LZo9d6BTtyoAiMyQ73p8hA5pcxykB+dpZUy+HU59MMQFNsa1UKGgmxwHXcf
JeAf7tLhi5BNikRwuCEleZWzKx39JkNHebOPQGS9GOso5Cj8xJpkvFwHzdeLoSkZdkaMy6R5i674
XVGnRZC3uf3i9Z0ZRLXt7HtzsF8sJA+vZVqBAtEWL2QxFNHeKSLv4lRdfncmbhiberTz+9jpS8xd
da7jHIpZO5qRZeDek30HiTsAA8hjHsiEBi4r1JWGmdybWWNiqdmZDNtxDLcxKuiC1XpZcFKow3JR
2rydyGfxRMVEfsgR213WICe6ClqtATcXml36FxItK85XTUdT5g2XXo+71X51D32NYpk8vufci14G
1v0E1+h4GbmMX+yQW2eBHe2GpjR0sCisabzEiEu+cBF2qEdFPSmymL4InKRDQ5XkCGuipw1du4DN
CQAigFumMaBjWjZtEhilZwR5MSANpsF/yy3s7WjqDW57pwFfnfZeMucwhLm8kNL0c32nowF1mdcS
cRIyXRYmRdPi+Y039r/InbTrumDslrvaDYet7XkWmDsT/mJ1FV6TeqAO5klabUPmFHu84RmoM7ej
9iFuHFQzuRrsUfOUDJ0YEHB2B8C1pK6dRbG42KD+dHujPHcGQ4DGrHNznyFWvUVuAHNQLpaPXu/u
/RFFUYuNMkJjsUmtRu0L9K9u0TsY3ZCXjG+uBtwxitozsctcZmxIOKIQol8OybKr/PTqiy/Yw31B
8ad1UUPdPjdAV7gP6Hk0EYl6pkFXudx7wHYIVtn/cuoAvPLI5BulYMIGQY+owl+Wz2kZxGCNq+hG
TwakHrpRHgare1ej4n+8pDretIXXPSSs6B/sFk8004qyI8loqGdt3+o/2tKy0BeLmdPijkoO2J5c
8K6rL6mZo5k/ts6ulyCQgAwvQIBwtA4k81F9vdOTBpPMv9ip2U05+Ys2KuuwutKRSvBIDxun2q4K
hCzNZlmKhKVIzVNWtvsUxWHX2i/to+v3d5r1OXOu4zzQlI5IRlNvsr4VcVwe/s029aW7eOUAnhBG
tgmjoQKDDzI3dlx2DxlQp2lGg9XUJUAlUAbYhmb/TLLGYy8yxrsBzUIfl8FyvuhI1Cnw6A4FagbI
afQLA9XraQzI7wEh7MqL5AVPUhyiAxilKC4/kYwGB69D3rZVrguYSBNv+W7qXqp5KAbHucQFwo5V
U8dbnbfvss6KGuzVf9mQIakRZB/jwDe7HwnA4fekWNdaPVaZoSasRYakdq0TwM7f4rjRCAchnLIM
c0Dmw1ShKabH41PMsV1nHlYlyeq/LUi5iNbV6AgWomuj8+r5+6n+XoPkv52qQQFBUA5xZ9lvmahP
sSM0rinuzoUdOsBunucZHfZ27m5tC6hn8dxLvqg+HC4O5EteH4bVfllqUa3SD64fTrusnaZA6PR8
bJPmhie8XhhoDZ0PabCaKuhbWZ+jalYUs2I5JHXKMmwpnOTU2WhhMSNv8+92y7JI9xkHxxo+0TLr
SehoMenbId+Y0kSGUYV33F6OjIOQzQfZ1J1ENIgkigLAo0a7VUZHJqhTTlXUvuR2ChJ3lDMck7mt
kYa1y5EjOLbVGmWuq2y1S6zkDOQY47HqAMbTm1MNpJKoenMtYK+UiDB6oV09OZ33QOKoKcezYOh5
MENkK8GFhd2GLuKHBARb1tR7TzTEQ5WceTyi/uGXzJqyYt/3FSJWpec9gSfEe2rTttm2jR4PeGcZ
0y2Y1T8xVnmXpswxLdWhF7VcbGuD+6gVR/8XmXI5Ncc0BT9mXGm8Nqm83Ho+gPAChYzyFTHb9BhG
/IVmrlWKa4xUZnGe6lJto2owApOhMnODX6y4kp4si8xz9gphXbQ29NF9+ufQir1X5R0wlj3VH6qq
Kjes7My9a37S3E432LY218mMQdwLMsVA9kYIwCZpvrZVCNA9gXtYlJnmq5U3/NIOIRA5Z23fpdnT
VEz7ksnotfX2wDqATyYDSzP/iWxKVJS+rz+7yE6XAfp8UZVMtvP6dQXknnZTqRzQ9E69070HbA3k
o7sbk4l5jsMeIRs8FTagngCl3+ghhZ6hf34T0uhaY3L15yFy2vYiezA/i6kF1kiW/5gMvGrV+Xch
GfLOqfCe0LOZHrsyA4Bj0RmPYL0HJdrIu68uOODJR6ddsknF5LxKkzV7m4nokvZufO/QwIUC8zT6
MzcLANFj/TwfHluDsbfQFX6QRiEq3KbUutgtmtitorI/gbzpq+VM+Q+nZ4FTgndD6DBB/Et0xUON
VudjOMQov2xN8ezMQ9mKn46rEdjqUaGK/qHpOlX+J5rRYLYzhmg7ouFltgCIWvrUAJGfvGmdGN+H
nWAIAJKMzNxU7oeB9w9lXn/lqvpTDJP7qMGqsG8L7LmdeVpX0gW3Y+GcWZP8QTMa3EL0jwKl+r+M
SFzk/CXJVH354Fx7Gl0VsbNfbafUuMmuv4ZhXmzdSAEOaH4z80sXnVy+iP+LUI19vUczDN7hZnM6
ImtSkEzaOZZQ4Mvt3eRFtt10AYlk8TpxoM56KIXecd8oXhHjS6+NqtINaUmGijfgWvAXmrR5VOMb
qJoLTW3QuOyH1usW97EZ9NlEpLYKNT8g7Vg/swEDIuAbLYEzRqK6yDQqApFsQjFJ/UyyqcLOuugm
b0+yUGT1c4KWRG722QNZOI3XAdl6+EozGtT81MeTMF2cIvDc3i2l9i3KxHpUmOrixgF0crMALHZz
AOh/joBdRqIPJsthNbVpEOYj25qzC0pJ8l2lRnfbFkih9grpR6BjjE+JmU5PCQcFYTqqbr/K3L6O
tk6iYxRowK7NxPhk86zcmJ6DaJaoTjHKFS9WjW5g2dhIUo0JEDDngY7CUtT3NMIbezYBxwTf9Rbl
/bMaf9V4k3q2f+ibfFfK0b2QcRI2zZ2ORJSfOcp+zjSLMtGDnLFlLlpBiy+MMRSBN8xAs7+yNjna
ob83CExHbO6iAWZu7g/Di2CIKDsyrs8AlbPuiatkUJmZ8TZ4/MlBleAe5A8IYDPD9q6qTf2rnAc6
SmzgvQoTWbTFhoQ0LPMRKYiLBM/6736uP3WburaRgosekNyP75lZ/1AFKvlp5s8iOgoB+XF3oqEO
JAogg0VbssLYkE0bW+UxsfOvPsnwby6Bstv5462JdiAeRaVEnspnZHCyQFauOqI8PPuUtx12ITWv
8MF5+slJJUIXMch1STvkfXhqJ1luSVu12XhF2Vq+oWk26e4BhXEPNBtCxp8TiRyvZcVbcCH1hxF0
4GdjHtCYwM+q9wuGlA8OXfCOJ2ZiYNfQo74qwUtClKSHseE3D6Ddl3WoJuN96o8AatisGjoidYd+
t7O2vqw6Esso+tvh97mBh/TOYcN0k8b/EXZey5HjSph+IkbQm9vyViWp5G8YrZ4Zegd6Pv1+RGla
PX12Y28QRAKkSiqKBDJ/M5UPlvhUG430dVaUD9Ucicg0gtjNbiEZB+AM8Bl8J+qJ5YMM5X6yy7pI
P8uejI85LyTkhU4yJK+uNs6lFM0z6f9+ayhpxp/H159YrI5HP+nScKm2xYc+xN5BzpdnOl73zwgO
8DDaLieEJUJwqmeoe2ok9JOGu7bu2mAzesYH6VjyvWmHjJ2CyLMWps5KR5WPck5trnQbWIulVtoK
KVvxOCbdCFRLHR7briMPji7O41DqNbC/yodchOhgJqL0CjIsW9meI65RD6XBGqvx6sFkWWVlFz56
bKsAb3OLwe1783SjmrN9AoeU0Htz06WeBe2bM0TKobJ4oshwHOJ7PSVeidigmj4rebBBz8t9G21T
7Iy+NNbyYmYV/LQdY7oPFFM8NOH0+nVRTNkyBeEGOSsy9V0wDNVTqVB3+v4o+jBWK1Za9a+PgvZS
82Z24uujyLPzxiBj6UCHXTgp7B1UG8gflz2Lg8blBVQBCXPwl63Lv0qrcn4mQxUtLejq9zGirYeq
9cWm0GzjBcroQ9rU9k+R5D+UPvGfKqegpt25yX7M4/Bx1GAByRk2wgIxePAPq2o89FGC/hSAyjqr
g5pSnvSDT8P8S84MWKEsQycvlwqucnMBLbra1FbWBTRAMJpkaGSsLBbNwGtdRr4nyLFhzvRQXA24
a24TmnD8/QoVpLLGVwclWyf4Cy9B3YmTbKgHoXqglGvZ69y0Yw9RAiHJ7LFl1zAfyqGsDbutrm+g
CKFu5/Xxvoyj8I2HzUlr8/ER1mz/gDXZGglk8WDoCZkoEwXJrHXQXtT74EoSPryw2dhZjYUyfW7k
5rJosUKQk6e+GS9G+yNKoCoj2VgV4UM1N47iBg9+r241xxzPjjp9hYCB/61qZXaQE2RcNdQMQgW5
KBmTp7t6Gaxlc5s3X41Kitg2avmX4NvAhs1/QCLWfzBbkPaaOwQ7auj+gxwoO/8uLg3/JEOgNXBV
sV+/zwmmlHqW1ucXTfgXI4iCuwAu6DXgAboNp6xcWU5dX/1ZhDQ6yyHWh83VQ5COZOxUgUNkemwD
XrNi+0EOylPInpBKmAZ1wWP8gk5ovPV8b9jzno8erEBgFyAQbBzTDyQwms9MLdylQaHoTgOQd5yE
qq5ryF6vQR6coSwpn5pXIwtbaOuZBHHy8Eo+BVMSnSwuPWxkUPahXCJyGjc/eEEUuELNc2STkmzd
ZSY50CRTg6U+iuwn+fxVNEXTu5MFuEXXenqkqJLgCceMMZviN8hvw0UMwro2NfANxaT8ZFqGBSES
MF4xkc0KSsW8moGR3bPb2MpBeUIyzKocpDyX7ph1CyugyNWM6nvVwYAzUrfft5Db3jptK8Nhao1Q
71jjWn2rvcc2Wxuzsq+UZwPU26AMF12gvdtBgkAqZOq7Gn+5x/9etfWmfk85xpmvOjNsNsgCu0tR
QOz2J9M/2m7qH2X3O0bdL4fMeJKREP1K9EF/Tbv1Ucfl0VCW44782IbUkn9vzvhdFqTawmgz/SDh
vHmJVGhOlXctRwsVKaERkt1CjgpQSUCS/a3E+srQr6tJwK+8Gs7D2qHpkKqucJwE6sIaltsvuFN1
u3mF3WKLyHi1wNSDgHG6WzcQ3AP+QFpdOJ3x+n3SUJn9ua6BC699tXptBGUy8pPWtbNAGUWe/1nM
PRlqrXI/haV6kb0qzOzV9/wC7ORRZUkHEmfYiMky7mYmwV0Q0zgjIkMBmmQybgBtupNHstGn0ibt
zFlxXkIMdkfNXLoITe6sqSz2AluvVdxG41s3NePC0Cz/nLKMfc6CDIVjb+SFEH5NA6VDnbZ1u3iJ
4Ly9ddUXW+/SI+jqBG6U+GoglCcnGUPCeeAP+Ws4jV7lCXLG4GhUyfATOLA/69S0uTWmC17ayMOK
h9/wFUNXFYN10OB7GRtDveKN/dtJAUBzAOvLMuiTk2xaBfWDYDqqbjwiFm/qtCgz8nHkcP5rYpjv
0LkjnV86YmlaSLG3vgqe2ndcbTU11L6DTk3ufZRQ7uUR7/4uceJL2SlfkXz0wT5BQF7+MXWsu63i
kS+VcXmCUQGni6YUVdf5skUeD+yHenWp9I579sXgnoGgruDog0yfQ0oJGHIhB8DBGKvJLPn+lIKg
KEikG+GFgr13RqOHW1K5zZTTv68ou23PoyCmKAv+9N8f9T0PvE56LDPszMHhmd5nZ3b6s6POVkpa
8bNSXf3Z+7cHWx98QgxTlvtOqcfWXcrD0YKiuvkzms6zEs9bIun0GFIaOIXopr+EWvk4qUly7w5D
82L75rJFVOI6dEX83LvPRW3gS+XHAhg3z8y6hqwYGShMuFqKoaiWwhrMNIf3LexylA07yoBD7+jo
p4SrOVVzf4tR4UBM0bcp05G0y9cKGhDTxCNcXkdO7Gs3WhV5N9do/M8IgMummG8P2Uzy/pGHvryJ
UlB8tyGvCH92LgpnMuQOrXesbbJfZbBXLCD2krdii7pb5MEQ7GVXDhhegfb2r1gQuT2A0sa0P5rG
+cB0WrnE7T/lrABl1WX98G/kRqW2/E65hO0/koB9mzRHOEOysWOVgjGCxQt0mIY3u0vXLeiPZxD1
/jn0kRmXcdLR3soYsF4pQ2N8y7tkXftFDFQH241kCuqLbAKrxQJxtj76FWrm3IETkSf9FZchMcc9
4moHm9ij0go0vQhWKDzoxyaf9KOJP8SqmRxMIpRSP9Zzg31TLDZx6XRr0wbc4ofIbEYA8vbIh37K
npIGs2ks8jxByyeRMarZ4h4tDnXj+0a9dOezejdo90AUcNkTpr1sA68/xlE0vvQhKcohqt4RNEp2
vp/HmNur5TueM/dNk3qPQ9CJu9yD5yXjXeLZLGGn/thn3e30yHHcne4r6doZJsRvhNO8Z3Wbg5Ef
xUmvXHGSR7K5TUEWid9WlBulg1gtvMnbleitoJLTQibJPeunnhVkC/XpHcco/ik7kZ/w4kjuiiAJ
US+um0+jeZQz1SLKlj3YpHstxsOo9sNsU2dB/Gr3BeB/rhXrzU/whCN8An7a6AtvJ+afBkSMSvC8
7Fb5aYGRqO82bhXrse+fEj/fxSKOrqqWvNhBgIZ5ZYTXLi/VPR5qxkIOylipZHDza+s2ox+Grxly
8NeM72vEVVis0s5+1TWhrDrSH++a0P9S7cq8V7Kkvh8KhDtknFw3DBpTdfdBn8bv5ZOMGpk57ctq
UFZJmvx2cqpi+1vYTfxQZMMe2xH77/8cFHrlyMjk1eoqy/hDeYaebU0DUpi8ieV9Ko9Gy8u2ccQS
4ntA3sryjO8BGEzvJYjmBxMtbtsK/L9ts3vvRwe9gpCtpBC+yca2mw5D74XbXGWfmFeZvQh54v20
Oakcev9vo2zeDbtQXkBJ+dwZnOTMJ03zSb4+Go+T39iLSC3Ez//9Se78k+RJRuq5WxcREpzDAssB
KRVUR5fN3FEeBVoLn+m7L4ONNngboyuf/oj/ca7sKm1ZHcOO5nap737JUpkNKiV7tyrNO3tuUsdn
KVKmWwUcx/GPOHkFSq6Coq6c9n1C46YJYoF5sSj0QVv5nsmSYt5WNaHlICAkd1Jy++TEhrbCdPdr
PPGUbB9gkDWgYbzCt9fZSNjCZMXlKQXJIHENMtQrwa6OVBRjZ+TDH/PHCSJYbOjjOkh5nNlW/Yhk
U/NoA3dch6Gfr2VMNpk/PhRh6Z1kb0rC4jyfJOfLEN/qnWl79+yVd/4I6kvyMUt6hmpF69v6r7WE
zQ7SqMvXUsXdhNRQtktV8odKPhr3JKCM+ypD/xt3Q/D13zE3D7fpbKQnY7IJY96ijTHso8wg9y1j
8+WKvvu6XFLXYpmpkEBkqVpxcQq6EQ4pWnjH2DzLOG8vqtlI/3zRFqe2epyUSl17Cni7rsrFJS3H
Zg0fiIwYhfsV7I7muTIQ4NLrxHkbLTYZuo4pw9gld60aDv845KqLytQhdSu7CuBtuNDjcTtqqfbh
O/DYeMF+uja+eVD7PhDVL9bpGBVHaBZ4y5i2wTotsD5tzzuoPGuBqeILVumOsgPeqKHxZ/6UE9LO
/Gz0Gb6K8dgublpnPwtP4yUW+7AJQm/rgbU+Z2k+bKgLOZdotKq11pfhoz80BYwLdCIcqxLLrhHO
i9qb46Il9TerE2i4U1wHxKQeqKAsgVuIK7J44qoVabPsRdLtZGyyyuqUi/hT9uRJrFk/Jq/oTzI0
1GjJR563beIo3wdq0658u6peUeGeVsjcKDvZHYXyKdxRXEi9h6/N3/BJq9eRknPnlAOKRv3zb9CH
bIZGyP4NKaEGwY6V7osMyUEZF7oNTkIexkrobvPOe5U9I0lfyiS/FLmLFluaKgeysT6an3S/Y99d
OSrnqc5wsLNMafZRgoaA6ojijn+8bNngTbiWXSy2i7twDIs72TXGDv8PVz8FwFCdRZqq5rr0E3t5
6/Pde2TsjY8macl7T5M3a0V7uBUN4TmHUScnfMd7pZmNkkt7Ge6VINUsZZEL5x9jUNWj3HllBWbm
pnCeUrQb7/0ROYp5Q9ZR79spYVOu/cozXs0Z3BxZ3m8n6bnOkzvooqPmOWSPyvHDH9IRMSGv3xd+
Yb78N15Zar93q9j6jrc4w609+VymuhdApaK+YphxeaCq8ihfMTIkj9S6Lg+9P/0ZR98f5UpneGx0
raSMk7pHRzeSx2AyjsmM4fYDLTuWBuRS2cUrMNp4oQU41q6L1yq1kKwpM/UkZoR32WcY8/g+akdc
gzLt7RpdqGUgQcMSCVIzf7XcJ7kBRPZjOsCIjVZy3+c6TrrscgeVNAql86wUytmi6bSPehLiqQy6
H36opT/x437T+tB6UlnkbNtiSncT3EYKRPWPJkqy//8EFOzfyjALdlBJPRagCgmMTdABeMbsw3/N
KgpVuWL9ZUbdvddo+itanvm69erxhGyNwfaKqYZW+K9t3+zNHoH/EPrpKirEcA7mZsjDr+arS1oi
Tft6Rf0gHhcyKGfLiX2IzY68QihZ7HKkaM2/qsGM4XoPQaRtK4owD1OH12CajaQBhZ1ZZ97gKGIa
0w9joEbEml49DWarnuQR4DCetvKQezo8pC7LuHmKDMnmj648V86FGrCRM74v10SR9tvV23DYBb79
Bqm9co8AarMfMC4vk5NbV20MqmvsLfGgtq4y4ocG5m5I1e5lF6kN4KHQ2Zc1C/QrzkLVNYhWqJZ6
aAm2frPHF0wsurIr7hyr0Y7GhDT83JMhX0m+jpB901CWMlYm0kWXUO9raqPKRh3xtJIh2YDmQsWQ
ZDhCIVHjj0tjlgjRgZ4fO+OjJE12kJ3vsDqPyZhsWFwv7dHtHyOBBnUYFB9DjMfB5OvazrU67622
HjNnyD+S0Ci2SeRX22LuYirqV5gKFkow7XJbTTaTGucfoUnJAmjY0idLtHS8Ynos8IXfiyixF7J7
aywoUEoKtdWap2Rj1lyCIN7IQT+fKYy+UGNrmZj256jHzrmqHVxilNBYFpI2I4O3w6Z95u8KqWCe
R3XIOcsjSA7OeTYaup0mB8zWBrpt9/iFxPwdpZtWOdkc5fkhbjKMPKF1gHufQ/PR97Q2K7LmdlrY
gpIvlKFZfU/s5bA07/o+Rw5Tqkc0IzDfZRy5E14hdvUGQm9YU/pIMamiELMo2TYiA7Ksldy93EJs
jGZFvTDG8bYs70Mkq3BawvLJ64UJhyoC705GFs8cRKJyVP3m41skaLS7KRMWt4UWI5kRTE61LqBx
LmWhWtX7ETip3X0Fb8VuWffudIoGpYKr/XddWw7IS8gBeYlbwdvWEvKXon9lHzitbJ9EoVMU7WtM
nUZmQwPNRc3a6IeN7Iqk2U0mmQkNPu6pGFT9lg1NzZoMhCPyi6p0+UMmgp9yPppHX5eNXNKGJo6n
1tj0L7DmFyM4lhMEJnFiySFOOQLOiznHBin33wE5KhsZk/O+Y5nir8e6hzg/qHet7k5PbccLLaQG
sG/YvD0NRp6gJmFq63kv90RaOTtEfuMv5Kia1M1lauzz7dT5fNd81HO1u8pIyDptiPruPNhhvglb
BR9ds3ue06wPrVGLe79z/qpr03lzqJyuUcpvd9NcnWoma80WPX/WQMOcbzWsOS5ijTRA7rgH00qm
N/VNDUb9wY2Q1NTi+kHr+Rvao0j2TmWiVtC7VFH+7Cd1n+0gwc7OhdGnhpRu11TdeyzQUWoTL9sD
LemeVGE9ha0TfqosGhdqrRb3oabXJ1Ol1KUg8f45Gl9nIsVGGgCdK5GLU9J6xW5w+6+jbj6ylO5N
9TuYP7NINkv7bBeY7X1aOw3lHUKy+e7mvwZkLOAaqwzk/PJ7cu/aBiaBRoQjbzPZizID6kitA3dt
px+f+iHxL3boHSxjQl7NAmXuUZh9VGxjePIU6CCuWWanSiTj06jp4wqae7NFMxhBdS2D+zW/kMqk
v8vAcpxuf8xEGe46z+lP4OT5286jI+yMNTvYZiEzxajrobFABjtfIkPmrf9IH1dukyH9mCAL2loO
GpS4DCMkfdR78HyDMV6bPioviqskC1F6w5vi19oaK8xiJ7uTUvPrxNMVeTD3ALNkH/d2uETWrP1M
kahGmNr/2/W9JyfMrVfPUkF25lZ9p4dBfAjA8G9zl9qgP2BB78MY+hwadOFNUV0HcAYLzdcpuCJI
vavnDCWP/2TlzF2ZsJSj49DpO0HN9Pm725lh94ArXLwoBHk5s3iU0O4iR62v6pNkHeP6ybPya1Ai
w9HIgwNr+nDQZcFwbrppb0zw7yQU/P919vel5dly7i0m9nH5Atk+/Msa+SxUn+unuozdTY6dwSG0
DHExpsRaTois/xgUH1njzr7NBZJfHmP+HiR4wmso+m1WtiC05143ZCpgWyh4vqbzYFDAp6E5PqyS
0W2WDkjenixDQqtMRoATcJugUNCT9USt5yxjshnSvRCJdlKV3lj2fhN+OjAVw4ovyndSROBcVtV5
bIUvI1WyXHPDzzTyEI+ILRRwJ2U8//fM2EL400otDfJjumghSb9lCAZsQw9yIQ8l6+Nk4Cvzgfue
v1ExveLeDilQueVCxiOFKj5o73jv5pn3MpkJ/8DpKlZxidPKonlqjaXheS5a3In7VBTTPo6n/j6o
BvdJy5JskSpudZKDlUcRRG9daye7Cpn0jdBdvmBDy6/I9C3YLPhblV941fRG+DKpo70hGWtAwaOL
kKm1TpsJM5+5Ww/CXQ1N6Gxvk1s3hDal71s9SVcecKFzWGMlhvC3OizIkdB3gNqFddhvUBM1Omab
w2l2HOTp6/zQ6mODGcxH3afBJjU1bLXZSDy5afySm+A8Pe3sm3ZyF1j/Nh5mgSulRP1LDoQpJKXC
oPZCPevsxDgZAd6H+aVr+Up25QCvZ7y+5tFcbdVl3aU/gR8aC6PR3Qc7jLyHfhiBEUFWXI9oHcTL
qQcuFKexv7v19VTgu6UaZzlbQ5j/voJ6Li8gG9dITn6JSLoNdaT32osNGtbfIkJ3X1l6cQAU4d5J
zeTbkVZihDcVDmojDKDeN+2F3t13VOkrOEjJeAQOWH4dqm1vrxxVQ796HvF8I1aW8vA2X+1Rs4o6
e7AtUNdOvrHC3lmKCQBQhy/BkwtuatfZFX5gM6Kt7ZCKTHXEyLvIAZ/TCT66Xl3kYOXpf1vWnFpz
ARUZmhZfHMfqcP9BL3RXwYKheEYQNfHeZKfbqSdSf7eJeAEnyirTGza/LWoOZZBcDKPz1jG2YAtV
L022BU6H9GmVPxZkJE/V3OSiiDF7nQ/NUX0qPR0MBzvguBnsS+p6JQkCnERs3TePMiYblzz1MQuj
g1669iWHwZxF3luF3zaIsexn5M8mD7ie3/uZER1N3xzWxRC0779mCNwWF/k8Q6OYeuTqw1wT/m2G
vIYq/Pweo060zrICG2oH862gGD+qKDyWTZs9A8AbDt/xWIt+iyet5qwwWxs//i9xGL8nTRfRBXpM
fUwtgROnUiRX2UwQcIzEwoVpDjnsyCDn47bmwBq7mrmtQ6lQj4r9Bq3Z/6dR3PugMZQPnTfmIo8d
9TnuE4AFme/dj5E1bkQ1Yphasp8f4rxCf2kKz5mftRsdj7L7xJiL6JieY5UUv0+K2QNyYA1ouHin
JAXFdbR739W+n3ZFrU3rGuFP2JKUxGJI01RcaNy0mBAeD/ErpMdXY54RUVLHFdJ1+iqcYmMJLd4A
e4j89jR6/cIxuqpb1GNvn/qG4jnQRz/Rp/jaudSKTFVF5iyJ22rFPqY4aGjLnmVj89Cq52UA71Dx
0GsOcLn/DcWqspUT5NRpPttlVpZ3QLjlSYbi3q5zW1NE/OfXlRmvA0MkBa+NIjwCWfnHrSKDl73v
i/tQJdapHsMAfIOjFTf61mJvEIGgvij4eW60Gkguuns5tc85mIbusB06jK9+C3p2Me4sXwl/D6Zh
oO0He4SMnnA2ap7VxZtC+4Do0N3tZBlDVjw61c60jbKuQDl20sqLboX1ue5zVCC/YylVc3fY/BZS
YzU56wMuCs02i0FLJXNjmsEnWaToDLyxenJrW1vZCJJSa/VXfqwXuP2ICAfhGmBwHd3z478aBM5g
4wDjWsqBr7mJOFimn5zGMKogRCUKEv3dMwYoCOb2tXft58Z6iH1HvwIJ8a61HTgAejCakkOZ0ua7
tPZ5Hc8zE+pADw7mqXKuDHWk8BdI26cnYSWkbzr8Mr8zBjKBkFg2nypC6SCiDrt1mvZUFeV46JT6
atoKBUPbKX7ABDtEcf4gEzgAlCn8w0m9JqWr7EpLSbZjkzjXyXrLBxOh2CE3N3w11mM11t2jS4Wr
bKxH2eimX2+Qpx9J48cZmq3cfZPGP7ecH+FgtufeRt64eYo7B1x2y/21kocoD/Yt8GKkLSwApUsZ
jIDD2Rs9xlxN9snokbIfIdeZKeKNVR8djawLipVtOwOGh+NXY5rgdPrG3d9Gx2oaoSzmQLKWed+i
s4HgxujiFCePlL6HvwU4lML8fDSPKshQID41NfozKtL6vW0lJ9kL0kG/z7rwhFFbvFSz0Fl7qc66
xWkQRc01XBmzvLUTti9KWa1gSkFomPES31CJ7y48rDJZUVbfCXMuss/zFOFSvvK1ZHrJ4VWf2ww+
w0xLoJLHsoNXGoCQ2wo9LqkekewK7cKhHNq8S7jLwH7PQ873InEvJnqnSysz670cTN3A3JQZJk9y
1KpiEx0wpNnkqBBT9RiPyg1FAxbGP4yRhwATi1GKL6350rrlXY0B7886G4qFEYj+0RnVGroxhrdh
9HeAFxvYf+gtPNjK6s6aG96/3Zr/A7GUsb5RyjuzrkptoTVwqnDszFbFbFAhR0YxpCvYIe56rETD
O1gpn3SswzZTocQn8lw4R2RjuolUX9uHWvu321rqBfHPh9vXVSbad6+Ze9iBPeidzVf5n96v89JC
Zf8VxcFe1ngmPYqX5pA1O9nVOnZoiRZmC7nTwG/aILvyLFETSXfrUKu89138VgKjs9agjadFFaJy
a+Ws+xZangaI4cyHMbnbje1PJbq3M/exb4N92iH7YPda/5Lis5LZqvZhU7tYt/yG+y4ZvOd0MnbF
HM+bMOTymTg0SSSeDfxOvcArIGaX5RpvSh5aRmxmixrc2zYby27YlgXYOm/IC7Rl53E7CmAFdOpI
zUevj8PcmJSNj7JrgtxbDQb6dZBMnlmTdfh/euIBCTnxUOvBy6TBNTdnqMKvUGsH3ZFd+H7Sy00O
ZOtwa2rj36P/xnT+9ZHGmBl280DWtsohmZtbNx3Pfd6TjlFMDUGaefMV1PoPq4KDIHtppWQIbvLk
kRusHtsfoOiADopw/FsbfCwUuvKzjAvEbiwle0jbsNxVWRHsk8pI79Wu0ZY5ZOoPtqfbwbUxb9dV
AAWTF30m6KEdZJP9OhK15R7iTHwNyC7aInuLMg76dlp9qibx1RS/jmRMFSiy2zxsSU3i6wZWQgcU
6aYTz+GEUmlTFm8CT4xVnYlyL7uh6HaTGO0rpFTromXT34H+6YXKHSIR9avipsauRkYGLXC6MBiT
VU1Wfi+7aRQ+ta6t3Rtjnj+H4HllOAzs7Jz3NrdfP9Zg1vpsO9rssOQoylgAZoDutsXOd23rh6JR
8nNK3E7NnI2XmPz2pKAreHQSNdvahaUcIvkH6yAYDA9eXyyq0sCLIAuN9xYPlzIaP6I6QEbm9zAb
tP8JTz0/0h8/ws7yf5tNWM6GafX7Rf4Nf89WPAXTBddLHr2g+qwGw3s0nc4+KKNCMbZzpx9ixIDI
VfT31vYMaPZYeWijmr9ElXaQE1QtNZfsYPNz7PTKxRWBtpADAzXASml3RlGLw+hhyKHODf5kbbqQ
QdZv4iCPCqVRdqETLMN4gDOa1nfaOAa7CEKVWNxiKFfvSDW81l05XJSGJ1voTuFHKSqez32UnQf4
8xSlzScZ7zxPWwHe7w/2MNYvKBuuZdwc3HrjpEa6w+ek3IxqK8YA5TbjyS/Nn0j+s/5vSQeaZAHR
FAN43qP9Y4m8fM7cJj93aeYvZLzWen+ZRW54xDygemudlTxbcBceHJN6Sci+7A05S9Tgoi66K2H8
baZ2MhdhFLlrxTbjva5ABG/TcpUmrvM+RkYyISpudyrobirxsrEvgnLvNZ4DakXV2wINwL1O18XJ
dB9oePWR9+3ZiLMRAU9dUHzIrGui+dnW6gxr76ele6GkOy5N0yw+09hmAWCNl7Rw+jX0pHjKfgaC
F3YKYvMs7FScxybKV81opu+h3S071a9hkoSQnUJgMjtsD9jDpSVVu19NFEwou3VlsnDrINgk9mhR
/PfhNU0w1uRRPh+FDrBVeSRjDRDvk+nEaN2BVVkNPWKbQ5Ln99PcQK+07hJ4hbJnp2N+38YuCj1j
vndLjCtSNbI2mLTVDzgm1w96gTm93+BUC0VEPMgmGjt9KefJrpxcepW+nGqL1LOs0g5Z7Nx5qlM+
ltNOPiXlsxGN2GQNpIJcF4T7jZFX6BfKMphaIqXfbpB9MRHTVR961/D3QlOTfT+qFSAwrF3kUTPH
pk5URxMk+V6bj+S8WlW7HalqDCN6/REE+jHVB+M1QRP3EMd5xO1E13QLCOc4GO1lt0kMwLR6/Aj2
EBvTCUB9kD57WWQ9jVZrPZVdtq+LYLiXIcunOpDopn2Ug30O1EjrDGUrRwutCQC7gzqiknqtXfcd
5Kw4yEZBgypdfPf9in/iokoIeiYPPD8shgWJDIyNwUruQ8XcJkMYN49pEKoLMhDWMq9nfNx8mw6z
gEamqKhlhOJehqA1dauQL3wbYHhwtYveP1JVfw2d59wb9fwgN3SNEOne0mwoLfOOznEFhd5eKzdy
dNLH+yrIPn13hu3GVn6UCxjZVZIZJjGvWawIeJEc1URuPDtzN5sny1E5WYXuQNIp27NTze6YZQH+
ZP/fuvvUabPPKahYZbVth29s/o81ifglzP+R6OZgoLAqMhVOmIQzt4DClaQdtrJrQNZYGK4eXgbA
ETOboVlMlt2fO7sdzvIIuUtes65I1rIb2MlwNvl0iArAX48SMng6Rg4KKrVXRFHTBdlJ8ddo2Gt4
E8VH1iX9Ksw9HGhgF4QL2xvGq2Wk4zUMEPdV9CzbyW6sxCj8DkqEdQpT5Dxtik5TEjh3t7Oq3F9X
tsDzs9EVNvdpvkn8bK+Tk3qwHWsgS+Gc2FIhE9VP43PkpA/GOE0XOWYr5UuXlPadHAt65cegl9Gd
HNPTPkQlQ1RnOTg5GGm0gsSFHE0KjBQ07F+OcrTqbHNhTF5+lKOYm0RsAKrpUOrZ+Ny0Bq6pbjyD
HvlEgLGRfC2E2MtR/pOgEikm1jDzKH7wYlUd1aFSN45lJQ+ySZvEW2k2yTMVP9BbbMqzCu6N5i3l
FDlggU7bhmrgLb5jBSvaPf9U8cKsKfwuyVaQ33eH21Vu85RZASay157rgOvJJmuhNKhhjBs9rIwf
ZGk0kOkIYA+pYV/zLHgtTRdcZoHXb5jykAmQJoQ6keHfWFmhv/Ri3cb9tran9oca6P2h7F7Lsns3
9KObd+U7zouPJFbURzY2kDIKAUdzjuuJCQN+hCiB6HjymoIGtB0PalCYx1ugRuCgCwXahevYrwmZ
302DvchmEK39Gtl4LOV+A5ES26gXs7iXYZsUH1aB7LNltzVsMsMUzzd+neJa+KtxKHbfuk2PK6vZ
JdbqO/bHvMwEDKwUOW5FXKQYsSqpx//D2Xksya0Da/qJGEEHmm15395uGC1H7z2ffj6idFW6mjOb
2SCIBMBWt6pIIPM3MIcjF5hehokU6WXVvEw5p8osaccVYhvZ2Rj07Jw5pR1tX0vHTM+QOnwO5mUL
V3wGNfiC596lDvgXVoCqr1PlKkOtxRoPIH2h1POdheIedTgce9fIlH5hztNx+91MmY3gS6QO1/e6
pSYMhg2uDQ1IKj/F52R+wcf8929hGjVorrJbqLXxGQCW/dDZSXLPUfuX3BUYWtytu6bVr3uKQNNW
scbjiKyWQ94KIphcbaqNWJYlqoLVEDtvo3/GbdB/ra1xpQHO2oq4dnaGpbWPhoFyH77R4rtSAT/z
AOnmNolLVNbdo1GrwyXPweaCI46+eyl5Cs/8rox2s+yKprsbUjs6Yn4MB8Rxw3ePfON1Rk1ulhn9
00AqYaeyj9hNajI8OXUQ8/HhJoCNj5DnA0qTtrmWN/ICs7tjY40Br5wBUjCowu+qSO3lMCr9xXN4
vDtpRl7V7ssPNQ62cqbdFrg6+WX72ASOswt4l271INKeAUZ/k7+cwR6A0rL92oA+2wQzT05v3e6e
tCEScfOvX7Kb9CPd/ILsh2cHDIBzU+eI/gBhXhX9c+/V7SrpEWAoW6V/m3W2Oa71H0OfpDv4pfHG
Te3+w4nTc2RBD8KOvjjbOuQ1GcfrDRpbZhIrMvMJmUemoUTUoI3Nl5Yvcz34/WehUiJF8ve1A5ay
98Bnrpt87D7bIKEW23svfecmVOlAL8s4rOuDoOT8UiIkSN4dU28ZL4vkrJpi3OZZQb68nJVDr2Kg
gfLT93Rz+3dsxj/kESeatFX4KM1io1OB/XpTq9OmbaMIPlEanNJ5I4FB3JKDWf2SY8N715bRd5Eo
xptV5cpWARCztufuZEYbtoMuIBZ8AR4UDol+kEY/CrUyF6aqDw8dEg37pk3q7ZTm7XNh+b/kDCV2
D0hTNmyf1XqtQzI4FgiRwr2ewpWOTsGXi7PEZBTHxHT9s2ziMQuuV7dYL/h3Ahb8a1r0Z8F/TBNa
+XA9f4aUuHa2D0xhUZiRdaZihx1tUSK2Hqj1tKI+a53ruSl6/dlvSmsn57XN2EyrQG31peXlfMdD
oP9kctRzYSmrQDjZsZh7MnRrFLvErMp0r1P/WoWFEvaHUO13vmG+/TuASo96Fo63jQo+WEkJRC1z
0mOYTulRdoF6Wjjc/enLKzknVnXxeySeh+XItZlqk1PXXEdvFxgpASCam95FjOX/6huuCOBAJYsS
lSP0LKa9yv5xbdq67y8hpWobTs7TEsqyoiy6MDH2ahEha7IZeRSf0yL+mKyJV6OiF2fFo5HxWxfg
fbtRU4WT2zzFmjJ3E0cCS00LYzcBMGiZhV56V9Qlr3pbFQg9iS5d/BUU1P8OfhAhGTKld7cmswFP
WdrjLVLMd0KFFKxL5syIgX7aDPZgPdk1f4p6zMqflMB68hs/NY+/q1Fp7bOviRxunOiPQAL8c587
xTpDBve1z/svN271n6MdLiu19r4Vienjh2Z6DzGvwu3k+8Y+VrMIzfUgXU14cX0UoJzlD9DtCdCn
6n7ooY+XFZl45F/KYm+aarhTVKV6MJ0RcuAEoz5H053qZHjXaPDbM+EV6K5Ew4Ki13Bvz9L58oqy
U6phrqjY8PwWYKkRGeMru7WSiXNo1AXGDg4cVn/zMkS8ECFnS7sO42GCl1WVSydRogt6CQifCh0V
Vy3I4G4NYTLXCeN7a77KbPtADTg+yZBstLnwEQBGXtxi8moqxzdRDO6sXvKMu4SxyTIDPPfcqA57
ATtmN9r3CILJmA/Yb5/VWbCQMR+6xT1kyvoSo2fhWopO/WxeWzo8GbM4vcienKvNG6jWxDBA6FWy
ZeNpH3wOiUuwNLNhHubWdTprCoHgBiE195XG6vehmEtKBWjrRjh+jYYc6cNxbuQVJn/+LjaBE/gi
6S+4FMEG1NtznGjL3PZ/1BAFD5CMg8egcgKUNr60QDPuZSQJsvTkICTjs6nc6JrpbmReWmaeJXlv
wAhpI7wxXsjYkIS7FIVwTMrITVMIyMeNHLiOzpM1tiowjWb6n9839iFohuCtR+s2FcirFhzvj4MR
KEuVx/LHmLOVRkfBvBe2nd6RzUWLh0fvBwLEmKggSXiOOr94MrzqQcZRcIjXY1KYgHNCSLo6drvz
/Kk2GsgvvInlfWNXXyJp7Z1Qox12dePC8mEzteQvAMtv7lqh6FCfzNJxVYkM2Y7Z1hGPTWXv69y0
mX0dZeNPDQnwxDV25jzFRhnlAVe+v2Zkbv8QhcZ3qz7WpH9+BGyMId0W+mOBEtB2UEpvP9iOj7pb
SJUerO2H2UVHuxq7nySSLmpb6+9GWvzymvCzVYb40g01zwsFMUqtCMxnIwqjRQK1/qePF27Hw5Iz
nMbfZwphDnh4aLtNluyAv9uk33iEJ1MW/jAiVBbwCnJMI2c36h8NPbV/hC5wGDDcr41u6Wv2l5xG
87I/I9ysr7BcDz7mqfDgj6kya72bVvBEAsldegn1MWG0wRN8e/1OUbtNUWrhtk08cx90RrrFdB5R
/rg0302oWFjyBl+1ItR17ght32Jh/RKx2eqNyf/igVKsyDCbR9OvtEcO658yHoiWpDl5GIpy+lpX
e+XFVMQBOcD6KxoqZamE5nQa8yp8qCo1X1BqrL5MdIv4FLjWvc2D8xR2Hd+XecA27GOkC2eFmWKI
zN3/vas3yuA77IRxexv8Z2fflna6M9rs9RaH2BxgOUZVYODxe2okjndG5MLFbDhgHeu50/5p5AQ5
1ZYw4P+ZZsFRofr/Z14Wsosy6hTdbiN9jBrHu7iYQIdNlD3KEAkdDYnJlPqDY9rx0ofxiMSiWu3k
cApPdqv22JvEVfkTAG+8z2eDDGR68aAIsB/BuABFljkmm1LMbFANA8o51FRDDcqjBvtD5RsvDf9L
R8lynSltudd9/gRxAmZijpNjmrBs8NKjr+bdU1OqLzKeDBgnFWlWno06ce6NWmRIqvA5APSuLnQz
mu4US+sunYKih19k1UtvKv3SSfuYIq/Ozt0bEFnN8k/PRPLIczFLa2st/+x2aN1GnyOM9F3joS5Z
z1EX8b0RDjziF2WJOp41rq+LNXXnmf70glqAcQjzTF3h3pwdmqFslnw502fnF3l+70leW7WeL2zO
oxiFRdmzEseALJOGnOnc1fh9T4FFyk52q0L3ljkIRg5WZnPso7AChhRPn5Gn36skiJ9IDrRHxXWo
0Jf6+Dm65n3gG8qT4VJWo6qEOc7s2dkidX3XInZmCjdaq109HBKrx3pmUK3FGGfLrmqEa4OOja29
p9j3Qxa13yZL/aFBwP5QxAiRNOqKt5LnwdKF2vNsoI+z8tpBeyzFpKwSnm33SmmGGxGL8RIaUwkB
XjdOBsnCXWMn1KEbkk/QdwCN/2kS9Ij/sysm760ZK38r5/4zTRoO/BvjCVItBtiNW82bXm7L4qFm
ILZzlEJiIw6XZYetRtWWOqBWcxfmZcHxyjSpjbuqfrEEXi56y7agVRTt0sh584DsdpP10YjW28n1
clA2oN2GvVWC7ZmnXhfNy83BoDwyqv246T1VecDuNI8XwTsHwfY8OXZzbWQXcspOR+Pq8E/81tX9
cNdSp3tLVARgagdOdo5TzR6eeLUFd2I9AjLUwE3E+o9eWeeGTYFyxr73ruNjhOvhaxTU1gG8gH9h
n6eudM+p3jlmYnXmND/ttj2oSDV9pGGwTAfMef75GSNW0P/xMzrf+v0zRGH8/TM8NuyrSi1r+TOM
qG7lz0Af0/io1RoeLsCuc1yiJTUTRGPNvpSFcM7tTBAFUg+zrQuSpewqRdTz0VNCsvyVAi/DyWzo
NVmjfZpVfbTM3PwVOBi75onxDUNsY1Fi5vGE9VS4ic0IXxs95/Rdm8rGs8B6xgXQlyvnABe5RVL2
7apsdQClM8TTD6u/u/WotasK+ehdOUM85ajsdrX+u/vPWtF3kIP16CurMSkzDEx3ox6hHqS00t/9
q4ua7Du1Uu6S23hlds8A6lex7tvHODej6/c7yfWnLo7bp8wv/43DWmuegIqJdTG5L0BXbLKPrb6F
kWg8WB7qrhiOIKAzYR6QD97PMYqeOJ8n70aQdKt4GvSLiecBMsmNjxNRROl7PaLHsdDSEojW3HhA
DO7zoHzD/aU+kMJCbhe7OhNJ73ghzCLeZkUQrsyZwiabxIap0E6PkwazjU2WvnLMYURdjgkaEh/A
BCyIIfCglkPL/9hk+/ZeafDattQagHJSF+jl9A0q87Z63w6tfZZrnclqtk4J/DFArgO9NWBU+GvV
WB8n4CcmPDYyiTKiYPC/+nKcgrWykRWPPAvuh9i0t2Y26OvKDpRHmOklAsUgTgwj/4xjvkKd6y2S
OM6DhTs7u4SV/Z2dXbgw0YN8M0sy3vDSjAe/g02k+SUETs8x9qIg3RS5pXcWEzo/1XaYkJyTxHxp
Mom4CWDwPzGr0qqHzhtztEd6pETmrpwMECHfdXIeVmFL0fX1XoRWCgBiTL8bbF/8KB9ezb71Ngaa
73tHTY3HMXX/nTHNBEc5wzUs/bFLtDMpkrVlQUqVuhg2YvTLrArG3U0mA3PfAiLioxTEwOPY3fVT
DFaI2s2GXEsOSFoNnoCN/CzqUD/KXjsO6kEtwKVI4SMZizXxExNS7TqjnmcUg4JZ87zc8ZFtEJ4f
I4OZT7sQ1M4in5Wgb1QKRXS/ByTbQg5IBoZc4Y5tuLjF5JX7Z8V/DXSbTreyixsnWHTbfa1u0AnE
YWmmGtlDitDTGALNm/cqaD76zlKv0e8svFpBHsq10fgrqnofasq9jLWxoZyvs2W/6exdo6TQi+Qd
tN5SNo6ql3sBQdRVSgPRG35xodn2Th1Qv0a7GiR4PIjrqPzD2fOo3erk8CeQ7hx0lXP4SOHJ/8XT
/frA80oe1rr+ljdWTsnRUskMhONO67tyj6LidDFt0KGTNTavakGxVgv74eh38E80vNpb9MO1zl+J
JGoXrsiNvY7LB4JPqfbaqx3fVIg7m2matNesRkMpBCizl6Na1SB0UunhWY76OaaLdTQ+DDN2CKeh
Qh93KFOysyiL9tLMjSL07JhWylb2an1qL6rnIUQOpWGTWeoDwC8sDypHQ/t+vpTNMNx1CnXtcd79
VgGF4OvgdV4WAJ7NoQeNsyrXshjqcOXr5bjiuwg6HfkZJPT7pnnpompnITj+OQa9u0JqayLfbevP
rfBB6BGHW1euVM2dOFaZxVPv9i9JmopPT6VEDw9JP4W5gfyUMvyQcQU5sCWZPVJlsaLeR9WwaPTp
GZpL+2xDc3jS24848EWzHMuSh7ZSXlrPap5JrYilnmf9Tk6dnETbKpFVrtiBJYt8dIZzo/gor/Hc
3uOCGr1pwG6UGagQxtm/cUre4ydcON5VxqMUko69Ij/Kq1vXisI3yKvvNZsZktaO/iAbr4ec7qqC
w9yfWJBYn17bJ8e8ePZSnFWayh23Yk761mGxarqkfU3AixzrKg1WGNL0H9kYlwuPbcmqC4t+Wc4q
WnnGnrC0jGQju0EW9vduCV1rHrRHO3vShQYdzw6jXV3Y8RZlVnQtEVF5KNTpkOBUe5Y92ZR5+dQD
dD+GjgpUcJ7VNcoPz9fBIs09GTf9vuagDJ1ODGRQDGw1y28D+nQbh4ca+tQzIcGRLQ7nwbl02reg
HLw1GBNRrc25GB8PeAYNRbRXFaTYNpC40+HBgLWbL9OqHsmTZc5xKvSQD3+XpkfcBSog73VwBsuc
I6nApyFthuul7MvG73lB4v6jbG6xqdLTbgWpC6x/YGxr+2h5SrvSG7NH79LW3tomXvSi6j4KQ1S7
qdSVtezqI3t5q4ct0619zwk/DNw9yokPbWfafKdECn9vjqsqgr212WuHxPfqdxVhjjlcWxwLZjA4
yil040pLFxWyHed09KKdzGSPpOatyIa2VPb9jIWyHxB14pnV5m92YoZHtLbrpeyGaMZvAt+NtrLr
I6izyOJgOsluPBrrqfey/aCgtDQGEbLNQ1kt9FmDI+yQ5KUglBwayEof3tbWc+U9MvryELZ+u3IG
RZxMKKNb3G2sjUrag90AcP0pHJ1LPmS/r5z+oHpReg3LsbDERrSajWtr1f9yyARMr3NFLukqx14o
ISkCrDm+qUWp3F1juVXWS3sAQlpVincnm3EettqXojegCMxhGWlVVWzd0h2xh4pw1YvYkiyyQNmj
jO9Bd6/sPVLjbA+shipnhP/TyRiye4EqykOqVfFD2/njJcabQfZkXDbTCeqD/4A+Vr12OmxQcC1O
jnbUazkOaEFy/KsvL2XQjz0+4ZF4kiHMBMhUUFxLjnIUGFZaet8LgOdnP51IxOuJMaymXg9XRYcx
3LUvh1Q9+uFW9bCAMIYw+JjzOFc9dyG6YvzRvnaKZ/3I9U4s2Pf4j2wLyp0VgGMNciEOVtJw1oPd
0M+Mh74Hbdua4b3s2WU3LGNPNXeyq1tJvqOAZkOjYQHJioq0AafzGdGlqka7NdBge09t+AWumz5l
VQeqkuM4KWm0hkJ0SxGOQJBVyGktliWFFjyNvSPu0EECkTRrDYECQc4S2fOtXFWNw9nFxOVRrdA1
HBw2mhme67b+BKfYeHKguC6DvILwP3cDF8MK10jMhewCNzee1Cxkp2Alj3KVlvTfI3Uc79vJjZ/I
oYq2cB4jeCVPdhFSNGxsZy27veF1D8jyLfRaq8Fu2/mJgmy0jxUMtidENR5IMQH6ZD/0DQExuDRW
+zNpml9unQ0vKPU4a7e0vOOIisbJtXhUBVmsvrpO8qEnVvdz6txV7ZnGF+m1duln63zmPrGVUO9j
JEMXMmMQegFHuhQDadhc6n1QwIWVKYNkzo40rpJcbituA3KFhtUjPP+Ag5eIhPKIstByaDTltexn
yAd1oIXsJj64nQEzQV7Bof/GsQ4caaTYWzmKmIC2APs0nuSopmUAaOP+sa4ko3KR4pWlaq31o2q8
aCEmp35OXIrqTjJAPnaDGog9BV43M8evGqan4qNUI9ROXHS327lCV7/HVfHT6Bz1Hf+LeFlbffKc
U45ZObUd34vOczYoQk2nOqiRD5yZGMDYppOb1e6GTFR8r+rslQK9ip9DKplLeav5nsVgTt+1QN3Z
o4nlV0z1KWSriJWRVpHhdfIJ3Lg3QgloKJiB1BtPLlRLiEKf+tyRTSkH/5oiow1mK42tjLu/5shL
eUOtwBaxrA0S7f2xzUW0EdXQLIGdT3edpo138XylwO1jiyfytYzdBpIQHnDTlVSP5sm3ASssHvH+
7A//xENcePhDRCevNg+5iTh4UInmvXmzEk97tzXHP07gE5eVV5FEDkvgBpNXofiieq8DTwI5zfDL
8KDC6SETyqopCgUZLxThdZT5X6imrOTyMiYP55OdXze1oa6QSR/XmchtnHkH68GE3rXLE6fbxRFn
K03PsBoHrPqDh1vMcyj0OIW4tWs9BPyvXWd2mm8+jFb0Z2Y/NuSg55lgRoNFkkNNM3qUBGWj/bmS
3XYwk2PYp79Hb7EiyngAy35kdKS6SKNgkiyO4J7RKvB5+h1lP9fS31eqOoRLpCTq1S12neLYLJGX
KlX4hYai40pXAuWozLqV5axg2ZidXZHE+Z++ki0iXyDTN0duYQRz2L0bwOQpYtWrSCBt4qJz9l5R
9AlUJDWxYk/vjaT+kmHbzGtKX3mKz3wXshec80K89iC2gJJAWgdGOqsNEZRH0JYD4o1V9J6Wprr0
RnqYK255dCLe6iLxoLaPce2pGF4m3bbzI3N5HStb8W4FSozHCaOGa7YnuOugYPopXSIA7V5vxB8u
xCulHQ4lStd+a3/wuTa3hpYEW7mn/V/hWK0DbBmi6CWz2jBAND62woMHM2yiZMeRzOKweeSVjPrl
nxhoP+UsR43CezFtQ+xkT8Y1eSxDHz1AfzUaljLoxlq06jGYRACrzM/FYJO707pDzabt7MUR5C85
IPvyapp49XNUyTdllJMwkkGf3OXKiQP4DRuniMxViaX30Zhf4E4mTHcn+7LJ5xF5pSY1CitKghbK
2FechovUcne58alranvw2Bke3QhAvD038uqf2F/d3Dd3ijVs/2uajKWT933Q8Ke2Ww9xfOCsKADV
3TPiffp95I/bYe7JBvj5Rs/mjPAcioC4IjtCqVZ2HQeoFiL+7hrEdfdsed1XkwfqdnSbe+C1ykPU
6t5DOrnGVjPRp5ZdOdC3Jsk/y+g2tSi96zxQLexTEmTZswTiSmo/5GHtXm80KIZ+mm+LmCj3gQka
w/z39YUGo3XX55270HqnfizLvHnsbcq7bCnhY0/RlCwhmFRN9SgnTFqSLEG3tveK3/sUNdzpdQSo
tswA0L3K2D9X/Z/Rf+dx6H004mKvayM2LZEmZg/JnSQnIs4dQ88r44Pjh9aLOoi/4ikyKRzDtIfG
He2zPZVfk9MkO9njtGWf5RXne/Q60q7YZWH4+U9czkD0utvGAdUCNZiGi2woKo4XiLPsFEjmyJCj
ohF8nRLp8LQaQDfXETn5ttZx/HRR5A7GTa37+35yFE797CS7+SccAgTeqlrzK7BgjwswlQeNGvIb
BsinTG/zRyqv0VOaqLvUb/q3Ni6joxKP7dKYZ0G4b9YeFLytHE2LGsSrFjsXamjeK6Vnea8AN+mL
AJ20KO1seOtSpQZxg+sHzjJnLFutQxx4OI401qXTQvsir2RTNCl0qDardygZUCOlcGdddE/FLE3g
pDvxwUN6cF4I2M+6ZIaxRWlzdi8h1JS8RdSUXVdgmos2jqPPPAnQnUhwI3BDM36MS3ZQSq723xxf
eavFUD6XCC/sPGyKN91YTG9are3khCxhM8EGpbjryVafTOjhq7xNeuSg7+PR10+Qn8OF0YYxRogV
j4r5KurU31cy5g3TwJ6lx9wbPbbMMlemPWrHWzNEKNuMLWjTqvO3E0hQqpQNxxlE5YHlIsggr4rJ
V08uDm1JrtmfRR4iZIADzMnKJvUxV6NPGc+nrl6WwNjOOjXZ+3IAUCkHMo6NCwWdhju9CeK7Eqbf
dSCdN5S13fKg6OP+PIb+mb33fT9q8Z3kIcsmbAEtV4KUW+SV8R2P1HCTpMksq24ld5aKDWhcYRXq
wBS48+ZGDiBHnW/NUBnZjfe/Y6YQezS87DskEEk5+1q7g1IavgAYMACcwwaylTZE0KwR2yhU+5Uc
bQ00SlxBNVV2gd0pp9GqgAXMk4MBNa8KcRs5mA3RtsVpcSG5fdkfgp/s6lM+nKyZ+dd3Q3P0qnUp
2BSa5ZRseR/k6RY4bX1Gj1BdNYYxLtsW8vWAV/qzXbV3qQqr0fKc5NQiQrfMRRB/lnbhLyibh2SS
fSCIjgPbIdWalyqN18hyxHhv6Hq9aR1oEEXaID0Cl666DH6c79KqCQ9pYuPBm0EZy+xMOcumDMbf
V21hdMegSde30D/TWq16G3Rd3f0Tl12hGtGK1KhefquDxyZO0ispsRkQGpVddYaMjx6vRFWzk5PE
iMtR2ZUI8ttkCTe/dbPOXk4u9kel6Tp37AODBfuPEAA70m0yRlXAhaeSL+05dIuLuig3SYRgnhwo
PLSXyvCrtEcOC1pUfQvaamVNdvAxTmO9CasQtlWS6E95mX3JCa2OBFCTltFjhavNQQMVsfaRvf3M
Ee6b79BzsIIIPVWHDqYt9jHhXgPHsdHTovpayrZpaigOqh/tW9fwXjrIceY8GlWFvxpHbTipjps8
xHwCFnJBiBvElT6RmSGqcZHr3/V2r0NFmfo4vLej+Gft1805htr3Ql3AgOs6Rccs6dOXQc3NZWo4
sMrm0bid/DUbPcCc/qx0JAYxIMnnmgPI+rI9Z5G1adGcPlhy5DpeV/F70FewIdUWPby43ZuJG+MT
RdN52jnX8diSIX9ABr8bQrIeQ5E8G7re7Ru7iJdyFCn/9iEJipXsaaKPn5s6QeTuTRJfbhwX/j09
HnsoMIfuVF/JL/58JQfsWgA3HodpcwUkklVBXtxdUrLt7zRRuXcpZYK7qPGcrcFjd0FSzL2rSN/b
5Jso4E1jWm1lUM7O2VxcBIUEB3sdju0XPmvk96yovqvmK7AOt3CW1bBzmCnmmXJczpTNfAMvrc4J
e/pgzoCRFGyWwA38Yxw5+RuGIKdJxZ1KqSnhlwoCKHO4tx3rpKaFCmOCbtw1GTYClPuRteVJjejR
8DApijVj0MRTpvMbVYr7IHtJZpooU+TxdbCeZodoBMVRVfebB1+kUJRd4z4K6mwLDj25dks9N8GC
Dcl50KpdnIxY5MZWu+9qx4XDPC+YG4N5S5Lk4baUAqFJu7yS6Ur2mmjduEm0LuYETuMM47tlZJvG
UMVznLX5xckT6Y7zOfoApDlNo2CcqcZLDyB7D9fCWmrzQ6DKqUN1Rvt71PCbbJ/3ztF3YVjz5YbS
ao1nMmXFg43u6EIS7moQl8tCj6f/HAjnFcV/rFByzVyloaYDUMwKTNtNAWGiQCNo4BV/sMWQrXA4
H9/x8g6WmWNoJ4+X2muByL6cpkV5edAd/e9p6hDo+G9X1qvF3TS/BUKnJqRB5qfpmLEdAlMYLns/
pmw4x24D8spUDW9bgYD6J37rTlSF+3QWivmzPBWley7q3ii/OVhd7BI3++b7Pmr02F5j6gOXYaH4
NfZCBUbflPNwsELV5wQKak+9W7u7xrQyFts8yvm0TFp3VDWv3tmwjbBvQc1arXW4KPjNyp6M90DZ
tn0Ejl7GbgOWD93HYCt4i3egJ1boS/nrWyxSfPfsk7vuoVm4CznQoJ65IDM1bW/zbHeIDwMynLd/
jRxMQJqDN7ER8SjZyBc2SrST08XLf+ZNENuLqjMu+AMk+xZQ99S0FZWsCtBcjNTB2lXr6HINlk0Y
XURYD+vIsdKlA31do85lhpeAbNDeVbQn2ftrSZKhYyEwz52XyvXXW8n+kCp3TalP++ud9BzjrLGm
xk7+4aUQsXNwtElZ3LrIySi8CP1fjTkgXuN/YcANBIcHsnpEt+Ot9DL7QU8U+4EntwqezS55tUyA
6uamtadxJWKEokTCpmmZaGwffB8q/bU/RWKvRhZs+3m20pfjfd9+tSJDlKKmuufrhTjVvRKXJOPm
y8lhl+Xznye7NoqD5cqtJ3GKUpXvdKS9Fm1kHeXodco8mMhB2Q9SwwYQgCDcdbEMzjlb1AYiV5za
IX4bBSD72y2ut771heVV+3CqD/IHy7g9/xR5NfZNtEtGhNaDRVd79hJskb5qwlbdtF7WPQVFWlyS
RlyCrgWZUmaUR4xiao841HU42QEXq62qWMquhZL+Ewm3hQHs/0GGkqjXV76vXEpUQxc+2PsTUmz+
CWmoAPTorc+HK1o5nA9WjU/WKbB7qj1y6nW+HL/15cpcH98KGKhQurmlDF3vK/vXW1wD8FjKQ6Ig
l4WJUwSKV7w5ehGAnnTCx2m8XEu9ehUFa8dV/U1ZTeyChrpdoNzLxhlpwkWTxDyd/qjfjrMY7lUl
1yFF8WeQomV+gdSJoTg6L8tGKbODljjZoR+n383/Z8yrAy9mzzzVG4gzL71V9yej0fuTBYZOg0Sw
l71bo82Dt668GsOAvXGBieZtvRzwA3+4TpYDTVC/xl1acsRWYygUKGomQ0xZHmMMpBVoDAw3Ds2k
fetMj5LLJIRxys3iJBfIaYZqHSy9bMefeqsacKP15qgP8e+mqxQVEQ0NB8rrJYBnUI+a2NcRDkSL
//f02z2Qp8vXZOjzQ56gUaL17ZvQGuMI3yheRqHXwkZVlLWdN+iEzqOTSVrdAHV61pFUXlZuAtdZ
q4aDDQHpIOZGXjX2mKApZmlpyvEipr1e6/L6GpHr1NgdcBGfZ1zH5HI5dBu/3k1Otcvqcn3bVPND
r50+tF7Xn+rBNPbGUAWbEEWkzyr6PoVq8K1EFBuUUCOOsKeV+0bhE9ly5Pnmev0H3FZtVVgeaNLW
aM+ag+54N9rFh42rLbpy5Ig1a6pfaqcHUlCUH+Q2WuzoWvRY5mmZ1h6tuvCfHcP/VWU5qCq21U12
b9kdO5wWVG0T9MpzYSb+AW+sBPoS3QRy4IwV+yF7Y6SHD3ZrbjPD9tDGwEXM4qwrxnBnGIlq3Wn8
CgdrHJAVZPOmHyrER4yljF4vUydbe+iFHIOh7i5YRuPxIIbho6RgsJwwGwXO6tvPaansEFIaPxCE
hDCRdvpWTmPvPms72K+Yn3yFnv098iYytgm1y3poP8OMMvMiyshXJL2NxUg/QoIZ50YGr828xBJZ
vBt07yxDcoac+9daeetiHNJDoVDbhkp5oJKcPQ2WeBeKV32NaesvNcMSl9DCpWOwWgerKzQR5SjQ
rTe01uunXuTi4Obu/6HsvZYb17mwzStiFXM4VY6WHNv2CavTZs4kGK5+HkK9W3s8X039/wmKABYp
S5ZIYK03TEucULULyVRxztNZQxse4Uc0YUrtoL93bPnAvlloM8/DfWQN+4an00p2SSWjs6cW4yUH
ovDkO+GzHMfDoN4gXgcOKImf0arGOsWjzAIMwjyC5vdWkaH53wvkyoJK++HrTrNqK5QAsbtLLsBs
AFjME5HXbADAineRYgkTJ1SYI/6ERcRCErhi9AM5Mzx4zUKcNNGk184w9EXek52jTP5D4CH4keLd
Mu+xjZR/Vguikh1j95RaQbiuyRm/K7xUWNjvKamGg+7p2PzoIIT1hJu1GenTAaNp9XY0OP6c/qQR
8sgX2t4MP2XUf4a/RM1dGZK0KGAsZOD9FHn1ychNxLHafSDy+FgLPyIT1Megdf7tyiPElH2QhX4F
EThWzKZYUJLNqYValy+RfidPFKzU5YWMWGtWU5dWMP34ToIr5kc7bz4003QxjsywCe3Tetnl0e94
6liazpO4kVF793MenrMDmIw1KmCS86Qc6v+NNy3jTzxGsa9eMwbk6lMjpEYT5kh30Sggma5K/zMK
c/8BkRgQhGqKxvM4OrAVRj273gaT4JcMUcSER6EMQfyIEPwELimYDSlLRl19YfGoPzqYDSP+52T2
aehUbRUhybGU3Q7et7cRnftc+VFz6Ov3zgyaS5spw7UL1eFqVW6y9AfAi/exvsBUoZsyQMBzSKBU
hb/gVIVVSYrQn0Xh0XYXiiBNuG09SLw+SPybMBJphXgz9aSYrHj0qOaGGjuT2XQIKk4GumxuqtbN
H9Ielbcu0LL1l4n7bGrb5GvmYM1VN3nt5Sep686Oatxruf8ue3fRd9NIRn6Zzm38bpjzP8YrY9qM
Uewd0tzozyiLDGu/RrNPdlE7GFBtmTXL5WFIJXHtztMd73mk5I/YuYy8n201oYKI1piMt2vImTrx
0f1DmXdhlp2/4Dtnvckjrazs29H09+g+ez/6/49rvWkiUSlr00kXsXPyG4SxHvEsjZ/r3steMvgI
ANUGtH68Mn9pAxfJd0j0azlr6iXbwSD4XWoTUowA2NLaHg/5GHfqNVeb6oyeVj2tMazFx0PNz20b
l6BOK806xpnFF2Sc/L+HuGullGfkrDqPF56OEEtcPPvz1z6YfwDZNL2EXmIcZC+Fj33NMATY2bH0
hiQiV4IS9TIWk73K/jDqrcsNzNoCvCJXbFykCsegsVtREKMAcVWCQR6K3t4g8HSTxzFakrOxvq1t
S/lQABJjPPtpaXG8pZ7OWqfI8fErIVaEBThQzwGZWQS2tR7xu3uzM/wG5lJ8aZWUiB3reMtUdW68
i/H13vDplkiS8rJG7oYbnujlRgpUNRNo6y+zUPLLjVSskufCZsQUYWKzU5TQm4e8qlivWGgAjcMu
ve3jh1hH2k8rrsoQwzfr8QRaWDwayDjWHIaVx+Hctx2YdwEqpPtuUN807m04E5XdtmwRDqknU330
KO2xu2njX7gdLlDJ07/Dr05WhtUkD+in4BiYRnjP2mP/HjXdwW386BdA439iFRWMzDPfKl2fb1Wh
/xA67aY02TjIXkqJ8zY+tngnqyDv1l8m7BKfALeIvt1jWVnkR/8GY1d0BGOMKHxuRlI9ePOIpTZq
4EDLsT+kQoONMFOgkKHGRS81/j+zSE3Xe5R1ihUI1vemyatr2w/qS1Srq7AzjW+hp4pjhyr9/Lww
vlF6y9Y1Ym07OVv4HbpQJ3eYjDcktvp1WQhjazpB+a0FmLxIqhwzg34il2UA+smj+LUKsETqHOUa
5l35zbDD9lCRV16CBrHP8FbwwFWKZgXlazj4Shu+1xMkNhZ85WAogF2Gdo2hUfkR5827zh73MS2L
4dIVYcFqiHGoxqBHYkQSoLcjimSqm6Jp1YcA4tHtKJzHYj9SH4oRVRQMAtWH/xUnZ4PenP53HCq6
YFpIg+RTn5mLEdH1FXdDHysCDFBrRQsv8mhw43KnZGhAf53QvOxBTGc5PDkCpcawcN5E7fR7eboW
kxv612gCU551PSGeF3E/Q2Ea8QB/9lW8qWILtWhPrd8hRjJbJ0qzxSFqjv0s/NkquXdtXKTgWSCU
H3XoXW3bNP7xOkqxYZVBskMTyPRq7yXNpw65pbA9A7spD5M24Ntqxu7SUrEdLjSAEhH+rntFSY3L
mJXK0tZM8REkOG/OflMjCv/AktVPTasmAFvhdPWQD4jDPkY63ESXO6zLeA3/nhWF7JttbgIx/uWN
WX/OhOXhgAYhBV0EgKAoQF4hlxU7Ksz5PualSOz3Ee9SzT66In+Qqty5iHYmpL/3FMOnog5+SfWX
aMzcrRmCCZFWKh3fpWWTxMlJzpaYbcL86F/L2hwu80n8btIl2Et7N4bGcGUL0GGEriK1OHenLBqv
BV7jD5UwbkPDPCTHM0HlsQnw+ZKxlYrBkRdgDDNfw52vIWPlJIuF2zV0Nw+atVEDeoG+8OfUBND6
ZZx+p0UA1y4MQpayfjN17Otm49FhoEqdjPgV1IZ6sryyWQ9DjuyAMLTjvelmJzsDtHR1m5F9Oa2F
e88T8S32Plz1GVboKZmwoi6SJxevEshBabzhsyKL5lnONzyrnaOGSeWTFpXTVUmThezJE5TOFPt0
8sRtrGEFsw3Dflz6kQMnATecneVOxkJPc4Qjmjzvbn3AVyjADuju4QdNkTZkA+uJ9leP35bRFOUP
gxz+sqDGCMl83mZ0ZbFpXCt+MwP/LSeV/cvH3NmqO+8bmed2jXaDtQwwbtpMHnA1NbW9j9iqjYU/
VP1DnAXiMYucH6DevA/g/dz2Aj05egpCmW7JEjhsvA87Md4hZ0VUk5BflqE9Ive4S30A/7D4y00b
8Rp5BRJRg2W9OMjKHbs4nT0duEIVlNivaol2Ndy6uMQhPCE5oRtjtXRmn1of6NOznhiPakPJ18l1
ABQ8wg4jpVFw5Rzdm/+DsSgoMGG1onxxD47yUcC9GOL+3/Z+SQ2PgMIgDwT+LlpPpa6ttBxJw0kk
4qLNTWNY3cWMMg9aM2hSS4ldayEHQ1ZLS6Osq81tkM0DbjyJdRLGQEJ86tUzj9HkzbDKlzGIxwvy
xPEbEpv7GIXxR3XuNVOyrPjonq0OOaelHNOp3zwjJbeUY65WVbscax+YT1ikzxd01Gi4gBd/kRdU
0McD+oCrjTy7MErn6CuY591O9/XsUDUorshTm9HX8GpFWt0Ksv0wA7UKoRksxscwI3GAZcYiSk3/
gKaZqOumefVUTaw130yAjBKSjFfKL9VSc4JhVeduf64L+Ma3I9mdG8PA8lSGwNT+76w5d+VYXge4
oqbYIctzLRAIW2E5eFl3uBsgJlDsgkkNHmUzjRYAsKrS1qWn/BlzdIuHVjWqJHwYkxNalA7LSlj9
A7TZn1Y2BUddSdxHdW6iWFvUphtendpysNh2USSwh52cu0XVbbcf+6hb3E8qB9fCT7vRVjEk3Gth
gJ8CCV+/55MDyxq9I6UJtKuGKaQcTnJN2XhaqGORST4XPrSyCUZqfaGYjpFwu0sJgewld0x3ScEx
3cnJKlcQHjRYcctZCs/qtUqR7m+xpFq6tnFVdN6UjI1KBUP6LOu3MhZNQGM/GgoInPllrLjWFiiw
1FgeNSybjcg6agj3bUSqfJc9ntcA574eyn5p6wbKtK629AW7sHvjeKGGusPfQRRq4IfrKWyFeezr
tBz07NKbpaHUPydqSpUeirH9z7WVOUTGzeNDpomTn6X6A9WW5oyx2iI0be1BDt3G50me9mLVd069
+joxz/LhLIDWZmd5qqcJTpjH9UoNNw6SWUvZvU/IOF1LTpRCKQ3OsfdXBeEMNjokP65rAEAo+1/q
Sq9myoW/qDK/JL0HAa+Zk+dqlcULORt00O6y3HpRrfEfLURsZywL6obQiygPRKN3kv2+a8rTCAH6
74gclk0dfVO9wn8aEbp4Qbx/eDHQpKMOSNElMcYX4HHT0pomdycnqVw4GzPKA3YdnJArRntU6glV
o7kLSKV8zMd5S0JPNoIFn1tjDRMlsHGy9GpWmbYcrEL5LB1rY7RW/zvA3CJHneRbjZgTagsN+9QK
4qfWYeGCum/1omYIwYzCyZY24nTbKamwzrVL2z6NgswehFOWTxpOLmWYOCc5cW+w5/6RVnW5zait
eRvQQeO2dZsPGRHgRb7FHPCXiqq8QHZxvvLtWM53ZXiKkynZ36/Xztrr8oWQsidZEDtnG7WxpeKw
YlSDsLtYhd7emioa0iWGzc3my0TW2kBssU3ctoPLUl2eMuilWCBBr22/RA+Ol84UjXqn6ay9krAB
mh4i3Mfjv/3F0pp6w9/XlEdNGX0zofzdxm+xpqFf3SqdDreufI22EsgRuM2xQOd2FfK4hQrPXy8n
w67YBg4S/veLy/Hex1oFdcTzl/GGZ4OmWyws/v4xMh7wFFiBijwKT/dUPLjqcbLt/BKl/Z9mgpd/
iZJgVWYWpJV53NFRUQgnp1yz7IlWimcW89nOi+o64yZp3Xo9jKb9otaYbiV9ky3lrB6F9hnbxw85
icb08FRnFbpchM5k2RcUeFeFoGwfWgO9TP1ZuEZ5lnO9h35b0KJna+RVuUiQMxdoXkYBW1dLOSJe
SC23UxGdnMZ+K8dkI0MaBDr5qYCKKf0pwMejbXFNDGEyo/8kh+4NQm+8zR6RZYX8WVs7+SVxkdpz
QvGcZbaAeTu0izTQ1YMc81xf8ExuPMzHCQnDTjwn5biqwP5c5QlJaZJ2SqkByMm+6dcJsM+l2Wba
56hT9Bna7/7gWWgeIoRt6Q1uKJZ9gRfSfQ9NWGCTq6tnEwWRC4BaqgvzCUE6/aYYWz1pKN4uXXV8
rnnEH2ut7Y7yyO6TP0fmfHTvRioq0NlYbeX4jKvctLr1y6ssH4SIWYVbtqIvMl5GyKtpdmyWC6oC
tN5Qm9tpZlTlaGE/Z1AAFmAx7F9A2fB8FtYPA2ds5PIQgfW8BstfYEIUEoht9aRZyGxI4iUIjeAZ
KmPR5kdPVUuGPeJpf2Lldf/Gfrnul9jEOFExeciKWpwmLfzTDHnutYsqUtFjklN1L96LRG+2/xm7
h0cIAp9k3AAweh+1Bru+f691v7SuCH+rlajriwTFu2RED06Hd4ekjYLmVVMbZwSoxbdAQFJhOMGA
FFWNEpzerHA49fjW9G3fbYWnO9+4S/5O/Nl1kqf1KzJRSxmlDCo/xUEtl0h0O9+ckRIm6AVWbmGF
k2ao8KWr82qd5CiNYzWXv0YDssi6U7drfe5O/dSwnsBcRoY0UV4uBYwodrfQW46DPETiaGMGVPDl
WBAheLNofAW5xgr9w20k/OGhNTKEJxsb9Qm/Dt6HjWFPyXvgR+MpNOE8NnmWvNeIJK9JBzo7Oeux
BMalVXvK0CR4zOZf83yS3mUYtIFY0kFizU1dCXNvQv2TQ7EPQivHEfwMpUJd11UasFLgpgVbtefH
HkyLEEEdakkifJATrpyNp5GvfLqW4+0EaUdRG2WLu69C8oGKod9p1kZvCx88yzyYbwB/mqsk842j
2Q7iomPp4U3oMkHfE/zwJg8Ak3rMQ7JGckhGGbbdPTT6sybn5VDbOja/bdW7eqm9sHyAS5oaec8B
VwUHb2q7yu+857xzAZ6Yerg0eZPrGELnzq/h2VdTG6+LSAQv0Jzss1/3L2HrBC9yKKh9ynWIN9Zp
9xL24FVT5KguPpwnJc2UA1S86JKZAkG8Cv26ZZw5zebWl4HC8OJNWYQ5SsGcBwcxushzgpTCTNuY
DyKGS7Ib2pnKHFlnmw+EpI3tBAucc3s0FDhNniGPOjNvV42eocnSYwq+0Iw0ZoeupTvANFSwsyTd
hH1inb2GgmMSvzpNNLx6w2+2v8pzlIvhtQ5dPNFD78ketf61aCwqUL3zKOcsqjqpUTlXeVqGuHbg
uP6eRzF1j2R8h7OmHiMl8R+Nqfcfa2MpXAGhdO746J+dkrp+VpxXOyz5nP1ggCIhjGMvXBTlwwZm
9sh7ARczPCgNK/wbJHbGwMojz7f5gFv74g2dZd5mjT4M+AJ8vwXcxyM3Xrc64F82H9P+T1ViDDIy
xnBgnW0/sYk1FBRXvtDl/9dEVObTg6r1K693kSPEzKq5Hcp+0DtYSeMugNXYyC9fLewEOCGk424L
1QN/LyGQgnYU44xkr/UQqAqkktlwrx+yU58WxRuu6skuRhgHXIw7olrfUZ0BWN3y/FhphgLSP9LQ
A7K9s+zBMCtO7pS/3eaGun1yyhEfOct21nIMGt1ro3nXL7CJMnvKlao6S/iEnJOoidtRhhe1Wp1v
+Ao1q9GgAndw11GUEoxDm/5KzBzjz/kxLCfleNf6Tz28Bf6lCUoGM+YwgBWyazSogBjN9djJNr8A
VG50wFuvfi/ypyxN/tMr6BkzvEjOzZFdGn9Pe1RpCqA6GKXk9cL2oR997Qd6XtQLr8uXsNSSg5xu
ndwBG6TH26yPYZIlQ9Y8enOGRy3FuL99FRwvW2FxOTwFWVY+wRI8Z7P+ZegJax/kWbEatcb8VjlI
tzTQcwEjoXtZ28axbJxgixFSDxs6a0BMhMWLiRPABt8M44jT1njSXA1WMTuP1yyt40XblP5vpJuN
cqy/TUVLlQaE3ZMUmkjeJnvIbqoUJMzcXe0azkJOyaBh4D5LNmnaWXYAwKCzwl0tBnFlYbccfdV5
yr3ARXbEC9bqiN+a7zTubQwPOFGX+a0D6phkcmW3KxkvmxqalG/0yXaCJHpQuFnmTYY8a0ZGNfVD
5QINuX1JytmBzrTUfR7icBv4g7X1barlljXUT4jcijUiPejzRFmHZ70VnfSuN3hoZWLfZGNzmtI2
27bwOHZjpuY+6VlF3dnjY85v0AWoFqIGnbYVAs2+tS70Gn5Di5jEou+86GjZ1cHKdPtBxskmkyFo
vC9aq7a2stvZTbjJDVdbTJ0wj0bAtloeyUY1TMbqCmbZbf4+SjIZc0K2rLsqqo2t0hYqDOeMWqTv
lLC3naHahYWmXFjbKRe08ZWzQdGqdu1gH4k0PFhl/1YjLXwAuepcZBPoXXNWYT3fh9QkcC9YcJDR
86dvM8+zMBNrlgP7nug8lBatB70KOeeABH16cjw1/OkV9q/YtLOPqNAspP9C7bVWSx/bJa2Z7RWb
tcfHe+FrF29NJX4EotGdsQCiwJ8W1Wdiz8/hIg0WVYVQaY9SkhGQaMssM3wT9Wiu6rLzHjTMKHam
P4NawRw8IGEbrnVDbV8Vr6kW2Wh4P+vQIjtlJgE3hArHMfcstHHblwL6YVx7LGtN9y30igfE/YrH
dCAFprtbIP/eW1oq3qUskrdbTAg4KTCzZim7GfR0tMPzdCO7Th/Yywy2yUF2g0n7WVWtxy2ey7ug
8dLEd188FAme9KHa223tvln6YJ9sJYHJPUdpk6EsKz8pNpgie/oqG2OAQig+K3GXPaB7mT/A98xu
TUd9jkq2i9fnv+P2UKUbMfiAY3Ty+mbcAiMN3WivQ4Td1djePao44wC8FebPDh5MJ8rf6PIUGAxA
wZ10T9u4qG0eelZ0D0DROtAVmCNPJYanrlL8Fm50IRfYvHs4Sa6irrDOVakkWPAZ2MVg5v5id1hp
yFgrhD+ZtuHP3KJuz0+5pNgLVxQoL0WJWeQ9FxRMYp6u5PLE+COcic9VX/xGGpr/ldFlr5OCIbMf
d9YW3bq1ZXb50ZkbwCQepXogz8fKSP8MyiMzw5x9IQ95yp8Lx522snePu1/GdskzBQXfXzkrr6fF
Ope+9+8n3y4tXz8i8cZ2stH+8zfcTrxfXKuCfedjJcqS58dIOeURmml4bRsRL5pJLT/YBakrqA5Q
0sZSe7cyuAzoRlNortlohum6bwbvCQMqwFXBDx1wyWMRRDjQtc1/r1DDJTnotqO+a+NaXrgaBdXG
OuWJHseXJNIgUZtCf9VtkjCyKyvCshuCCNxXs5DWvXuflcHh2NlXPeqO//fnZ6Xd46KQPCkQ848O
/jbHtBiSZCP7EW5q2Cdy00JsaD6Uo0EACqNR1XLNrYEduRUd7DlExskIf9K5f88GnlNll2c2qeZu
Qg/ESir/ge2s/zCVqYV+IQU1lez3SY7JWdmEPlZKY2haa3sOvk8MY45ISohouIiSp1bX0XMqJ9Dj
WZc8lZ6VPCEHoy3ZShZbOSYbUVAFsqmpNHl7rjq7PLSt22/9whOPNVolS2H7+ic6dwfA7e0/uF7A
Paur72YDPcD2av+xaY182/YK234RVeeEx8F6IJHwmiJsv9CyfvztuhBiONuMlR94uNnctBUTVTiv
eQgMcIAltx8ci1vjSraDP1GY5ocV6WdDRO0/to3zcxGUPyLTRRbYW7UxyKTMilT2ePzE1jyl3yyw
8wdUon20RKs4v6DQ5sU0UYVRoQf2ZlfHWnFkVd/AbXPhvOYoaCVuj5x+6BoXQPvpesxt98lmz8ln
ltRvXmmPi0IU0WfZFR/coJNfcd7uPF85jpSeD0CG/JPQO2S+1PrDzxLviKKEf6pAGPhOhgqh3WOZ
6TTtB/IOv40sNa+qGoIcq9J4ETl2++EoroAZ55J1YbH+TVHfZXhdI4jd1cPWDEJjLYdwqH7K4KY9
eePYPSRJoFIr5coCSXOqoa2y5/a7DmuVv6tGT7TFB2gDST15tj1nxtMEyfcEmBeeEzznBqHCxqiC
X2mEOFNDqv+VwpSPCHgyPowAC/cRGMl975cCjy3FWpOdsK9YE9vXbjZxRbAMPClDsoGTPS4Q8sNN
bI7IfH/aF5JgYDj19/+lIH4fqxKh8QhC5bpQqExZ4XQobOD9jYsp7pejADzw17E+2Do8cYbJ+wBF
e4xwJf7tgMDi0Zp9OgFSZmliF1c4TdoOXwR7l9teeI1S3eabPRQ7nJmnZUZW+hROSXRS2rhoFvf+
zI9kRehFGz91kGn/G5gUOoFuiuMVhWaxhYamHpQe3qJXRtqL12bWhcXByY9MFW3T5j0U5MbBo2qY
Q9efVaIjFDJH8pDRsPNSHGwkK20fjfWvZr6jKXXrnYVT/JL3NzOLvXPCnIJNFWCZBiH/0Gg3ZBHS
DXCW9M3zp2Qd1f64lV2BNuFKd8psjz9XwtYNvUnFzTRUFFJKxfIQkBsbNV0vdwi5PPq5pwJSGh1U
751XU8Oxa3LM5yBRrWf4RRlvzO+OcqzFXHObiS5byVl18tzrfEKetM6i0jpMl7Jao5bUFEvB2/3p
eS+BnaOnAIdqkTeJ/xRXqBFBgcuhnRAKdRKUJXzmv6GpnkMtaUzvyVQLY9vPoVEf8MvVooPr1/FR
NmD9/xzJbqpE8THzJ1CL9xhNXQ+RqR3YOjEuQzRf/XPaLVgO3s+QV+XbLy1Jq2VUKD5otBC+sxq+
Ko1qnGWTDwHG5ZadBxtdqCZ4Ud84c9afaRkjx9yY+gd10mp7P9n00urcd+9xP5sATBhPG6XX763W
MZft3MVfmf8MWdWVnNVTLd1iTtiu5WyraawuIHVsZt2CN9CxGX68Tru9dauxXikYTSEaCwsgNjBh
QQbO2rhFp21bFQX02vyeOnOxjnXNnk0PdgjzsGWaD4af2hj+KMPJMZJhqfaZ96FmGkgBDDZ6RRfH
Xuni04A6986ojQfZC2O3axZ5a8Yn2S/nI2zfI9R28Qct8Gug9qmoKNKEB9kTfszKUh76RY8pit5m
zmbE93iRmaQMVnJKNgpIx3ODm+1KGVEWD5AFwvB7HpTTk9NFt6PR6dyFl3ctuxleMM5LlRsswsJZ
3eG5DPp7PMpGYLVbbiZEh46FU4D+8rQd4grEyDEZozZRtYnjyoesQ/KSmzFfyVm+wk4zey0yzdqG
s8qF3alvHfTua4rp/LMT6mifMoxwXbnXEGhdyZNK1y6WvUMJWs4O3vMEoe8tt0R3cpxyoSYWJRJh
66/D4E7QVVDeuHflrKSzytnS05i1gh/CtQQPt7ZdQmn2V6nNwtG0lP6c/z2SXVUvWu5Drb+6T2iq
A8rStCcY2CWArvHpnpaQqQpskHU0FnHpnkkeMl0hGzmZInQrJ2VPiyjX3fiGNaobuZ6nxxZe4Is6
Nt1a01wUOED9veDp4e/t2RBNziKuFlxDvTzISdkAnV85mjM8ljGaPUkU8cXQ/ORYUjRBkth9rALU
o0wvM6DWdNZbrI9zQth4jPzIf7WmvRxFnRMtXgqQkR5ab8YsbaOYVoAmE6eEeapuYeDW62nuuplA
pLbB9VjO4lP7AyPa4RiPRn2STVJgA7EqoEKetGD2dKrTbTX37ClVtlqLo1bh99fWHJ2LpCrOvU6D
OC6ZiqLBJXiwV2qOEK5j98oK0S8U77FjOgnI43yX+gpnrfpJys74vn4eKO+u+jxIBnDNc2oLh3jM
imeFvi5rDtS5mlfXm1cOYJxX6vBi4saOtBgpvarK3iMBFBZ5Kwt/qKPqgBzEiJVU4WSJpaOP2Qqi
rQU/vtyTz/Z+s6q8HQR98eUAb0Ce5p+B1c/OgGWfYzZIXiaxFURz5i7awM4hhyqw14v+DZfXbOt6
XfAoG3Af+Rq6hLkCs4Njst0H1jayAen6f2Nqo/MOrZq9W+TeH9PCDh59dF0e6khZyovcQweswdCE
Ty/3UL3UXmLHr473F61UzVyoY5bs5JiM9ft5NU/RaC2vpqRTAbNYBBsnIhuVVmYNJrwVEOqnEJ14
1znmFAA2k+3gW8e9ZDnUs6POpH8X7mj/Vv3vXlEDOO4AiSpBVXxvqgnrPZb9L5aKXlOVdzADUTna
NyO81MadJVq9CpdYx/KeIc04iyJDNs5zwrMaOyrJh+rFybr4H9VsPwOP2smA9shKQsM1Bbo8gp5U
8makeJYBIXRNMa5IYOmXbhyXaazgyjKUeXRwvJiFVKBgNsadCwQ662dsBOPlWETbMC6HB3PODDdO
w/4euw/Zi+f0cSeGbl/NHEBRuOilzGOjFtZr71Pj7UEiNYzVgCTAJ0kSHlKZ9pOdD4/8oPKvGYCM
g7CifuN1jfaGUsk1FUZ+CZC7WI4aNzOeA/lJi53kVbhQ6PK2dPZDr6bAqqxhFY6GyTcjpztg1aOn
rr+Ws7YL0KBGHgxYfuSvMY2fNmgQ+Ac1x0yjLEr1qZ6bMo4KGIzse1B+DlbOLCUE84O7gK0udcov
T8aUIT8RI4GDtyxL87krJwL0PfXC98+2GNWnQZ/sQ5lipyQjKmMZQ3d6ynliLychmp0cRr2dCo7+
jzxFXiXj57/poVbfrqzNlw8t9+rrIjvLiMLthmPn2D/vJwUFfB7DQewvdOA5B1GWHYCziyWJwZAf
feo/Flr6s0LK/rMfULjzy0Q5tY0d8ncWP0D6DJ+Ri/OWmQhwBLGToj03fJfxCZ44rC1Hez0iVh6l
jnMcZlF06rZiVjH/eyhKtzkgy7OIhwYZcxl5Dzc0bdoOpfMy6gAHYgdLI2xpghWgq3aVmn2LPpJ0
NmpqHBcVQd6FOF0xQBl01UcK8HQXpJkzoqvIlxGHX1Qs0UsdWaEExpm6o372rAKKSaf6VOqqX1ni
AA/w+AgW6N7tRP+9wOviN8/NBRQIM1h4AQlON01+AEoYFhOSwq9UjLyV0bTBxQ8rjH38LjpYveWc
CrKjm2GMNhXP4oM5q2kMXTqe5JEbDs7BtVAZ+H+PD21RsExG5XvhDqa+Li2gpyMCSUtb151VZ/X9
uZkbjx/ICEeNQz1EEDLWcbL0inhtupH+SoLJ2nhWjWHmnMQwC3RCyVcPt1lRmC6Fobi/dbUh9DdK
0taoY6coIFfsyEe3f4Ii8jYkXvA5efiOqzY7Dd3JsjfclDam0gWfAebOJJkpplci34k5VDuI1rA/
2HUDo2TTuZEXmMuyjl44r3ozujiip91KXgD09XuvQW+kvvjse5mFw6hr3hrR23vHUsvDfUgeGeFg
ncu2yHZ23X7eJ7+cPsViWvQaC6kvE/J8kOPGyRck9/99ORlF9UHZ9gWLZnKq2l4dcRCjmoAg62jn
j3GV4sGiVJ/cv/NH2UxlFp9Ue7zehzKWyufRSPaUQkGAIf9gwdRGYmK+hAwL+R9f4+J2zi2qMteN
5R3UdlS+hUloL9VZPcVVA+15TIyrh+PiJ/YlJnZlSHYl1Ri8VSJCA4vxFJLh2htVjHeUqX/PrN8+
si5g5peDWbgfaAu2a3AJ1b42I+29666Rq7sfpYWHYQAvYIP2gPORN+3G0pASQ2wjOjoR6eMUYaBZ
cCF+GZbmLGUpm8kYUp7EnXuUXRQT1bWCS41Zpiiu8h+UH2TMIm3iUUsfEPV6Anx4/M+YDAwaHPl6
EYhlOoXFyY5qilxzY2Ve0C5kX87IQWjiyGmhbAvLhhg5IRvfNddGgJXQPVYe3a8HJWkv9Ay/zPlM
OX57CRmne21/FM3DbYjcO9tZUzHQKNd5S9qo/vfF5BXA+YV45UQV5hL80+RVZFwhRLYK+7Rfa0MM
A6qyvxtWa7yOhZXJnqyFyR7c9+/cPYxXKkv5vrSrJQWV6Bhpfnjs4FcdZVc2ThPLZDPTeeGI1YwK
OKq9/k24Fe6GJbS12v9/ODuvHbeZrU3fysY+HmIYimkw/xwop26pWx3sPiEcmXPm1c/Dkj/r2/7T
YGCgwFVVpNqSSFWt9YYh2wRuCv9h5q2po6kfsYp5l8C2G8btb3A3VSTtps1n5T0Jf7tD3DofyspQ
Tbson4YTDxeMska1GE6lFaoLaszYT84jss+yneEkw2x0kxYPQOI0mcwN1j0/5YBs5LXu4RR61aHH
aPs1H5O3DBj+t7KzkecNhh+Rrm7jcMSfqe36ZTjyb+E3WNTaqHAq0XYEY4hzJori3BmUUuzI20xG
Kp6MXKFcwub6KZ6K6CnkR38U5uXekxXpttAq8QBkoPGXjq295zyfpOnKUktdUtoO1EGUPfWzoTjV
rlIcdR9Ejf9IFj1dh2Gev6rUIBZFhuldLPBtULxVGEC9416NsJfByChslPbNHxSecQl5yqGvuzcr
g9/SebW9kqOxH1lrDy/1jQx7f/KWbGidhRaYGb/wDi4O05QcVTXBEmY++k/75IA5nyGPcONY5ux6
9v/pqXJarpXRyue930WZmqygWGlbiW5I6yg5oDOBLtOMeDDNJr+mNhUQKz5EGhremnJsXMEdOITW
AdBz+M2KK0pNKON9MjUtWuqTAIA4ooE5DgOUBLA6C12tnn0+niX10R6J5tmnzCvJtEWYPu66BtT1
MDda7YaUxqoEyTO1wfSSbW1KjuYkHHd8Ylk+sUzM1li0iMe+7MptqCj60vcmk7A+kQyZrr1qj1en
RXJFHWzrKEMP9c6t5XvYGMyjnuJtUbVu0Vowoseo0IBKNC4CtjRlb0f7kaLlwnAa/jsiKst1kqJ1
5wSh+yQn6rOGbWpU9k6eIgfCOD8UtSseZIQzAuUGRBhkhM58+qCZBci5pDpMUZMcUU6uqDz6/UM/
OCN4iyLEDbQN12zgnOcEcRQkUEvvNR58xNmMOP/s9M0PhdzI165SH0jljj8p04DvdMyQ3M9aRD66
rfYEJyRxox+D0l/HAkSaGScImwWV8j7Mn840jP1S14Wyb7E0PsGIfTQ79AVkM/VgHlK3W6l2mdy6
nBr9fxfswF8dcmKdG/jONg6SDPSTh4vBeminyEDSXk6Q/ZErviAixoJBb5AQhBE3g5GWdm9PHz4k
n3Vl5PN73dTv/dBD8KLfCmtcQ8Oq2KNtHL4babEGq9g9tK3aHkm7zx41/k8HUSAs0YovwtCqpYnI
Hze/7W69Plf3jd7yh6VDver9MP/Ezv25yHr/Zzc4Kx2Cxj7Px3HbZZDmHMp4x66ZqBeYIltWVhGz
dCHUM4HOTz0FexnG7Fwx81P9nUoW9jU1qKnheBpuZdgNWr7O2H08664VrCyMl7ZDkorngbcBgMRS
BtPcM7nRtCmm754T89gcPMxdZwQy1TSHdBWZqtpzC2pRZHUX/G+nbiEnRfNMsG3gOC0EDGWfcN24
WumO06NLWuMnbCGnEnoZb998K8k7JgO3u7RCq9re7qccbMKCXHO2/3V/2fanNOY9kKfI+9CJ9X0T
wlzgAcZdijsLfqh2cpHX06eiuNjV1/vtWApTXVldwgItM87K6GLulHV7ocHhjBVHP8v+arTCra/C
jm/mabe++ahoq2lpJJ67/uMMNl+oVmNH5a1d6NUnW8W72PFhW/1usJRaTJYfnmUdQPZbMbtPG72l
PZu6XOHHKvdWwCi9lRyWNQQwIXigKxqWgHIO8BD/bHOX9Qp45D7rlaVuYkk6o1KwmUQLmgiUhfGa
+dnfot9jljWxBP/apilmJcHgw1KAy7c2FLjusWsX58jrlAOOB86yS/rxk+XYFftPfr9n3YR3JPhC
fKo/yVnVPGv411m9llnvarmVJ+uCHa/+ffRC5dTWnXfKsCpcAQ/VlzKUAy6lKLAmiemd8FdnTtlX
G4F7DQ6RI9sYOTOUh7dxEbo70WPfMF9RnleGCX4ARSLWMB4xwq2idpOIKPloWvzscRp/QxmFhwgU
0rXsT4IcrqCIXqxa846tHrrL1BuSD98uvude0qEE50aPbRaTFZD91cDOLQE/MmhGd4myMlkkenKC
xdsfME4eINPTTHmHqDsKUKGZjb+6RImuP4jEtZyB0Mwmn5Vy0gInz6y2RlAaqM9HoZs9AlOrr0pR
+9vYQ29ThoMtwiuoCywjmGoqY8SCGkSMHGxs9oNeaD7JKAyV+qp2SYJ0JZrBsi/FRYFlJhjLRL5W
Klh4t8gQpy1EbUfHPdLXI3BDTjEuJtQg8qXppp9zt2lObZcj2TJkb5IZPWaQf0I7fpQUaay408sY
1d46sV1z2aoKwgFyntniIzfPk5GcfJ8n+yT3ug4K8xExRUzRKJTZ8TVCHeDF6zA2a8BfHmtwAS+I
lVSbjEr/WoaDU6ozJ+CHjG4nNOw0uvjq9Fl2O9vvyl9n16lasWQROcKvXNvJMGmfz9acFmo5r5tk
WXIdlc5cDUEPP6d0k11shOwCBAQlz1QyD0TKcgBucZFd7oSVKR8XdNjCU7cyTPibL7WLL09uT91G
FGN9nBq7Ppqtgqi8jBETHmFizr0yxtQFvBX73/W9D5aRWEWG/qzFZY7JKU1ZR+2+SspnJzYjdfs7
lINymt4BQssdv1/Fs06JWbjecZgFTEx/6Falj93zHwMy/KOvKvGAVtgar2BdmWusa4OL0sW/jmSf
EuXBRR5RBaQqCEH8/3keBWy3vIS5bm/cwIOx6NSVuiwi196YM2NRNrLPiZIRNqouzmqQ90+jqiLD
zrPMHZxORnJvIiPX18Ex89T7PdOpXecxcHGT0Qs9v/a9Vm1sYVgrOy3za1KDGKXgIcfUeQJyqv3K
VEyxkRMweqvOKoltC1b0Oe3DZwO/gS3VDutKhS1fdF5qfZ9sQPqlnn51q3xaFhlYzzBu7b2cG5iF
fQXvju6dndjf28RdOPNc36JyKudSU4qXWplHCxHa9bsalBu76o1rMXn+s9eLU9LlzTt1Lh31MmUC
dZxeLF3p93HbIqtkYl0aeMlaRrJRoPc+1TvTNOOne2+KHW1r1BO+tJwmm9Qcz03YJKf71ISC6gJB
E+V29XCem6u4Dk4BIIP7qU0ae8sKA9fNvc8OPbHAORViTC3OtiGolHpzkdSUh+5cIZWN3WfdrlCD
s0Ytrt6QKRwaFAXbbhSHcYy9TV443rMR5mKRIYX7jZTzDYlol94HlgnGW1qOwToFcrnLerFTS6c6
dXiLNYvBaGcxtTlrYI5/dTZyKG5EuNZmK1DPM6Nd2+EPq6k4plfVtGXtg0oSvPxllEXmwxT64pHK
C9ZI8wDG0afEzIu3KcYbU2ORj5dz42xw7Bs/rH6ZWkbwpYRPszEguu1wIUNmLY15TKXhF0tDGSkD
CHfoJoXctR9fS7OBv1SbzUpN2rF6S6CUIs9KIXToLGVdVZXYTDpk/4qsyIc+ZZsEEsubYZfTXvZH
U4ZJRjm99Y01a0UDiwvM8QCkTQM5psUfmkrl161SlGFwRfLyZlhG84+f6xnQKwZr4EE3Ko+9oeAD
NZ8wJainUKdlC1hzm/WB8k321w24PQuJoWMa5tlLaBkPZeE6R9TssJ4b6g/qYdaX/q8Dcvm3nt8H
//9z+LMK0PoT/kZFSM1/aHGR4M4vUctoRPq36D42z5Rj8jnwX51XMbMSNoU0C0gH3i7VqrcL99Uy
Q8htisi/5kUOgHNKAyiNp9E0vJ/VWF0n/oYPz09JwvpV86CxB15WQ79hDzKemmhCUjHO2+gcGisj
78dz2iW/GtzWQNniHXmbJQcSF/u9pn5zAEq5LM9gwZR2cWwpKx1br4DKiaVyeTT11kDUdh6S43jz
ptBm5qGx0rtdHca72/T76ffZ8mpyQEkn8xACfkcFdRZQ6IBfspySYR62cLDmgXjUnL3hOy+gT1PQ
sX/1K4bQyOYpcLuYde+XIYAEG62SRxncGxOtGzWkxnjvkke553/vi8YD9MK17o3L542FH2zR0FSe
7v3y1YwEQUQYkebtL7hdaP7zOmxUN7WaF0vZN1Wly3I48vMd5rjJ7f93n60p/clT0RMW/Og+hLGn
HFCoYFtjBO61GxVoR3U+/TB8Mf3IM6fGYF5zrmhFqxs3Uo1NMloJqWMHH0y2hXctHnkEY2J4kHo8
ao4OYqv9miEHlcacNmGOFkQrJXpYr9wuktmI8mLQisrP73O90f3rXCnyc7/8fGXnPirPaiN36882
5GMKQ8wxgnwnVHVaFHViUS4kR4ZONwZySqlf1HmKbBpLvAck9w73rrgYplWLwsla9skTxqgPqbAh
ZW/GJI9mW4tNrg1d86gqqrliE4TLp+F7JKPBNyzk4djozbYPkRynFoSVSdmpu8EP0Wgyu+LZyYFH
9qoolkkovK2cIgeQEQAiisa37Aq6ATnlsf3Rt323pD6DApQBXqSFVEB+0bv4VuNd+gm4oJjMcY/2
icBw3WcP1CCwh1fhHDdubmxaEEtLOT2f/dgj7AYOfup8vV8mpf782CRQ0ClF7D1jdthEw1OB66rM
7KdfL5n37nCKvHxfRI5+ShF9AbQW8xslD2VnjHQcVSNbLOJ5WA6g5NMXq/scGwIf9qdOjTgteiQK
md37Be+n3ftC2z+OepXu79eQR/e5MvTI6xzTGQE9v/T99Pu0e59Flmlbxvb3+1wngDqUxKwSrbTs
HlQk6Pd5RZVnjkIdlO5KHiLr5xwzfg7/HJDx6O1K3s1TCoNxuE25HdZuuelx4r1dT0vV7sFsBZKY
8jTT6CEPJyuR4s0IOqx7kN2ykXNlXzo0Ed7ReI79MXAPvQBKp9fk2vp+lb+9WKDaGFvFEQYG819w
n2M2sAQW1LzCtdLau2gI0fR0i+JZaFrxnNp5tHTRTdhF9hgn7JVK/u5JvcgpzgxdMRyPZG/i5bcz
QCunbOaUcIctY/QsG6TfTdfRn2RQA3M4pErwcwAIfxtvqEOtC6cH+pNfVMOmLvxbme4uR9fZ1EVZ
MqJ7d5Ork4f35m+df5s6zFf643L/4TVuunnyNeShXyZ/vZwUwjOs7DOlUe7VUb3cBuW8mHQbRfH5
z7pdV8b3V/TVJNpVXvEkQgo6agTfAgpR+zaxkKnn1c4f/RhMbJJZF+uP/jAz/+wPYtFtkya3ecMb
EEDI422LSvnk1xHR7yZAUrRd9F0egLTikcngJGYXUHCxfT6LuBby9HlAXuh2gpyIFPsSy8ZmO4ji
ZdKeHBsmvYv05ksE8wI1fCU8KHPodvq0TQaQImHrhy9i0mFiJvVRDhpT+6NSw+6ESctjlsGukt06
nLUVlV1sCeZzLLLgsOmo/8nRbhrV6xQsC5Dv9RL6YY1iFighOViyLmOb6cMImF9daycVXlf/Botl
bFadryUPdYVeZ6UHzUrEFaHjJQ92qccb/g/TutLBWXWdJRDk0OtoaZRWDxK+zva3OFFQMECcC1oz
isgm1ZrLKJ5vYyKKrWMh8rdYR7lZt9k7mGhjVaE2s6pj96XKg+Kxmdq3WzTG2rPjxUvV7t2XcEKy
3mvLHDcexElSUHbLLAhCjCLQLum70TjUI/xXPDdQPQSui1pwbz2hb2peUY8xl8BQw508V07225T0
kJw8oFQiJ8tL3SeTjXtoMSN6dFtEz4QTQbLwR3E20bBcRmwJvmnLulLC7+wCKoTbNPesN6I56Ki0
bFy8wTe252urNlTso1LnDuJdHAEqCbgde0aRWg5uw17gAS0YaiDrNpYHLazodSCyOY/m52fZyIFi
5vR5Jun2YMz2wncwaoyhJw6jtk3UEU2iyG+cfZyk39LW6eEyifHTMKnDNrYMoBgFCAaj9PRyW1mN
9qDZar3AJVfbNDaKSqsqLy3cvlRugxmPSimoQnvTDW541In84lbwmS7l6AjP66kQw0y0tk45G6BF
y/5k1WMLcITBWlxDgGWImo8f1AgXlNIV9NO6LtyMipKvvKIKrp30Bm+iVelM3UV24TsvVkWDYWrn
9N459dHT1ccq/VZo7SoeIuuzqfsNRVgXwExWfpK+yk4dVI+N5q5lpGBv1nWvdoPXsz+LGw7zWgsV
qmRcyMM0K9GiUsbvNX4dCOOyZarVcZXUeKHErSuoFWnp3vSgH0dlCoMLJM9rr4cJHKXK/T7yX/UN
1vkZ9QTNHBvqyd241Jy4fsqCMN9ituKB5J+gBWZ5tEkaJd4W6vCZzTGCT3NjApvHt2Y+RKQ2OpZR
286x54EMCm8DmpydmIgdpAU1wGhe8g5urm9YO1XL0cCB8NY5FrvOF+Sh0Xd3F+oUucteV9kPmRhW
DFOmoO+HfGLcX4J2iK+pi3gij2wyp7HmH/VoSF8ityVdhuDbupFKi1Gknnq/+iEHc999a6KgOEGa
+IA7NN7kp6gYe5dxfJPCU9osSCWAwO37hG+VDOVAqUf6ygOAM8s1oFklm3zcoAakoDBBPmUB9GV8
tOGXwzE32iVc93Hm0o9o+uWlvoiT+GPMW2untlZirbJBTU6TBfdpniJU/Tsqi81ORrZFQhTW3b+7
khyVr6OowYcNMv3X1fSwSk69adyuJqd1WYfYQ5El26Lvkk1fRBH6KV57bfG3uuSuspTR0JZoMjQe
HHT81ff6pHfX1rfNQ6w01SLtplnZ3LcPQ9n6Zzk50gHBFYaP264bYTjbGy+lp+IjX6OofESYD8cO
Kcs1h6Znv9xyXnL0j8lziGpvsiunqViAUp+TGnMq42/5DCQqVxq54gNcmOoksx8+bpX45o4zd9Ci
cNilzXOCliwPz6ReW4nhfkG5bub1YumZg7Og9qlqY/rsNnCSYuxcP7chZqae89GYlvHmu2qwLj1v
RLNCFwfhmu5GxSoK/ppnLCqMT79RR1pIRTq3Uz5yE2SkJR8Fhtr38Os995RAX11I+pEMYeCjnjKj
82Xo/Q5FrJ5v5+YxoPEhirtlrYRi26Y21mDY0C2GoHAv0hxM7RUAtYEO6RBpV32JLGF0RlcquIxu
+QPeBvWJSInIzYB7l2Ealjzq42irZK1AezNscWinnL90IlW9eQMAD/kVGohGvyD4fSTF6kI8eWxn
t/F+buSRnwlw5ximmc5roKt+uw9NfpgL3UyQGbLag8Svqj1KdzLUEVF6lWGIeMNB/dcwc9EYsCDS
LKSlSKk08dIvi3yv4DpH2hDVqMKEgi9HjVm5t955mlD5PrYqzwynW0o88h23zIZHw1ncfwFhg8hr
OwXgwihl9WlwbdXKPjqUi55kehWML7/gKppec5fsdzzn1iUnJDP7eJ4lT7x9Zw0IaKgvqB+jMdpL
y8mjx6AqMGiaGtRkhKi+WuXWQJpvXakuDKclwOBkFVhgFhxLW0p/GGkAI4/gGMM+nhA1+GMALP5P
FbWd/b0fPKm/6qIEJyYbaSO2HhQsfIHKJUd+UO8GfA4e7v25WyTLwE7RyZtn3JqhRlnDa6kMxbNr
VCBy7zRfrqhFvfbq6GuD7RB1b+VRfnAmGON75E9WfAnwAJKoZDn2O/rX8ya3ivceT/JF5vbJsgav
vOJ3G2/rO/f8TlFvzPGJlZm5HSoxbzp91e1JajYHqVs7VLhudV0Gu0aozzG5pjW7owKbMwe7RlRX
tjmI1rMc1RULAaBJ9IAQ59ERo1U0GDK2l/PJmoUoRaEq69tko2aVUFfVVloitrODolMhmzSM4896
jmT/vbn36Wl1zYCg7eTgvd+rq3Fh2tpI1TlYZ/5oPFP3sF5b3GiTdKqvMnKA63s561QZGRPZisa4
BShCWy3l67Gbhlck/uSM3GzGc6iIg4kaKixGRAWtWAM9PjeN7v06+o/6wgGBJVFVkNr/+8lySmfq
n3S2eNvbCaZtHSK8jIVQNLhKrFyQk672QJExUciD9NmxU+xQ2zH5boDKMlMqUZRhqKeilK/1JHId
DU2f0MZbPo9Fg5+HG37GV/SU1Xr5wxD6o9Vlw6cYM4GVa3feg56ayiE2ElKKoaDyH35Pk0xlb9Ho
b1aNaFvjt/mLi3TUCv955SlIIJ+wiLEoI9vDxgxCC28h09mmHnXMng95HyppfogL1z+io67tWPJa
p07z8AptxSLVWvWJr+mpD93iUa7V0jxvdki5YGkSH62sfKsjK3ufxtJfKyyJSFHZ8VEP0n6DV1X0
gghitajSfvoRfARIbfxI+VFdTEWobmEOp8u+K6cz0JDPAhXQ97zSs0NGwnWJ47nyNk6IYCa89kaO
BnX2GRT/ZnboesFBAvRwp/svRVDj95HU0bWKx27FL2T2XJktS7g+r55aB8masokgDZQeBV+11M7+
UMNs0zz7sYs9Y6MFSvgIKiDf6qNeIjiVW1s3T6ZTBzBoWWJp4GZe8ckO8nVIMuelqTTj0RdlDh2G
/iJp3DVmb6Dv2ZCygq3OEXSlI3nCz1pRY3YAazVbA6hCIROl4GfZFHn+7lmKf3JjEgIGmoTnGTdl
mQ5UFrh26zanprytM1Pf9bb2VE9D9hCRHnlIbSwbFpGbact//uN//p///W34X/6P/JIn0Auzf2SU
gHK0Vet/+6cmDPWf/yhuA/vv//ZPU1iOK4TK3shEB96i+ML4ty/PaLjN8/9HG9slm44+WtZoDe/H
aIeTC5TZVEolzw08VjwQKnyB7n3yKNBck+IMeSuUQ/86xQT8z2rtb3OLWYwZNfq5nEGCbyrEzzFU
zZ2NKk2wNgT6BxqL7p3f+ryN+kzvYJXQL5oyHRAfoVMlw4rom6cu1JxncWPF6A0Ba17JULEq5VEe
4Rxt7IfIfIG55xjYwPw1UOv2ugKTiGLvPCBa112RFdRXgV7tRA1oyutN84l8k34pChyoKzI7uRmn
WM1kVzkWxIn1BDqo3WUVFjNO4aa4VVSiXTdl/2JZOZwjkfYJq3H/DBkRtaFmsM4GRKVz4Ar1pOkx
K5jMvnXJQdFHiDqFIWqM2lRieTyfEWSfu6o9QKmdXoDdUt4t7BgkfI2Ml/qAVrv5RbhdCvQIfdZU
tPrz5Ac/wmwyv1RJ3ywylGx3aoZwVMr/gsVVsRrUrHy2FOwSzaG5IuZJXnM2XmxrlPsQHbSOcjDU
SljhVgTKdx7FdIltgqj4gs9hb7v5VrMCdyVDa/C1fT+Z+HqqsLDIB0XAH0gEDBafXRZF/U7HlUBZ
+DPlNQQRA4lVc98A1kG3SBLk1fyuoJaRp+gmyMNb76TZ6V63ip+eNXWnLC+7UxOOaGtRSwFyb3rq
Icmj8Vrk2Qg3Rg1WMmwGftEyG+wmY1Q3x2sg4g/hOAYp4gWKJRjHCPw2UXUxy4Xt2V/zIRIbHdTV
SQu9/G+N7AvSL44TOy+2EqHZ0drftRoF3JE84z6ohAtDYHLf0jFU1gYUp60My9BI0VDus6MMkV/b
qt1zqlXxk2yCMkkOo9r/5J5b55ONNhEyHRsMSqwtG1jnszK+o/TZfBqqCCUnaFJrAzGdz0OPx2XV
9ldL3Y9KBMQkUiELKqgARhUa31TedGyHkob131xfwiNUXZCZF1D2VB7FFioK3ZChqYrLiNq4FhSD
wrlWKcWMKWP3PzTDtKtYtH+e4tfeyeJPGNNkh8KwcP6euy2r/MkeUbtQOYgvjYbdezP3JwrW8Xqi
kw4SRfs+ts1Cs+ruwI4bw3lD9w4kyn82k5s9q/aQPVt57KwqbeSpXIzGA3mFE9Rt6pJwAfCadS+Y
DaTXiUfopu8EYmRzqHQu6jCbmXEYjyje4km95iei/zH64dWehvyL4zMoKqN8r00LRr/ttSe/EsXa
RZghcHEYsw00+WUzzYxmVP5fQphc58bUynPXBxYwDiUm5+HkI8xzS91gBfHR66l/El4eRSu4OFR9
1WRTArY0oRY99zAmn/Wy5B3Gq2EvQzkQWe1Sy2x9WSez1bCjZc2id9XilHtZebLrbNma9XQwG684
+a1RrNk2h9sGA4Ul4qHFO8jCYOGKc2SF6Kz4xr7yh+ITTH2xVsPQRz1BWOcW97ulR8H2Wx99G7vC
WsP/SI7uEF16z1Ivna4Pb4313TAxwnTgSrAGU4pHsL3Ik41xthFGwRok0gpUahiQjdEC87CiAX8A
xNFVtT91aGijCzok1BC0ZmWrTv3RmdVz1yTDdcD6+WTpvYfEMv1Arj/DrerXdYkAysjT55mlnL3p
rICiqOaEz7IPT5AAwvVY7hIgMpSfo3brZFp2Ab9s7N3e/iajUfNOo94FT3UfXFpzcH/goQDlysm+
9GselvHYX+EhZf1jqWcp+RSgO3Z7nnp7ZTh98VxVZbz1WVGRgo1qbBfQ+o+mHMdnJFBw5rLzn/D2
Azf5OfXsYuyoVV8zne0xENf8oVIr66AjSLYs8CHfiLjfeVnLV2WIyrM8cg0ocbUy+isWUfUzKULg
wJFd4V8r3EUcY8RoJGgTlLXho2hiXZxRyfGvYQU0pl+n1HJ+5KL+PpZq8sbjrVwXZCAeVL1HWaFk
DeJ3wQHWknkIJqq08oh1vknV7F87KR9vs8KLdyTjvrgV5MnRCP0XBMqVi9GiHTJHssvESIF1hn2S
0aik5uzJYqyDRleuLtvkExXmj4nE2/NEAvhsmMmXONT9D7sa8xVI5/RYaH7zipIG+vpx8NFXKbYu
5P53qFOGeVy/8S6eXKMtvuIC5S/L0G3PHR51J+gfWLSnQ/61xn5Y4/G7txqf9HIZ6Y+h7Z5818DG
dY6iQVRb1YyaZQO8eI1AjbKLRCw+KamxqkGmvQZlVD4kKo5HfSjKd0QUVoU/Ad2Jtatsoip5c/h+
P8iIbfG0wezAXIVleR2HUd0BUMpPkdpmpzES2e0ohApGEt1uTj0buy1qXEunDfJNEeIk4KtZctIS
L741Msz4VScDNnfeh0XeGys3K5Q/B+Q8I+07fCw6TSFJq5TLPuEGcByz2sJPRyC/JfVyHtzxq0J9
aX+Lqpous9EXSVUMK5ftAfkcCyznhGKQPYeSyFxWtnViP8Biak4qQPf6FUrWswx7NDz/nBxS0lwJ
HAa2CagWbOjFZ1/33XXfqhOLUNv4DNeRLxy/J45TLuI50Z4A6NmzMwAqZVVxRZ54F4Otvdpzyh7q
KT7U3by+m8MRnuoBa2my1+UUVcthuhRpbe2KfsLTF68oiIweugXzbyRmpO9u52Ubr4lQz4Mk+6hY
zfAIOHBdI1N4dF1MgKnjzaMDW9tIT566Mg53CZ6B2KUP1TsUthfdaGAP69P4itUIWceoek/sQnsQ
KtrSIYq8Z9duzhYeNhWMx847Vr8bbxJskjT/bBnr1jDVMwho7SlK/PehtePPKOSJtdAR2ZLh7PXA
f6t7Q+5jCWysYWXizg+ELsG5S+keb2GgIxCYION0BA2bkbwKi42JrvGDMTfyyNWdBVpU/VFGqjLq
/UIekjMxNraB/C9aeumuDMwXsxA4bgwzSz9DDofFlj82myZwZsFalme4bFqr26cuIAfGMey023di
Dl3kDg/yGwPr4Vd4H21dTBvUrhbYvTbtS9TqHRKEdgafijDTRHQoEP3AHYEwHsIaDCQLTbNfIqRm
PVVzOah1wn5ft+Bm8h5ew2zE9KiaVJBrwTMjbLynyYkMf6HMxlaIQAaKcuERnn8g1O4vszIer3rW
juscOtEDPn7WtsFFAmBA8IyWQrTtKXkdPSjroGHsyd7UQm93Xuvs7QaFPrah9cUqFWSCWKDlCg8H
i2XDGu0x5SybIfX9izfES7aOwWMcRsiFJAit7eqCYpGWUKpDHx7WUal1FBXrdBa0iTZ44NrnuDP0
dZ8r/WWCqLR2PNsnwx1gT+jmzaWcQpRQ6jjcyFA2rNRAu2jq+d6ltIg5QdHcKZYfnbJZBmVw0ATp
nVhZj40Rnvq5kUeyEVC51w3kUFbY/nRQamM8CLUd8S38K5R9srn3ySm3vuiTDRunmSYXUq9vk9hH
TMDt01OHDt8HbMd2nVZ9ve9NEX1q0Y5pqdt8WHBctjHP962NEdezltp4XYYQ5/3I241tRqEBHWSW
plSa7G7wl7JPNpahlRfjCXHr8lTATdmgOrCNO/ZGhS9CkHwO2XIyjQdW/yvLSJV9HzeknIG3loeB
L7e2loe3ODQrOIvzELADfdW5MFmOTh6PFLt5EZDKl7AX1lvy7FCWeIM+D9XOR/1I7bxla2Xje2wo
cB+UlPKEDUoPfNsqytXmnd1oDIEitNciN7r3wMoWHqxh9FBIPYdxgGNY1KXkROm7N/91n973r0PV
ATAHLchTNEDawUOijpSkzaI47w+xU8JroEbcYwCPSh+CUSU3PErgj8Vo2ae+1ci0u946C3J/a0ZF
QymJBsnGX0c65TzSZhnbGtcRyraL3KMqumg9KPXSmInj9ahSItSi/snK62kBlLj+VirtVm9D65Pr
m9paj3r/qJi5tUe2cFqlmWivXTo4O1vXUNPGpONahTV9UMEDO37Wta54CCPDejVyPoR8sJ9l5JLv
qJB4uCKwYL/WAzqvsZ69lNzO28aE0OyxjV3nXdkfbEUxn8s4+VFh1v4l1Yxi0ZlajWVCOB3jMhYr
TAYTVO7YYWHcgkqdivoIqUJ/zeKZUvPc1wYh5puTFu1GWZ1GhfWlMDs4q3aORaXneJSQke/XMiwd
WwS0ItU+6Cjsr/4vX2e2XKeSdd0nIgJISOB299qdesnWDSHJNn3f8/T/IOUqnaq/4rvhkAnysaUt
yFxrzjGbqeHPtTKxHdF8XKvc2OhxAbSDFcg4p/6ZQLRxLbKy33zPqQv9clWdqQsygfI/tZj71Rzf
Cn8rWFUcSjRNCMyC6D1JHRvaEUkqTd071w7v3cpeLtCt+NMLMq21sXPXEc4NPIvLGk8dps7lrEiY
VKdhNW5bNyAGmyCMtYcTe5PS8j2bgFTP1nJQQwNK7lF3q3g12W82zrZXN3UohzrEeqohzcRxa0Oa
Pajh6JRvBQj3u4F4mycX6Kaa1oGNnqzcJNxCj5xXd2onuof5AcCFoNkDv6Yjdvs1HBGA9Z1efg4N
H/AxM4lQGLadhhoSKU55GefEfS8crV5piHNvAKiS9xCU7VGnI/F1ANr096yd2FetYhRd6axZh9AQ
zdct6qxWV/9x2pdttC3Qb618lmh+XBKPbsAy9GTHTrYYbJicunFnLYfAFdmOVCP6v9LB7j2SJAOn
/KnMdPvc1qH9EI7QUMhLDFe0yq0HtH3WA+JOrIuw1G9Yk1sPsjTr28Cyd+oif1frFhyluHEtq7gt
gFzd5nVvXoa4W8WJte9NI70VYdbfZYRR3vGDgHIaV25/p86kbYTriFrg/nuODzjYSpb9QLD+42Zz
rrcZjHeWCmAWOzpWN+48vjelmz5I3ZXnjtL4uujK6W2ZB6eSPYCBlecIkTV4OmdU8yU29m3GDg4I
A049ohR46JVNeUNh2T7WdvuQOB9zEfmEY7jNPYEA+lUBY6qGzj9ABw/NO7wZMBJE3Pmp2MRTkT0R
ZDnQNL9xuq7c8HxqX8mTmjbtFEc3piHbV1HFP8km8m8n1/VpkP1UN/UmiTWxO7LaXr6mCUWzF+bo
bNXXtLLEYZJa7enrT7TqA4nD8SM19WLtZt3vUFrd8fuAPP+fw2EI6avFw/83l8VHoWXTPXFeROwE
IuOVBZ/CXg5lx17FyB/MhTJhlIa5T2c0FDFZW+uqpghiRhOSemALK42k7iGP5e+qyl+ldLufCU/U
tV/U8nEekmzrDZZ3RZ0SsmtpLRIAXA2QUNPthJg21BJMnl1wrEgKi5++hqPU88WjRugUu3XkPg7h
1QtPIlogE+oQBoOxb6QJg1k2i94l4RfGyp13M+2TBYvv3veDjaOHDskGumf0OiYNol0kq0O4HSiD
0T1HetfWvXffGUQFuFbU/4gF3Z7Z0qC5sjwIWSXftZV77anJHcqa/IKZAAaMGMtpErK+HaYY6Eo4
k3gmAjqB5mJ2z8lJXEbSgnmfQbtdq6EwG+0hjNoDBbILWz+D9foEPi8u4w/dtrvjYPmINZeDa7I1
EETm7BuYI/uI+st2llO0DuGfvbQNCwZWftGP1DDQrHpz9nOswIbGrM7eMj373VC5TurqoQmd6lgt
B3XmtAPrBnWKH55TdQne34H4Zrl3RkdLV26d8F5Sp57u9CAmCRaDy0n2RViJE+GP19GldtuOABJY
TZvOMfBy90homnP8GsJePJS2JFSSOpLyEsbNNN07g1temio/qZGap1+anNyuePO9xTM8yzi9GW2a
UuZiCFa3zEPf7At6rfhBMICJfpZPfvycaQWeEA/zqh1QHuo0d0vVyfod827R49L9oAjyMfRe8uZP
JUZ+zZYbt6+DS9AciqaUP02ykfdt6aRACKXxxn6jMnETQOLcT/j79o01aT9RfAGhiZBCN/c2YSB7
0Yk31Qr8bu19D9XcqNevg+HGX80/NaXu+G4DSpvEFb7jn99/BnkuxQqeRn3oOxyZzkSeZ1vmm1q4
8ztwTHPtJIZxa5WeJJovA27SWzvVC2h/0ElIb9U5hlEezEuHoDGetLCnsf/vGTXdQxQcB1RBaqQO
dYczlWec7XnuE2uZdtsNw7jTx8p7sgH5Hgq/zjdBNVL67efm5HvesFJXCYytbmtBL2m52BOj+SjR
rjgaDLWmwMCLQOD+69qMh6BMJOuJ5f+SEhu+TrqgvSlS+B9BbE9bSCwV8ikO5G9UJxr4f4fkH5v7
wG0uar5CbFqu1H2GL36ASxsOPV1y5NWSpI+lwaEOAyWca2Fm2t7u5+yr86Hmvm8hNzs0xvn6X9PQ
ZGnOtWG3/68LtRWNuywhD1ddqGKk19OgVycCp4tNTaDW05wVBJOJuH8tE59X/ThjhPZiLMqG/2nm
2g1tSLAHjSSYEqoUkIOKjjwl+5VjTjt9Vzu288EjocMmbJBUycdga2q5fk1MWM4CKteNP5jexQPJ
tpXNlD3WwZAdEhDxl7zBC7LqFzgO9ENtJwUdGKftJWRHLqsL6kzNDQLQQaVbBzU/Y3ZZV2ENa10G
zVUd+mraNbbRn/Q5u/7fTTbb+e8Wm+fopnSlS49N2KZw/7PFBrEfkDXbnjVooHUizGzVtUN+nBaN
b9rXyUNHnrBW8KD23AT7loldxC8/Wl/ioOqAnNoxLG1XG0fit7kQZvcp0uR3/msPxLg3vVafjUa2
F1HxksGIHLwJbdiZuQRyGcUJqdNJumU9nu10Q+g5VPoRSmrtkH6rxzda2cq7pNc2iWt2Z4yaVOaB
0E70bnK5od0+r6NYp+UUBcne853mEDkDalR+MU9T1U97i0fVrRZpyZbI++nAl75ES4ktWQ60WfKv
Qy37ft/m/rNGmsDx//4mu//dx3R0iIpAXmxbsux1vOX6P/qYQR3PWg2+YtX0KT//7yYme529nw0C
Hsq/G5uUSDB+jaRcaC3AWQpmhTHr284PaAktQzZWgC6J997VZWIdqTG4awI5gCVNbvMUwOfgqdlN
N5FTWnd+XgME04LmV/Zee1r4y7DMYt2YRok+JPFudCvwd4EJ9Lss6l+63moPdsObbacF5iu9TeOs
DnPq6mfBt+acuXJETQ+9wJF28zAa4GDtAUKIGqpDEdjmKrwCpEzPPZyplzrEOK8Pwc9g9sShNlCN
i7oJf1Lr+SQWxUAUmEasfsALLXexczPhxUPJz2GGrum1zoc8ysZ7fcj8VRQ0w6/6vQtGd2fIdNop
IQAdEpjyUX+vRqZZkwCsARjEyxA8+gaYuv/7Zyocx/6vXx3HMuCgeLw8UfgJw/mv7nTv+2EwjZWg
dnHtwjD/RLgCF95rx9s+jM1TULTpFod889Y0xKAvd+hh/KmTLp9WLgaLSPe3Uec1lyp3DirSwYSG
eWNaxltehMA3Om9E3bkGD2feQ3aOH5zJo20VOL8jryX9Q8hXU1lttYnwk9AL/9EaB+ZtUQ0Z7B0Q
w/Fik08Cw7AWG+JTd3Yl+pM9pv6iTgIYu+oD/oE8o6BbSdr79hJRWOGYvYykNw8bFmIsL8dooj6e
TytgxqHneOdybutLRhHz0tOvG0lHAneQ2pjHLXkKkqo6DXTLw60mkF2HuLrtYBOZSUM5gHbn5Kbh
AfTmxRlm44Qc/smeRXsGKGc8ubJ7QKJlXKepMJ7Y76fraspOTtxGm95NptP3wYq66eS/57xrn43C
oFbVJQTNJYCA9WCCNuuk9i01duu26sU1LgbS25bR4EI1c2yNjIGxRf+dWuZ9wmL2YPJIP3itXLb0
jlyhZJG/CCWCF70JNNdjW84KvtLjiBrOcgrT12YpdywQ/rm+4d6iu/du1RnA5WZTSyvbNHp8pJDm
n2UFlivCZ78KswzYxtDJ50G2v6pxDK5KRNSO/s+uRPnbgBYALhPSjtbN5oE83oINDK8n1nv1BiQ+
7jIATRc3r8OLBAEelmZ1QpRjno35Tk9RTkL9ip5rGxkmtAoIXsuQMlm464SjbdVVpEo5Orw222SZ
uyMEengZeVHOZWHt5CDjHVLV4HZgv4TpoCh2eRAGt3HhIgGfuqTeG9T9V19jdQmaECkyKEb3Fngj
uR55puytuT/C1dUp0LGMRn9pUuMk+LCqkNiz1zceMDKKTSFxQinJlzp0vJdGwOJ3asTC3Dz4VTat
JDstgCNQRKbuT4c//RT2vfWQVPl09oL4pTbxPYnCmzeV2T+V5E2hpk2ntd3m2m1Bj+a5Svyt5NP+
jgaUuI5scE9GXYl7mpwJK1l/eDegGxJ9h1y7gomDle9sijdCY2FPu57drtSUXOZ7UXa8TqxqjbCY
REbLJFQ8haKr8Uag+bwMXbBTZEkupOrpGNnOdJT8wdlKjXVkfqth6n6pRy3aaOJ+RWJfRl9+Tgu3
NIp4iLelVfM7wzB19CfLwHimJ0cBpe+sfgVTYVeXzKO5HRe5vVFz6hD3ZLxDatm3Ao8Y1akIhpYz
z2R7LKfErGRH6EFK5YcIMd1Fkn+fGip+d22gaUHMZGyxVbQX2PhQ4R3jqa/t9LHKf092xi+zDhWq
HX/VxGKFq7lodl3TaJ9+Xv5pp558CkhsV99vwMNR39kq/EEdjdOZlNS/TINZw9Z7MBqngjzS4LSf
pgc1wpxa3wM4CQHz9YO/Qwg4AHeCZ409eI910D/WOHxoPi2n34cMttJ6pjuzkzYBoeSvuVuTatx7
d2LbZLwHyVMok+4xsbOI3+pyfMDAEG2XfsIu5mO3TTXNOtelz8sNyzjkysY6L4zQM60pwKtFbHc3
TuwepPB6YkBFoJ8mwmX3jcHrexkBV9dP6kwd4tCMiHKocEVkpIni9pvTY+hq56xyACZUbraZ6fVt
6Nekl8Jyon0HPxsac5BdnLZJL+qCOlNzapjK2lwBDrX4t/FlqNn/3kcN0F0HTV+hJ8rNC+D3YN/R
XudTzX4fT25t4UaIEpMozkdQtMFh1OK7LBgSmm0cqILd9UEp+UT744aV7PSj1zANt9lcXibbC17y
uWKtynyXCftGUuoBFJ5Y5yakZpUQ2HJJ2IHgaDr3BHNe8oGkha/5GhzjsMpCkF4+KuK1uhnAUL4O
s7be2lPBt2cY2HVn3nBH0fg+8D38IEuPLzfrhynT/Yuayuvsd+A67r6ynJ+Vx9aY9WuSb/Sh687h
EmiHPhvJhQjSXYzCP17xoszXQQ4O3vCyR6WQXUYjqJXHrwVWO31dUwrp/F8jtlzjVncBXbhhD3La
+gylB1+4ztPoUmOMEL/jIXV+RiOEL3ZHRHstQ3MC4TF69csgXERjWVwmO4uoy0stC3PLL2awbbrK
OhrgfjehLY+yL7z3WENAWmNpuY4zFa9kGPK1ugCu6oh9ZtNpVX6U2UCK4D9OUZbzWLez136ovaNT
ed5Rnemt7kE75MDi8e+ZuhBnPdagBnhk1fKcanQvXIPJMjZ4rTIXDnP82dAw1j1v70w+me1Rg3kV
OcsTUvHI3U8a1daYmGuEPIcaYu61BqnydajQ2wBosf9YdSGvBLYTOKSupiSv0clpjt/3SnXL8Jlq
b2Efi71hyM/QiGr7qHUMpSbg/UzoxFGbpfvASIh5YRmgXv7qDEDHeNKj9KUN6uJUV2P2WCbkFcjW
jI5qODgkwuazThw3LpGC3Xf6GRkz3SwAKI8+aq6bhdnUFXUOQawQF91FB6TOcqu+zSqzocJZmieD
ntC+tNPRXtUprVTDvUpKbGRcO/6pCe37XvCAXlBfpjpEpUXLpOV9yJQW68l92c0FTJHr94w6G0Gn
IjFob7++mNXaPjItWDpzUD5ORf9B8KT7CrJwjZpPO6pDspxNpC26YTzeOii3b6rOIe7Hqcq30n+P
RxDG2RzjWkG6iF8/He/l1Berwkn997lu/yQlqcqYgR6KfnZXrFGCVzq7f8+c5Yw6Q/CqztTVJIkr
KOa0tf/HvWru+09iY3dEWlbeQCTYZlZsXMrF95Watn5RwzjH1BR16eu0xGyog88G7+ssTTOxp0ry
09Az7SyWg7qDgl9z6lxnW9TA3as4Mc4Ag2qaV1N4sHVoIdOEnQqAdfBCyDXE2bGePm2szuk0i73r
6v3RsvJDR3DLh2MFYjUTMPmE3XtGW59g7KOtfW/b5aWOpPuKE33cpuNonhLZlNfcjQs4KK5H0NJQ
9KsggC1Hobvdo28cLmh4Wlrso7NLjPFz1sr64iXgUJLWrN8LL7yFkR4891FqUF8z7a0gQpqeW/wU
lhqLMD2ZD4oUAxo/o66O2EEhItRVu6WpIetM23WOq6NASft14uFhjGwfFnPESjUUOoFTtfliEPRh
ZfX4WBdjd6gTuhLkNxknd1luD8SMaVqTHNVIzVPk/HtRnbUyIhe+lwd1h5r6/vLve1v9PZCefpRT
6+LfpCnj0Tk/qYOznBWAB+VanSKtxXgIZyGy2uCUGVpwmk0zIFiHoTqjnxDQAQ6Czcxeb72kJiUu
haGp70MM0gAaMx6Gc9Dc+uavUWuDrXKDKF+InZFFjyB2lWVF9RCz1VqSyj/8Atx+2oktHfl0py8Y
oyAr/x7UkIUYPiBMGLxDdHoRgfVnBsOUFZb11vho2WorSx7YbLMrDuMcFqhOEdPLMPRB4ootuCqx
8LItr8N4FcYdkT2uFVDTENNb4sibMoimZzsrD7wpuk1RGuIx5K+wUgx40nBWDTE6r07Mrh5q/jGT
tE9taWAoYtkMbMz1mr0KqitteogpJVm6xdVmnvt+jbFngksuoIe27fh1pubUsCsAo9VB9u7b+rYs
hPxlWfGfOknC5ySQw66tpHEU/c5znPHZ6e8sKypf6eYB6umjJ/gqhzaT2n1ls0ZxClpsyvgcmOEn
21XtfmqG4PI9X4fax/f9LUD+FcpK+o61/RhWJSKEoN7NSZnRG6uqaDWY5Q+rAsrWLrgsvI9i69DW
pk0BDmt2PFaVg77UtZ3sSWTjuAryCaV2FnXraLSzz3ZYnMVu+Nxq9mcZ1q/h4qlKvQkrA0+svQ1L
8jHQdfMBBV6yH6sBmb/rQmhp1rDPpjc17c5C35cevgARWxevg6xQyLg7WoaOGYtREHjO1c2jXrCi
F3clNYbMNBEia3wm9UB/VcNcS4np7EPXv5IEkfypkuYYzWX4C5Xpi98Z0TvLaLqp5Mn8CBYZXoNl
7DmZa3ttN8T3UMSSmwTixp0LFnKVtc0nBdbwIRGlWLtJ1L3K3GXTaE7TpzUG+7EgqItiyJ+8J3EJ
D82TlzUaqw3+6EGQiUu6ZAtXViPSsghvxWKxRPlmreRE2JPXaRcWlN0x6XQw/lkAeiIPYfouPiWU
1Odh9GGoISK/66FRbCi4/7GtmVjt5eD1eXoph/SnpQfOXk3VGlmutnawLNN7SFmdHvvEGFYjNb18
nWs51anGpW9mRf6DTbzICSj+H3WzW44RGbykP+OgX+mRHn7Ey0sPLWSJ6m9u7uiN6fTiwRuN2fyM
Gbt+ynUJXDJnm8FGv90U85IPFOA6bcBs3uP4dZYCln/KA4AQIc/EPYHZzi0LWdglVuw9T2lUk1Po
+B9GUe4RBaD2geW6LkRBEnTc/Jlm6zfluemi6aZ+DRpxCHoZZWtX2ubWwlK07X1jIJuRg9a019At
houakl5l7ViHkabpZQcDO+9tlMd/D7kJBZOlXrhpErdeUbp2V8h32cuaXUJEITy7U7RsZk1fk+eq
SJ4c16AoHTYp4RcxDeCYTlvVA3BTQwuN9H2l/VKD3BPbIiuaC0YqSIWUTZ54xPurMk39HyV2F88v
8k8jZI3paEGAOApCBr2qyMremz5yNp7nZec5K+kSljj2bC/JXiUL59pMxbgJAEhcouUAVRD0XSIf
81n4j4FnPGXJIC5doPWXooBj4rpnKhPjq8by/CwJpCUxsNZfgiRaB0jCCIMZrR/fZzECXvrjdfkQ
ULgDHuSe63mG2JmKayokbXOTvLiVuoD/mTZJd2ppl2yLVvNPEdrYU2DhEiIbwb7w8W3XUaK3D2VV
tA+6RpZQPdBDcLaV1+boVSvjqbVpm+bExuzUUGi2tsnT/gEQHdYLVG7YurHwR9YwXco+Mp6tMMIY
h3K2Z8m81jLnMtKcsVkbxem266hLkYJrHqgFGTwmNPspwkEfNE3+o/Xz8NgYYYkUVOY/vNxu18gk
5pPXBoTblJF/qgJ+tW1dsleit/QkLDPdaHZGpFnX9nzQkI2AqS9W5Blr9zFyqCNKBmPrT2H3ZgNf
Nuuh/xiKKOYN7LjYnDtB08yZV5Xnx5jBs/BWa7LEYsfpzVs7vA1qNLAl7RIwCRw0vfbBa3mDOCQj
muypvnaOVjyqA2YrXupeC6/VmotHTJ3+0SvgxKmr/lR1dwsSDziKtoHkjS98ZGm+Kh1Z37Ba/0Sh
67Fnl+3BNJzxZTRA+vf00vTI2mR1ObNxjN1jjbjoOGkjQSMCK5To+nTvuQM7eLunJkq41DD09tXT
DHQGxmDtAX9N9xJ92HqKJYoOv9/KWWzMgQR0AmbDaxilpHMuUdn9QDIBNad3NU9HNjtJz9uRLSGu
SOnCQzTDafna32AYrg8aK3i5F31MzBcxW9tmqtpVB3QUM5qTncfloIb/a67xD1SMwRDgQNtqCsa4
kBcRWAan2K6esoW5CEd5vPP6pthCKHKtm/uvkoeY63IjzFrbtr5X3+t2011QUx2V2KPJuvC+q6k9
LUoQpQlRqhHD1kKqWf+SiLgYWnzTmm/VF7lO7Bz8kUiWr6/KZrFDtlFv2rT+KFt4r4aFV6G3mvKY
FwlmZf7uj7kBezQcQ3KI0W4Wyx5fxCI7VlFcbYQI83M62H9Ua1A1A4VYelxqXCQ4D+usOvohYGba
09QVbHw37jJUc14UgmMcaQaS/ygOYSjCu6+5kqwfXnB7dRs9qIa3TOwfC7rza6cO+g/aUgjDTfkD
220DM6IGDxFSfbWXIjAixX8eGhOZi6GJ89zonykmtt96/DlE4wOLGO/Y1cmmrEbKeQarBkBRK4dk
Lyejk6H47GE0ERxodEa/+h5nKWIY15AnNWXIpD1VUbmxhedsYgMUEw/r/Oe44tfR21tinqHTG1RZ
Qi00l0x3UkdFULE5YJgmaGcCZLZnrBxQzqfghC4KC4Uc0H2p8d/TUm21LFKLSra2ccxbCNWZ/5Kk
XogcnUBizSUHFj0XrUOZWDfqql9qv7HQG1dl+Ol7ik6MnkayOR4qTx6CMW5wdFb+NvHWbeO4D3xv
6seqriaKh8DD2syrH4Oph0uZ+sfxrMeufK1qkyJsamR4XujRzy6ACyNMf6j5ZR23S+bIfc6kvHGr
l7bSxUeEbB/zd5Pe1rySjoPXxWzZJv1Fs3F8NXnxS8KN1ozCeulHI8RMOizaPzve8k1w19LwvHXN
K+xdhyoddPidpiHGhSJJcm0rYezmCVuPMUQkvC/3WgkZ07S10IiTAld65jU3UIivPEGUpNc0PMeF
ZFzzrjmQVXqfuuln6HrxLz/V+fgl2muEYG5rjciREsJPDmHKG8WGSvEBjZyWhVe9Jq3f7FkjZIcM
AdFzoBXXqGzyjywjiydw4hmjXSHPXpOmG5GAT07qdtg5Ie+0Svjn2mvGewp0I/UAbYNugrrJMmX2
VXNn9ZfSvceZPv2CHzWujKEyH/MqGHduNeQ82LHDtjESO6ye59jxQFe3JAKt+3mQGzWpLgeG7Z4L
orl4z4tuq5LO4tjOC3jfaDtCx9vOPbFo1tTFAIQrf01/0Diqg+vrqH71zNaPxpjRVFGn6pLz75vU
MBgNfgJNB1OHFnpu6SScjxmg6rqZ1vVQ1cQGt9Q1shjtsbrckI2B9sT2jouJwuzisN8kAxvNetSe
leZmqvXxRsttWnpRpf3V4Yixo7jp78tlSupdtAISXoLyowQ/LCV4dZa1P+cJJWqsivSF63ZnIn8B
lkwle08aiDcFvp91YErxnBo5qU3U5tblqP2y+8LfR1GJwkkQw5zbMjxpnpmdvw8ipt/BHb/62M3u
ggw/kSaNZBMQeY9oZZm0yYI2mxYvr9AD3AJuT9JNKLpbTAXIz1zH3ykEkF00ybkunD+VPnY3HnLb
Fe+4+FYdZhF9ViBED+BC/k4Zy5ltuHKdlp8u4XjrcLEoFk1QnXoZoMRQY2muvbBIXjVnvDEDINlT
SWqN3QT9/WCG5Aokfb5ziVdWd8hmsekl5qcMEUFW0OZ4NUBSUDnu33NqOGpjcx83ZB6o+5K2zHZ0
UqbjlP9Rvc0k0UF3Nryjrd6rzhAKLQRYNODKbvL2RkuVKY885MABfcpR13sMXxTPguVgILdYFy7P
3hHwxdqwgVpqOBjiJWmZIif/h656nsmbYJMRDiS8Td1Fw3OGwR7+RL/xuzY7q4P37x/Z/xoOnjbt
K9N+Tqn6XPL/PPR6DfYjr9tNI55q4cmA6qF7ZMuVfULN+92BCvmBoxn8qDsEzxSMy43XD8m6KBDN
SYeNudTc6aiLcH5M8jhEHxRm69Bv50c115cIbtJ57aVadWMLp0PiWnzYJYFtZjLWO10X3V69bOeg
v8OxUD2489Ddac24H0WDqrdhozB4pb8as9o/qHc+P9f+drnqOmlwEg2vcE8XxiPRJXQxCTH0msq8
ice+21BmNo+IkNFN8gTdZm7a71X920lJJFfDrwK4RHT7PfT7f92srqqvtXsiJYZOvGqLLcVbDuqs
d0l1TGMzOVMcf6E7Pd83DjCKyl5sFb0f/NTyMN/mqX32Ye5c8sWv2SSG89PDN7EedM08tUAyn/U2
g+jlG8cS5fC+lG+qLuPq45OZu7jTtYFVjhN1116SSxA3dfRh9N3CNDNfdPz2ew3lC9l/LvRFgxyL
srBfiNd7mwAt3Dq9Yb/M1bjyff4iWY4q9L5odGtnlwCwceT+LQ+pIay0GIi8/SOe2KBSqavvm+Xg
al5+UHNqaOYUCNw8b3YmLc9qY+FJXQd1VGyyJCAjsJ5pufAMCBbXCZCEuTpHOS2iyucDZTvlSLoj
Io68rJNz3kanomzNg+wz/8jr/B+Vu9ZIX+vU8Hbf1ThVofsu5OVzqwNwwmM6Wp2OqzOioeg6w8kY
pvDG9OaQl8FUrQO74a/cZTyttDx9Gmgd3bRCIAhfpspUDofMDH4LVkI7PN/jim/HdAX3ATCJFA1q
XQhsTnY6T7fUsx9UlVKNwjF7YHvb3FpFd22Xx2IFEnJHIqRYl7POu7eLxuxOtCQws+S5ZvxY9yjE
kHM6ltjytpr24Vz2r4kHo8qI9OiqhnG0c7pJ3jlRSN7mknZS4a0+E4czHpvA3DhkSZzVFBhhi31n
UCDnishXJgbldiDPAXwcK/PQHIDcURk6+ySLbKxxSkEtOwvkuCUg2OsWTTb9Vb980oop56/RNGc9
Yd1VD6XYslsy97EOvWqG6XaZWqN4FWm3LiYnpz4wsl2v+vmGdnV5Az0U72LkDbtqKP07B38g1OdZ
f7AGkxKQaT5HSZCz1DbmA3Y+8TxpBplGyzCJGjpFwdBs1Gcic8Lk/NWlMUME6eWI9bdse/9YEdZj
BLV7JpbJxRbLwmZjFiw1ML0DnM30A2XqTUU1myjx9DEtI7kTieMd83poL5aH/ipCavDihNNH25T+
7zki07xuk4/RRusmTXv3/bHAHuBc03oGBhz472peTZX4nfhU6O46TXPCruVkHGxMhS91PpIKq2f6
ScXzoE1+C4cxvFUXC9xLbhz7D22Rm8+d+PqSxCDEIBiwXeh2/9I4OaBTF2WpROl+VAckFhQx/nPI
Mp76k+utv+c9nDs7T8hoQ7epOGGLjK+NpM8mncj9Gcn4EC5Qt77I2bMhsmkEjVK3L+pHFDzjvkyg
s6ZEOj4aXSWuS9Ur6J1O7pAu0DYqdB74DfIY0tv8tY7p/YHFIILrIewOaqgOwOWaGY1CnTbtjdHP
0dYsdOJxzFq/Ou0o5SZFw9wNLIgqLaFNH87BCncyDyKHNkdjo/Oo3NxGFIYffecQ7rEpzIQq8BDN
V9sKT/oEBHdtl1m31ko9I+Y5xBcVzQB3bA3tFBUzlPIdNLBIhIu4liQtt9RR+Rdy3QkSyTtc2JsJ
zv+NGuZhcAMQon2cwtC9cwr5nNvkBgQ69NpM9GJXZVQlu2WLGpgZyUZdhuLLskIHjmLxK8R1dWPH
Az7xKcu3Y1HQT9S1flflybifozzEjJ3emHZTPfVeal0qr7mhKHhuvLCbWbM3DgymLFkPkm8nosXq
6ElfQ9kJdlNvUS25QXnIE6rpZlA+65NrPtozWriC8t+mwrHwDphoU2qG/5pgyTmAsNBBp9Qf/sL8
c9pcQCXucD4x+lKIlfGATI53JxuTLZuG+oxAvT5Tz+gOFbXSPp/fbXpZeVESwWSSBNO4Iv8FQybD
/dXELzFu+03civLWBQEH8Srtb1x7CWEg0ssNhzvWWTz3ncESVLRxfeQ1v1c64ERJNTuOTlHFt45a
HKRCG2LBCfbyQ4FY7Dnhd/IQdmW3F75uvfhmvXXCznrx+jA66hOl0sjzCDUpAn91n2XWn8TyAuo6
8z8PJJS+jxDBiMUL20seA+n+f4Sd13bcxrZFvwhjIBTSa+fMZhDTC4Yoysg54+vvRLVs2jrn+jwY
AyiAksVuAFV7rzXXFKXlR28ry04VyRvcKyRz5tgCsiqMR9rc746tiO1gGwN0JiT/X5uEadHtEKg9
CeZuutX8Uj2qHW51U/GKxxwFAAsltdtRWZ0ehKc3lOqb6HMYxSqz/P7dzQm8NgiU2GHh3We0e6i1
DKJfTg0Jd3FdBXcVj/g7FnjBUutqtE4Jzzq5mZyYCslgi+FgJmv0j1jh4dZs6yJJ3+ISxgo6pUal
8e51oXIP7nkjU2U807wdCaCZsKnUdniPM3RiVGQvBIWd1BTyGXq29iI3cpwqSnOu7G9ypJzfhQFe
+p0+8Jz3dTU9ZkliPeS1ybdFi17lkdxYCnIGR9GaHSow7cTHiCaK2aor9oMRojsWjX2fDGQP2M5U
783KtO+HOLTvnUrsu0Czzo2W/axYwPKoHYhl1tN7vXXH/U08UqqgV0BKAdbU8GjYJhCNeU+YQD7k
HpPqX3uaDokji6HK+E35R9kn0ZPcKA3w5Rb/pDyyfWYieklaqzysRIrfATPDqs9VbwWeHJxdibRT
g3Lx4MbBtFOmKNlNWaU9VFkBGk7Y3SdTC3oJRHa2ZmMu40jxV72HANIvtGTj8ia9i+z2154/uPU6
8kFOCt6+qa1kl7JV8wuaS0yWmYYHTsxIFKJ7r2NQjBfTiJxFT5ra+9cJgid/naCGNm2Ea7WHfHyh
8I3Yg50ErzzvM+VrxAev9JDlwlvicI23SjQ55xFNwbav6C21g+7yL5g+KtdAeF9k8PhQN9IbccL7
yQtBnM7fZD3G31E3H0TsoNdVy3RZm+gbR7otjza23k3qRLSghwFvUIlYTo9Tf5Xopc98Rff4RpXY
dv6kwsHXJFzLRJAphAsQyABL4St6dZWbxI+iKw4yUqV/jcjhrn/MkX94FFr/iF36fHb7U8M9tGi0
IP/mO05HUpUR4TBgjh376VWme6d17DL/iqONalf5JQ/6Rd3oa3LbdKIj7PgQ4oXYFZlQLqK3vJVp
1vYTFsMJWHQuvve+d+iteW2Eol53wB2PuvI8etGrO7A8GnVm4+Br9IcYBNm6GiLIMZO/isKDLzLz
2lDRvfrFIK6V6r+2fVkwfQnai+Lh4QowGftzovrQmtkBM1u0Ut3pMqXJH/TMD73XBB+ATfHjNGZ9
8ZmiXbqBCF15Io7DvaOrz7kYhysIlzi8T0bMX2XaAPREbHqGyinumbp8yi9Q/td431FO7kqA7xbu
BgC2UYpKl75CRFh3p/UEM2JbydQhfB01vv8eEURnPtzuBQxMXBjiwP8EurTct7obotCbXgxaDnCF
29cILsqSnkH+KKw56hi64loE+gtlFAQ3YUWzTT02c2fBnOjMdTk2iqZhyTOzqSTMqjVpohfphcyX
BsNUzfN4/uQMII4LZizupg/pRw6d/j0goWmpl5FyjNOJVoNGG73WXjSzEfRvPVZsSCCfbTiVG8fw
0o2GXfyltH0X6EhbntTBsB4iL72PuGGvY12ChJlVSQoatZVSJg6lwsE8ELYMLSH0zGeec+G2soll
KmgWn7Viek+CUJyT2ve3rFPzRegZ9IXimrH5hFV1P2Goe4d0CJetGvsvWIyri5t14UIjOudqqJAY
rapPWQjx+EHECn61MZzxois4mVTlNJmFgWTX2CKx1OgQmcFS6bLuTgy8PkGmemeyMooXt/UpEE3r
WnWYVCeDDQhC2Kt6tIvlTYRlud6w9hxMc4MNTsHNxvxS2H6yHC0RfUci9x5RhXyomBajQgBV0zuT
cxcpTXsXNCrUfLXN925VQ5ZBF81K+97y43MocCktHOgHyBrm3cGM+dR8d9wZPah3K2qc13A08P53
A+qswuxf4fQUnuW85giqD6Avi5W9F/GqzPJnErDqO9Le6TSJNGtBjQ3VEw07EmBTkf80lIeRbM+l
6Ib8zmziBj6Z4jwoXokDWWtGFpBa8hBahKf4Xl48G17+ZMeEGwu3fLedgKDN2FKR4fpAyoksIdQD
HXeiR+0PMyIoE1XHc2Yrn7y1eMYnCYjC2bjh9emS0tP0XRAsswoCu7/oSCbWEZlAe69O8jO1i2jd
+WgYKIvk57KfqJpEWYciIDMfSZfYJ3U33KGGMh8ty7ZXyUSuBeV1eG6iH44k3NM060PMxcmgPflW
E96xdLtCPBFrGwrawRB5vWIBVW1rZqlPQilwrJt0itv50Mlt+mOOS0gu+Kpzk7BiUtHcbpJMba6e
kgMXc/yHES30Q+L3ARDw4NeYPKGFOWSPsInXBY76DVIVU+x0l7COtlaDS9HCAtFr5nIGbX/udKoQ
S6AF5aXmFbVUjDL/oFJONyrwfvJGeFK1wHvuhc0bVtV7/qVeFWw83e5OCDpinFZ4GdFV3VuYZhZD
YWmoz9r+m9FWq0yA0C57Z9dXk3MxKtPZZhlVpjGgl93G2nOX1PBaisg8+IVBk9VtfxhpKS5RQx7W
ZCb5ppwwOvdl+qOfkE9HmtXeC2Tyh8mpsk0KkW1lWvBy4r72VhMfDvepWx4aU9dOvjmNy3Z+49IO
+yDoJnpADeKcJnQHaOsnavB++ZTn6vr2VkgtVNcRTPJiArsmyo5PpWZuZ2ZOfIj7OFjpaWy8VC0x
NqA1pj2ObuMlrDL8IuWlnIzyOrp1tU3GONqnQRY+0Juke1Q31o/Ma5n6AkQO+6k5RXq5lljfqtQf
CtV+8ilqEJqcfMIJj783WfTZD+Um7rX+TbHSA9AU8RKNJalVbg2vglrDIpnCNwt3wyFxaDfB08+q
ZRLZwbZvIUu3lpeeDK/Srznivk0S5s4uRS/yHCv11g78+Dt1X3VFcm12dNI+e6RB/NIpQQzCGiC7
Z/f21UA+v3Y7UHfyUG7gfYi9ZdEGbq8FsMVFgDXjmSUVvzr6+XdtqVU7PWqOrcnnLwm7NHIJARm5
jyVhV4753U+oAmsmtfVzMcGwLKdUQVEqwtcUqMMCCrd1BHLNd87Iqb4bWs+kusZ4WAH/3viFjS5k
HhsmFWNCpkbnjpStB6fqLZrGxtFKIgqifkTTFoTdVnWyfC0PG6PJ12k+8FfOZ8smNWdKlfiWY5JE
qe4VB6lUH1X3h9+3FnNXpnFpOFAWdMlrESAbN9LaYTvkZ5Appi1JS63WtVvHa33QxF2BW2PvxNl7
GXWRvdA67rWqcaBItO2c89RPL/wjP3UtarnBUvLiJ5X8TIeF0+S036sWqYuiGNcpyRRQ73z5F5qT
jKz55l3PqB1se8kfrmiGdZTnxbo3hfag+oH20IQdPBDWiDW/zbocrjZShtueK/eUwDgPXbSUnpyg
FNnG8LJmxYcYP8gxDAQzXXYo9l9jGgU0dXxwkb7vf9OuxrqarYXBJNGbG9d1QSHcL3omZfOhbZY8
1Zx5tyhdfRkHwXbojHRVtblxr4yKcU87Ml0NilZsLN9kydwwY19Y6eTu0iho7pjH3vLNZKhZHUwZ
4rGy2lgW9ADh0H4c7cB9rWsrWOuWlu/7+VA1eNgxt39WxqFaAQqut6Iu6vvACbSjznTNcWFbC0wL
W5H8UZdVfcejDRGUSv3owpCJSvOOhmd88EydAljo+hcKetlSofr8fXTyd17l4oHfsHa0WZ2v5Dga
/EOud+IbButx3+bDcTLJTe7M1nwgI4wskzjn3SWMC8Y/lYc6AOPcwKmogYOq06lslu5UPBipIU4+
XJit5eF/W6KN+VSHqDmkftyseldjXQ+BkLq49dlTXWRqJLRHNB14qzswhJnHwgzsyFHJrfTnvJPV
JmYHWr69VWRy5J+nlL66XSMv9tLyCPGXBxkqjrjVf9bqRJB7NtlPjmD+VUWlRfHXIcU3rvu111b+
8xiUn/JaUsoWRlG1P5AFacX97Y0qX6vzRr5RI3udtkC+0Dp2J3AZ3Unu1TcepaaluBnxcv9lQIhC
3dvT99tpht7sFGeeYOv0aUxkjptItYJ70cXRakj0zyjT04NFivulm9edRvieWm5M8ZARPXzBz4RS
aCyyNxF51zRB5FRMkUOcQZSeSGxLTj5ZMifHTK19CqjzsVNg+9Tw2+/MzFf30Hq1LRHgxcNA1yzR
kF0ir7UqrbrP/SA5GEOQrFM1QdKH7CCxNei4HrzVMHO7A9kIFi+wkNY1QoTUTg0U09S1xg5UOt+a
lJmsB/K7w4OO/o9uFYjJLTQ0bxvowaNZFiYsM93T7pqSeM6e0HnSXFX9rtVwRrAapISmsjzljUmo
uBuEdzxExbK1p/JDqeJFqA3Vp5GF2mLM75wyTL8NKd9JpUvjZ5UuNZ0VM7rtBT1j3XxWLdrhzqiz
gbsIEOQ4dato6sd3t9GtdYIEYN8WSfXSIU7zNV7B0TCTzVhkXpq+A6XTModP4irEzOrkm8BX1Jei
03TeqROBxvNZ23th+ZVeYF/EJyJpVZhfDWUYZbRXPeXWK6yzYkNray62e+42iW3cXO2iq1EqKcHG
b0KYGUplPZm2dkXoEt7JUywsKMvELdkm80mHCh//63W6lWctp3pzQDYcmCjHV8OL4uvElCPRIXLL
I8tr4+vgxtmW9ydvofkKntojaatgKXUEooiUAddpUX0fkyV88T0viwGG8cXScG0+gilaRvj0dE+f
ThUVjItlmd2Fp3vHP8SeYO3il4EdTCPRFO+AFOqlYNG5yBI7PfJYQD6qRWScmHb7SDO6X3ZWD7XD
y7rHvGaBTA0SnwW9N9m9lRvZsHAM1iEARcdN1n4vvIpQiD7oyCwrGuezIDdo5leUEUqNIAx6gEJK
h1/FCvYZYt5TzxePVJvhII/kpvYgaZfzRmuCS5ga9h6uCBMP37VWfdvZ7/FU0/AN0ueK2tI+8DqN
OzykxIewbFGH7ax1QcxzTCkZH8M47pdq0xP9Ox/iIqlJfBj1H2bmUseLkukIFIJsLW5awlWs+k3B
dIApEzh1SLPLiXqyZzO6cGGmLIW38mmPLCbd7x6ysGgfOhd0gE/dYls7avtQzhuykJi27qGIPUn5
rO5EMHQnpm1JG3SAMGFQyxKtbWe/ToxZke3VuLyfqWzbCnvldvJy7W3srvpkOe8RZVsmjvfAP4wz
YTUeSjM6bIu+ioONHFQCAICj4kUU3ctnUqrCjxI/9UJ1k2wzqIG27Mvo6oRB+c2sNLFTFIw3Zps6
rxghl9Pk+x+ZRbqRKrhfeqaaQb3QEXq8xYpj73IdMwVMj3jrJa2Y1h2a2lLwm2jSlKJeMiibAF/g
oZ4DJnhbksAcGdPzVHnfdaEoP2t8sbVN/9asox+6hWctz4jnrRpwgbkNJLaMwRw7FK28gOk5Qs+T
2Yyxg+u9yrZpg3x/sOvuSW8q71Qbxac8itr6M2moqgmyH7Ago02NPGVTMC/4YZnKtyjV9z1qj2Nf
BtkT8nJ/M2b2tDZcNX0SYxqdRM7km+eY+aj74VRfYjMmtzOdtF2oDM7WKfrx0Wt5IZmiMa5gKsN1
UdMmEXFXfQ8z0Px9LVatV4ttzke4HXufAhjp2Fd1BA7SaVb5iTjOrDJ1NVLBPxA/eUiGJr1zJ2d6
xLs9rFtNE2vkd+ll1Kd9bRv6UaUIeqyia9gW+CTsmfjs+3dGZgxvFlRrqYTDgqEoWFnIM7axBuMC
D+AYfk/a5Kokjf2k+IO6Bxhkr+V4Rr8lFcp7Gbj5pu3aea470RrHMpbGifeYtIP3SFrNacj16E4O
kcozrdwBMkMpXO/RoAm/D70OxWVYLvKw85/kBpkj7PDkUR7YODXQn2ugPspmD0y5NLBIddrGj/WR
SdDsV0PYT0x6CBVMKWx6LCzEMFroglijeY5lOM1HS4PgVXcBV8uNPBz7/kOx05RntJ49OoZ1aMKk
fCV5VezCmBleIPg5MN3wSdVTqULKHJWx3cgKf9tpAOUNxVhYc3wyZToPDyIZylkxHUU72XcBIQUJ
lbs/oOUqhqttCMWON5KJ6AyYoQyjqg8iaRsY+rDMFFdNLhUpBnMKnKmoxjkfyqM8QngfbmoKDNRq
Gl4R970l3lJFf5eZRwG8ivtEQUUc+Ul5KZjabaFChUvZMU9wsVgJlAzy2etJLd6IDBcbL3UvLYp1
kq0jChaOU+8zTSlXrhEUey1a5/T66yUaAe4ylWAJaRv1iS1fs/QOUZGFT1bZ6ieYHNlDGDD1bPry
Oqlp/mCWbnYMUueHPOcQobesiHOC2u1eptqjTtgazmYKWpMktrkyX6j5uxaH1T0Tr4+CJLI3TXTa
yiSt9JC59vhijcx2wd+9jSHygtxTu41epfErYsioJqNNUcqU6uG864ghOHnzhnKFszWS+rkjxWPX
2BEZny5loXVYFm+11m8xeus76YCG3WidrSA9S7dzJuyR7yfZWgMk62uq6t6mUuOYyHoOp3mDMOYb
CH3tyJI9ePKCzc06z1XbLOwNkIcJAHyjCU36dR5mNe54DyT5wvWsYqcIzG6NFYT1Wp/OIJf0uwnt
35VSmbIifAmncBb1J5bRFEBVszu1vNFue3l1xEnJup7g0kU+PLsmOXE6HQGqTzp8DRqJK5XVIi13
Z9q5SE5pvs2ZQyyl7UURxePcr1G+NTgNF+BH4teRVPCFo5nV+9RnH+XY6h9uUl9HBLIbrLYg8Xl/
FFDoxwp4PZuut3/t2Z7+SGls2uYUmswziOT65ObzctMNQSo2HblERd89K2UYn5vWHNZGXGFKw/79
1GbDvVAgj4/BiG8aSOci0n3zJHQzXxGFV26MiQidys2QXRN9mNkeidwsRYFyFTCg9ELMVYOkjxfd
rFnjhvOosufelZQ9f6U7TYS+vCWYs2n4uqtaOSzl6Wy+JivV+kACxSsyx5XeKth04AmsyrpWkbO7
/YNe2h9y3FYpTudN7FxMP7obLUBAiCPBo/y7HNr0KT6JAm89T50oRNhU+ckvDfVQFmLr68yIsCeC
7xNGiu6JYOwVmP2aIK/CPBRB0ixLaElwckwfOFNARXreJHP4Qmib1TZGYsK8488xuReDHhqT8vDf
/KZ1Yvl7KA2rLx/qWDczPW1IVkzSPgrTTei3pNrJbRKWYN4cxi06VosrBFO3072tO3umorQ3RjBZ
rq6BxWpx4R3k5nb8H+e6GW/5+1VdYbComH80RTS56BM+pmx2YwsPo4sIJYnDQCk8D1njQgVnU4bd
eKrnTdcm88YkeLccmz3LazxwsU7xvrbNJ2ohNPwgGK96Fq9Pk1B++gq3X5xa+UuoZk/JVAxXPcWW
qU80BF3dVi5yU8YDe6qPKUJDvvIfJ2CkD5lLwuf8E1Q5npQQfIcaoNJcwd9LeJUaQG2L2PGOmGwW
Sshd6tPT2NiIoZB+tvqDFVq0rudeR9SUEHL+nysg95vPWla9qhUozCn9MWAmXzpJ017UbAJZyJcl
Qzp0JRIh4jluHMtRKa5yiDzE4hrb3IC8JeqdHFMjBBNEjs9WfM1b1l1eb4NZcq5ExEtC920xfYGx
6829zOYLbGM8YVN7yf3SJ5eBwKiwCv+gQ1K+2K6DzD4f9Wtg1rh4gijHnAd6xSNOhbSmLOeF5C07
JjTrMdNwPlAZ/Ja7PBC9cJ5ntDwV/SxtT03azxlRrnYI5v6ToWersoT7lAbcgfxj0YnYagNgQL+y
6Etobbc4VsARNHtLQeBDPf2xtIlW1zTndqSp6LIhyQ5reTIOQlBfbvCMSKRizvVUBql+KULjLdV0
5dtUqM05Kpm0TXrBBM/3slMfhT3xiZ/VhMx0SsxjllvmI7R5HhFeuQhndLPhCeNIloW47cmxzKT1
MQWAHORZuZkUWBM6JmVUuYJsqii+AJD/EXgT3tgWB6At2u4XGEDSAizCY89yU7sq5I8ITGqFlyrz
oxzWCjkni6x+J41yfGqc9NXg0kMRlenGgEe4GIbO31oseTD6pdV1aobq2nassv8dwqMb/4HggZ+j
24YqbE2zHRkg8zewUhwNruIy11zUvWaxcokx8IkpXHlWmuO+Lwi2a+zi13GV1/W9ov6oWSOWZdBt
BkwgD0lE6HSsZeL7mJpbnsviDw1nsOalOFTcxF+aFYWnUQHEpk+oZ/79XyC0GbD1lXFjuaZqq65t
ORpoJMMwtd/YUHbtjm5OtCgPP6fcqF4SrorWNlaW1Np9tb+UEMth1frHwsnGizw7hI6ypHtvEb+r
xwtFJARx/QXuovnmViBp5YiSt3x2gfdH0lEpk0MUfRsyVLt4/fUzv/05voWitPHH10AfHgOdkO+v
qpCUJMj6UFM3t5O3o7lkJC/jvdEitMotJOXE0xVU2daxgkSO2Cl/aZRNeMCdYZ8FwH58EbxMSLSz
6dIy1pcmQqC+Qac+JsED1jh427+d7Xhi3H6O9xRXf100zj+HuPtB/shtvERVUkI9oSJA5Sdmiag4
0R7gTn1EhFIftSlGJjiJ3W3IsWaBCbQLAA0VIqUh3AYWH4tCRMdTqsQ2oSzwsuaTcgP4EhvBU4Xb
+wnSrL8Amj+e5Km+zgimaUMH8zGX92lk7Gm33ZpBacbEZ+yNESACXvBUQ8cfRM14kRt5YtRCztrm
Z+qN9U6O6wQL7YMwzRcONbhdUMX6hpmB/xaF6AbaOTyxKZNV6PXGSWmZiRiqGeyQi60Tll57vUPU
kegmSC8V5qdEeEwukCCqm8k2KVSEWjP7SU/HORr4p8RBTd007ToygBcF9kQ/ENUPiAK3HafSv3aS
KKt//DXyj2vQ0PzQ49jaVIZKnWrOJxha1DF4bzkWNwQFT7gNFcjvYcoca0O61HdLF6wlwjKgtato
CzNRjJc2QIBOMHm6TWUDqRbJQslLlCBmazwHgFq0Wrw0VBTPDXIEvIOus+0ITV5J61XhHU1XMe5c
KdEqoFFSPox5FZnxiDfpVEIowc/IdzlpCRw2Y5JEyoYKlT1XQc15I/d8J9ZXZVF5y9saUA7KC+WZ
1ucdV6TbPjnTpNbegLUwgQSzf/CSUnmJ/J9y2Bb0a1tqWZug5yrCzg8KDMGnCL6WE/I/dnZapPND
WNWLBkrAgYeG8ZDyWDyr3XAGdhAgNYo6plBa7M5SU/HgjNPw4DwahuNnS+DJ2iZV0moV++oSmu46
yI3XWOThW2YhUPGqNH0cIfQBOaxj+AFw2qYgcYHIuSTHZ+Dmy6nt7yOewsukIb7k1hF1EiYDdVsU
L4b9Y8p049vMSriaZf0kR2Mn9A95YHtLLa/HzWS6Yp16rGyGpIR8EKj6N3nYK5G55r4xvsXzWXPy
v+NfRH8vcqSAScft3bgjzwXPtzbWwGRJHqqBPR28KnqqkzBbIYruroOwiu1kdNXRGjo6aHGRb7PB
H6++GaUrS2+MZ6iaqGYaOGdVFVWs+K2Jwryn0RD4U9sdkYq90EyCQ2/SjgmFAM1CM8eAyLMs7iYC
jSvrahmftje+TA2IDzHRE6kBt9Au7bIbldiZGgh/HaHR8uyQj8nZHfOP1Kh2QwlFRlYcgfJkiPwJ
FqKEdnYjODHAvlL0fsiWaw/Lpt7ZfEGptd7LPOk+p22Cyfssj4Zqos/rcndLa8kE0OlSOuNVpknL
IWitdw3SwxgCpdMtWOpWZ7lRaKwPsKfG6pxTdTqaWLXa+UieRbLEWXk8qukPz6CUHgxhdJYbm7ws
2CTlRzpWytGp6ujszZtUNWivymNCK9H9wHYGXLz2TIF0EsbxOtLM8kdX82WuygQ93USKW9Kp8VFu
8M7FZM+STXcblMdfp7+usb0TGRMA2Hp8t1ac7/7fK4MeKhOWkzfXp58lso40yih5KtJGPPrICMpU
aM9IopyLMLQPeYS7zThoHp4OGwWKSSHz5AXxE//7+lahadEs6HwWJ3nCMHMNm1dmtds+rO2jKVin
O6k1rEcTexLfFNPDCtthmjQomNlu8Po/phH/JEwyi9CFblj065CroJaQs4y/TYTsGP1caavOuiwK
d5X3kaEuQSuQJEC0MzfIr1h50zDHk29VVy+v8b7NwfFySG5kmPzXoTzbTBRVXGZ/0CPEvir9a42k
JQiU8LEfhfWUFfVzguri0sztgTzF3507VXSQhxGCD6KDXGMjr8VQHe9avU5W8qyi2taxjwhkpAJk
wXtQ9v/+S/mPmRW/E+Go6kxp5ClnzejTv/1O0qisR73T4UnYYYMQqkHj0TanKpzJysGp8hzzUGbM
Uf/9r9XUf85Kbx/G3//i35iqX39xrSW+Ze9jUTzFQVysdDImtyhHOlpiSXemRPKYm/RDlkXufxZN
i/ceW8EjGRHxjlghdTnMh3Ksn/Z4oAjUm0cy2H8rp01tHsX+pxaK/DueL0BA4o2MknBbD8CCbbXF
rtk5K0F3+PtgVM4qIiESDUZWPzIVeJHjGezCpUt60yUE2HZXIc9bwHtuNlqnNCuzGo2r456LXqPa
QYNfO4t02lM7Ve/lJio998AM/IMcMu3XUItvxIWctqCtQ7RK30ztJh5pwsifyOoRLyLe7yVYD2sO
ORpOFNa8YByiR7ctLILtzXCVuqOeHarJt7dBrn/rlLbC3+U+0YPRkF5Q45FDX5uxFwhwi6JllTbv
zherIte2v10iDw0B4Y6lp4XXhDuCJnPdLuQuXRXExflJ3jNyRN4HNIPDvUIgCaiUciSkh02QoRNB
s0o/ESfTXVmXn//jm6RZvy8OdO5oB6OSioHaZanzz6+w1pqxZbdlv0bh3hw1n+YW1f2D5jLhpQ8z
IL5Vm3etpKNbpchhpHjSIF9poee0BgEsOC+gKAHQvpZ+j7k1pY4kTWHx3GSta+WdmmuyvGE6Cbq/
MwUWC6rXzaEZFYeGMVPRCt3UuafqK4+mebIq9+RGGG68KSuFhs98bTToSMCHQNuMcmJXI59B2gzI
Wx76bmZvSal/njzNR/EDBEZiVHxeDRcFtffUWGLnETPj0j2T78VbT043pl3ZjyjrgircB3rSHpNJ
iDmq+VUKSYJEnR799ioP5MYJ03NS5CMiM5gKmBgxb8V0jYMx1Le02OKFGPRmq+eGO6G/A4NAqhVS
/9yIN/DOyJsV4S8+gjwB3cvbZHRDFvKb22Ye7640INWMRwRwxPnrLCyqkIiVsniZZW6z9OakKBuV
zi6szR8ubl4sH2yY5jEnLTLISOoAN0EOyotvPyGvKcZznJnFQQ59/WxkGuOxdIzN1/VW4fDHDcz8
147bJpT01v/+VRT/hN1arFCFqzM70138Paj6fvsmCrvqAsO2g40R4IZrlfAt0jIWrFMd6Mcpomi/
nzotWxXEF+DYSj9kpTxOkXBXYFoQiRsEg9SKfhHzRlVQrPMNGFxVv8hhuWclaICMsp6WX5fKE3LT
g0EuIhLenNq8OH1O8JTwg6NUXLuBmkOHop8hi0lYfh6z1GNR3HPT+HrWf5N74V97mWN1tzGf9ce/
/7Yk+vfvi3qbyoHu2LrqENxlqNZvv61Gi4kIMNtio8/mlWbVpG/JbMr42kiyZszzbRdnzbMcL3p6
ujfupqnPGSbhAlhqfpaboYi0pVek/eprzJmVlV+HSY+xbsizd7tCXVrM1CW968t7txdzh9t89AtF
zP0wgs1IcTnKsb7WjW3fkgwmD6lM8bApyZaQzauvzd86WqD9NWJJwvrga0BZVGOoz0Oj9PfjMPyR
k7rQLpT2T28yKtHyGPsTBmW5+1+PrfzcGeShybAQmF28DhyCN1h2TotKsatdRRgBIWQzcAmkab0D
r5Wwap75K1UZRKt///ic31/gtq1rukupTjhIHO3fc4cFnK0Zig4i1u3vHVV8umYY397NqpcTddZO
JJvIN7dVn4ooIuFvfqtr5cjjxSzirXxN274+nI0MGYa8VHO1Ty/D9i2vJX8s3UVO++cfVES3P0j+
5DT/QR6oNFYyRKuloAa3WMf1fevAo9Bmp5ncDBiBUNYo5hZVYHMby5VPmMHAUEM/g3BE61tCucHk
Ng8hZu2iI+dBDkWjn935Y7SR53r6G0lpqONRUUJ/jxapPybO8E2aWzOzru4DXDr/bSjjKrl0kleJ
EGdyP376M4wLrs3ZFypQ8bQl9rvNKeGqwHXwrZA1QniCN07qScrS5J4nC/9zyR89Ps5ZzxyXPe6V
/zE1pPH625vVAdltMzU0+Q+ryO8T5jKnk9Ml9NRs5Z1n0C7qXOP6tamQp9ha6Z//NlRB9+5HNdqW
ei6uA9Z2Cmy1swLgHtxXvf4oKw66ozq7yiHnrp8LEF5YzS18i3lX6gCYbMi0l3ElacA71iHcm293
qxvJQiaZDAn/9iUzwW5jSgy7ZZrjHq93e1BnXpRltMGj3PhT8DlBcT7KI0PV2oPlwMiLvfvbK1Ua
X/NO6X+9YuVxoYBdvYGL+oTVjAd+p83cmawPWWDCKX57yctXu4rqY+00armMhYHnNwQ2tbgtI/Ga
a/vAGKiXF5V5UzOluXXswiH4Jscdkfwatx37iAvhESBJOGE2UZRz34buMRsqC+t3eJ2K1L+TG2q9
yqXGXH9nC32NMTE/ySF5Uo4PDnHgOAnmzN3MJ957vthAtYD5i4eRvFDrcK8tumFwztH4KocKNZzO
MDJ+PTQ6m47iCGDr9kyZD62isE+qqSs7P+5eglIzj3ITo3H4P8rObLltZNu2X4QIJHq8siclUqQo
yZJfELZchb7v8fVnIFnXsrX3LsetiEIwAZCiJRLIXGvOMavFx7jzLLEFaYJoAkhT78AclPxyY4h1
nEozW/GXMTaU9k7g+JtRQ65pE8ClFBE5VwoaukyJGqYy5R/uPubnxaCrsxacL2Cmi0yJysTvs8bW
CyqfhDQHi2lZnuWnFbDSCzFk7uHj89wAjaC7DRjwl329UwJUSA6NXrNOrVzjm6Vf6amn745dP4Jh
VBbcIghH/XkJ4gfd5zUzMXkFIvSW4MbUTQ41soGnLvvLTmYcjGdV1xyQbh91zjMhNs1jRui6PAYF
pr9UxOTKUajq07ldick0DlYZ+Kcxc320rPNDzzCaJRKldD2ohKTddhrVH9Zv7uerP78+Q2jC4NbN
LYAHv//6IPpXQVnjIy57d2+n/rS1kxRt4AyqkMgKCa+QQAtSnnUUf1m0Trw5zrsiV7jC7bqXp4zW
8OhVE9VewxInW7QaDHRgCWminex5I/fLjZuSyhBNiQU1knP/2ccpGWLqY23eJZYBjkzul09NXVr5
VoiwUr7cxwE5zCDd0Gv2MbHyatwz/vlZJRj6rUa/euF49VsZVs7SpRKwV7xAvY52/b0Ygu67yozO
KbdOhUFNIYLcDo17FvrY7dtEseBTQchEv+IEs1OXvbyhhCyG+TTaWNh1yBFYv9s4yh4Q/GkPQWGK
B5vQ01WCAwvIYZvGWEUE188+LPG5z2NUZethsmF8h82cwTh1BAdCDoCyCjiTD8niF3KABjCR3jr2
mfkUufFZryD89ZYT5DekIVV8/cOs4PeoFNZgliZQUJkG+XWGY5ifPheeo8KOGBpix11CWTfcCXIk
PlDw55SMG7VdPhxirdtx72+X05CtcY2Vb4o/6Vtqle1GDn2rOxLANF4biD1HBSdIWcALXA+au3Vh
n9zpZkMldHRQ1c9DWRh1K99ayKOWQa88Dnr+xj1Bkyy86jU4geDuNqzm2r0xJzj0TfJwgw1qtmM8
wLh9knpnnQ9UMKrmK2EV5mpChUvzPzkMBFFdpzJ4Kqg4r9RGR0cyN/plU5/c2EMb5dGdHNWxih7f
N5nxJ75G5lpl99Q5cvUc5ayzcnSjpwar+9klnfMmCqwbnQXYfMDr8vAspqJmjtsD6k78o6ZNrBuq
HN86Kbvd7XppWGl3PzXqhhArOKsFqF0USOPrYJjhuu91fz8k/fhKn5eIHXSsjQpSObZxxudWo/xh
Uqipvy+B5r+/Y7P4EQ7kUf769qeyTuORuWkkzKcQXJ7R9outplIjKexWgHWJg/s60rKFROPDKO0v
+BPX8iBqU+2p64GQ6ON40Sf0FDd6sOUPpEXXmAurIPShRHrpY+OoT/JDEttCX7uuP+0o25D1Utvx
Gishfe0gr5alCvlwUbaRcR8k1UFAkSC+TE5iymFL82y8S3syb4SvvuJ+36Nxst4hi6aQY0ZkWIFZ
7Vwfk3YMXQzzPFbZdLKt9zQs7mjhhq8hf9Y1/YZZRUupYG5hWocRxvtiGhN0o2nmrbKwKfdpj9Fv
gYKJrr0+B5kRIHIqR+70BLWXb0wDlSUwqeJumGCWdQDD4EGXr6Bg5RpILn2MrNKhT43FSu7LWFmu
zKywt9iuhjUL04FahuOT3+3CfBzV4rlqoAg1sC3+aoJvSlE476lGM7+bVK65+I23LbneB6UDR+RG
XrESCuiZfrCOfa5PfxHqcpCvj+ZRXxcpH3KdsuRsYcgk1/v/7UL/J9cYHGgN/JicJenDcoOLs35w
1Rmn49AOfVbL4aAqCSooavYHOakOhNY8jHqzlhPuMmjrRzSwy8BoU3RxQUCYRBm8sNjAppTYiOl8
deM0lbWVw0x7M6AMvaJZG/aFPmbrcD7LdeLLVLb5tZ4QC8dpvmN6gRgJIclbzdRq2UZZeQQ0q1+5
bB/1NO2h6yD6AyhLBgjYqrdqTmQmJ+vLqA7DAZQat9z5tAJB2KLlO3ue1U/nLkzDRRx45Rbq54Sj
OTS2pML6YP5V8zpVXXVhbk36kG1cIUmBZjpmVjFQlTGhwXflV7DFyV3QQxoGKLvka+mjBB/VZBkh
RiJDwHgoZ0anJsoNlyjzuVYtPLHYBM5m75voI1xzgZKh+YoHHj790rV6CDYzyzYzJ2Ub5a6/QgSd
PoVZoZziuDzlItROVu+eoiRMLsiY4V3oAZNPUA9qY42rso+HjdynNyR725ArFJN8jX+/W3BP+G2F
weViliUwPdeFCRLT+jyN4AcqDaUPdcVNJds1ZWvZgEL0vRt68Z02tsYJ8cQ2rA36wrMncpgG5Ojl
QMB57VtXVeABpAH/FJoBwOSp6omUaJuTdEzKcxunXuQkUe8Mj6QXqELqvogsVMaiV/fEQJqHBB0M
EehjMDyHXoiy2WVZnpjdekSkEdwNZUMfnhLjsksQ6M6ffmnZ0efPdQOVhbKUmq/kPnlUHkj13Fu1
qronCDBcuYmYvgkEUFXNx8offXuTFFO/I7q6wWis7D0jUr81bmstJ6OJjo6bvzgaSG9mEhs9jcVZ
ipZ13hlNyjjd3zTMUW9vkdjjR3n1Yx0L0FxmoiQuftl82oe+IMVsakW0pLKDBnrqfuaggICsM7Bs
XrLNW6qUSjff7+TO3EqIDMf3rDRuseUW5q8Hg9KJaWnJ2cVnyL8igHlAVekEcCxcl0QIPNdliY+n
7ZOF1YfK9n9SmD6gTL3dVWsfU+OiADZsPvs/8eOOc0S0ZXaPQ+pe4ga1vaN0UALmmIuBgu5FbzVq
/LOMW8X51ZSK2CbmJJZpPTVbeU2RmxEYF/lozZlyvImWJ+BajZcFkskk2rVQB4+6Hb3Wj2E9FszE
UF6s5XRBbmJCvla4ztXlJOcVcqc1TyQgVD/RlAiXReikh3ES6j2CpnqjFyJ4nF0SWKqH7lUbsq8A
2N2/jOGHPRPgF2NgrJHYxY+yKmeaVbFssOftZM3OoxqMn1W/lwf9UnPXoxs02647Sn8BtT5rExiR
AuQv6t7ooRMFMa1AInW7gHLrU2tffGrb13rmh9dUuBcjFKmDPKaTK4P2HbgPZiGKDnwSWuLjwPSN
+VOUG8p68tyAIljLZ701q71b2ycrDf8Gztk+odAFrJG56V51+gFfEg5Wp/bCHyo57IrorW+i78MV
tD+xvnWI//3yIax5NvlRQqQ0wXTDMIQ1Iytt1bTmy8sv3asRo1gVoNZYqkmn2e+5YJ3Y24UCMzVv
vwAxW0UkBXxtQsz3GUyHvWsj8elL9Vs8eGj1G43P+uyuvm1ySgdhf40SM16ahTO7SjJ9DZkMPTgL
6Yj8R4g5/qzhDufNZECQBkGmcPd1w1Ukk1OIOdRJRbecVWCbRNnGXfFMa++gON74Ve73hrA/1ELk
z4ZmH6rKZOlMXNEiw6NwjsLMXjpjSk5Lp6JmG7y/OjM6FLof3VkoRtdaRJ67Q8bZjQ8m5/WyBzDa
+yTh7WGuuBdpmRFrJ7JzIxRzk1sYCuG9xRt0iUhAZt6u7Ya7TPXDo3ID8GhJusIgSwtaUnfT6a31
AAiMBHqTrIh1axV5fYuJHgJc08FTtkuD/KGgduI5zVLd3sbA9EmtEu4LPq+cSyAFNfntI1djrtaq
ZzlyiwDJAxGwla1vVGx6nyiDpI0GR7SOVHzcPCDEJsHuMjbuKcly+yGxybyUfArRzfxLteAzzbk4
Iqy3TJ3/hfOj/vd9oUrQSdrg+yjd4Er90t/5VGFmHKOzModY2UKo0reNVkJpJ432LYu7o27VAw4x
3z5izLQWIwWnu6b0qWAm8LqVNMj3Um9fu4UJ6jRMVvJ7BtgL4WLrPHS+M66iTtH2NUwD1kOltssU
v3r24vJcz7j2clChzoalyb/N88xX0pmthxEHypIWxrRV5yKC3FhoK60Un3WiZiVgEd/dlQDJt4Nl
dDuaVuLZN4yTNP9UBYHjZY77Lhr+UDjhVvL5S8fcVDiqcBEUOabQPn3pyFgecNWn/OKgu62tGTik
GwXJUvKh3DSRQcaUq5uUwuaHH0dU5wuM04NG2itGR5UFXGM9AoW11oOpeuTiZeMZfAzLQqGKTYLs
hjBDNSr2U0tQsjEZ3X5MqdoQBAKZD8gUlnaCK/23jG4jRaZRu2RMXDet4ml3YIWbO02ooC8HEzW4
LsqLnErLzS8za9urF3Zm5RetJ5IMmoa3Fcg/13lkNPepQu7y/JcaBr1dKUQ332d9N5zzCmgxyd/W
kzv1x9SpGi7bBQj8uYMAgBDtf+oZC4MGKelZUUhnm8uTMhjTPhk8EAcS8jBffQZYxaJprmXFlyRW
6mKNG8p7qjB9d5b2bBX2ic6nwbK3paQPFj4/ADTPD3Xns4lnHlQ9wId1o4L4iL7dAKzvsPj1YHjk
zjFr8MG16Uk1m/xMTBKq19g9aFmgHoyZFVB1afglc/SHjtTF97QHWmePzpPloBiO7SRjquRZF6ib
00IDAiYUXl+3JkS9ahGdhnCyl/pYpe85+sA80jcgYsf1nPNwHsiiWXuuw5qgypSz3LT0KHYt1qk8
nu6LAomsho1RbuLC/lKZtMEsEA4r6GgAPwHCclVv6qNTa8lzWfsbF5nha8t/O03n5iKH4ej9iBOz
Og8Upy5dXz2rDh7CynmoRNr9shky9budmPn+0/7MK85AIrRDTwobE0W+6InRn21MVTtKlN/dsl1C
oCnvcLbSps+aPXdp17kxZn95qGOEWdtTZi7weMR3GFZTvrdleZUbYGVXxA/N0Z/8FoEZqERdRHDU
EXct5RlFqZXXIQvnwo95aYiIOI72cPU7jxtDX7m7fpgqxNB4z5Ign5jrpNVzoBH9nI3EzYPcYSGt
EpnhIfW6JIRpbARC6vu0S1T+bYHLX7SYHphNQWXwsvGZ8gka+l7djNicoLLl5bAjMTlfafOnT+hI
FYAmLtKuXgZ2yR12Rto5o2NtlII/fK2TocPKvd+OcB+encqk9giE7zYUQ0jiOIXWDfJe9dma76ht
oSorSw/Mbay8t4Pv34m8jO7BX0b3pTb986iZsuLg6+Ny+nnw47RIS77Qn0O2Flk1SYJye3ssT5LP
kY90/lRLU+mi1ehrO9Zp4TnSHOUpy5idsoDoYGQw7MyxY/Yd1aScMzTsrljbYYXtW55cx1Q4c2da
3Y6WfX2YUH/ghJlfalLUo63p3xLq7tikCMggUycU5lumV+JqYUzbJ5Vg/WoSdCq6b05a9ttYt4ud
X/Z0Ff3SIGnELY6isxHVq1hahr+l7UAed2NfWzl5S0RiZrPU7m0igFVk2MtqXo/opVbcR5R7xBzt
JzcJOpfbo5qb2v/eN0MZD59OUZWa2E2VuPfgwSjgeiJ+RnZxjIFfAKRypnOQAlFkxq9t5D61HaZz
p4diRzGcRc58CoaOHmLrXmtTd11odrv2cit9mSvf3VyPigzT3TMH+wEriSuz6g/Ncmga8+A1hg5t
qdq6tSKupjEml9i0H7XYyneJklXr3uyKdCXv/g11OxT7MCMGYpZ3dVwUiD47a2OLpnuaIgid1hxM
2pBMXihl962MNdZxqZM/fJwLiOS2+mONraykcvgmHzaiYekB5MdgjGdqqxFehP7Bvw9Skayr3Bk3
aBaKrUuaxK5xjOI64YxDZE8fwKYPgNjHffa8rtimBsLTKXcFy3rryU7L/Co3jhiKRQ1e8iCHVVXU
BMLYLaljIEr+MFfW3P+4bbvMlinPmq6GBeNzux3CBPdNo+Be0WZndHb9C9P0YSvyqlzLYUjqKo9S
dSuHykRxdoxRhLl9UDxFqr4iD2uf070gt9AjdVt3/7bxzze2H3/tKgAqpApFT16hxWvFY66WlhWr
w6LA4T1kPo73yVg652iuTlqDUd4ZWYyQUimSp05U9JawZkpXJmUPbTMq6fdPbk3p20yj77mpV9rD
TRo+OSn51ybysKYGGvqxThsjSJN14vXPYZBEa6Do1X0bIRmI4Hw/zeaOq+4gOGg9btuxdUGKTkJx
72aIjglbi2clwgceUg5hMHbAhCbsaT+5kRAw/CP+qmZXN8Nf0jozjUjUrSY4uIHHBLkCX9aUlyru
j5PBHAE+NgyHOa1TDZX7qoOtLIkhP3eReGvey5HcX1TuvdzVcK0Klj+f9PE6mEqPH0/6/XVkQkbg
hPg3k/ZeVilMoG47JcYMcSOR2ENaLVh/wm5Kujl3FgLk3cfGrTpn06fmq4pFiObqfDTVur8jy0HA
j/mZMHmtUe/lRq/zfDGVVrZxjfz/sx/Ncg9xpm1ZulA1hDaWjBD/Zbkn8ECTI0avuOb+svA0R4BR
H8xDB/RrY9LleE4770eew5TqnIAgzybw7DOeSxspExqCUBDtPGnZ0Wrt+lsqssUQDRjafASZM60W
c+WwxNwC2T629H0/tNFKmymUnt4oF0+j2W4GagUWjqESQs2sRPFDz8lBs5twtprFRyok1X50hPcY
Uo/sqyp8R5EFWlAI7QtU+H5ZKon7qHrke/uQTU49SW67kHyRO6eO4zvDt91tD5yHKu4hsTRc/OWg
kbIb2nwpDN04yk0IPmZaROAf7yPjayQa45hm2pyxJnK8m8W5q7TpjWBuda3Eqr37Z7gY/aa/JiCm
VlMWV0RA6tayCiNwcmVDcm5sl3fygHwk97m5S5Xaw8/VUiNcFXmmbtrZ60msvHLJu/xr6vjt3ceu
8R3RoH5pCuKXY8A6TlXYd6Fvvth8HaOllpvuxggNoLrzqwDhp75OJvYyGoNXO56cL5nPBd4CkvMA
6BwwaB6i4dRY5IlYPTu9Zj0ryBW2XdWEu6nLy2e7TJlcddr3RG2JCQw95xL3sLnSXpB+qHnTW+iT
kTGfYVY0WEWvVKfG4yY2jcB6Eyz1dHe6/NFQyBaJ5JDuYLoz2op+nqyIjJ5f3f37NfmThGb+POsq
PSUVYwk9KUf7pIDqVc/zh6E2l/pgTgcLTPVJbtDwJQtCSwNADaZ3Uu3OpI/k10Rxp+VwmUsuS1V0
xS6qkvGRC7V1CZXb4LZnBPiWOMQCsUwbH2/7TEA5llJsKh9BoeI504snJpI8jcm+l0Nmakx7tfAi
R32+qYtIeS6jLH8UkKxve/lCHVEtoBmbX8HvR2XLBKE+i9DNFm0hnH1QOuYl1HvzEqT2LrEAA6du
Zl1Yg5hnXzvr8BUwcaxBXIVPlG2NraqW+k5TlO6x7zAMUt9336PRXetGY79ZTukCxlSGeyeZtGNZ
UHLBUOzCwSVAQ8/D9tirNEAgGvBQD7eKTqJHl2kM5J6fGzTs7VHRuFwTg7T/OCj3y2GrJH//+5+Y
v+jn2y7KKJfbrmaZTJIc59NqOW0gKhjIjFaOZxD3o3AFCtHiP2iAzLYa7LQ7nf7unQjMfpuCwyAS
JRGrrAeak4x4Lowe5zVq261qPM1fwKvc6CaJFZVmKfuoisIrUOb6vh7Ht48z1NwbUINh4pb7NKVL
D5S3lwMQdC57Y/nmeMw1c4PrZ6v54kth/hUncfnmxZqxq9C8rLv5LGHTPhGjd2l1PXvQiHX55dnT
RAG9VOoDMEn9rJTcymajOBVhwiyzRGGu5IjzlOd4f+cDwkIjkA5OdrHHBqof7KCVPNDavLvUrDdT
FOtr388cFIuw83q/Dd6cAqeAi/n0Prfb9tks1PU47/dYaewAf7lrM/YDPKLBazmU7cU5xLmaX/pK
TDRo+2ktszkCdyhPgVXeU/TRrtFYBSv5CP3vF6V2jOdKNMlyciPargQ0HIyhICVY8/QvjeZgNRfi
PZsIPs98s7latlXu7EBXtqholGtsGX83Uyrep6Y/VQo6c88DQtTFZnnIUQzDTKI9ZLjTtHG8gbvW
z0d0ttRNgZ/plKnWfxwt5n1qSq55qRiHit7tPSxGcw1dzHgutf5Ho9vNXwPxXkiIx++s9TOs8216
UQwfAeDkWDsXSOMdvuU7ZArKhsaduRsMldmxZr9EADu/D6x0FqWS8g0NS/UwtAoYt97QvjrmD3lC
CPMJoWSzAkvcU2gCTIhf40sTju05ghv8VI4QXmmS74gQw1XN5PNY5022s4f6Le987Sg3+lD+80gO
NVeF6O/W0Uo+4eO8nmIp7XrRf8vKgNQxPRz/0KUW4nOXWhf49iAlENmJXlf93HaqQgJFgzg0uAlS
Pj+Ednf13JZETDX170gopuFsi5Qo96R5GfTkveWG/xjpWJe533GFwazz0eu5TaqSHLS2Riip71zx
EZC1G3ZcXq06JFciCCsiRWb8bemF+oLqnvIMmWChzIsdJXHmNahwbsPQqLWFLdytrCMpk8pKUUPL
IOtIME2VM2CemxBVqlFTD8EZ94XmplWFAdlvm6EBrKAvgjnDQeY6yE3bUzgUjamA+eKAqkUXT++h
WdQDGIa0fbZHSz/6ATYuJPPdOnM6hZS0IlopHTEkSe0StGYS1pSNxrtlGc3mth5VUw9Tj8VFuJnX
o3JRKpu/8sBQsUCrfUrRbqfs1RkcTs5JS1yk1pyqhrgQzy2qDcJVxVjJI0qYHE1HLQ5yJDf6/IyC
gv/RH29Px74xBxPp/o4rML9pU25r0qJUJ893XD2gIdx2OhKS8POQ1E/WTmbuRlovy6InPmYlcyUg
8qIu7r1gOlQDPoIM1kblstzzvWqW8+7+/e6gfVKMY2oGCYt7wTB01ONgkT/dHbQmB1jRt3SX6yRY
1mNvcRlnoxeWRZhG1MJvmx/mzgkJdHCfFw7SeblLnmfrXdktmGBVKzegAPrxCrcjI92kg2EXj4Ha
vCZh6P5ViXI5+qPynRIunu6irh7rTi+3U1NRVSROB98e1YZBzbUvalI8yydZEdVFD060a1BskZ/E
zDLP9RCnJ/kxHRO4UIWGcVEeHMiUOo6ReJQH5cfUMe1fzk+icVrD/jbX8qA8v+d8OZIb1dLP5Iuk
Jzn6X+eDuEyq5XyufC/yh9OZ4b1QUF/Ln24Q0XasfPj6cyFW7vr53v/b+T/f+8f52m/vRb4+mVv/
vPc+Gp2jneqPhnwv/+Vc+e+Ur/bzXPk29Dy3NgKu+CqzxTmOzH9+mR//2P/ypJ+/nI/zhZdM6zYH
KicPyh9i8oZuI4KT9jS7wf8pvf3iDvUpquPsUjpt8WIJ2pvs9Vw3o5kbPMlRCBESrjdJLooe2S/8
n2zrsjExpnOuSP1kZVdGvZfDAJ846i4CauTJShOuB2dUr7oRaWgJlNsPSDorONk5t8/bk1ITJkQ8
xCv5pA5x9joN0mkTTfvbJQWne3yPu38rryjyYhJMLuTALhhW6URurBprxanQGvHs6dVSAdn6WmbT
dGhD9G1yCJhZX3o6qzM51MNmkVRB/pJNwjrqBqJfA773qw+7el0GTbpDqZy99pGUgwaPKX/QC37Y
K8jy7FUDlrctktBeyxeL57cwWVVxcgZLPE89V4v5xerf30I3vwVKsyaLDM+DjKBZSPgMKeSSclc7
jp59r0UXNotfG91TtEVb5v7ORXq8uI2ZBBinyjD6DfGmJAsg9w4jI66WfYgx0IrHEP7m3HPIZwX8
HMeCzJSuQlA3l/nkGxt33iWfMJBtc5fPw9ahaVUF4tcnNDR2xniOn4alSl1gPlmfvzlBqDfbf7/+
fbKAYP0A42TpjqtiFUKjqH9Si6HFdsJEsDpG2+Iu+1nSYZbdmZljdtNw9L4xrnW6pmuS1R6gjOfQ
jPV2k1GceksnAJA017+zti5XBRSse5RCFTX/rzYmkK1SxP5anf3Schgfp1a4K6kT9COlux2XKkI5
TJXCX1uAEI+NQSBCpvfHPsPgLh+pMyEmcANlPc77Pg58nFeEQqNm3yprua9pEnWZ4DffijYwT0Cw
FkSIuEQsOmV2vE08usEg3Fa9MyLyQNFN6KyjIuNsa7B61aDI6VCHKNiUEseP4C+zkueMdXnwww4z
ta/4t4JjSE2RXpnxXMd6tc143V1Vl+1VngH1Lv7DFApH0+/rGqQUzlxONG1LRwP8H/aPnntqkqjY
WHorHS7QA6OFoxoFJOi8exJmRnMiqeItNt7+abCIe+UvQuGsfCuVyfuuEfmSBy3ih8GMKJ1l2veS
stRsOFefCzdWV4XbOQD6xcaou/RS1Q5WPpzzP0dzpDPt8GRHNzS8a6c+JKTUC+7k8GPffxvK89R0
4MtIZEdtj+YRqxl2N7DHrBwV1qehyO8Cm7K98ProMGk0y/wg9veJFcVEZmmzqkqvj5OVB1sjGP1l
kDAbglJTHiqWrWKtU28++IlWw6ec9wJ6Y698aM6Honaw1vATXIpwCtToOOk2E2utN6PyTpEXx1cq
1A0BPAMocltJ3gqol6vate9c4VFDH4ZdpBu2ukp1rAIuboYZcnARuQpMKd8HyFRB9UXdUTOb7lgM
etavQCSiwQ69fEkhzOGfPx+iI9gBsbA2Te486UQXHJxaHQ69iTiWjEfGctNmrLbrNHlDP2d3i0Ah
n1Nupia5A19Y7z92yUexESj3qZpbmJ8aaz0VBjVQgsGewx6zNGki1ykDi1DmE3krfb0TgW9/9V1K
WEQGWWfdn/oN7E+dpU+/tELcpskU/LORQ3C3qBOUAYegcMg8VevqYXADotbbxj1A7Rvvcicot2R1
qXeehlEsTNXnW9RIazA5jupm3EuNjU6yyr3qjZcm2o8IJl50lGh3TQ9gVg7NMfG5sM4EyfloFcfm
UrWpohIgDKm9zZ+ptcAjAhNFFfoH1Af3ajXAk4dQVbeZZ306wUcDsXCswLxngZgue3XwXz4eIQV5
zeH4OWq86pRS/6FN8Q/AA/FrOzbD0m0ExiZiDDdG0rZHr7PyPcjvisw62hwGc+kDL18/xhboxqJW
TnLU9SxcYE9o1pZyDRFvRqscADLS4ZgpYrOZKAzzbDuk9OdCRfzVzGEbAajCjZtTo4mHfpl3qVgn
zUCvy4Yfkc8uHB296sadhax1YCZfbdv0l3miucfSqtULmSzvcv+kgQZB31OsUsfI9vSsxwtNgRFQ
OXHUgYimi9zHdJZQQAeTiBn4P8qhI+i6dJ2NP+cTBN0QHPFJFjEJtWb7wjXoTuZ3DnDqiCWJ3Ito
dHPfqsXa57d+RS35lCM6JOC6QThNMeyY+7jh+iR/QMiZPxgql+bFkN2zqOlOt1E3UOaNXX+OR08O
Kl+ceukF4hiqgf/gO0P0FLtVtrLaaf7HTP0TJAiWgxah48IIzF1uqNixkWhe1aAiq6rxzS9QS04A
nokX4DovBSJ8XCeAyaXYSfnIBGV6Z+Nia4VH8XmeC9wmCWZZoIGEolXOc+uko1Sfmh617LmBYOp9
the0jRYICOkNTHkm/nChNz8J+lFH6Bq3ZuGi6FYpZc0SrF9q7oTYYH4ouh/p1AabZHQeTSaUr0nZ
p1vfIklIDrU8f6uyxDmbbeWQKOM8NhS9r42ZvlDCHhfxDBCvg2OFmeRdMQf45G1s3A3EJveu4ewR
ixXreKY9l4a6bbQgfZH7yz76FgkEjbQemRhF1LTWCKZbxAZIQ2NAv8c+fJbf4SSK7uOhqU9yxNry
m6O5DatdPhDyoyE/JPLjMvK5KQYEYggISK2Yz0hgEKzRWIFf9DN/B4r9b28qSvNQm3m3dZXpb32W
+AVtaP9BT4Ns5tOdFMgZxQ7LdoHrgKn9DyMl6ag0B+Hy5+Nkvtai+NZPSXTFq68dKgXFl5SPTsaP
hsL2G+pAsSmURt/VXhTtWWF/16lpnyvPB7zsKVzS0nA8yw09lGYTDuq0lMPEQQ4eVSI5BGDIlwYa
kheFS/GyMET+4kNLXjr8JW+PsnmfqJ0l0gdMp6nmfm9RftiKr/yl1NkXu0rrL0mdmxQDCEBCr2Us
a0Nfppjjv9cKfV4tU/JHywqqLQEX+QF2VHIv3ARNN3hUG+fmlN37VbAGzKKfrASqnQttYdO5TQHN
lMB5PTOpJxUxjTKvujABznfQb+egtaHYIYTA+FGJCgsBUrwkHJJ11ATxg4+xk1AbZH9V0hKsa6fq
MUcKdSlH+2mAPLOCEREuM/DLxzIYFQJueSQ3qPyLe03gwPh9vzzo+90A7VONyarNg4XJjPaptYRy
rhprK0doJtynjmyowaeyPR9P0PBOSt0/yJFLsWzBFWeEqsTBKQhjONOYGCnQ7+zG0x+tgSWC8AwQ
jkGEE4FeTawF7d4BrbDp40l7bYwaHhkn4FkdlkNAcFhgaSUiNk999JACbb1cBT3Yjeqj3Meq5y0w
QSrLXZiYexDK3Kzm84uG+2ZS7RQRiR2tu+SA7xkovdHMt46yOSvB2K2qqi2e0zgWiz7lHg1R7NLC
/wO3nD8qw0jCW1w262gy8K1ii1up2jAnj9tkLxiJcXJp8y5VvMFbXHjtykd8e20oO5zradyA0jKv
aeJ9c6gCPii2cg6DOJvzH4ZznYpvE8u0dYmYd+2zXDxOpoVrpw8Pk5EEh87j5ygKNS1W46yBurje
K5hpSQl0qj3kmWSr4+Jh3s9MAewKqKAsfbaAVt0rdssCh5ijt8Eh98Ct4uJYTahl+XYdaAruCY8h
N2tu1eqi/8NX3vhcf8QiJbBIWYRqEiZqMU37/aIaW80gape6a/7SI1rAGEJMfJiQim4OenMyorY+
fxzQQFEtEP22J0Sg9bmqCKQ2SxD9ml1Whzab/JNTTu/lPLtS/AJggK+9E+rrH4aypDBmKsjTZsdB
qevfA0rwG3hj3Eiwu4D0TQk56o2uD9bCoC0YQqNaF+iIwmoYFkZSFXemXrsv+TzrnH9hDvKk3QQr
dz2HKtNY5xebNAFBbT1xaXKtSYB2c5yC6KUdzHc7TZVmHzfq1SoSDMNVUy0NLcqeFLfmOmVEWzka
p6Y+EAGTQJDq5sioDKZzDdLKUhPn2P4fd2e23DayZutX2VH32I3ElMCJrr7gPEnUPPgGYcsy5nnG
058PoHfZ1u7j6r49ERUoJEjJFEkAmf+/1rfKXjJJlxJCGE+xgcRsL8P5OSjh5ZXmC3Ntjf4DQskT
gtfyyqxD0Ezz7o+NXWrHUubqXu2BgywiPVJIXbOAAAXdKbDK7jTv5YNP7K/qFETs/fJAWhN2dnkK
OZolSiscP5jbCscKtpZivM2jKjGSpVU1cmlWVbLwsL69ejaZr4gb64MuZPoydFf0z/Lz4CVWxfTb
ya8pWbabgY7Gcm5ZWH2hLOyuaPYi8Y8W0uA3OEINt9PBuvVJ+dt7wms2dZ9513GfRcth7UCQfJy/
CWjAibt5nFdNBJ5Px8NEblhreXdOYT73lW/QBG31R9XVLqNiytb9azQ/9tczs0LIUz+m8aKxjPeS
svrJa3TxUMAHXepdXO16uxAPnVORC6TGzsqteTSleYDVt6d3YDz9EE4D1LF2FegtfFIYJOPWeGgU
czjGvYqKJDfVp7bro52td/T+piF+4Gpt+1a/LZpEPFWlmS1TbLKHmnM2QFa1pQGvk/SXbukS6s96
Z1iH1gIH0Q96vqB+3hypV9tneEC4DR2kU8mYeSvViCh99qg2QzO1FrMXonVQAfA74czN1gj8+CvH
DauTl7+qCSaixc87dpPWt3gCMS1HojoVYwlZ2Qq1dVMB/SVEozrND8wbm09hAXukvFIsyv3Ye4PF
GGn4QmCzLbIp+asF3IpAO1sodARRJJjBgvsuupXM/DqAsoXdob9y+SKt0Q4fG+goMOxRVXcZl18L
bp0+nMMyVx9mLQoDOnDqw6zkY0AeHeY2LyL3OdC9OyOJjt20pFENGZ8aeph8GJny5FrhsFUHtVvL
CbdKKA1RuWk9kWV04PRdq7DbamKbp5a6UxWlOtrIGohr8ujhYRAfnty82ffW6CK+1/OlyGG0a0Ti
bYmE6A5jbtVXtmoW68ZQu0evjCBVADpcmTaiEsf0/SnQI8+OFCl/3szHtLJF7aPGkpCfvLCX5OCA
26Klxg9hVCGJL/b8tT/42TV+LG6XgIuWhD0eLdXDcFl6zXiQ7a2M0mYfzPjTWFoPVZPKBaoHY8V8
LbwjfTK+1drrrMwIzZmO9Jl09oDL6X/2RBqSbjJQ6GnquwSc/DLN+0lvQjBUREnqpOF0jHKtPbIU
+gwmqdr4Ud0eI2LSjjBlHfBg09gys+zQ1f1Wgiy6aNoGs7xDZqbeK3EqjsqgPertqBybWGcZEwfG
dVOZ+W7Kr8akmCbXVd/Uh2BiA1M67A665AOejFIlJZTpdDaN3rj7a1TI2LgrZW8jKmmmYCo1YO6S
vZpRG520GMEq69JiXKfICU+1Y4dTb6Z6aFtFIvoX6QG0Av8aQdGvY4hZrc2y8TGwspeKsNivQRve
oCCInuGh0zsNOsQUYDT3/Kv60q9j3KuXv0OL4zWQUHNJubQjd1Iv1ioGyqVm0P2FFpVei6jIruc9
pmJoLQcc9tOKVPopbg9jtAhXghDXW8sZlaHwnYZs05lLf6psdMUIu4zq6Dpzbe2Qq3F5F/HpEDyg
IszMjAfs2AttUiw7NVMFzfdf0jK7SZDPLZl8lIQXjDkWX5fSIQVGSxrjojXVkkL/dDcLNLG2PfUt
zUJ1Zw2uKVcJ359d/HeUlY/yAdR6zBFUy9SQMeKB+9ggwiLq+b6wvCXFzK1HPSclWJIraadvWkyS
+74YSsSRMl80o5W8/XgGZUw4hcXZM0hlVaTRr/s48RdBVwSLvgwBIvd9j0yqHj/nAoNuB726Vt16
G/qhvR1HMi/Vqt7MT8BtUrD6B8EGp/o09IIIG8vVeEdQxQvp3CNuUx+y2Iv28PwqeNUGGpNQGx44
P5uFhsaApJwAWnc66hfjxvxAoct2e9Hxqa1HPKtRrtoZYCNKzWIRzlitiA1v0xCHK76lm3gyqnWV
2LexXp9mx5JciZ7WSaOyxp9BoaMaFssEQDlo2dx7QFwLPM1UXy0r5ltZYIyahzqnl5dd/76kbX6Q
WU4fGE5QjXWxISUruw+aHkFWGtipziMWsu+YE016mbIGbdnb+edMoT+fi/ArnhtgnSE1A/DEzo4G
gLpFW6HcI2AIFvNTrCGGaSLtlwbP3hopSHJy1My+4pTLVjSUi/m3KQYxRmMWhUek26n+jTvMVmuc
o1D6nSHS+qs3xE9k9cEwA0+y8N1cf46yNF7idNIeXIWUs6537NtM4dUK3jTUxK63lW7jnHLXNyAv
4V1SPUscLGa0u7CrAYIo4TRr6wkyKVTq81T5b6Xr47Yi1m+ZSC3f4ciXQG288TB26mXUIdoaV3Yu
lb+bT3+sRQuawUIaljRNuAPYwX6dTsuiMgjFiSiAzO38sEPPFjfkDFeGla6CIYmHhZLhDQxqu9s7
qbmPdK16NdR8WBm5a1DbcYajqlbXhu+A8A8HK8cay0qPz+rYewk91ji6yoYqRhMKA23eYPF5s3Xb
380jRS1J/513S9EDI/VNFtbTk0UU4cmdZc5W3USrjF/PP+Y8Q5Jpo6VWMW2ealOUvM3w7rIxAZB6
Igv+pppzKdf85JjTNFWbLDssSRBYO8ZHGDhr8MZFjgYzXUeD72Tiqy0DTnjqtEjKTBJwSfaRq7wO
ClSWOqmAiGI8g5xXqgVyUbkoFkdfhje5J0v0kvJbk+jlvpygsMTp2LuQdRqy+rC6HabNfKwqsn7h
cyU7ImTS8W2nMcGAZHHtoOO3Z8th+ck1GOa+7rFgBLC2Ek44PuVR9S0zn3MSprUy1R/xv9ZXnRDf
3Lzvji1kr2uFmI69UVnOEppItBi5A+9YhBKwpwOwPSltvfZKpgpm0Cqr3raGa861nze5SXpPS4xk
7yfDtUIE/CoIzJHZafQUC5E+lqEptmWfQKcLR5dU1vJrUVO+9uzoEQ6Lsyph068b1HMpPuFvI+Df
W8M3jDurGASxq6VYAogw7rTpWJQWD1E3WidnMlh3TT1uUmyBQ6vYD2anNFuWYA5gyGq4M3FeLww7
0t5AYuwSqAUvQZ4SzKE71bHHmHOuBtHikp9Kajh4AOXcovwWiwLsyVKjeHLu4K3sFW6q2zxonPum
Bb3QKq71dcoDbvsw/jLpZR0vfUywFRATDzLaM+ptEtTiPknpu1S6dTcfpp7u7S3mH9g5eRbWFG1p
hSQ5BJbxCX+8tgN5QSVAbeorwBBLx+thH5XtuMi63CA6nQ1htiQIDllzMGth3CVeMVzpbXKeH5xh
zWQBctLqMtzWXBz3yDGzaE231tnmxJsvotEdrhRFo0sYh6dxgob4khpkUJBIl7MQoancoeqMMlFt
ummxmiruVaw49X2WSAdDYUC113HiHa2PYEnDTznMm9JCRYPwkHEOt/WAkJ1FYTXGh5JGVWzld01r
hG+uTB5FrLdfzKh80WrL/pw7zedBp2SXRf57OObap3oADjBY6FbbuveWFDzDcziO/KURmVp+GZ67
MWpJOp923RB1RjwWx3k0P3fea1kbYVsvnQ3ibK34kuXVlzBXuk2Zp/Ui0mRpHrowey7DQSMW3rHP
80ZpqbLIeHAWP47Ne14IPqNRIab+eIAo4hhX1AFMm3Nmhnr0zITE2jDaJl7lXTez2vyv4ez5acbG
2ga5J0A9xZt5oaU1U38YAvJyCLm1GBGUKCU7oCegUT67yMHpkNbDaqqGP5KtbTXjahhb/aYJMW45
BTmwcoIuS1xpY8GlMk0y0ld1Ldb2WFHDhaOO/i3hZv5t3QdX1lCEx5JT6FYmQt0OGJKW87DXoicI
xd3et6vsi+lnLlJj9VHrBv8qmMJECuLiLam0D9lIa8ImF71sM/loaffFdOHtVAS1locWXIBo4Loc
GeBXkz7ckuM6niXFo4Xjlydd+hq0UF2ccRSLM05JGit5RYbQ9ACG5HxvuFLdpLYwMPYnzSYzDOPZ
zrR97dX+m4JTc6GSaH6L12I8+A1VBNZiizlTQwjnS5B4ytmh8/ugFgD1p6gNYSruXpVwBhSLoeLQ
Wvalcqzryj+OU/VhwJZ+Qsul4hPPTCJS0Q4EcusVevKQRPS1KAyVZNUxhBLb3yhpQlAptYRW6fUN
nUSHICy55Z0I9vQ9XELw2ChxqZcLQQb3qtIw7BlR35zDikBRFzg2LYPmPB8KMHTtqbeRROrvKVPq
z2leN4cgtlmkTUNgGf2ql+K1aWm4lPTaLKICFf/YTJs497ANzGPhZcFx3ps3ZqjWSxlkDvaOVNng
XtQ2nZKVL52bv+HwM1QYHqGvAuAuI2pOKV9hBX36NKimjQs1eGtSX18Ura1cMyl40iaT/zzizvfT
aHpMTGoBOzdem6BUtrjekCNHFgQQ4QXbURAEHQ7p8OyGRDSRH96c5kex7S2lnQWPfe9W4AX0p/lw
iuJy54LaWM3DyA497i1VeDAAnh2yTG8phRf+AqSDczGh0QzNl6FJqG/ld8oDYmEfDjjZfrPNzBFa
vtUKgqgvw5REbg2CwdKwk/bOyDGHRI1z7mnQLlvuWBuf6dCZf8s5zw8YFv1WhKkHzyTB2omKY+U1
xRHgBSXIH+N5r5kemR8GurOqda8+Gr3DYstPb+aNS3jKTW8qGreaIqAzNGno4cu6W6rueyXknbNK
r/2SjckDvV/3IYYqulPrONvGioyefQBq8xNk2PlLK+X7EXZqo9wLrHa7VEYvFb2G0yQ8vePtiylV
lYfa76yd1wJMnptoowLxEjy/e5yHqKz1NcU/6Dejp23a1iUhhFkGUpJmP85FnxET/lJUvEpWBcOt
Jx8a/N7JqvGsz6Zie9tM0eTOMsMT2MMCGeswJ72zO49VgM257egs6/91aN6jz11e+URC/H4xoU36
l19nayTI2GgthJBTd+jDxLYwY71kUoUuwnOviC8Oln3Zagcx+TKdii6Gyu2BJpEhkf5Z+SQIWuiG
LY4zV+P31A29IHXHqz7BJE1txV0rnaaf572OyuBlb5j2lBCVwu//MH164b/8YbQVHSQk+B6wiRGg
8euMHfOLMaguDNPQ4ObZe+IhM5CFEChHYDKI7dB1Y2IeyHoITZYZ817W2Mk5nI7507HMq/PN2I+v
l6QvZgrW/cRFGZemVMv7y7JSaYL+KepKDGAQe4+tPdRnZngEEKQbz4D40U93LcWuqahLmrSO7JJn
Deergq5U7bFypvNkkpbO6fdvgf2xsapprBXp+gmBiMaQH1f2TacPhXSluxB42PxVJkJnQTGnOidO
yA3UYrWWoOi5xxBJl154+qvrZY96MbTf8uDVQb9Kq6gad9IO5Zda1zPKPucs6YbTDE+YgQptoMsd
uTRGuK7uLG9I79XUMI8KoQ2LoIra+0Kz23uRYNMuXECQfdfe50amrS9KATkguWr1Z560FlGVPxCk
NN4AuHhSM2Dowuxe6JgxHVAst1+m+jn4OlSZeh/EKmiJPnhxLF/sLd1CXjsNiwFLIWFExERPQ6gV
iyykt0MYQop+F2qnKhdGZIs7zS4HLlF9/nqpjjthrV6RUmE+qJKn6J3y1FRZc12onY8i31Weal8t
9qkWZqs4Gb4MThtvSY3jtUX6Xm2Jm/1h/Pc60K3QWr7MABWz3QewB16TmL59F0TuhibA36y7rA+C
cz5rA6YpgJKJDo2O60MXneJQDY1CcRZN5d8YEkGIKoUOlEjKjeg99YXCyIorcvAlmVp6Fnkqp1Ft
xnNtJdAhGul/yRT1ZrJEP2ZR8v0nZUMXPkAksbZDROOxHoISkn57X7t1dIjiUF0oXtPe+z4b4ADb
OKzJupxGQSTEWowoH+ehZQ/BTUSASUIS9P38O/67XykMQtZVB4ZpkWh4tKb2q591zskp8tOcbXlJ
uZwOZSLFxM8TiilSSsWot+vbehOTB3qpvJnYn6ORezl2Hn8TGll16MA73354xt/EYX1kxmiGbuMS
RHNoTl5C+yOhsK5zOgoiqJcltaexTo6tRLs2m2TsqB32lyWqLVG5Oo22nj0xqBJUjL59z/UCT4zv
itOYNe05z2S8mZPqwrQmZDpTbnVAPg9VZ67mwxSUCc6wYuY4rCl2Rqsqm2DoqhdBWoQ6FSN9r30T
RqAcZziwcPv4KkztA8twvKOdJeMryoMHSrM9rIOpmXm5XFSi7TasoJq9TNJ+Gw5Bds+/VS9k3eU4
+oz6OseE5w35SB9Z3BqFntLndQXBo744+dOGtbiK0TRwthkZMHKsFvhNkvdEW9eIpt41ULSLQvXr
Rx7+/cXv4jb++QZAEUEjyMs2NOqD/259o+hieIXQET/phljM3S4tUbvF6jJTGcotWXC8zmkGM2+6
zg4PGINxB+rjteYVB0uW9xb9Oso+VWId/dzfXS4WivpYNmRfz1HYlz2j8MHzBMwHphRsiGTt9bw3
PxoE1hP5tSFVDLKzjU7/TOtZnKUnV4PI3HelN+9TI/ZeYg3xsd5Wn3oK5+ekbELkPU5+gkSMpThu
J2uXHWGukO1D5HbOzmolgi3dXQvIaweThn8HZ8TOD5wT+/krN28KCm/bbCjidQaFxleGCnctn4oV
1N+8birOSP2TF2RXrBOWc523JXpy2QHKPsdgaY5DYQVrFs8DaemkuY0piYwyy86t5bXHeek2eqmy
I64S6R6qQH+px/gvEf6gWUTSkscUoTBIAsOycBqtLmO/H5tlk1nV1lDUkGhYT74HzUg9vS3Br+rB
3i2pWzIvEds6oqDFKhNyCRXlFFbBiq6Odwq0SYSscKXva2rrOXPNAzLcaNv0g7qBDDy8gHV9iXPp
3qB9oo5oVveCWKdzaADTMW3KDEFkPKNOMY8BHzQAZtYTRk/jpxn8ZluDZ7lpp01vahVXM28iyU/H
si49IM4OsEeQHNcWiclCoNYe52Gh1d+H1O22AUFPAPmD7ADheHiJCD9Rg1p/qqzaOPVw+pbzcShb
2apXupsR3tWqxSyibmM07TQ1nFNpD8QbFwYL34Qu2aooYQYZTXOryFFF9fhUFLn33IV9dDbNngWq
rTx1VetscfYuYW3JVTO9dUHsLEZNjV6ht6MtZRqws1tpPA3S2BFBXXzyCyAaTPqJaevI5RnIp8Nt
dZ3FSrcr4yQ6dIFoTrFbkWg+Zgk1IRvzoUnyrVrGYhP6gbazUqYLP+bypS5vbA24jZ30PREqoj+Z
jeNsPMCkN+hhycsEYPPAFx4lR2iNL6E3vmut2r/1nb7LykbxF9/solExHNXFLpzgTYk0cKX/tcnF
oO6gqd7MhxzV18CYBARhG6wyp02u5FzmcF7Po/k4eK1sG9lNvWjd6ktTjN4Zoof5BLZ26XZ58+DE
fXRvldVmPjwmmQNjnzwDOy2qaz0J/IWR2MVeac2JwMokYRBuva7rRkCpKb1ndDEG2akdELw0RloY
0JAmemWlhFia572g5N2b97y/9n48OvSqde01CO5DK0gW9Kxtqp7I8TEph+u514QREj96/TcLA+fj
woDLJ0EnNuZhQ+Jh+mhgy2kSI0MYqDjqVk0Xhz5K5Cv5vaD4wR9dZq+Z7V17pihfws6m2jvt+dNe
lhRrvZTudk4NIxGoHhf4gkgYTOncBL4brVXVfWjQodDwxlXQpPZbYUE/n+0kIlz2tvHqOyPGMsjG
53DaU1jQ7wjSC7C5d9+rOl1rg1EQQ7GPZgwdCW3bNiDUdh5GE27BFOOhNz+RYZY/u0KzD5abwy2a
hkTYSwK9EI8p9IJuKlkni0EmtP2FqNPPClQFXImdCk5hUiDlJk4P4Lfvnpa/Wh46aiQoeM17Td7X
gx2ufWFHZ6sxMUhMm06Z9K6dve9yuzvMe4oX98jqOcZStrvszcfmRz1FcZYlpB5ClpsUP9yUQEck
JV1wlvzQb/wbZpF0sXshXuvQ8lc2lbxjkIPq1HGUn9SyeeVW2121kij7UOjBqoZDtuunoco6YIvv
MUInMb78/l4r/m2xhdCIngilX1MYGsjpD4stxAUd3jyt5krqbZIcY80cKqgLy95VjbNnGhCd5uP4
Mb/18O4PPS21+5bFiT/02u080vGFRpl1ciOywYL2keVncmfF+t4VkfVkI/W9wqZQE6rDKUobzN4J
tSbb0va8e7OWV3Riv3p+En6t3P6oWjhtPJnCQMgV/ajCgLkWsJxWCXXjQ66NgHQ8Px63nglTJQOj
8CmjGrbIkJVfWXr13NnRcPyxMYPm+1Dmg9j0SfQ6P9g2RbioNGdjC5+egMk6A3eiGeygQ1vrICXY
UQsQTrad094Eg0CWmEfpFevW4CTTNF3jTx1k4165stpeSqJZbL+pmOjPTuWma/STLu3VPnhymEeZ
fqFsyMvzN3P/2kNbdZXUt37UA2C9nZcbXK4cUgid5ITw3r0rtOaJS222EOogDzPww8oj3Hyp56xJ
4+NWPY9js3KgqiS0r1Ryd/W8ramYqXujzaxvFydF7I/oAEup3alkPW+ASK8u3WqQ1sVuwLxK8Pg3
PRrukqrtPlmhroMm0ZUHWNLjakDcf9NMoYVNUivHAJL2fmC64pVuv1PgSJ9wbBtXpnTKk5m6fJF6
jwCUqR6ktoV/nVMVnEtNQezzgxnrgWnudpnOFaI5+Jn14GXW8Dfr6H/zEPHtlgjpKCjoFkLajyD/
KGAJmIPTWCqi3lOIVvdKmVFFU1LrQVTCuJpS6rNKmg95oOp3SmLj29JJt6tqb+NT1rwNvyYmsq9x
KqHmiNopio4NFc9E+stZzDU/oretOCFeSTeG1XsbUs69hSkoCAfT5U0fyP7Nmz7e1BNn02SSvxwy
p1bum56FQhaMn1KYZNcF1W3sF6F7SFlMLwq6tveBnjmboBUmTs14uOJSg5A3MqpNxLm07rKAy6pq
AmQlsNm7wVBmR5H7gG47uoaM1wG41pIzjvQ3PQrFoZ26LDGBlvcYCtN15hvRJla+lXE7fMIw32+U
Wsl3Or3ws5tSB8jab/MXs4q8fmMFKfdvQipwIFx+pGrqnhfXvP7+qmR8oAhqVDzoQ7L2N7GBCeuj
BFJXdTsdAytZBprqNftOQJorGxEUN0On51spArHqu2a84sqlHw3WiIAp7f6JNJgnVjbWV8UAotn1
8ev81KSNeKpDQEdTQ00wneiZ4mD9hIrKWjdaqR6F5utXCpPrleGJ/FVo3kGIxvoa5emzH/FU1xp4
aqJPPcvhdmjHR1bz/rlKNO3xrxGsFH0eIb5o/gaHTJ/1Q1nMgBCB1Moxdd4cDcrir2WxKpM92eMG
baPSCVXQ7yGSGRmmRGzGCrgWR/3WC3dQ9sJ3tF3jd9e6onNplWO7skIsFq0XmeMqCWN9R5tBs0iH
1GBt09qgvz1tQpt5JPOK7TwC5JuDJBTDAMAmfqUBhd/qx7HL7vxMrU3HHS6a/TjlxpVduDN0CHii
bltCHgPyVANnfK9LojmpAGVX854aEu9tdmjefjxQKloA78Uw0C3rRyrsLACMPNhx47PW89Bn/riQ
fTScTU/N7+NkU3nPvSOpJxOvtVAmEdS8SdJ8XDpcXBesN5LHLCNVNNY681DDy3uJ61PkwnZoOyU6
uVqKqFwFXVNQXtp2kr4SkXKIt6n6XA1pGS9BPNlUiifCg1mVt1FDW65FyzSPqqm/bUJiAPZf7/o8
CMgtoP1IO6NYutE4EsESBI+dbLZKYQ9PeZMsKDvCsRGkIFgiUffM5fodjgn0jsQDR72bfwm5p8Jr
sOxzVHrBvgmaeD0vCEuVatHWQOO2EpW8s/bqLBVQMtkdFJ1b2qVFNSAyXWfJhD8lK9SF6W+UhKRy
kXInE0Z+hTpkumS5t9xQ3Vua68mutnp/OR9T8BoujbrR9lGTNhmC309KS07XlhjVYTVHx16mh+UU
KqtzizwkSFxtQymXtC1wEjVDox8BNxclwpvpJ8WQf/mBdA609nYsY/gFqqSJEHZ6uHUhnmTnIQ6D
BabycQmWSp4MEcZ3hDN8nqluZT8ugEkG45ODDWeh5JoB9WLRRSQNzeCtJp5SLObWYW8Q3zmrLOaN
ZUmQH1RILsqLHw/M2XRwhMaDGfr70TaPZtgcumxwgIy6iUGfFdL8qiqNfgvmGr0bmogqrU6qV+qf
jVBuGj7Oz03jlstJBnKba9SHwpD5LITw4M6LFHdXaGT1/Ah9KSZcl6RGtysN9XrMwvowFwqCNLtt
wlq7nkehS+9UsTJ3d3nQaoqFZdffIiuszlgTjZOoR0SVXVH5QIOJHJZdE2/S6BmBqXly6wHBfpws
ZvJZkYTfgqrT9vPUfJ6kp+gMIrC3J6r69brSK7luI1vemH1krUxVZZ0yxvLGlZ28iZCm7LA4dNBl
/3Wsb7ThqhloRNKGupSFleykKP6qU6hrob/3V6lWsBfYwfe96ZiXTrLnalT3xLGyxpgFQaqoo2Wm
dN16Htq22FnAVndVqdMbmyOB5o069TDCujkSYBHvUeJcB50G4ei/WVjOx4ZoJDHR8B4zLk8s8GB6
dX2dmCerSoJ92MqN5dd+v3CnqLhSNz4VQHO380iiIrnSad0fL5MlRVG8XRpkEwRd1Z8Ur/u+Nx9L
G2JXis44yskxN9vm5g1VNMioZeSD6aHxKMuzOze/SyQOl7Ld72+f9lQw/qV+NvWFaJ1MZWLuleKD
g8CiqRCEjsiXkibRSp3UMbY20sBOEPPNYpl5iCaeiY5uJfTVQneSgY/5VdMnXGmH5C2xe2WBzTi9
CZMcBZmLSlCoZXYchOUsKFu0C6utuwcftA2Iayu4ii1a1lRPG7wUSX3Q6vydGl+/rL3BeAX0cc2q
0vgGoZaOxaxc4VckSgBH0u52fjW6t3zVaaY59gnPtnKLP9m9zdMh2XX4IZfz0NbqhHmjWh2+B0u4
JM93bXH8PixAjKhWfjmmK0N3bDxCOPWk0FdGIbEvdjhO5JQ+rmX2u5/03d1Yn3yZqd9iR3tqYT29
0hsowVYThIGpPNxEVAuunLF+KkNFX2Z+IF41f01YvP+q1Ga1t7suYyrFYYXoF+otwx1hJv2hoOBH
D8uk8uOH3KVxpMXj0/xZ/8db/3+89+zm8qlW//WfjN+ynAub59cfhv91FbyVWZV9q/9z+rG/nvbr
D/3X9j27/py8Vx+f9MvP8Ku//9Orz/XnXwbrFHnUcNu8l8Pde9XE9fz7eZHTM/+nD/7jff4tD0P+
/ucfbxmdjem3UZ1M//j+0P7rn3/MiVH/8fPv//7g9Af8+cf95/QfV59LLoX/9kPvn6v6zz+E9k+q
x8KeJGwaE/8pFbZ7//6IoRpcuVRVWvjWHSZZaVbW/p9/GPo/EY852IE1nYYM///jH3SJvj9E31bV
bIwLmpS6Yfzxrxf3yyf04xP7R9okN1mQ1tWff8iP/U1aqw6tTRytZOCgf5yafz+5JmvcBJrVgX1w
svQYC3IkgJnvpfWFcPdDJydXuK0ukhBrnhNB/xneFRi8rIcR51oQoRLWJpStth4h7CIF/hPS7Hwo
PQDNQbLL+vCUlO+yUNeNkz8XjvNWyL6km7LMjHTHd3nKRApDrgvOqk+zt8T73FnFG7dMYLPR/QDu
akGlwCOUpDxBv3QXLtMC5HyrrheT4YoqcprjkaCyicFZW0uFthvpsrkF4ahX5TeZ46dunWQnJphE
QaamhZvLhBniljSjy6T9hIt45zxYXnLVe/U3CxjoIq7QnDvBZqiuASUcuV9uyJFYJ4nO/NXMbxEV
r2SgXrpv/6sTiFht/vt4YvxyLv1/d45JvnX/71NsE6Tx5/Trz+fX9AOX00sX/zTtyfQL5IGziLju
v04v55+gszROlYnfThONr/7300uq/1TRPhsWRUmqknha/zq9TOef4LbkFDDOyQA13vrfnF4f/XMT
vlbCv8SWTNIUTL0P66Sw0UTPEoKg0zI09oVp3xgmWFYRKdmiMofnWuQ27kNjqajFI1d0slKHLN8U
Xkvfu6nSNXc6zDkKkM+f3sLvF4KfT3zxQYqsqhZ/pqM5lmGTKWg604XhpxM/Vs1YBkokV46CzGBw
3oDuBmtJUvMyaEJ7CQhOkB0U43KxzPQ+RC6LrQ77jGJd/09ez4cVJa9H03Vh6KgMWFFzWfr19WSq
EtK86XW6MfrCmu6JSblpGubVsSXsUx4hxM0CBSyqpbxkFdJvB83zFpLZUokU52CDl9joA/ERv3+j
zKno+NMEhhemA1mgF8slUjJbmd7In96oKLDzniwVY0Uai31ys7G4s4h6h1UVbOnt8B2z9uHQl6s8
t4rHTE7SgRzp6d4I488+5snt/IM2TSwqbly8gpjAPVRYNR0ESn15UgHEJn545fXtEwtL+2QZqn3S
Mt8+6YNdUBbsIkD1tbYe3KpdpFNhtAzdl04WzqYQnXn0vPDGdcM71ysq1tNwJb2RhPi2sVfCypXH
ehy5cEYjbT/e4NF9k5M7CitHdXRj8W7rpPDiXEGI2EATt4iFOcXTF/b3b6X2QUnC2UCUMpNAkw+a
dqr6YS5I0Snyy17x164aIq0likX3u3Oi3ADrKldYzs1jr4cbILZPDWafT8IiqwTSCtxk+0b1HeWg
KwkLjJ4kcC/YZbH7Tbaqe5Xpkt4WaX7LriycrdqQ45pUJYHNenlSgYmAcCEH4fd/zcz8+eWLwe2X
GrYpOJGIn/0I+bV6pWlLNQvWNi1TgYnu1Lr2OjGVR9XMx2edadzCQkXxfyk7ryW7jWzbfhEi4M0r
3LblDc0LQiWS8N4mvv4MgP3AKirIe1vRbKpaQWFjA5kr15pzzLVXiPXr2ijxINtLT6S2EyXOfIEI
vOjSbb9UjvbvWko2pB90D/RV6gfTwV6FlOzVwafhS8gD7/XxgABlwk/T/ytljfmChKbSQb3b0tIe
5wl8f+Y06sm0a/xvYyxjD18TmsdDdVCaJnFpVRR/EUjtNpH3d4GvxTANFIzMeGgKvX89Eq1c6izt
4oBl1jnLKC15rFsRkvtIlmq5GkTDIHSz2pSQOEwXTKanMMq19Yo49JD3XXLXSUpyN2fZ/Rq0rOgv
tVoFeQoBVuY5wYqWZpe+nII/f33/eeEWlZfNI6mpxPK8v3BZob1fKg3Fc2NZvHt0SvLYuR/MIbuL
awwFmjR/Ux3QTQ2G/4Q5KdQkc29xlZJ+WJOpfOlV+7HoSqQY6x0RKzQaJCKe4q5+KkDVVPFfJCF7
W+3dzWaR5IFDAiazqyDLen/N5hxDP1wodSjZyN7YMmsmgp7pd6OAINmEiJdGfI2XyNdpDd7T6fF2
dTlBxaEc9/KJUSwwPRxhKzZGusgIXWYY6SaP6p9vr/Jfy6bOKR8YB9BAQ/1wqXEzZK0xtpijbAlP
omodJjlPD/FaggQu9e5M7WsGgCQmT8iWc2xU+bO5opZwtLL8y8LznxdjUIBb+kbktvbW/C9ruGxl
YyZ1ium3ZS/cCaskoIlMYT1GWLxqk3WbKr3qadNQBLOwweSXuRNMjMxPdVOW/9/3hpXDYU+Bao2n
Vf64pSBM16sJM0nQRXN5TDpxnbE9HCqlMy610+M8k0vnsGitQdMKXWdsSg+Wnaa3okZU+Jcv6n12
NovwdjE8UA7aaZMv6sMLbKdwh+mn5EGji+V+X4SN2ICyVxLRMZNwu4ePjoa34LIiaqF2DsP2lP/5
MtTfLsNUdcoQB5UNrh9uyvtHm3R0zepmXK0Qd3yjbfEHa/Hb2pvVpSka2dXarnosq7k+RQZe+VEH
dtkRs4vNsvlUmDMQG2Fc5CWz79Q+PhIsA3M77zYpth2W/SI/c3D5588XvZ3dPtQGKiNtlXqFaSW0
nw9rSKUviaXkhe5HVuELnQd9lSB61u1rCqbPK23DHZu1OZNnQA9LMn/oyAtv+6z04NaFcKF8NU+X
7eOmf7H3Kb/fz00/S14j5ZRhsDS/v5+GEIKqWDf8fUtUCZK8rcoGmBS6YYK9ax/Ip3YqlGw+pFb1
KJPBHFpm9vDnO/QfXyuXYZoyWwS1HTXU+8tokTfFNvBlzEecEDP9VTYWHXI/3BhpeUrIUz44WYtI
BzCyl2FJDpaqT7ymHmcIJNpZcSLZT50ycwdDRnw+i9idyth5VmrdG0pz/teIyvTwl6v+j8VrP5dz
aFC3Xf7D94oDUsnSPDP9psM/TprYGqQ6TCjMjQ1g4dTyp3wGcJiN60uvSPJtskqfFaflBJla3x1n
pJwClwR4rEo8FVjptTfJ1xjMmmBU6EmMReIzrmOAcqr49OeL3x+6d5sEAk4U8qgtVE44v71JkZEs
2kKCa7CXqIgNqOPXZPF68iVCeZqvjiSLE835wIQnEJI5xNi0em4s+LpTlz/uzzE9dyOctG9VsaYH
oZN4gd2VtlGxLIcCBFKNwMmkSeNGBgcUmm9fE1P6Z7AW0+8K0ggaiMYulAjrAEf3Xzut1ku+Zo+M
iEB5l/L6okfqPaaJpz9/ePXDtI7VjIMgJTfVCNBkDoDvnzetkXWVaogP349bpGw0ny04XvJUlk/Y
yU13rIz8tbNnaNWYyyMrNo6EyD4tizydR6fDEpVE8/aVO7e2CftfVXEkWWV/VWM7ux1ap/vLw/Zf
mzqvhs7C5zjMQndVxC+bE8N1uUZoxqbes6xqxeeq1+eLXdbQkGqUy48C+iRqflN7KHP6DmwrGqYq
dghR5hJhz2Udynau3KZRb5+bQq1vbYKE/3xjP2oztmMQeRYO01BIilQgH2p3UdfViH2J9WTbqvYN
Ck9uzCuxIUUa54mcaq/HnfvcDxvXPDIuTD6c2wlQfjZM8ltkFk/R1oyGRJL4tF/nkLVLfaZsDezB
ST9bcnyWE3MCtG5QS2+VvJ1xzxPY8Lc6EMkJEtmUJ064426SntDhyFEnrzQIQ+js9bTH4ShKEf2l
VrT+YzFla+QMqPJFQcFx3j9VVYEU0u6N/y2mlLHIzO0UR0weLQ6Hi7Z0IylOCHN26kOsFcpbrMUJ
a14MMdGATWwKxGHlmNF9Zcr8NnQzEet2Ap1NkROsfUUaGEr0Bdp1dq5FNl2hVBDhshdmhs3CuWGi
EPCmOtSZ4Q3nJD5GZXnaAZ66ymjTSCYEVVUr/HkWXxBiXuoI/c8GlDpVTfMl20DaGF1ldIFmFmqE
6Nz2jNb3QVXNmkSud/S5UNrek5vY4IgGzb2c4TWPNUGi9oZ3k8WCEVO/k9l3LtFgb7npScuzihSe
VEhMm4vTph4lt3xVq8F+TRrsYop2NZS5PK8oNIL9vIJbySMDZDr/+Rn9raehgsgz6OeoCl+UzArw
/mvCRNBu+SRyEJkzgT0xnlo8QoqPrsrLd2hqUn2bm1S9rBakQwlK1VbJtPpkeCkCbP/P1/PRFUPz
hycYq7dO78cxwbe/vx5IUUJt5EEOmJeq7sw/EaSlhYPpTkW/FS48Cn5qtEDmioqYSsUi93EzF2ia
xSaHo7uelreUQ/Vx90+qbcun0tPkVDrAn0QBDr+R6xNDXt/RqjfbxvmmTcbyyNePbk6Oeo/ie/lL
qfaxZ7x/LFWHI7t1ry1lV0z8smCVUSwRWA4TcRY9GH5ACq5MPFNbvC5ETaYxcfO5aJCPLL3k01eZ
TnFuLfe5o4bxQL7WKDn/iGwEabStEozsFNkDPbpeCvDVklNRqLRxfi7r/EWpGYerVNHeprF8iQEJ
BmB2iDM0xZwfpc4wvBrF8OOEgQ+9f+YlZbqeJBkrWS2N4f5099Zou2JN4nAnuMncdiaX9F+MjPbS
hM3wKrXKj32VKkjtu1bS1HrVjE07Ws1zJtrAUmrnp3XVSoyzGuXlWZ0UYvZUmgtyTKqPvSzFZXMK
xI0xX/pV/6JU6Dp3tInFBFMxl29KQaR9VVZfIGiNoNqxDtXCYhXZMIpyaZYHaVg2tmxXh6oC5icu
jeYvL8lvWS4yPT/yaDVYBFsD8GOhXZJRt5Qrfj2KHzmMhYM2bGqS0JQb81TX0/fNFy8sCfWcboiD
yID8Fxfm1flVY8zhc5RgEUL1cYeK9JMqVvvOXNRLwWZ0JVCt9nJVUp4RaX1WBZII7NLqWWbGhmuf
U6cF/OyoZTPn1RRKjNfalbgt12K9VLp2ADdF936uGXmq8Xq/nPGUlfeZtpzi2i6O5BFxDLFm3K7A
WriH2UHSvuPWNi7TOBoX1G286GuM2JyeqjuosqD0x2RYzfBCLHYiR6cM65Xa9IvGnAMA4z0ShR6e
Kv+elW3aVbkZF2XNMP/JOY5YzkQTQiefwTyGnVj/IU3IW+gowSD6rHX0R+cUK2FUtcz+iyDnPh0K
BipXM9qcovZysUiWPkBp4yPXjsMRq14X4kf69C/Hyt2I9a7wo/9NeaNbnESYNekflpuYaxDjApNA
lekQ7j1UvAn/qCiTj4OzBGXbfNq3H2kZHNewM4n6FuxtYRTDU2nJdzF2fg84D92Aoki+1ll8Y1va
etZbfbn/EpeDAD5bDH6tO/mzk0dfoWE3jzLtzL8snNt++usnUbc5GV19BscI5ahn3i+cXcUC3xdz
BRypYnEhusS3K+rvnwV/N4lj2+BO3VqwqJivfdYCxMD/UTb8ZOzgCuPMfmiEPN8ZneLXbdJcS+DH
hY1JwdE6hILawxK1zRcosbg6GOfSvmUphRR9VdD1HLqmtU7/D+dc7bdSgtePjycr0MQN/vfjgaiV
x1iP5Dhw0Ey5mlJVsAWVYyQ6RlO53fkGtuFr43SuEMN5f3Ygefky2Lk7hocpPOcVH7euBObUpY+D
WvYvXa1fs375OqpsCY7akg1Gd4UU1MpVm6QK5ElqPBkDCkCwtf0xE4CrOl6iKs2lG42vf/7ytG2X
/fXL2xYYY4ObyJtjkEfx/ZfXUs2uMgby4Gf5QiTT4O8xz+r0BgufQ+Bk3DotVI6ZyLagyJrWL3qf
XJLhaCkoRCpsjqdyQYuBRhYP8VY9bs0U8i6Ibloz7cnia7tfB86CcPI1P5cLAnm2/qmdqg8GAOiS
7tyzQxb03VrMNkpuaT0a2PgOc98urhJDsp7K4fnPn1z5+NgyU9FNtHYAZuiIMqZ9/8nVaVb1Xsux
VLHa36urUjMpnU/wnPRTOlWv5oZmXYVfsxTYNIDjdZSPkGk+b7Qbdxc3ZlNNy2BgP0QAKZMI5oFT
t//SDwPd+PE74lzLWBlnE2NmBkDb///LFi6VY55gVpZ9IdwBUckjaqOJBxGGmjRLOonJ1JuI8z7n
67Q+xjhR91u+n1AkeKC3C1mY1pAkABNUVIAt4Paqd8TdrB+qxPq50CkFsgwIdkdjy0/Oxon49qrD
uWIWZIKD0+6XqvnUsBudBhMGXS7W4nU/XqgIfjdRbpTbb1W1iNNkIXHlddfp1q6tSzObwKl8bk87
KGBp+PO20IKY3KNbZWoVr0Nq1LmczeklMJtmNcYzHTmFscUCs0kxEd6BGaINK162a5/0X9d5sU6j
KpehiGQr0Jc1pc1AWZNXGq5FZxhOTalGJztJ+yuuQyZjdIgHafnSNNhUhKrbh0TramZCZFNWVVsf
xLx+anNkZ6jU5utgm2RMWdTjm98TiZra5jeaVhS3EptTuIx2fmpLwugUy9OLeQhFYyHmH+JLuSrL
UWnZvJqEZMykTGSA6NXNkE+AZ1uCf3c0hIRPNxz5+f7OVAQsATma/EUfZeTw0p1k67ftRIq4HQ/D
oacQ1tXmk9opr7sqS2tN9+eN6zjE+T9/29oTrgSd+Xs8kTCYZBpjCMU6OCngPNOavnSDVN5K3YaD
qfr5VHXr20+uFpVx6+15PllONPUMLt/9yW/THedopFoExBNJ8hpbhl/wXsr51y0ZGPA3wS5NA/BV
XUrsteZYnsceaZfWzmGFmv0SC606UEoYwf5+c3Dt3XGDfI3d+srk6W7fuM05aTe5Z39HYNrRxiYW
4jHIOEGnzSfsAxCB+7eZx+ETMx4n6FPkCFK7KCj0kUaPxirfYSN7qRGkuVColEsy1DHRyqpxtsZh
dJVuebWHrrtR26kjA4ig6g33rK6FcYol8IiYwL+bc708DtmQk1RC86OIEBCm0RlkUNAhRd+F6YVj
mq4xR5o356QJmCPR9MqivswDa3aqjTNzHvXn3t2T8yXHEDNqZ3VQ/fG7YRp+zLpFY//P69lHpPY2
k6W3ib2CuTpSlb2598sqgXm9sGvKc1/DZeHtfietQQMtJkPiKYcEGfMCE5Eu/bRGQQfiO5ztL47R
4aHSEOoaUHk2FnhvtNC1SkQlgrjFfXIRm+JfGTqwXxpg9RuEimAh2uF5f3bjF11HHNdNJvTt3LSD
whLkcOPGPlbCykMnKqMToyTo85q1gBoXReJvo8cwk0mUaWFOg6Nc9Le1FK+SiI1n+uA41KLliQOL
DZxeyF8qJ/IiQ6ivcVm7pmXPl5jawp030KSmCscf9Cgsyki9FmMngsaCHv/nW6xuW8K7zdLkMEe7
bpvDIwKyP9RsVZnVbdrJ2P62Gb9tzUHtNNOJH35O6qp2p5qxYd+jlYPJavu1lTHfdKzb1rZ4lFI8
BEjNlRRxtDoq2ZEmqYf3zoATj+KxAUpvj07YV+IhaezpLwfB35pt2vZMMDrT4W2xl1hbG/WX56Pi
AKuzBzg+/xiYzYKIgJo48SwopxJagKTetkP52MROfdK4uY4wtNOAVvbq0D8YmpbwENJpsN6UFSJW
J9cOjHXTKyXbER+fOOZLdvPn+723vd/db4oT5h3Qy7f/0tN6f8k1HeZUNTN6n4WVhOQ6jy7yRPyL
fd8iJU7vk20QFC3RGMhndob6QQzdHSGNKaek/qpl5JOvsMyDfjXQ5gryNiYdXSEzP4D3Mk6JctgC
IQ076GZGmJkGFVCxV9sXal25EZ2buz4Wz3apPg328CZGSzraUoH9P9FJwhtonSFsMnR2IZNzI5FR
ZnJqokhntpthiNwOEwU9yUPNZgjiUfvLE6n/XsRQxiAr4yCBrEb5KMRIZRVFdoWtRNvaDUnUSejA
EQV0In9UurmGohqTZ9mwR0+ZHnFE45dZ1v9ZNmNRI2px6pIpviGWEIagnuthaVVqiNrE8SgRCByc
8ssqFHhQxeJpi6LfAQwnw22bTsRkYfs/8+iwGIWT3ZU4VfvRJRG0OybAn/JsuVWlPjoImYycnPQv
rF9nLan7G8iyXBOyi1fdkX+C0lOpvKcXpLlrLbQtluCZKti5twEOegnBuH9pFP6uCaACtNHlaQ4Y
TFR/H2pfFHBCnmphAB/bVr15YDC/GxFo+x5nKk7Zlo7JOOSfKynn9O8sn9Yhag5xUi3HAZiJOYoD
iTXJlzZxjpak9M8oPch0mAbDNbef62oiecMER5GmdFglecv23hvXdDH/kTBjB/zyko/Q0WdLK7x0
GYywE/JC72Prdy92/hRL6rlqVWxQcmreVXlq/uX8ts9Hfn3LUPHQRVHxfaoGA5R9Y/llYahVOjlC
xF2gEhpvxzX7VzLGF5s6a3ttHOav1pZ3jgvALYBK0/aa6ouuy9A725qgd934YsNudyvyDINGy17/
vAz81nPfLpD5OWIUDpewGLeX4JcLlPDT0WVJukASjvDkdmYz6RmGNKukQGSMZ3fRjOfWHgnAidr8
DmcT+SE0eZ/bAYRSJJqvbIxfRT/ydOMfzlXZ/tuL+NvWsK2s5D7yMiL13JRo769xsdosbeU8MPqz
mpXgA6bPg93rlGBkLex3tahwja/jtD41Sucm/SkWA1FFvWUF8BmezQ4HtJ5Gj0NifV9ALh73vIB2
XWlPON8ne47vAE3GJC8i1VRQ32xtfASKK36QeeOWyrSOcQVENn6wXqLVkfEqsiUReh8HwgaTD4Ot
O+BPIEGVxg5CySswi+G80Fayuzb7yxjitxYva5MDC4PpOX+x7XzYL2dStLWF5pbvyEtMszEh7V1N
ItvLhk5xFcdQjroeVd4u/4Gf3ZzWSCsCLTOHY5S2K4gSTf7LBGc/0f76uG8SMUujlbb5xDj6ftgH
ewKmoZeMpq8r7Y9+abUzXp7Cy8goT/BiXufMQWMnyXFI2vDk10XaBvhZP5dbHLQRUTFaxouCwgY3
o+XTn9OIaUlKb8nyV2k1IrcarC3V0aJd11FGIfg/jKjCXNpXs59K2TWN6Hk4DVIwI1ONv0EwPp7o
t32esRo+bo06EMHM+ycxVqUyZgqAoKyK1NBJi+JQt8s9fnrqFsN5WdoJ4pZqSwExBvbRsIdAi+Tp
uJ8ZJUbjRqwwvAd6GkoiElAbKkYa5Dbm1QIfuVp8fBH3WRNlx6JX65tM7U1O9lb9l1fqt3n9/kGQ
Ym6jLIP54IcvatCo9bsW5vveV8ltTDVDlv6jrfLr0MrpQdahzE5ad6cWFRmwVvmN8rx9oSHEa042
VNZKr4klobhy6MT8eU36rTTh4rgqbrVh8R+IL+/vsinNg5RMBnd5KwXjaDoMdWZemjjPj2TFPPSb
nyCZdWYuI+4mRXre4QOlPhB3WZbOaezHb3mVPNvLiLM/Eoj/lmj1d4NBs7RBAfL+plotSBEJU/9V
b7DhdXG4O6gGrEbTiDKh3bSLvcLKF8dSYHWi9iKEG2ERM5krW/OpRzjgiqGC907TnZCF9GE2I+kQ
xwmWEh33leKgr9GX9C/PIR2k/3gSNZqcGjpC1CIUKe/vUZ3D/+jkTdYodDM0IzaTcRbpqd0TcfqR
w7XUlvW1tezq5y9VbT7hFLE5B0KrATB45sEyDvvfxduP9t/NcfamrREJanl7u9OlJrlvLnq0TmcW
vx0TCz0c5krrXIxxHO7HvvlkDak47z/atTPSZH6dNAmG1EA4nEWWEBEElnK/jzITvVgOumglhmQq
KxT5koJdZj+2AdDZv9xOMlYX/Ut32P9WMaPIk6fIPAwyA4bYlB/pIOS4RCGyDzkjkqydwWNpNBPL
PuChItRYJPJ11gF6svFlt6mTtm63skvoDMGOdqMtl3r+yjm9iZBbjLd2FZvP0DdcpcVu+HNR3agL
9AwxYe6GS5t++f8u1I62gOnyq+To/WFeVJbhda08CWTCqYLKqDKqxSq8pRPNBPRQCIr53GAnHLpJ
u4kymRDuXDlIgFJuJVVkfo9pFcJ81blGKWn35OUMAZPy4Vmr19ApivyZVqI4mvOQvnCmm487Zo8Y
Lp8nu3lYY6m+MQrxOWbbex4MB1RtkSjHWSHIm/UyZvpqfUt0qMATZrv/XVpOYlCgScXqJf1MOqiO
PlK3kP3JcXvoc0V+BMH2BiDKwPzgoWssnwfkHqzgSodsZiD0a8rTT4YxPLVSaTw5rfHK4CPQKQle
1bGJfLUphRcNSezHiENfJia4uNoexaIrN/kWaLPYEeKSqR9RXD+lGxRfWtflsbR8Sx8uk8N8aXei
thmBOPSGLczQuvbJQtJJufRorQOn3Xw2wjjFFOQ4MROxNvJ3dFjEEcfLyrINGb0lPjNcM5CVqAot
a5EBQkhASmstTBaBLJUZvo3ql1WgA20YLkvuMOYArWVt2c2mgsFpiqu7eGqISZydlLpNZ1CXVp+G
0XHBZLj7YHkwcU/uS47NwC+g6lcu+y/tLB32l2MUk3pQZAVOpLMcug63RWK9DIMuX60JvWiXqGSu
kll50+ozDlZNPlX5FAWQo9gINfOSCuiNlja/2lXzZXaKCyjs4aGoqttd4ZQXwmOYjtWrVboL2FcA
HGkeS8QzgMIlEWmOMuXajyzeeoIIEADrcpVRGrMeB1nR269NNMTejAo93OeS+59q71VGjLstGLQp
PeWqSt/TJDTK0jmOT2bjHLJhyUP8yBEwH69eSJlFwKocqa1jXJVzc9aW1bpPOonGE8qlILZqne6I
hUaIzEZ3R03QQD2ay/p52oR/Dsx+o68fErM2j0JqMzZSvPEaSehuqaTLBWeW5cVln4R60mluRfSQ
oNMYxkqi3kq1Bmh4+91sMgsiGzD1ikSFAbCRznVpbA7T9sInW+5E3NOKsnPpOleYWYkpqgOa+v8u
W3Roud7s1Tr6JvNml1w0aPB/dhblBuFJ5FhBGqc/SlNJ/XGxAbLuFvm4qtbbkuf8to47cS5RqAcO
o7BAXgm+ANLjOPiodVzSKDZgQ+7LAf2cz+YyT7RRyyWQzMo4O1E8Me7rp+diBq7RrBSkIr3Dqavf
aUL7as19c+7X6WmqgEzJaRX5gCwg8c03os6K24Q+zk07kXFBRIPU1Cjv7VvSTv09k26ZYzjemxpj
b3ZWGezARVuhyG4tX44A8bknwe5hkQ2Z73Yz3S4kNrQD2Q0FoGpnWr9FwHLdJV30RynJDiJt0qA3
SgjFcaMz0OTMtkR2S6JoYWPsnJ5VVuOcFI7L/kvRk5yrD3l30EnX8qYmF0E5lAw1HFEelHVhT6Ui
N/w1MZfnGqCqh+jBBr/3tUgq+Tt9jO+6BUGXg8REd3g7Xg2IZrQkcvfVYymi+iYXUIh+HkdllrvD
SgK6tmr3iLQbd3//GmuyXHsrHn8KiVf2+0tr4wtBfvk0y3S7IXoe98UFgBlGfwsRaGe2SJAX4joL
VITH2lY0/6cnVUW1yoxqM76F2E2TE0eXeLFoV1RFcVo08tjG/JRAf876Ln2zEfD5BBrfI46P7g2N
c7Mcg7nngDgEmDBpDUiSdW5ncRjpIZhb911yJikEnmoyUCZfZIefARzcxqt1Kk8hVmfmLruyYNKr
w96Q6AZcz2IZiYa0smCEhYu5tGb8uSU17G3YtZDs4wowfDbr3KUBjwp2uy3RpIT7jJ62QReC3Hze
bxFJJz/ytFO8WMuKm3W1QqGZ0mV/flIzmujNzd1dg28stZ+XleLXrNpHDK3G06BLXgM3YnvPtHkb
BDpjfGJgeczqJLrObZ77+59DqESYahL9C/Wtg8kIU7tQvU21TVA98kiL0C8LUPBRhy/gYnrjCU3h
nahdwgEtWq9F0XugF+ozxv3zYpGNoZo8H2YWURI0GGNzC2irYEUuwrQbXYfSZChal+Eq0ohzZZ5A
qniSfkILN7Q3TfeMmsJraI4aC+YV8y4xlaBNvq0TtrzpOVn+Td6opGv+RF6GLpRa30dLh+pmGy3Q
j/xuPmjVF9YoJDyuzSSoyW1UeYtMfdCpfiqvg6svXye71H2rjb+xOSZ3spDofxXms6lONZqZtAkl
VbnGhWAjyjDzaUb81rfZl9xe/8npH85VHBLdcVDgk9zGquCUoZAm6C89AXCqAl1Bs8l6TdZ7QdB4
t5AgNEVDxmCV4RvYmOY0O5EFmZM93LSqLIDTKJ1tWjqjdbsy1GefPy0DQ7PKyT7rfXHbplF+6ERX
edEkDkYfo39Ms84lZDxBu0YZTXjQAiFsZfKC4aAw1jtq6nsoEW4ByOATfH3tsKDqk6KC0SD1AYSw
tBevi5JcDUIrnIYZEdeTmcwxy+oqEL/kDTl/aq71AQ6q+TAsmfy6qOWL1CuvA1G9lm66JLZiGjI9
3GASEDex0AZgG+RbjxFAzs0tmIgaSrp5ybCYiBRCFFAXF4sQSb9FsIA6VxQxeMRShZ1h3ielHDT9
pGz9hRu7t34Y5nSd5ebEz37ILXLJrvQUgl4btXvA5fZS9ircnjS9j40FzJsAHGDQtW6GiQ6Y+AYv
jd3JmadQ7RDVWkl7lpzyVkOysDbiqq1VkE6t/JwPYBhxATVuXOO81mYN6g8ObaIfjApmFB4Nh61P
4nDJISdk0vNEEOdznVkv+4OCpYSBZJ/RNhjIU2b9ssHXEtLZAFyP7bY4JvFBqbN7ya6PWVWHXR1d
VuOHY8zPzmI9dPGbMUa4ZNuQvfQuStU7tR18RlTBOiHQJHg7woTf6mrp4SuQUW8h40K6vKr9csfX
rmcKjtncsLwZeYtLlPPqa+o39MIMLJNJ8cvOecvT9Y1JJCEe4+MMANxSM0xAHQMMhRSqaDyRgKSQ
JirXl34Rx6wAkNfT2wQaZVmfjYEs0aUWcWC0tvkgDaN0aDd+xgSe21Pwbh8moEup13XpJ2nDKBqN
442OFmSyhnbmzjHv9PpHRXyXXb2ZuXFOyd/tkwSUZMEZQ9VvHHXxrbEBvWsfIWcc9fa7aMgMFw+o
zQ1Jv4LhuM/mCSXJj4FRmsNIg4DDqrqsKn3uqsgfTY2N3h7mw9LrdDTZ8saRcHUiPNxSbayTkZIV
s7Y3Y5RJR6HanxjzG0FHXzVxCnEqjAFv2HaSKpYLigECatf6m0MH30aTpU2v8Usf0eG6jZmPlL2v
Mp2FdO8RdO4qUxKUY+pHGQsEdTmvJ5Fcn4e8dF5jRYSOVC4v5ZBJl7h1FKwq5fwFXiVToVig82ZL
l9ppuNeS/jlr8gF8m4U4fHMdm0VfnqtOyz1k0DBL2T/H1ujOzSrGkMPsw9Jj6Sod0phL69WwKq5D
98pGP5CMeIkMoDhEJeZx50YokLvPrVz5BgdyTcrdLoItSBD37LBCIgydQ4KDpCcx8nEhxCj4obNP
KGp6XxlUJ0Asl4VZPN+NjCt6m42J0JJnCs8B7G4j+1Hb+aikvWTmJrJDEKecwsWnH3mKQLe6IrYy
3h/7LNfR5EW9DucmLlwDoky3PgzdwAYjGMpK3LzKdF6J6r51ElsLJqP4JmbjDmcSzUBMHJj8QsM6
RiTEQHU+0swIAUu5ehtz121ccRREwzd6QaGxIqVCsWpNM16+cSv8Qlt7hoAkz+XXJHuhMVg8pi3+
IQR7E1kLnHjv7FT/Npl4etrx+JZVkm+k1T9RNIRxBAOnXDv9gfyzQ1+Y8osjz70PKjtQnH+A3qa+
LchwiIlplVwOokCyeujOtNjOUyNfAGuvh1bOvsOwDEYc5TCdq7yNbsYkKvjUCJN6FUrp1LpZ98QD
Y0KljF0L3aEwwwVh06ka6onneMnOJCpWAWlk18JEopOpQHqGaD0CTuZhizksJqZMcJn9oiB6UhqW
m9pyExOlm8qUfZhS+2rUPB0GNS3iinUCkKHNB7PrPKsoW9IJ1ZzpfvlQZOXbQDxsSMpeCl1rA/3W
3RVRTnIZA3Dx5ORth0DENMkNevPHbLKpC6rnbDTJb7+hv7eC8SYbxiUyHteN7SV5HfII+LCayfsj
xZzsvnglkjBDjh05Xq6QxG77lr34lVOEWTZI1NCz5bZK0XpxzaItbHI6a23MGOhXU5gmJV8N23pJ
BAINS8ZkYM4mntoAlWW2dF6y9o8TOQWOVTxgWmTWP3YiLBStPzrMrXACq/lFR9bbown5qjCkDLiz
m2HZVt3t53BD8Uwl8U3KjDfnbNPHqXitlqk7SVH8vTdV5AZL3vjxQDDlhu+KDZZrNqBHkn5VKf8k
/5jmH4r9kLK2x8tbkTGeFpk3GgqTemr0iPm/w597IzNXeRY5q2tie235Wo7/1lIP4Imj5+gZSXHm
BO1qfUsyYk4NyFS7srLLQGCiGjuqW/VTC9dDroNkMCvXIoWPkfcYoJzIX63aUJmysybcFLLMNzoh
gVns3luF9Q8wR4Sw9ASylvlO58/yzRrdZI550bb5Xd3fzfCiaoDKZK8X1yrTHowlYUTZxOGE9Ech
OYLLshftUyJoe33SwFozo2wWn/xF44FS4FDRAL3Igqp/ZpYZllrfAzyc/o+t89qNW4nW9BMRYA63
DJ2TsuwbwrIl5lgspqefr/scYA8GA+zdkNqSLXWTVbX++FpTyxQQNP3P7osv1R0ZLAaCs3WOkK6g
oPleIuN03I4dv/olh/AC0zV7NWiRNHiJ5TPDcl7t/NRD6/W0LGMwpCx749vgvHT5e17/y6tPIzUd
TgR6FhGOIm/Udr1362AFC0ljh7Wdxo9xys91W2/lEM+Xjj7Ll6LF3ME9rw6cvtjzC1yp+tnNbcm4
SQqdcFX9o0uHm6mchF4e65XqVTf53QtwzcFL38gZThjv/cKenLDJqqNdxHKX1mbO5IMqPl1pXRJs
EHdmQc2q/VKGejU4G8hwf1pCyvXaJDTQWNI5NiuHghNKFU1T2PJWzqE9k8AakymWsQ3xcwzbrFv8
DjFs8tTdxVQc7lPhFKGaahtdT8LSgWWuUSp5et1Ghqv2b3aWN4xs0vmn2H8JP9V/3MZ4ZSpkMtY/
xtYkWxU+jaEzYOOckFovBxtZQY7GugK74CcYv51sY1dRXGN+PMzGza72nrJ3tJfB8BAmvqjlT0Ll
sAKtwtEFNOKuDTtSbsLqOjlFNLVbbb7k94qT22gAq7Bz6Sv9WFslPmA1WuSb0bwmVZh173g8SmWz
zETehE4Sauwbibor04q6M1i+0QgS8dcYl3tPox+TGGIjzGbn0a6L+3mvkKytP/AdKLpnglGLyBj2
k0OczmdyXNF+od3BDUisVziJ9xi1shtyBzr9B8CE6QZZc2wbRNcvE0tu6dN35Xuacl0JP3XUIfI8
Fn/VUDg4mSgQ5UZWSfFaNMm6IblOiZJFYuWr3c/Wmsnebc1Icyo7okZQRKUZmLLaFs7A+9UwcdU6
S43G4iie8l7Ttgv9qSMFgbSpVfq7Oaz/aOZmerZIDFiTqvULgYtFab7L4f76lVXGjFTsh7T09px1
EPQv5nSdmVS2FAh5FAMiyF/8FkPX7Ho3ARRl26eZG2r0vVoJKtDJVf9CkJRvhnY4S6s3KaigJbPC
B32YR0JljZm2jHUmQLihMn2S8qWPqcJ6pOuSKultafliQGfBCeQUN88EQOYbk5jrYG7dI/4AMiyX
9mxIba/qHJPL5GgjaRwg1WsZRwuFnXUzRqujsztRfVkScgAoDe5jRNooN2uGH7DR/LhdmBVeW1QT
cfmBpcDnJ47AhYOSaaevQsfYV+M5rvCUL/VGNpKkXZVuTItKQlJkzHbX5PGmS8sjhxUaVnqRP6ED
pcOtgycbEGscHHlrZvouSbiZT3mz755VNIAra4LYOjLxucTZ93pyBsiTbNYtdXjRYGHSMN9Y16ms
8EdodGyS+DO6U6+C8REoEFlGRn+spD8ibxnf59LVDthBc78gXnMd643dWQT9dmSYsQysxbn3xL42
VjTqSDw6oIfZjYi6p4HGZf9KdlIfYQerLUqGsBX1YRqtc+bMu0l/aeJ4m0pzu8RKWNzH2DwNJbv2
/XWGjyCLXQ+tkesPeIqCKOpxeU+8NkR1EkAggwUnx3qOI4dwDGoYwAPvWdGCMrXJt/RnTe8xmnEH
eGU0GlpUs8wPccXAX2/1fgqp4YvsGRu85PrMB+S5mMdzPZhXbmL3ROdUiF2OuGECbFH4z/UTmG2k
Z+1p9g1qllp9CJe+23ateWCnihIic5HmA1if+S+rfmfLS6MLn5aVQKvXcCKeO05eKqQ5FfE7Kboh
qCaJR2ScqExJ0NibgTu1vmLA6UoJS0FQYlNt9DQ7cWgAPGzDVgNr2MWC9Fj2aIYj3AfcpWLr1ioS
63fO7uxE5rbNSRSW15nE8kOR1f1TdX8QtfMxxMcYdmJTIDdMyZEEo5Ad+wkVpG4CSvoHqMMjF5hC
ZAWF2bRL4nw9K1QEMqUtAfqPIpim+KBaxVFQK6vUi59TfdQ6FVoXhnZ+oxKjT0mdit23YNwqwEPC
RejsPTHt6nEgakgJ9VWNKu+foHQMJmgdk7BOgXAnwnkZ62bHDVcOYmnsBIZjbCTXSJr8MrLXAoNn
n5oBhiK/qsm1qyuYZ8Ep1PEHiaqezIxiUSPPNqIuNiM5ULjxS9TPRApHTO5B7cxhZb/enZ652oAh
41rWSwRJli+qLxalzL5xHTh7O6EWY5qXyMoUN1QV61QbPfr1dC2ipaJviB/yfN/qK47PG0kbpTLx
DFXZtKfNBTl4Octa59A6stjVcOkI5T/qbcnayWelXDVYhtEVF9yQ1rYDSfMXLAn8cxNR0TYxTUxf
6virMCBPc62tQ2FJfZ/0/R5NWn+uiOgOp7VMmMLYPmbHoJwtSb5hp24LGVCFVi7HOJYQ7d1czRBH
3bBbat5bOTovWUN6rTJv225rZFjiexnEbn0hRvJU9+nBBTuTIjs1QJQzWh4YHxDnsXiN+7v9bvZE
WFFec1Cde3UPGsSr6MSbPcHC6KInk9FcLsRTfjpao72O3itBGrHfqy/9hyXrq1IMx341Lw61VrHy
b/LSjWFUW8/RtrC5R5oEfTX9a2RMe+j818aNDLRateoFBnEz9aThuLIvqOVPoP2sNy99bke1HMOe
cxkYFQzOden+JXmK4vxZoRe3w9OpTk8Yoji6s6TO8YEpJpq5AuLxCSyG2WBfKVE1hTi2W7BwBOt/
1GLLzMpxdBSUkcxbuvp0XyY71LTZVcTxeyfRxxkMM5E3CzrOSEEi6qA8dGb76Tq52Jtjhd6/IrVG
FxZnaXd5ymTzVUlFJYghaa42rc7XyukaCheqJHJNrQgfz7UNaYB8I31Kc73HvmseRDxklxaOLIE+
Pc6D7FWOdOLmLWvL4d7sb6KBne0xM7O1lR8YRBLkVV77LDopqdUyOQr8cztaKeOWDDQv5fsUIexd
l/e/UwiD6wi58K43t3J27Df+0eoo2vLWuNxt9iiyq0cqYZAR/oeeyTxzDRM0sV5qd21DQgzqm2xw
J5ZLFyamXr65i8dRqHhLgBqOq6zFfXBOIjwK2UbojoyMVdtQLqt+zo37lqS7LLX3Sar/GoHsz7Ep
GmAddGLxVHbbRj+6VtqHui6U55KSwo1GRQMxsqgLUw/VNTSufazd8ucRPd7qzvw/CeXEBGlbqSo3
+6ZluER69n6z00tfjt0clrbNgIQ5TDpRaRUWyKllAl9eJeHOZxP4u4XaO9ZOu/IS6CajkQVa1m0R
uqv1hqmuK5o/dV5zBM8sBr37A2aCbaxJAmFzgubNoqxPqSrre3I3A7ltbBYy1SNt0FLUoHYRJIMY
nlRHuQ24bD+IdJB7qexaeLNnqfS0wBYUjJjrSjhuWiGqlF6GTy3/k5J4BLE5GlubBnSMdWgYSQei
McQ+pS0hXMqATw2ehbl3LqrA8STOVcHBi657d+WdaF207CLq2mnYqXN7yzcWmGqaksjU6eunIy+l
MvAb968Tc+p5JkbPSChGaru6Oa2Fh5dRm8+I0CXtZx+tVj3ZkrRYO8WdJQzG0c5NYe2FagfczwT0
005ntBqnR2ljrO8ATbIcrCo3igNbTUNAB4SQmbnFx1p2NyzAy/hrGobvtF2LCyGPXkiPx3IuZar6
E2jUCQczeJdtvttsxyEwzTnRnKM9LX8y4CFOjc2wQWNYHGy9+4c4Nz4kdLv7bkb/trMUUF/0/0rd
AP0wYrrc7YYIpnQjsntC/bD8THlsR+NSHhvFdjmd6g2B+BooURZXh8dH/z3Q+Uj1cZPLjc1JJoud
7gqUOFp9CKiysbS8vhBHlRlocB3vifsgD5gJ4lA685euUoCmFGa1MWk34E6VjA+rWW4Vu1c+Ep3J
XRl2Vu+tO7eHMAKhu6Yac4/QUFDPODVwFO6mVLHfS3fHgChetVh9ByvSo36cDd5nT7uMUt+WKmFV
a2zmN2fVKSpyeP1hCW5L/5WkLgsfGsVdssTPTYm3yLEozNFLtT08PrK1HI326sX+QzDS2UYeVnNb
hgSCl0GNTbWcDG9HOa77Nql0WuzJbdqg5NhaqIcrFLQEG6a67RM9QoXM76bcTzkxWO+tYnF48kKF
Gh7eSAFkZLPZ57MeNkO3WbkzNqLM5VMzZwZ7tkPVJfzIZwsXYLpz/5v1cNmctS6Z9g4h+Ks3tE9O
8QmBERix8epotbcx+s4+g02upORhP9GHk01PISlidhONplcyv8lhU5RGd0JllPit8FYCWdx2a3v1
ESnKeEBO9u1MyRSwvZDl1imsJryebqN4EPQGzRNF8a71wjwutXNx2qx6qrDo8DszXNuQ8B8gyKSg
te8ekMLxnhCC08V3JxuBxXNVejSG9rLxwVa9ban14KDC/jJzFz6prJg2mnWfOZuV9vfjTNXNBkVo
EyXrlRilO8T3Nmna72Sn6fTagEQFVcdbCvxo70faqN67JtlMlRfEmfZUqam8EIeqIzKGZ0trr3/P
tPYZs/mTTkVDOA803JXTgiDKQIYztwwhpZjAvTHaA8w4y4s3afrlfu7MkurAe3jL46wkmLvbyngE
hfSIzkob2m/ksnM5SWwoago6sDi1bC9N5zSXEtQjGj21D7DMkCXweJJ/3dp7o3EdhLVr+/LvMqaX
ErJP7w3wovs3Px6EikJC1CNHIRPZyHAa/9Z99V4P3LSgQxRuRqSSfNJu9rt1FBFV9Oiw9MdG5ZsS
aUFkctAaHaLoVpf0b4P6oFYqsY+HG7HD2H0sifs2l+RpWBOlu+ziA2EHXhPqyJrQ1BLwHvtGmkLc
RQCUqp+h/Q/JE7mkVTchlky+afsIRcI+3sYvOqdBdMTbXnbJdrSpiB4XvpWxftDTw5wn30rX7wzk
zzrOQT/Jm4Ao6Lsnot1KuH998S0Lx++qAP7ZNWGGZbz2aJ4Myp0WwLtUUxFWmsZEs7qXhIoEPrIc
KD7v3Mp12givdXGz/EUVRoOWpr4ZHDha0fMLN/1Txnm8txAL9PRKKVj+7DYdfcLgSRKb/5r2fZ5S
QaE7khTcEpER5mqTLHFMHUrE3B/EdYMzLQ+socdSxBjeFM2TkdUW3bdc0wo4b+mhRmid/DTXiO3y
aUOEW9wqdBoKGK5qFBwVmyoo6LSLzBaQhI6vLNRMEA6art4NspKDfE0Pi+FsphHKqKwulefc2jrT
X9lyIGVlDCuZ9SfbQtwy5g2Ljag/4ck0uHHoPtRdaKLTNbSIWuJ1dnYFqQ/XlpqFmSncKI2fqq7M
J6qPo3mkmKmfiRdzom6p6BdREvO973rIaFgThbeRCkWu4V2jq5HGW5Bon/GisiX9pRs1tI1P6Ykd
ykvSv4l9XVpSQm5O8Zoyy6blWcX4BLiR4JB0IMJz4YCaQ4gr+Dh0Kz1YkBd9nH0PDe+LWirvGD2q
46DmyaV4ijvgx2y6KxGG37L6yuYVpTD3px0TeXu1abuFPIrtGwvB1Svd8i2px0M+ueT31BljPczP
gXj1Zut1ymlZPXtDItAK4rgKQCedKYLAzD2FFI6Pdzj5wAvisVSt1r7rGZ4bCz1W37b1flJyhUzi
4gZk7YzftVh/AfEEII58Y7pZoDdNQJ3YZewyuC/UW9U91zY2qfZrwQ2nVMYmyXnvdf6AmvTx3Y6H
UM3+OrwYKYn9ufq8WLSCOI9JcK1NJBe/RQKIT4qxH+MuIQEkLFP5NEJMFcjgLHYBXzfR+z2nbQk2
o3AwplTvTjeyUpFXWtdB3in7xhKRXtwIzQkl16EsiWACGOFGsssPjaFysKOuv3iawRD1R7jGbnRp
Jl2JVEChU5p7o6xL4nhV59bns3euto7JpuOlSfGn55pyk/k5o9/+jOgLAQi1JGFhG+mfJHb3I1WJ
bxiXaXYoNI5BgxNWTar81lzpDyZ6idQqsA2hYkhNKo/BUDHgV6MaFCA6SQHReYuLD3c7jc9Kt3WT
Q+xZYW1xodtXmINxee9L59XM6eLtK2w1naX+FCy6uVGafjeFvZX8QuC375If3DGIGWTQ5QDG2hcX
rLL8W2Gqm8yfKhg6sN4xw3fNpln18aaJWzPUvVkLoM6GPbIA1InJgHOvmpVgtTvxrNA7XIv6SQf0
PStDC6ua55vsqGuQW64Tbyqpvgxq9jYadQlEhlF3XEfxZa5mSPsybMPsZ+0tQYXgk7iV76WtkTtG
2iyQUTb/GhcCxhEf39qhi696AYX1eD5L8STSLWVuuvJFmbrzeCdCCaEju1Gdfg1oZrZ5JxES3D/l
5j+gGpWvFPsap55i2P/5ssVGRSIpdUy11jstRbLcqnjE7uRCScQeSZBKYTyRQ/50N1KNtEsdCaEq
nqwJ065U8vE3FIcIcrmAA/eX3isgOVoo/XfmZL9nfwOaN9GLDjAvDfL41EEgblNpqdUhah8cJJZB
fhhZGip5FTjDAzd5pW+XGfTTW97d5c3J42B1WYD5v9eYArl8yElMuM1sdBR4T0LeEqo3TpZz1iCK
27EONIrC9PwD8UGgulXUeXTYQO47Lb0ADSfDBkEh8iw69WDkFOhijRFkHIAmnJExj+hPYq37eWOk
yPe6sAGDs/7FgqAeCW82gDS2S5i0ADCQZAmgkJJmYHG3JvkxDKqYit93BF66U5QgRNWgoydUegBJ
CJ0CCgiC7Hux6YmulKC5wzIScqIsNx3J1KtFHWUSdCt3hyJBf86D84VQK+yWhEqfMXT4omPPEaPP
2FNpyrvk2gVu3xfKuwXu5XLcEnikE17QHrZB9i84lfnJY5/UMmDrn4a7JO8+h+aP9BRIqiHA6KMJ
+hmZWoR9RaC0WcwqWNllYskrCe3QGghjddfPKNS5b4GV4/kat5OIieteEaAOW4O5HbUrV1weShb5
O9/INhFaEHNMpKEwyHyZXlGw1PD3hZAg8AjStScFg90w/ALZhbJuANv23AgBXbW+MdN/BhBrdlk4
W89Y03xpflg2yWV0YnGdFtXOS9CVJC8O5U/0k0wqiEj3wivpd/xdWtvjHGkp8ITCcbnqWTWphfZb
8zd6c95CCqIJXV3WqHHDO3G6FIeRa5s6Ka0xAhsBwtQRn6Y+m8bmHqo88ksWuQczKoKGo5xd/MSD
TTLARCoCSAq+Dsf7l/KrKzOQy/1+gqib/tjmbyP5W/bRjE9ufpMDNKtyccu9gcJTPI4JPw6zNX+P
sEmBNZCk9jcU877d/unqg+WWGw3FEYdRX1HXUOdA3btfOc6rmbybov3XC1Lc9cpvkB8o2jfmKzQz
bjinbyPNcspq+6QK4EBXeDUJVOn4R8haEZRWzLDdtUfQ16frtgGhBwDyBo7raDXExi654rMJJdl3
r/0UMxSGVYVj2XAS1yMV3IdDzjaPzaAhtYXpe8whOQ2F3gjerPumAercQ5hZXDxGzUEjDT33ebEn
0EwIvAaFbkd6Vm1CqFSorzZFnae72k2rjVV7l1odxJuuoSeRGH03Tha7v+L2HZbWQAz/TIogyuxu
ZBjSv/XV26/QLq+4DKbXNZPh3E17dPDzm06pZ1SBMmw1HHof8az9jrkMb5k0+1fXsCJp5V+YtJKb
0sXjgYoY8BJbnnvT3I0rtccsxpch9YpntShM6FpxVLu5eM67Sn3yvBBRc7cdbHIfYPoRbqbMZuAF
Do3PmK+eERNmzwgW93qSoOsr6y7qzDV9bmnivChqutWyJn1+PIycwOwBDiMphHq2RdYedVshKk6b
vVetpxFwYlP+5gDMGdOOv8qJKAHuPU6h6ix3GsDPjkor95a6estbN0xfIuErRhtPPVUxTaMdrNr4
WQeiyx3ZZ5Bl1kKjpNmeabYBuIY76bHUv3XZfM2LJf432Pl1klyosPQllQGqff7vgWo0ZMbphvSi
7n+efjzz3xeY91xbPNFz8N8fsLejdgEYBxE2zPN0f1jncpdM7Xp4PJVT/8eVc/+Duc7AdfXi8/Fl
EjsSmP7feOobiMxEPRuONS2sRO7nvHT1jiaX9fz4g27t1DMNC19dSn0bSZYV0jds8Ch5P5tiVre2
6fQbzUqVz1ZmrxgJ/9LDXhw1C6zLc2NAJ21C2tTb+S/FpnK5cQonsOBv7k0K7a/VzytuM13NWLQH
0R2WdPzhR/hldYrzUV/H+ZsakO9kTFts3pm5K6/Ksq43rRY/piOGX8O4bhE7EJ2CsfGXzu4/9f2z
Kc2vZmnjaF6mbjO7Ci/vAs6ud0+VET9PJtJa8DRxyBVACsId2mthA3vairatbeDLItbMP8IWxNBo
ij9Sunhccw8HMObVLZLA6VP3ptCqm4NoUFfkYwvx0oorqnJn2ykrPA4KE5W68D+5akapmnJCnIVx
Lqi7P+qFdqMRfYFr9iyg1GGHifd7FnJ8Jh7KCAThP7tE5OsJRcRKEzSIui/mMdnh49enZ6UiS011
0QHUuuUnnd0cpkIHOTO8rD2MuEW2xEzvNHpSetkW8MPdtqx75iu+Ml+dCAtPupsnYgxMrKyH1VKM
i+1EVEJ8qWZYWsbZlKOy0+iA3g6tcM+PByxTIBo6OXkTkt0HHPR4UOIMdMZdT2ClWKliS7Dm9oW1
iweCufU7bISna6DUr6jp3CKAH/0/yNLjm60SFIQQmNPqlazVj7+rLPmHRkdrIX74uiZdkX3WubLt
a9rjEPk6G6RhLqtGNm8LQOOwODudqG6oirnYGjrBaXs6mk2vPTmaiZSN8dYZxluDT4LSwEGL4Haa
UGnRLGjuv7nntdPHWAvMNN9TovhT2xDj/eAQ8pI9FTTGbIhtGqJsxiLqKvfNfq1/kvtnj6eS4dkb
tmCGxrOelfOrnbffDVTySUwVkseqm3cYY7IQ71i9K7PUeO3LBivpkONcuX9qF2hseweK9/FpxnV5
pfjq2LYWxqGWINMURPXF7Tdp77LHT/37QCrCUbcA/91srX4tWkeyVeOlB80djpYQ/TUnUz1Q2+mi
1KgUF+bNwalQHmYOapbF+UiqVcGY4pcj4PUiBTqz2dmgz1SYV9V7nxituHpqYiSv8yxa9Ml8TrXR
DQbE22/SaxBLuNP4KXITYEjK9Y/dIDKu64kNKfnOXTvE8wjg1JTG2TEJyeEohRuqt4dx7476Rdw/
e/wpljyEEaPkyvOmGp0zIfzh//V9jw8f38yFfTO7qd4/nvrv4fF3KY6hHBAyb/6/3zpqXhUlom2D
//7hxxf2+nJtE7qcmyHZuo75uylQ5hJmkzrRpAiQGcgobOP0UfDiQdxP3fUu8bquwrz0rF2Hx2eN
Q6XcGNOCBQdBOZbVPiWpZ9/M+kStmfXUxFq5s1pgAbJyjGdbulDz3ZLv5GA919iWf48e/t6Olczv
jZSTbLNWT6M23QNvvteSTNG08wZkXNz+BFv9Y5IUB60EUbLWQRCJWODj9n4LU1kOUp7pi0kxbxs2
lD4KDRZ6NLhd+bc3OdRbqr519PUi74l+2gDw1mpC2XiF7Am8BbXQdTPU7qAGIOdE6LuJ8CkZUJEW
RmCo8V87L+6qgKE7iY5mZW9tx6jHqneQCuiLtdBjY3HO3biS7Fk7MT7RUiqbNHVOaHT/knIRb7GI
uLjnhjc9xlhLfmMSeJwMjViGiLD0vasNwzFL+3an9905Lvr+mt0z7tS1X/2mJ3xi6YH459m6zmbT
nhu938XIwrZJiyosSwRidR3VTtt8DizRG8cjDM1ptyvM6S/XQMdIHWe6p/MjbvvxhNPAPJmCZipk
VahKzJnNJhOXpK88zhL5LW+4m+WIPL9tEvo4rKTnsGNV55i+kqaJM0SLd0XCNORhKgZOcA7aVjYw
BekPvfQA7oGTucx1YuDw27t/jRl9iGUDfkNrHxBSeSV0hyYcNPCZdyxXRKP1vQGsa74WW+kAJZUp
iifR7OrS2Y8jQ0ZddohSk5cOZYTPLvWj18YrQt96U8+c55GJ+TX+j7QiXcUhdTonFGbXWZ12ED1/
oR6Pp1Sq5cXCldANvFnk+nA8NrJtpq1iL4haGctBC6WRE1KAjYRtRl1OomZnzJU4Dh+f2nMMDHD/
g8EZOPD/9znV4Wo4vehVvoapulqRao5vk4cciZOW2IgVrY4y5n+6QV8DVuneN0mSDHO99gjIoW2p
bJVzu2CX7KfJvOrSjDxHAB/izpsXu36aGbEvmoA4ap9GL52vBvAUcKhyVInV9zm06ZQ2kUrrss6/
1kKmyIKwWlEkOZ21Yv2aB3XcNiN04Wz3OAM5RPukN1I4KeZNqVjFTVX6Py1k/t7UfpBEd6ei9Yaz
joNQuoRwdHEhTxXAxR5lGlbZ+lU3LV6YGcpLlNgOJnnvF27kdfWMrSkqlTxv9bO775eOkV4wmfsE
hP2OW/avWUF3MI1mc6yZiWmNAKHIrqWZvqijV+6mLIGbrfPdbHfkua39lVxJxeH36SEG+HEZrE0L
z4o9vZhJpNtJ89zGOplLEusaKsVdec916GcoOIPFalOo8S0xya5JFeJGBhfTSyfEioTbWU65zY7v
Q4nsslEoF2/NdqMwEBvHw3vGadRfPFQHNlscFaN36Wdz3wn6ozszQ/SltausEURp6ioqpAKFcXUa
enH81RH1FXQK93He1kVUxIS19hrgrD1jepqxo/Sg6M7g/NBGqZ6Rxzew71ohv+HQK5iiNcmUqE5I
3h1XZcDIYP6rprw8wJ5s0oLeCiIrj41EyOWWlJUupchCPWm6YGAacmP5NE8xGfVIrRCRgKVm8lQv
9nPcGa5fcEC8z6kM6WAr1ogvh4quJCA8UtusKI9lp+nbeSRlCKWVF9Vagd6IqSQBnFE10my8e+Zi
11nMzWu2wbNBx0ud7BH4nEuHSJKSRGQ0ymSDZoI8ls6THyOVi2QQ01zivFSLvp9jlnWcj/vhzzwu
6lksxjMn3vqjRENDR7zoLo9Pa+3Tadzxnq1P6MJgRCWBMNXsDU9ptljnwkaktRqvYzNZ71Nvg7zQ
nLj1av0AywYahzMzzAgo13FKBsJLfiEgwlvtLp8GFdhhpdG4rY+842o6bXTnzW1Xy0/78kxGCDe0
PhOe2ZsYS8AyBkRy7cTFrObewMSsnqqEtNyBSMs7hwtEnwk7cNOCfaSqbnTFi8Cb3fd6YsCGaDWj
CaigStNgAE4jx9jdW8yCoT7MwIjEr2HowXmZ2q8FBfKADtPXktRvlmwp26j/jHkPnQ4466MhDMqs
F8i2yZNUi4RrJ43/GRWZfOadjS7dF1JYReise2nJJUyRdaN/j0FUiOd26sucufI4j95T4omNVP50
LIGnurX0YCWqya+L6bLUtoYRdr7awrBvteFEbo7BKjdBQcYJ4GUeND1kYZg1QZCFetFwITWgpQ5l
JQEpmXvs4tcp08rt1Kcvmr1+ZamGGNYjDBPdUp7ry477eTdkYt6jY3vW+n9k4pTkHgNTUAuB99lk
Rp/uOcRzqpMcgf+x6TRfLNIlqh7qguSpFYxv1iIBYnHVevcDk7x7YEeZD0JZ3xQvQYaL6Vhiqaf7
bsTLuly0rsKDqdZop3tSGqe12OvKb7NajFCCdajNL7v2nCOBLK96D2iwmOBFWUeSStPKH1Ov15tB
f0dJ65NW9NOhqGjHM3s4AsKv4t0oCw4Wzsq94xlnfcmcJyVnQVXiY1N191TEmK7TvHNvbTf/EDge
77P7Z4/nV8zAFXKJfuxOjpeXSLNZmMsBMHLI//ehvX9k424b8ZSAFOfNxKKqtsiB7g95mvzvw+O5
x6c2Yct7XSshoufqIHLVCZZJW4LKE69Kpslo1ss/Xlu6TwbjCbl15XVQUFQYYtkTJCdDd2zHY6HR
IMbgB6w+aTsSEBF72mS3cWeruX0pUrU86hXiUYgVPqxiGj4syE+k8ndXSEawBMFsI75VoIh0gtGl
sb46N9LEA6XzItcsvwc7SZ7rmSSOapTNsXdAysSUz5w6FHFuBk2cHx+53X1vHbgUXWP4xHiQf7Du
76iLwWudg+cgG2jCqbPyd427hs7hLwPy97vi5+cQEH+N+G6G+bi6znKksno9LiT91cRezeUokNve
n8dwvP7PV6je1B/UnInivsOgsi+utuavGkIsENny+t/TjdfdSssVh//neeJPLGA9Ei4e373MTnlW
4FzMQuof5l20mfcfuB7vNCfo2ONpG8PyNjbIxC9jzQ40hQBWJj718HjwlBSXRqyqILC8pwAFj8fH
04WosQR0BZjiGqeX/x6qtaB012BPqjyvVv2RLBDVR7hU7Pt1enl8YWxVvHWipmar106r7Fl17y+8
S4jSseqU8PHU4yG3OgLeChRimFtM37VdUv/YaFOQ83xGATwTCtkq7bapCeuxkIKgPDXfqrxV/g9l
57EbObNl63fp8SUQ9OSgJ+l9pkxJpZoQpTL0NkgGyafvjxQap/u/wD24k4RUJZPKJCNi773Wty6d
w35cEM/23VFpsB7NKTyP9Km+t5+4dPHQ+gwrw/E1CDT5xulT7nQt+DTSXp0RwpTrItTHd89yB8ZA
vgNmjk8nh3EBzlj3FgAceVPYhcZiRIaszOvoIUj9+irMcmirmPFU3cMzSLACszwhpodErlcYsUw1
4gKqrQh0KH7uoWzXvUbgSTEG2T6ZQv0bDlQO5hyqLSqEkHPVPU043/louj8kOpL14OT4jXogQJET
7pZ/n+jz7H0fJHiKf+xDL9ttysDm1S3fBW6rixc3//OhbSElxJGNniMhlGP5X30U//0loHWzTW4a
DOMpliiV+eblxzRlcbdaLA4t6siutVxaHqn3MAMbS7Zbqk3K+fKSF8MeRzJS8aCI9qObj09qfgjo
/6GkT3e9Y0+o2Fv7yVf4RlxHPjk283wQbUclimffm91FU9+tynYot1nt0yun3bax01Hyblr9r1C+
x3UX/Ezy4d6r7N6RifM0aQEyyUwG2/xdOnPebxkI4J86MlJPVE80QugX2yg2kgGjAex497Y8UMQ0
e0/DseR1I2/w/PCv/y1RNYspUdjI//sbvj7qon4TBSxi//oPUgb6m59tXGjuzywD0fPUZs+25qpL
N39Gt6N5tJmkbc9ny1clgl27RRZFy6V/t1JkS1nfvdjBUNKxwVzh6CDl/Q4olCardJPgYNygTKyP
kd/tFgHR8kDrS+ILHYjdrlxxZK69Vu5Olnl7J/Lnm1eXydWOOT25Sd+hsICRMPn2hb863w660e6d
jPOr18wyf7oQWt8D1O6N7OBYSLjrJjoWCdohsjzqTe8y+Zl8j8tbJaS+a4XaqWbKV61C2ZTFCSNs
v3+bhDFrGKH0u5tIpe3FyLh1EZO61z55DNofCkuxR6WRERerPrPW/NHQb9hpk8ZIGFEGwTCFc/aR
nNgJ10A7Uo+S/uYXqXdSEitkjXjJG1oMwdARriFRTlmYeScr5S6rRPFEnA2w24QDOwPVE9r1p1YD
KVE6A3dIM8zDsA4LtsVGlxo1uSAzctpquRxyRTfDo35eQRaIT7h6P8wIbAsF/d4DGI+Zjb5q1f5h
yp8erPiepj22DUr0LbTNchPx5q49IcE705S7hP57qBxxiDhPOHNJQv/kJ5juEIKFGW5A9BIRW9hb
wwz05z5iXNHV6e9Yhv2rx8gocaIGMz+GOTG2xsXCG3YusEQZkTceyvGzdpNjIPzmlPQvtWmWZ8fA
AtbqLsfnLF13idx5IkcsJb19L2EllhWx5qOfiJOe5C8uNfGWN1wdqN+Ubr/NVE4q4z5Xa68s/w6R
ZJQ/6QxR6vZdUOrGRBijxBY2dMEBrhuZ9AgQCusE5mtNYJ93hmRKc6MAG6EGKzvrIQqDjggeNqB5
+oCI5UQK6loN9cmVtrcfO1bNUEXtvmjokvX5M4tDvQ9LdndN7+xvpSWPXVh/AqEpV1kFlyvg9Ms8
SeOwZqS/WtOZKOyxwTsKYVuavKQQa0+GilGAsUIirMOENo44GuQU7oKEhQIEbLbqXX8HcYKvGhCj
5izoJbOJvbJA/pcZU0MvPowZMqzWDM6j4/QHgvsajlHDd7QbKbNwU+wqXeE/TMcDfa9qBb0MYXQ9
lhuOg9TemwEdlJvsSd2zr6WwAFdgAUnoaIzoHXf2SNcpENK9Q/6HjuLqyVaQ+LJ1OcCt0QfZNxnh
j+mg5GxxzjUPyyRhtcDOvrMBY+GS5WnidLFuo2IahTZv1ZI7sQtUcZo4mQvw9dtq3tESl25cURAq
2XbdFkVivea51AdTZRdKvGzd90Lbkd26G2KoXpKzCV2i1ISJFUl2JNsoCnSpwRPJSDbIhvrb1I04
qYzJ4mVFMTu2tD7da+4U4iHH9LPJVLnuJPqQArkq99o+HTJw7xmeMyqhQwQd8+o4TrilOUZmjs+i
4abUZrbLaEPDjaZVNvmPqa/2Rce5xkQ/qCWFcaaRhX6wzby11rTjTTIRT9xJY0EAGE35dZhUgFA2
kqgd6YI/SEct1o3Rlvsu8qjfR/2lcpgsU14EtB+TOdAKEX5K6ulgmWCBhHa1ybe4+D2lQKxwH6O8
fGiQDFH46vmq01l5kPrADmLijHbjaSjlL6v2P8p2InrkW64jjrdxgKwcGBGW/xpVuP/S1PeuSdG+
lwV0GDeK82voEmUdG98tmZZ7A+PEdWJx1amRnl01e5UkirWiIR+szTL/TLckPyYiu9S2BPMlwj07
40pyBv6A0vkDt9E3Stj4as0PJWdtMKfeWrfppZkGSJeJpkVTjTamKAxN8HJ2Rh61x6jHbWKnJ9gw
DPaLEHuG4idCGz8AGIfTLsL8bkEeEC3pnX7oEsSmSKcf3d92Lf4kBKQw24vXtp++a3ZdPjwF2yOK
YLBO74OH4qg14CDRwX/2wwMWzOrESZLK3oNI7CK+PsiaNpgstRJ16/RgGvtLF2FHU0hc4hHcwyjw
nlRT+IhGiKSdI3nmnaQfEUjtGOWfg3tpI72+hY7EXwxTyFcfvV4jMQXtHpKg4jdFAgwXOXZTJtgf
3l1jbJFVh7OiDDFVGUqcjgFyWd80dtGU64e89X7Y0+icqvFQ6OVAtTiP82npWrbdb5OZJFTWr6mX
IpNHESqRhSlxnnpEM92sLyHzb13DceH9xKsgNHoOQCBvAqbMQaTlpnaY+YXMvVaNJUkYVdWVnNeB
0qU1162PLbiIGoVlmdbzzLyIM47sQcOgMs+LE45+/1SZHISFth9opt4Cht8Wd/ytwkOlF5ehDozj
aCMIKcIo2WjKMs5O/yvKzepaCwnCVKp0Y7GZbbAvGSsvcq8RFP9TG0TGgYiTCHl8vSV+wNp4ongP
nAbp8zh+dErSkYnwvfaAeHBIVej2wby5XYoSIYt/o2fqdxZHbzaItGISP+ZbQXVKkyoZZjxBtLLH
dl/Br0T4GP1tDaNF/9uUOE5wBUcaPL3Uk6t4jP/mYeLtqnD4QWUgj3PPW+lztqnTMZ7KtKcSa9S+
a3E89b3fr0OgThupx09Arn9YGPwQj1WvGfbwi1LFHp3Kr1gMP+Fl7LUSoS+YRGPT4GdHYX3MRlft
o76vKLrpVgBIha9RHmVGT1RHfb4tIt3eywmCsGYUaj0V6Pqqgb/JR7PK2FH7qWmRedBix36vhPtS
2QlellIDnNHr7dESzrTv59l2i7Jpl4decNdNF3uzBOHfjvp4kO30VjXpQ0ca3IdWux1UyjrftjOD
klwbePdbOtCM+2nqbtoKaHKfbOKISEQMTE91K18cpdTxQIUNsEERwZLpoMJc3m92hD3QqHSLtEGI
/ledIf8P6WJTPL2uexlaZzeTMPv0Ldw792Zr3m8vn6xV1QJTrGulrVPhvQU1GoC40ogoQNOsaLI8
94Xw1mX0kY6qvw24oWnPTWtcJfqZ0523Q4+2cUiMoMnTvArMQLBVRlyL40PPk2bnqhzvNjZJb3j3
i6Te5KnO+Al0iMv4Z9UY008VhuMqkO9TgizOSVMoFyWvW2//GHEo7WTiN2tLGXj9UwOgjzK3U9Q9
T4zpGLA53XqU80BWmebK9uu/CSajle5Uf6qSZUC0yIubn6bJ5By5u9wZYNBp63EZJlZ70cqkX5lO
hUgujtyj2eykbkJEdqIb08VPJInTtuUkaKZddAkS72gMBAk0uYeVS+MguDxYoZs9/FD8qQzSopqG
hm1VvZGE9wfWhra2ymTYedLYG8BqWT/oiHeGhqq0jA+BzbJs5jHDjKTHzmC/xUryx3AAQ11c7qbw
T+y03XUwNQ6hgmdop7ynSFr3GVpdI++1c8ZEBeoReTITi3f221LBvqx0jlFR8dPqjZ+cQuJtgkGd
0Vihzn3JbKaLP2w19feGCoPU3HBnaZY8+118EY6rI47jRNWHisSl8qZGokHTxu5faXEyKQ7HnWuP
RLlBxHgTmY3uWHZ/jaRLN7l1LZq6v2oaanvqBWDBGp6+Kb5iWp82qKgSLAoQ0ZGKbPQs91Cj2L8S
tgf6YzB8PF47s6btow/OYTIqaDRJAUOsPYY+KEakoONGhICItRr5p1biOywaXpGQkhyX7SaQmHj8
Wn9u/MjYMpA/qDoMSPKAuWAm2jVw2d6BoDHHmoPk408/1ycG8hwSXZsGMFBNbFKSMoElfuV69Qt7
ARxFUuQYmJcvemCR0pOAf09L5vrc8iW1FBpVSlHBRNUDMleAtZGljtlTBjqzw/5AwcjwIKcfa7Du
NA6HWqlGArEc/70y+nZXalMG4cs8Rh3GCoQ/AHGjzyBW08Zpa3fjawqzWju2z8rwydIe+72fk56M
MrW71n6OZhxomAsl+LQ8MNb84RiZvVcJV+pMn2D5Fi9piTQ8mlisUjBxpebVmFMJBGRKnuI6oL+f
DrmxbmzYe5g98M3OsG5452Dd3crb2yZevc59DvtQvCxgtK+cj9RmcmuFxS7iHLV3lI7+bqTrbUXp
b4d8jr3rq2MZMvHNZlVzqSz9RHb985iZpBU25DwaLvVkXytzZ6EqT01n3RPwAGrUia95gfVn7HXI
ESi9O18lGycZtLubsUOmlZm9hfWvgYCKl9CTUIkC4HXAFeEymZzdsQ04qyI3nU0sfO8pzGiE9POv
1Klz962LrM9Q8m4Q6pb10d6aKcdOwZBmsKP8TpQpTmITRUvCiCSSRfQgUOEHtL47ATL2SVGbz6Kz
hXDptqLcmJhX7kR//Wkbv2fzlS91mBXcC1K+LF9lR9OwQ19E6Dum38bXKCfTFPDxUHHu0pL7gn0b
Pe22UAod0zjpzCOQbWrNdXnRl8QT35AI+OB0kaRUahCWIN8VEc3qOQ7Z62Bc+zEcl6AKnlhjFbOe
cFtkJgomVzs3aRpDLmDgU1fMdJ2qvrUydK40n+f4H5xkMxh+iVChVbO2NBgRtR2U69qo6jVoNdQn
HYLw+QTq4E61+evWrJyUx3MkUEOSopK1ddaq+B4qezpJKs+uyrA+mUlypVolxRmrRGKRiAmq2822
9aCJg6pc0uv1AK9JLO2vSDnTsi9WozGOgju9KuPgTS+r6TKhVtqTX/DeJO14im2H9l9q9XtavcMX
o1L5xBFgL6QTx657WT4KItwfjVPlT0PrbkPD7V/58uUiCsgTxDXHKW556FgoijJZ1VCK7ob0ntOC
zEWf7sNq6ilmK4z2XMCRZCrpVptAQyDbaoTJcWZ50jEbMahxxAtmEOxmepRvqpziM6cTf55a/eQK
VKcTrtPj1PhAn7BNeaymWHaea98Ub9Y0HgdckW3g4zXReGohE4IRK8JqiQ2EVDjuRIsKJDfQPbcI
dxFgRyPE3zk3SUs6iI7pDNhyR303WFjraz/MMbKyq8QDuVihQEodJr++eJ6G+ZUAtMQAxamvI4Ud
26NAQ6QLHxuJZSWbMPQ0tneO3V4ff+DIvmumhmyNe/A6fzZ0SYggmtnumIwARpEz1kNjv8jRe/Xh
Tt8k50RcnPa5wjzEkLnadB2tEsyxAwXiiPpJw9xh5VBiBMmPD1T8G64E5Btztlcy8e22mcSfVQz/
vrJ3eoBSJtcS9+sdj+LIpxAieUOwT/hJWtzCKhCfQ5ixhCDUW08qAidh+X+rEl8wR/LgrJFTGY86
E9JMIvKsdXiPYxT2u4msUToyZb4BpOYdPMwib5x4aJMOBHyvisos0Lcm414TxbSPK/XaSXEiY4zn
baLcHBS894TZ7ZVioDnEoj62siPuSgV/QKmtA3+VTjVomCgkW0el3hUR1bg1xMA5mMzJpyXJoupb
eq8eIYnLgzBHwm4IwyJpFbZRJuIbZ1YO12P4zE4CvTWYTDZMPzt+PX8tzN6E9VwzGuFsiUDLD+OD
Df91E7WYZNEI8C7KlnNZlGSHgTRUktj1B3rrbAdbodkWamQZaTQUdU17cIopeFLAmnI8yPbk6z9Z
NxgKTOa4nzz7T9ea2jea+kCA5tcLKnNG05hr2DBe/Lh0n9LePkRZeDQIHVthJquRd+Nn9yNra8YZ
QiNm9jfm+o95Bz+2IWgsogvvpmZgPg80m+Nr9af2LdzlXMaP5eV2y14eltsdrzBDx7mVY7OTV8yH
toHB2BlphEu/P8dLh3q08rxvk/8SjF200ZUnn2UJFOkrlJKOF7E/UnP3X3tbgIClXOPKflBdR6R6
IzuXhuVu08KwdqmNk6ZisEVt7dQHjf8+IDsGXALLat1VqJrTyd77Gb7Ila4lv7E85ztALJuBUnxC
Ttt4Gb2ETk77HFXxaw7k+Dgqq7mAyAXXJcSmx9yEJj9/iJlLW+iNfV52gK+cxmWRxoZlnpRX7Yhm
NW6EnBKx0eBjG1zDXpu1TfpoHRzMptU2Wiz7zYQt+u5L/Q+/Hdoqr4OgyQNwIRhCZzONpf4K2IFu
cmP2T2lZnkKlvzs0TJ+0DlFIqaufg4rILaaz0LrvX5Bkaz5bTXHhX1U72mcMuT4eYOQJBp2dHXBj
99G0iNgTLUdTqTGY9B2NGHAM8cqxDmwynyni6vdppI+NdYOAOYRUYFjn1bsxEHASJvStZFLSziD8
CTcrI3WOzrifyb4w7ZKTXB2XlzSZxl+epq260UiQJ3+GYNDuRYfGrxtC9xLIAXV1N3PCAnlJXRIw
LTNEkQkPCs4ttCs0jrXHL0q+GSW8EL5tFLsY98ihjBg2h5TVZieHp2XtxBfElCFJQAuaGkaeiXHs
HE9YzFuyESftpojt7RLuN8QAoaLC3n1da0aH6zq3rB+EYbuYDk1oN3mLD6VlBjrZIwYxzVeHoTB+
dLFKtjAvwNvm3QlPHYeMECeXmEzrFJnoP6rRxI+n0VlK4vg3L7T5Liyd8qy2zzpEnYqez1Ez7O4g
RIGZPrXA2hPQF2FOLIzAeCoKUk+k0ZRP/aEQZK9pjCW2RBChNOislTm19BhMu8CIKLRD0FMpl0pD
2jIHv1ZkhcHQ474YLNFvlAkexO2bNSKG4eZ49Vn2+2ww2jsZB8m6jmMPdDUnpRy/zPJqLUshDVHx
mVlGsvHnlSHQcywIjt2d0mEmHSf5tpq5FPRVevStk/ErNIG1qs3CLuZt56oz/Ag17xDdWs+APNbj
n11ethRX2dY1D+S5VndPUH13obktEqkf3GWlagjgq5lY72oDb443M2X7yoWDbIfkB3j+QTQFCePd
59gSt5wn+sfyW3XD9veWntGEn4OHEP12V6M2yL7krq10vTkStUjs3Oj9Clvr1ey87tnpuQ3iIGLG
i9iZ0/gg73hTZ2hGczP68WhUhbO3Bjv9HCUix7hI8aeqSt+GXVY9xgLBUSw6+9b1wYcGU/NzgEuM
lkGovc7FsFLNkO8A3gOXmW+egZIJYwBe0qQO11Gpsue0IoJnRKVV2LJ5kj0TQD13nj19BKo5d4bJ
ON9UXhFeOvS9N2jkn5rwu2MFoIwmN4GcXQXZhPDizQTg8JJaJPOK+eht9mzaisPixnBnaw4JuI/l
pWFEiQJrCq/NPIknG7s7pBhZz2HKUSgJLe2QG0mJnYEDl08pcNbs8hrV0FMHKe8F+GsgYDxZ4kRm
W8MVM8Omg+u4thOzPuY6yNMmgWOfzWHKE+5efBfQMjNSdFZpjsLFmkR8DA1IGX2R4Y6dM4hr3f0J
KNJ9aW0WBaOI5nklCHZH6iws0GJOdRk5GCRqCxVe5TPOht07+oUFZAXp2BIlrKQzrTyvji9tjlvP
0PM3e5TDz2UFYHhVnQccv9uu5s4YrarfiB4BdGuw/Mtk8DYkDfP9rpPdqjzqOVKzdmWqQT5uEr4L
SIk12UCxR57e0KOtcBApYFDPcB8XRX6J23iCsTGiZA3Vo5pNfAXutI3uVfwIX4PapGrSeFL8SFHZ
DNfkb8ti6qQfbjN2Nz8u3HWR2vkB3D4GabbVlY91+Nmy66uPIMAcSv1mof9aF/h6djxF/UDfejXW
ahu5lLXLK95EVom1H+/7kreJFsPZTYXgVDop50pvE8OeQHPo0Z/ZVk1THctm/E3XJlyXet/sp+E3
dGC0jD1pAzaIn8bT/G3gortiOl9jlCqw8oeS3SIgZRB15/e2UWI/DHGPp3OKPgSMLoQGXFDqeaoD
/1lgOtuVvTE8vl6toh8iRK3cEWbdYZUBEoBQqLe4DlLAsQRqtcho9QOt/4EzAbSTyioOMBTCc+pZ
HIXmvVew0G4kR/ftsh/jn+KH4KwUhw45K7cetaWNLLv9GQmatNF8HBd2i8lVaghHKweL5dCthpFL
s83sl7i20V2NNs9dR0c9r3kAvxtxi9ugvzY1mnIfFsASSTBZlNYTYaOHAKjICswPkxeKBcso73TI
/E3jYyrV+IqtqasIvPRM6RLBJazc6F626mC12hOY14TpVw+fJEb8gmuItiqA20rLrZeE9EFMRw3B
OFHerZeCs4+Suxd18hLKGpkegqzjUqSW0kS8GsYvarwv13rh4dpVqoL7kwx3uqTueSlRgVIjBXOM
iz/H33Gn6RuaxA0JFoD5lauxIc5OsSVgkmmotdVazAk+Xpp7qaJNO7ivJrfRs9XH9hUzwHMj9O7Y
m/qFXm217hDcnSYIcOgXNXnu7PCtDottZY9YvIvOuniG/VG6A1fEfIQyCSvCmK2foTU0Z1msC4nj
LLToRoIYofIREbzTfjgV0nvYwFTIYh3FGjsf71avXUAvxlfYfjQSEP+jl7Mxuxh4SONGt26I4XtU
oql2JLzFGjv7EmV1vfnqEDAEc8Gg3ZJWf4vHHChin8lbwXz32gRzatYHF2PJluZr92iyMFOY05vR
o11HwQFi1+kQm9Vhi430ETYY9j1cCWFmbHoPxgIKr+CsUKiiJs/mdzbRKJb5i8l1eLSl8rbYZiyE
WGo7gu2wm0x7ZIbF2+I5/joebPm+LO1T274NeX6cklS/Dwj91rmOq7SaymNr2+Zz1cGZcgKOPRMt
nJMItV9eKd6nWESftsfIt+gA9aCueUUbULfIbxxY2HdR198orIaLlff1PiDcAaofbaIxAeKii14d
DWmtRokLe8whdn4dcLUy/tC4R9+L2ptWcSqdKz1Q0KFj9VGLTN2mpnORKEfI581vbk/yYDvm0QOj
ors1Mnpj3eSGj/qcX5btQ3mQcr4W/9SZgr05j+a8VmbX5SPZ4TLtcWQegqi3HlpTvnfCiL9LNKTu
oO6phXzTx7lI3iOje3K++L2EO5aDTecPfr2i2t/xFTubA+OstY3P+AsP9IbKQwdn5zxEWnSm+iHg
AZVLrx+HqYmfqQWSt3Siaq3Fm5s7hxjsm+k5hGAbdFdDkqDWY6oPF2WPyBuGcEC/1r5KT4fUouoX
DCnMEfCaQrMI1RstGCzOjTomAcCZ5ToxQmzs7bBx6rQgTCEDBN6TKpmm4a+llLLi5jMuPpbfhHZJ
fykslkTVvUTJZPgscUNyRWe9p7mkb2KdwXuqMXAoQshg1hxsTdtsuC4NBCa7QDi42FY5ac0XApn/
1jqjuNBok9sYV0vZQ+Hh6RD43AHWI+vfS490aZulWr/Th6l//lqYI2dtmDiLl4tLg0+aodhXNQ5+
9L1meNRbTg+ImvJXrNMWB1xFNTr6k7HmSBJei+4bs7VVqAJq20z/EbWgz+2h+u3Mt2GKiGlPMoHJ
TttFLzAwVkPVBBdOWEC4erbsqD4ONq68vLbfszDQ3kaPg0XEu4n2IPXvLkdR+HFG+GtK3gxieH5P
LUuIaNPi2RtTylISqQ/L4iiUF7wTW/zmlEP2VEWO9gRw7EmWSn5PasbsWMDCnY7V4nvsDQjJNBGD
k1LUjYjI5j0cXfI1AYQ1LgXa/FACOBnRbByXMlAY5BdlhamuWjSCcvLrNw8vyLLNTAm8a8vqSPNM
S2IIvuI+PEsQT13BegnarZ/F6MfGrNzZkqEQBeR2Cb3I2sY+lYN8McLF/yB0PF4Y7vqqPv/rocpJ
LBAMus4oQe+oUgz6FFF6IblM36dOweI8ApwFIrrxAgaXy8bYjGTEchpvDrnpG+ucWd4f4rsAlo0N
uHFJ3m4YwU70GKtfRGnFDJajZp/4vGX4YNTJEHN9JVHVln7MRJ8eF+WTVa5dgkRdkg9a9wwbzN+b
bXvqo1iDREnGW8EZYjuJgrFVhTkhFlW6Lyx6EGXJ4T+Y26qJskvaU90j8xxj3/v8NAcV3cpwqvZB
e6u8i6bj6Q1h/KOYIJNpPTpEmsysN2b7nDTNtVHTdAfWDZg3wzceo5I6Mc20Xtl3go1vIjnufJu+
CkeGpfRxpvYQzknbjhjlwYFmQkMEq0gZOsNBKiwfVda3527yos1s58RUO0CeLshLQBf32ZRat+4d
2qRca+m3Ljv5S3wRVk6gPYkLRaiyMNtAng17bTpWpaq+dnitQArbOhKnqKH/WS4m6UCAS3ruP1v0
zVPRJ78yStSNSROOBcF8TwNCvuaXlp11k5gi+j4Cm4rM8Tvr2SGym2QdpsJ+McPpNQNDcKJ917yg
IQ1Oy8WXO2Ct6op0dcM2oKuj1dM13943CTIrlMIEsf920uwAEwJD43CdW4VfEwk8s3AeyzA6ysbS
N0HPSThOp/ZmJvLJM8v0qIe9yx7vhVfLA38D6Na3wab1hF2vHUwWgDdMucoTmV+tAEkP5JtrrMrw
uLwNjYbg2x70CxM05tKeyemgUdBm6NrFuhXshcqD9RLRVsUc0GghvMKHcvc4IKK1Q+AqUxIsLZYr
DgJfSBSRgiwn5lRxKZ5Cp3B+C6e5dSaolJYG3IZz55pKzXhwDHWPZckhN6HODYdUe60Y0q+KAXEF
7NRrWnmP2uxpMca0wJZeKozDqHhYcoi2Y9H/BmI1YzTbDjwgjihkVAq5NdFsedY/qTkhF/hfisxM
GN+CLEh2/JGkkcw/wxNrZZJsHPTmN2qQ32lOFxkJ/ARug8JcxBqdXb8LL0s999VZqH+UJLo9NxZZ
QbONXcuN89J0NTkAz81PV9mz16f4S2OzQ4Vu+tdRkR+wXGTLqWhZHTUrBG9moN1a/i11azoumfM0
1e77EixsEWt99FLskiCAdxQDbwyjPV5E073RhgOP0UAJXz41Yo/omVyImYn4kcIjfO8oSnFTjiek
e2cMuMXDITrmobPZL79v8kDyxolVb4JCqIcj7BhpEoEGgM3FquxI4XGSMX6Oi+rhGBGmwtzn3ZKz
KlfIjXDidhuOfblHfaFWhEZ8RyqPm2lkn1/uaLu2r7VJdpg23XS9c34HQf6E+bpj06cJXDnnyu3N
d+Kzn7EAw7pVbs+MBBxYkrbo2JOiPtpj8pm2ZX7U4cnc2gCNE7vHEd8paFtB94N4wU1ot38FHbln
D7chAaGmTkINnajlLVx+l90TWRBQXVwiV/SX5SPLwVX31fF00HNjl5H3zBnRZxm0f+tCf4WtElxL
jnasS4wclq+wkeClGdwML6Tyj8l/Q3SFUzRup73Wo0cHWh7fQm7cPQkAKKbmBc3J0p8TOqwlTmoi
fqGWKdl9SIS/u+iW5kwPakijkIflKecMgA7KOQkrnnZft2c4c/Ab+KtV3qfrZXlH0VRdzDGsz1kw
96ORYFqXuPzTuJH3IfAQ7yqE8gaRMqCF0p1KjOTU58NLLoc3iyPlUsYU2Tjdeg1lebMLu5oaVAzm
JerLiTKGj3ODeWn6noFlviIK+lQmmtOvY0rlk2pv+LF6FIL7xWmL76mBlN2JqRu1BDbhcnzF1Otz
JHD7XZu9mBrhFPWM8VruuIJyGF88bfqxeeoZCJxHa/wVY9p+YGNyH3k2xUdp6XCP0+FnJbIrqBXm
CjpxGlyqOh1OHmyc5LeyG6h7/ZXRO8a3yROPr93e8oyLCUump9i9ycJqnhyulLXhEaWxNM2tDO24
YqOMc+/cccihcwPbg/BW5/7/Djs1/hnkKUxhMgHTHc8zURSIf0TKMne0c3PycAfGBZ63PDW3AnUi
tb4OP84Lznn7ttS8KNi8ncfFQZwP5e58s2TRVWXqrpQrMTMW085SA6Q8Q+RHp6LSSbRtpznmse56
Yx0C8cyj4s/SFf83f8QcNvy/c38N5BC2xZ/gu7q9/JG/frIIhPI//0P/PyrKRt3sSYZs0xYuHI3g
ezJAhnEE7MpuHnskJXqyr0FOYl1Sn+kHg3mcYSRI02xti2Mo03EfaaTGpHP4oZkSVxPX1bkuPHV1
O/ri0fRv4rmt/ytZmiqM1GueO2050zD+EaLsy3KUY4C6wBhMF4xTCbaBcu4Sxt3zaI6HlEH+Zin9
CxRQG0T4xtVHwK2aFGZYe62QTRwJTnLXDEfcg2872p5uR0YckJ28Ip34HYogpKWjcYQG2HpSBFCv
gHV6e2k78Usn3H1og26iQWFuksal9NMsZkYaUVmEktRbdoKPYjR/M2RhD4Ol3cykDBgx0WgdjLLG
9+/8rS0cE676/w0JFo5h+QYLhGvavmW6/8iYtUrhRm1gANPMTSreORe4RJbHQhNP54JMyXUOwfdY
Rp77UhfB2Y6N6+TXG8gr3mfYUgj6kZbvulmM3iO//3cZ8/Pv/8dVR3i56wlh2y6D7fnW+h9X3ZjD
fCf/gasuYaLueDS1EC3Xl2WbFBK1nnQFAtm2Kx92vkpoNlU9UY9pifqdN7ZUA9zaQEtPpdRPVVDY
Zy2pTV59EwaGo9BKg8mPSWgOUdUgZG7/i7nzWo4dybLsr7TlO7KhHIC3dZXZhJYkI6j5AqME4NBa
fP0s3MrpqUwb1TMv85A0u0kRCARcnbP32gezQE3+awRNbpyttVKHNt/VIU3OxtiG0r2Dng0HDyTC
2nbd6396nFmWZ3qWJPCbYpb5l2RkVRG86qQTpC3WprwnjGNs1UllAm2Chwwvm5FavmrwkbJALzIw
+iaGg/0vkxvz2ARkHRVbbWqU9QCragGZGwrHTjZR/IDyTlQ5BcT/m6u2DM90BV+wFf35c6Jv1+pN
0XHVFJ7Xk4NqPJcO6SlDk0OMqqa9QmSEsbO/qetg2zt1caIJde09/BjjiGapbRAiysB6LJ1DHXbO
Ghoc5ar2/GtyiOqk+d88W8Z8J//8bFmeLbnJNgZdRDfzzPFPz9asoBmNYnJXRTZ6ew3y4h7L2j4W
UbSkU4Ub1jMZtmFUHZwWW9IonLscwFYVF+5C6lA/FrnK1WaUYJdS+scvAxvn+Nea/Ov2/uvn8G/B
N4SzZAzyrP77v/Pvz7yA7ARd9S///Ps5+iSwLP9p/n3+tf/4sT//0t+33/nNe/pd/y9/6AFISZ7+
9Uf+9Gd59T+ubvXevP/pH+usAXB8ab+r8fpdt0nz6xJ4H/NP/p9+81++f/2Vh7H4/ttvn3lLuYi/
FkR59tsf39p//e03nqJ//ee//se35nf4t9/+S/LxnkXvf/n57/e6+dtvpvG7zpFKeMwahklcIX+p
/56/Y8jfTYfztWQlht4/LxdZXjXh336zzd8dR4Br86Rje8yFzDV13s7fsuTv/C9LuIxKvjIqf/tv
l/WnD++/f5j/krUp6ZtZw+L41/2AaXhAZ3THsXTTcBk0f9kPjEk79I7wCQRIwqNpR9961pyS0TtP
Y7ozY/cE9v5O0wmAYEqLGwpX2J2+oXqeusj5aGz88NXs0w8uth5n2Kl9D8mHc5IgBC3nheBRE/mg
wPg+TG//dIv/eC//fO3GP3Lj/2nYmIbUPcoUNu4T3gZOjT8PmykeBln5Cd2FMH21A+tUSHxALkGW
CglaZsGzMvxVH8yCyC6FfIHiBHwzXT3/WxvRZZddHC4cka2GSbst2+AyR05yEvn2C7nzoQqreCqI
Rc38JTawYsHHZVD0jJ88ohvowcOYJiJgifN3Veosk3n2KFU3Sxg53Fmd/gnsutzWQIRRI7k3I+Qt
W8oP23DzpWXjQi5izP59x1BukuYtdFJieSV7lEpj6zvdUype9CWFv0nzGqgC8dUZ6nwtY2hsrCDb
POgA4pTOsCRTofVc1LYhna1aqa/SMEGg9QMGSlGtpxR6XupjJ0Phg+Ehxy5V9BFhfcUbdsUUB8gG
y6GDY0YvuCrApHbn3IwB96aMJRJPjurdlIbruKAOjqDTXGofJgnirLVZzU1FjtnxNkOW3rUW+Pc2
EtZkrIor6LDzZFfXgQZOQdNjYXSYPF2okoEZQ+JCobVSuIwxi5fWKk6q+96Owp0myBlNrejAYTJZ
o9TiWNAamFSxY9VY2kNKW1FOUQoVDZ/LTEyKIeBUTJyg4ynZy4Uayo1jvhY+mGWtV7iUNZDF01ix
ld9IMV0BBUnEC/R0rNE9+qh1KGhUGWku05UoDjaBJXm7pNNRttnFkCP8gDh1IoBjQcwQCEoezh0k
rw/I6A7v397WtbNpIhwVhUOeRJt5qIDar6YeTMK3LNIQKOLFLW01qT14uYIm2j8TOzoRAzijqkBV
JtbOlNQ5otb01j78uKMzQXpwPzKLnOyggyUvcrrIjpe+cCLZDpZ5KajIL4KJrCk7Thf9u6a7XwZ0
0j7yP6lLvkdSXvuZG+DK5/Qs0vnZqrQPO5C3qNOfg3Z8VN2BsHVvYUwR1dJ4M/jhk4s3dtEMkGW0
Rj/mtpq7sqzpsMNE3p1YOEEC99DBSpUec1/beoFxa6bG1RpYYSOucqEZdy2YEdWXT0jAsTpWFqFC
03gzNN2piYo336q7peXYP8VIKA1efKg61kM4oXvhIM+yCCYndCmtZUe2te/AKE8jGWGacI6dQdi4
3SQ7s+hPviNPBIpQ0n4CQfYTwlmsiyJc/fozWXXBh8CejEyuQnsr2/5NI3Z80eUVaCoNZXrgUfxy
6qfBS49doS6FcZM1mrs0R/1eJFgGnequD261PmPCS8UprfJPLSDVdkSTvejKswf1A3MNGcEO1b3B
aFpUJPjwrR6HPXmmOIaOwKWuuR88J6Cs123KbtBEXQVMgOSB5mXMAbkWmOIW6ZCkaOnxdoOGpJwO
WLoTM0sHOqzZnrVZVxrzHDiNt7Kc8cfBT7ZoLbkHGfjeVGStFTFPSF886SjzygyxPRtEOglrjzpx
X9YXvZ9lRnm2DtJoozp8aCbYjanpF2ZGPnTZ8mSacU1hcYDemftnG2JHN9JyDWoLRqUkwr4dbzsX
VvxIZdSlAD5Lv5IG6yqylZ9s3FDXexxtso9Ury5hWm6hF+BbGpF0tdV81v1AXXXwu/BBJIQ2RT6d
9yhCyK49A6F6nWKLy7PBk6IwWSmX4zaYlQPJHOkaMgEaF5+mnAPlfQyZhByldsLongua1vtR29cT
hoNghFsgTNL0Kufdi4MX2kjWIgrNRw7CqB+gXIUmH6xGy7UFM0bzG8TSNL4Xln7jpzST8mLXo81w
4gCoo/zk7vDEW8eqg3MO842WVtqoBYkVWx9h1mTqyU4f7PiouWRWaJZVrOkifnkRoWOiEttEQkUn
VmU8hBohtImK98gfi2ukXZWl6KNY7dLUo2Y5aKxZbuu+aVn30KUEzQ7CuFgWOe1Ndm0UoU9tOcxo
KwNhmHYYKvuz0e58ASaOcv4K9ksckYBo55d8GihUQLUKR9go3GqslB2iYo/IDvh44Cl609zopnsX
OhXsuZKsEARKnPSsFWskVWedHox8kG1XHWiTr/tYm45lM35hqGPjkKezKMM+aSoRB8blO9Z+G0gI
7hKyBzFSR0BtbQQWWZ0w2+b4jaIC+X+qWStxE5HkNHlfVs90ovSN5ruPhcLOJYaGBB8wQaBS1dIr
EU1j10EE6LlHGgAAMS1yAY3SvEcica+cejN64ewC8NWhQQbqwPpCbQXzSaPlAHc1djdws9iNZFCP
O8JsNkC+oD1ZBW2oCGUpCCacgXazqF1tXOSm9yGDbFr3KqQLhOgmnLCoqeQVFxbPeGnWy9mJZU/Z
F8mNp7QsH0Yf9qrhQRnpzAvUADIBMYQn9a4Z+29NOtm+jAmO7fm1TIe9nwkXSu/cAQCJZb2DHf8F
5H3U/L2VtT/hQEthbJvXInc/W7O/EXr+5tbBF14arAzG3u7UB0I0qmYVI3fKq9eeRxIf06bMsRKA
hoX4fWvr47l357o3CaA5x8gqSJI1r+2TFInNBlFrbhBmi6CUECHd+kHrilvggpEcdeNEhouF2zPJ
uVZjwFipEJVHA1zhYG7O+mB2QS1taOCCB/ZAAccJcT00x5YcUKrFZLvXij3dmq4PIVi992o01Z2t
NzQjLXjTBaIEz03FGj0bllGpX9rSWueN1mxQFTKrzNSaUW1dCH2659Ckj8mdKYlYDMzH0MjvLQvT
Dj3TDZmo3WWkFdFaguAfeUqxR4R+/NVZ1Rd+lIsf/bLfYdi006s2Wi+R7T4arVphHblKwgeXSgdx
AkQe7oTOyA6AIIfYKAWqYl0nQa2FmmyaE7XyrifRpAU5QVwyLun2wbWjH8+wNiVJHktHTiAc0uSh
enHjlLEUzhYkMcMYBL4dp4vPTa+fRx0XEDx2RHVIG6suPCZdD9sZY8DKeecph0gpdXoCBrT/pEE4
Vq0KoW3MvsGE1OZfaQCYn0BT4k5LOr8uDnyzHr+KsrypDFIPsvEe7xHcDrf2WFf9lcLztJR9RQWp
jx7r0qfQ0I/LloAytsE1IfWPbk0KvcDRs0i8fgs47jHJq3c2OOsY4MlaJ+ZmmfXOAstPsRr6YJc5
w0+FLXmRed2+DybMkRrQALsC4u2jvRkUoLdpqFKSkbH4TH6FqrGMt008m6Czglib2vyUFsyTvB0X
3LtxkdjFPYa1l4Ht0LIa4Lig8lvGAjK1pXvHyADtP5mknoVkWZhlaS1xbB8r6WZ0mT1tI0pCXaEC
i7ImKSOmYjaANoZH3NA+hOUfka2HqorCthbvaoC5JSzvTRyTRjI04n6Q/lk6ZXp2mleFV2dddPEz
s/CLlurPYsRI2NC99X61lpRGBvqdoNV45GaR3viS1uonsq2voUWyn/sxYTSTxiTt7XAmzlUhDUYC
MkKis25mOfOyAEaNknMfRPKM2hCb9S5S8h6s/ZsCOK/r5kdGUQP9f/llu7CpjRHcdWmT5Jn2KLI9
7oa97iI/wvnS/xDveDv67kPFioy9MOtxbOUrh33n2tHqLQY6C1Mu6fJz1kkR8DravYNGcdd78qIP
7KnYxWL0x6nq+PI7tvMHZrp1mXHooFKUztxCAkq8uUMDbDfmvANwC6mRWZzVgNs2tJ5x5zcLcrYX
MWoGi6YhGILyI2n1+h+nSBgPh8iFh+gMZ9ikb0FP38+ou+dASG+ZGAQVR/GwDvPkW8vKu1FoP/3g
Pvvob5PcWEapcUgk2Z8h2raFhLfVFuIhmIjWNung6QExrpWY3k1awZvCiN8HSkGFtD9sc7ZhEXM+
NpiHX9WzAHNAxGJzEMRosgPq7s3O+DQGstVsYqDb5p7jBMKh+r6xsxIi+GcTO19dweYUlXVDfcmm
MxUbq8Yjk77X8TvXxV7F7SNOlS2tJ+ZV5kpqYD+J/4oDrF2MqfmMA3FhliRolMPFRg2n18eiEceU
DCHmFOdE58cDRu127XecFQHcdv6I0eK2cd0v0MIUuI64HdYxYFvh2M++ZSGtLSCK28jU6pgoEyM0
7ybnLSdPEPFaiUE489jaherQJ9N9XWeowWkx1jCBstpm/pGYUIVzzvL0XZr4wcoyedFC99ir6Fz2
cEkyrV3z+iVn2ey1n3LEEfansqZxCeLw1kibPdjpox7a+w5SMUqQ9hjzkNpUpigTGuAp7OI8ldOj
nVg3YRJ+BON0ngGb88UkQ/mMHuqmwK4cDQ8UVGcOafbSJ4T6jhFxtaOG1tkrH2GWsLnFEc0GSXwF
LsWJltMh9NJbT1VfpFpU0Pxc0tEBvUTJuc2JbKY/tmlKUidcBLNDkO2k7XqHJP/JcdfsqtrM9y0J
6KX9ZI8IZTwHP7g1vRghAOOUu5mGw6avmzN74Gct6SG95N8ZYKeV8m8Us+XeL31quenEQuRaW9qR
VAGIcCIE76vzmVmhrmH+KO/ouE1LI3keCvU59J2zUhyxBc/BppIkIdoT+bEaD3UdVmcH050MxHvb
erBvgbJjR2WmGYH4ABEwrbglFwvARCPYO7vlU2ghGEhpa6Y6d4hFhZhf9jQluFCrpxXrVh8dPzUn
bivTuUIULDaYO15bY5pgL87SgTn+E85PCDARwiNNAXZyOBdAE9+i+YFJD9AQ6LP+GEfTRdjYEjpK
sAtz8jkbjPdj69N1xvmYWhi+Qxk4SztNX+feYOlFj1EUv0ntvqyVj0gsuReFXmBuUfVZZKXYNC36
Rd0VhDoQgfDEAvFccfo6Rs58lCy6CAc+wQ0Bg4eUgu4VcGOw6imfHIF9tGQxsFee1Ksnt+hY7r2w
eMnt8mjW9XsVe69axEnP7TzUKylLUAKaFFnStfJfyiZ9RY/Le+kRrtd1cghHwi4CivGhk78nUY4L
KofVrctTIBgmyIdxPRBS76TdhSP5XTBMq3LiwBik6iWjX0pMRrkoEmuf++mjqLojpRjCj2TfYtkm
okPLdZRX2UzHTW6gPdKWApZEWql65CAE4D/s1qEePEcVN7P2bQgh4WMgAYajVGTkkljOoN4qPXss
/WFJ3iwfdI+fXZj6bQG3Ahl2gbUJ4wCIlgLMTh1ml9Smhl/IJ11zUcWJs/KIJEif4YYSMx8dKys9
daX6onIeLKZk+Eb1Q6NbQ0LXOwQg+OB1swoQjKTUjM41By6cGvYu8kp1ivosuos5xSwG4Y4b2+y3
ygONVVCh4dK07hxS6zLsPF0M6VgsqUi+NXb/FPqBXESp+W0xC1IJ2icVsgbplv5CVl9V/MxPP0Xx
+FJMw84T05vLHL+YTLQ1INknVOgsqbpakgu0r9pul5jltKk7jjC5T1PIyIJiTeT8PglsAiQaiZQX
KaI+Hm0x+6yQ5y4QUd8YvvZtJ960tXTMAyaX6mukqTZDi8lDFCytWs0+UHsskWTjjBv1BdbBZ0Mi
UUd9cCvz9AXJOjmLZF2EqbsmCdf15KfXIGhujShAZ4tGwSss9jHB/dCY5XwLbpQSl6qd0Ebm7XJS
cHsjtn9+QHRNVblnabgAUHs+AGA4g+DNVgnXhrBiP7bjOnVxhbp55CzRExPHhd5sWWyzwmN7rTe3
sHpvQVVd6tn6wCSN7cT6CMispeAU7HXnYoR0RmKdGKiKPE/IOeFzQz1O9jynBOnRB+G0AubAucYI
npalHZOF4ufHGs4bxgOtYJS8pPiPz+TLQqdJtH3awFlnDL8AA+Mm0mNYEUA2R5kQA0KQRBFdMie6
1JRTS+6K3Wm3VYy2K8Ea5MZMKG6KxW8arKck4HRf0ejFfJmf0Pbsg6ldx07/1GEANUoLJW5zG7fD
Cxii98ZkKknkg+NmG8vsn4g/eInbfkdXN1olqfrWcY4VtvnYm8Ex9KJvOUddoNzMqAiyUwzwgw3x
/VBWZ4sjTEsW8FBzT6PJ3Gt9czvkCKBlQMnLfm7V7VgDcYLKvW48fdbR9p9O3WylG12wmemmovpH
jYvYVVpdNk1K29sVddpuIyBwOFTaVemYBp0wXltzCen0ywqfnEvhxUpZ2HPjDkB8uqahXq4E3s4u
dyHajW/ttBEhivJWf6AUmy9KqWVkpGQ3bsaaJJA8d1a5DCqMKURxWwrgHW+FfZg71/+m+9jCFFuN
DyLS4ashwzCQ00FBflD9q149j9r0ME7hN3nKRFoNcGcjko+9ITp5qDliYBe7zNJ4jKlvIC8EjEph
xjKjY2EMlOGnB9vGRTWKhuzgzGQ8+G641gqqkm4M3N9tjyOdg+UQBeVK0Q5Z6PXwksTNlt5CuYoH
7pX4ocV4sH3sPDo2ij3AoVITDJtKf2SPkm3bVOxDfSbad3O6JN3YCIXlOiyrZFXE7WeFG1E3TX/p
0BZH50A1wOf7qiBCR1Jh7515NA6Cch4Q3RzbotZ+9J5zT+QaT6ltKM7QxBrakGkQ7FfUcHpqzA3Z
pYH0zeWID4qoaHTINsMrB50rJwr6cTQ866SYrvqBUhsmuJuEJNCT5+JDaoEhZ753VxHRiW7WuRnw
2pqHeZiZ+pPp20hMqtOU4uVzKZYAbOH8pQXnkpIJrqmtF0F6kzXct+HFcyLrFNxGHH1r5+Iom88f
pBMWKDQM2Luwa+xTW+k3Xmg/tkFImkGbf1MQP/g6n95ccfG3nTGu5hkizds7ehpCpwpZ1dZ+njF0
WK3k9mhbpXhpF++uaZGkY0TqQt6vh3sdZTw4k3uzufEdRpcXSFKAeGDcOSyyz6ZrbYx7FuejVdLB
H+x5MiPwKrUCGwTZ0JMhDk2APamWYKLKqCQBDTF6pmJXFcdC4hZOHruW6d1BkIoq87YPQeel3rlq
wwutm0Vb0bgoeabjWsfuxMspcTNl4cWZLNKYJnapJgAB0QDXpzoKe8cG6z68oCglHtXVzjmC287s
XkYXBFCf35JOsOzDGvpCIWGeEfM2eVG3nFLHXUVUjaLv1q4JyYXHy8afQYUotep5VIYhPE6Mmlxa
e8McX6osOEYF3h47OCbBvG13ttK29EMBrC6cplc4uejXZp4msYNvCkoEf7iNePQWjt6+6NlACbvf
ldpM3FQ3wH4xJOAsC0LtAR3yBYDBxjCiI4FFTw45uatcJ7qhNTjiRT6Nh4CisIKx7JwLZOyiZLLg
BWF13KfdQzbZH/3Q70iEWxWQXnVTfOAf+yB6662LcC5VUBcIfO7Vi9u9OsRlDrh8bd19o6cVLAvF
UiXnEhA+g0uYrCpbrg0VL6THDshv6407a+fnJylgeuub5NuvmMCBFVMfyJ5aRgRrChOSgVYa235A
WIbc9Gb/4rvBt+72u5oNP8ao8FIX2OeG4JJo/ZNl1ieaKHucfRsyllIfZDNLGLl6anprav2Pqxvz
vR6G68EjblSj4OfW41JDjsB2SiBd3nSxQAKJzXijZVjpDfWjOaSVCZ1n10k9YnS9gbO3iBaCgNLA
CdEr8DlHmXPI0UgGGUuvmmdSTpn6IjUsjLSUI5XahgXsj55z/iDSzzFmtGZ8oC7blSGmXZY8EkJW
meVl9Oa1VrELcMaE87sg90Hpnz7ILh0dJEx1FHIKMAtRVy9OBJSntUitZSlgkkOQL8RdZtCPQKZg
yBBWru0tQ2FuNAcWpTc/lJ2rC3xOwb1nmudE8g9CEyKivc4yF9ihxm/pT29py83rJpsSsjEesshi
jeN1SnGdnGnVNANN1FpzSJ/5biDPGI5FI8faWz4aIB5HfPRT/MG6dbaQ1M6fTIfgQNblbaaGK8uj
sF7dqNuXqKqNPDyleUVgZrsusDOFWr+jJ7vueH5zhy5MNn7G4wTxI/pGBAGzoH7KPR9nrvPh+zxq
Qe1cm4E86j5zPqrGfukoePDQQolBt+RXpFmTmJeDfLSvlWqenSrAl16fNNHvXJ9Pq4mGXduOT70R
fSIcPOMhCHhQg3PkWPFeU5Q7OCjdZWRSYl7rTxg/B0ZGtmn18oDwnJ3ckLDfYXnFnbopXcyekBkf
Eis56cZ8z03AsnmWreflEyNts6PidglF/RE7o0F9NfxWxvBU6eI6E6hSnmhyCc4x7ehfBhyYQPv5
1jhBffJKHpxy6p50PqOFXaR3qguuCcLhJWbrh6orloamP2SRP5cjdNC00Acz481B5t9p5rYlrBYG
Eyh/l3s3z0Iqjl6pwncLOMNLI8SrHI7OOREM1GicHgbDO3N0+I5aay8rcaWZSM6YujjMlfS3uVRp
0YGpHoGGXyfXoIECb8pL+idJlyvgiNiZwSYDxYFsj5ofk8CYmHspHnIhVtLHStKZ+1oVMAVgni41
Ya68tLmtsv5lnigUuKmFssaHzAke/HJn1CHULTgCTfsT8Zdrf0LPpuzr/M6SSX+bBvFRJ+a2auKN
A9aXd8JxhTEnRbcbLGao+c8LmumrMZjeKmGeBkGLnThl3EKi3JAfOWk7NgZXQeMgFO8Emi/EEF1E
rS4chh9coR1Gj/pP0D9R7FqN5UdNghI9AvtqBeKjqQjwsQwOdPp09skCNUfKx3gK5arPW2z/qCBL
Htqi2VJ+f7OGAco8K0jNHaW9wEIFJZU99cCIZ79NVz4Mjr6f+5DklzFkiX0ZpOcu8KaVLogHrwAY
rJW9qiM2nV0qX3CjlTfJgMIP/FMWecFKV+22Gc12U9OvX0zER50N/DkbEcCq7zPSVdhR3eLa+aXC
+ENx8ydJyX8Iff6qB/ofi3j+JA36f5MM/X+oB5olOf9zQdBy+v4M/ywImn/hH4ogw/vdc3RdSlea
NgoBB9HNH4og83ddOoaU0qNa5Xk2OrE/JEECGZHwPPJ/yHoCCStQC/0hCbK934VtSgOZHr8mhO3+
ZyRBli7cv6jR0NV4XITreWiTLGwgf5HV5AOXpjyOe4iwF67ZLw2io459zTEFz+ceWGHBwMNWrenq
ktfPaY0BQycqcF1YUCtDbwL1lccjMQP2Pkhtg7av/4RBO943jVwXYXrfaADZpjCSxFJdFeUqX+iI
t69C9p+iJePOGLQLv3DUU7UHceGykRmpm3v4HJqs3JU2gNXcY9nWMJpbuvlQzZA0Y95VEUXWqnCV
e/p7OzNoLLJaMTUAVMDB3xpUvnMO8bSBkJC0VnTbVaG4ZjrODwgAixBAFwKhpFqOQ0YSsw9erOhu
3SnvWXWjQyZ0ShxxfJ1aTG142Y5JXLkL16lD/Ost+Q1+Ixd9UROt3hBCEB1Tm56RaOmTc7BEgh5w
QKKSs9J9qvuFDOtFImONUoP1EsQeVgL3gPz0hzpGewDf9Owb+Zcj0S9MdfhT1+lLU5jmth8nZlZQ
ayCSkNKkgB/mnFQhzxLqDGCgbu3Pzkg4lInuQv8WAP1KciIkZNttaUwfKtGerZQtb+ZxnFYkMsDJ
kDPsaAyYmslP8WGtZN+hwi+oDKdYjlQSw5rUUUum8B+wIHQq43BrcG5Qh0hapLnj/cNZsCvz4c0W
+1E67zxqbELIYh2ritABQDtzyQ+pBizOBnBEGyAXSAmG9GwImTkowl0TWBe/b2Bhp2+xBdsvv5DZ
ck/9EN97bA4rP8k+EDyxD82Mq+rbbmGSJ0ImGtopif81m5J6I33YpQ5dWCcmKoGEHJrQObp07DKb
BgXCyo1404O8iCmC0ZyMcPMttfPlTaTGR4rCOy1jXge1Pi3jnMYyDsn5DncU6rtll7LV7lNbbntq
VYGgdEhBoyAChafS1r5zR3HWO9CbfQ4QAi6oN5gUSt+caDroNQB2GpZs0YOPLAtBMHkZ8YHjPvR9
9qxAJdhzBK9F0jpQoKYW3BN3O+6GGzvCklIOZ5AKN5QjOKCJHq1HYRCzQI3NqX8mK7jxhU0/h3id
gGayCa/UBb3McX7B2KWSBr9dJeQ6NoxyrB7LUUcTZLPMwJXX2dlOHnjVJDjk0IQNy34bs1lxMLfz
LM2Gv1DiFOM/PWY7xCFnT8NXntrSQTqCdsWZAaojCU22Mp+C0T91gTi1lM3SwXM3yajWrS11dinM
DPHkDJusE/oC+BI4vth91tzWWJqNA2ymOgZAXEtyTQP8Kku6qTNPV8BxTFDsiIgJIC3Z61gCUItp
QDTDCUP+FTX9wYRFqEVHxGjRZvpKiEXbW7VYFhGPEyi2cxCohtxYFIP16GyKaDJgVDWX0Sdfl0SM
yjU24RBS/SrkKcuAuEMc4/h6coZUuyHBI9AL46xUe6jNtubYEh8ca6Bio6f+yqDKqdXWvd/b1i6K
HhrmPBjZTrEvjZjeCXDEoMUvMwjauq1330nZboGTBQvCmjgWW1mx7THZH1TVHoBTdgQz0EPuJqlW
ZrYlv1EdDTz2lOYqnniRHPSRerZZJZCt3PE2TQkaLZNxKXWQJDYhXoaZ7Uyz3/mcHFzbQs+q+9s2
BxY9TLeM4mnlkvZtDS5MWQ1YPpYXb5EEIXm3KWGvuHxjaKHt0yRze5mIh8ytmqWbep8dIX/0qZt7
X5+itex2TUHE/PyhuJ7fAaRK6BGNj+S4XQ2XunQc5MaJrJWJN94MBzLsaAj7tnFXCHlDN//TigCS
dmavr0NyYx/0AKJL91DRxL41uqC7S4oGBhvcdkGK3xASI2pb7VeaIiLoOol/ZyRasgWEsUidCkUg
jCiEqcxTXdc/OgIPY0AQtRtX2rq0PFRhCWwc203lyn3Ia/DrDAFc1la10jy3vVU5ZCxacl1rtLsq
7C4mx68qg5ZkVnhLFHpHV4S3+qi9NBOZ5VbPzNsR5LmQZvLVwsjYIxJYBoHRbSTV8ZS0rKNTm6x6
DdUfu2j2JS5aSrPUYfCfEaDF102RBPQnekfbycn7Vi3NHKU6vCOwTpbTK89FxqnaTW87M9wFoeXt
aDwSrOVXlFnKq9cZclm7YHIdu5tlrGrl3nI2rfgQbWQXlf8YMSeSOuFvEWgBSWNGG1rjMGgiWYeR
v3P7/i2qzY3QEIcgLGFQcLZe4CO3t6EijXto+1UDE3uZRZAE4goyKhQTmpb+sHXl9KPXKBHbKlma
oE2NNLhWBKhpXoryRhIi1oTeuijd91QKotbx8NljUhwNqz3FRJ3sWnmUUTAb2o4Ii25KN1FbUpFo
84VUt7o3pf0M0rpL7BqJAb2HNfDPe8dp9rDcSYWuxaGNmnIR2B5MWNpH+Rw234b+znDCK0niHO5S
nnXN2GWhScZLbkLetW1OPLGKT9E04hgK+nuXvnJeYccdOmDKpJnbu2pgHq8n9PXIZiEbVcT3GhNY
erLGKO3Y0JDyrZH1zcpDInbEIdvf+oKhoEiFVyj33iN4pA6swPcRB49nqG3SZO272WgHMvdwVMXe
g4Jks7bpysNLpcpuFxwuM6scN16HgCsA8bJOCRUjLMjc9RbXMCBwXft8JVngbWgscsIiGKkZ2xIW
6Z7YJjA8OQeBU4vAw8hVM0Pw1aafKOZluU8aC6tPp4P3RtxXl3Wwrofe2E/gbFOBaFhLBOwu7P9d
VGcYKVrK7Jyr3anvToibG1oftJ8I4KqXYVGd20H5m8IXyC46752OVLIzZrsWogkyoxKyrOkVrmJQ
8keqz3ud3tY+ssfDJPVxX5MYN0a8XInM0cyhDeuAXlHjVBG7OBolEcvDSsS5yyzbQMZWiBG80BKb
IdSvMml+bOiDN4W03rypHbbd4CJprciJY1HVd2Zz6rXA3uAFN5dKkVxdhSMxf8GMoi7Vc9WhBQzp
Ha61KSWOYRIc09gfdr4DciXTt8TvGKDm5S07/HU8xXhojVitvGToFjrCMyMEPlw0LrOdJGtNSVv+
4yWQRKzc3EQdOzjU5RrDvuYTRHC7DDF4Agip3IRNhwsRFFzHKkWYS+lGlPohSTMkA0S0XO0qpSaS
he1BjTBVBm+OfEPFY1DmWcqu7xd+2suNM033zujDxiTubldojFYt9Y9FPlEV8crgEJdfTl7K5eQU
wUFk4ykXufivzJ3ZbuRKlmV/pX6ACZpxMPKxnU4fNY8ReiEUUojzPBn59bVYyAI6G6gG6qnqJXEz
7o0IyeVutLPP3msf6SY512KdLqZFQxLmjzsbRYTcQnULmyd/MGI++tWoblZrPZgtz/8sylhqQu4M
oIfpk8AzFRSr/mS6WClUFbdtUl1yyHynmva6QS1NiBx6NqcGVFDuXT00/sJ1s2vpFPV+30ftSLgL
nAfP2zigJ629N1K0Glq8DnWR9lfKr+JTt9o972DdocK35WaScQ75BCWLhcoygYyKuuKTL5Ti8U6d
nbKnv8GUfwuReaG/lWnYeIuvpJFcAHLuhq1JjWMkxq8e7vE+EkZOS7p3qmac7SZFWqiWKPRDY14k
uENAWhWgvNa4zzD/38Hu26ML7MdZXfK8/muuR72W77MP5N4jUVGSNAJxhFXadK1AL9yzaigxDXY9
7I/bGKEhmSWELHWR0dZDZ4LjgiKV0WavwtI3mx91OkjIAM50sJY50KV29m5Z1+EQ66Pd+VYQGxzD
k8ttacJ41KQ3+KNTgrLsUYsUv//C6QEP3aGU7hBhG1U9PW4da7iuczfMHh682obrbdSXodArgBME
BSCrsseoNRr9fbYyx9QGai8Hw9+xZYs9tX+5jxaHgu8vmTDYzTapCrLGe3oyTpOBom+w8QqyaAZA
hjczLd7qhjoy26/+pCiY+7ajRr6QIBjAKERB1ltYV6lsCezOhOY6ZMtncZ+Z2G2bhsR3VNEFyumE
HWAfC2kAoTPBNsd88DKs7oTQeq6nkfensLuaNQ5tSY2iXxfcxIjqFnUC+8qwvPp9Y4cRm8u9octh
Lz0vC+vcPduL8eBX8FLJXXrEWJUg1k9JIRRODoKme1bVw8JcZuHnDPpmzMJmNqcgBTmxOF571C6t
clg8bxTbVnZf0/O6+bvbrbiHHvI9DLUv1VbJmXUl8xA9L+N4mjxPXM0leikz0tsMkdcxEhT/kJjw
mx/bkKfa4ZbcCfZlDn4zeGWIotRHiIVLdSvqjwYrJ0M7fHQHoF4eUa9SWs8DC807oxggaWY/9itS
1Lyftz3vPBsOkrV7MK2Yatts2WuzD8WxzNjd2ngQxgSJ1U/wBrWQtOG/YazjK9Cr4xFLr1OInmsS
WIt/1ETCuUDHOlRtQTflypCu3c+NaUw4hRZaV478ffbfCHTt26xxFPcz38OYE/lwJjuoMjr96mhp
N1LcMW7Vb38yAgtDHj/M6K0x8z+Fw71p3Ub/5G9a8M8xO7caSOY68GRXcddckxl+mV37Z6X7i8mT
1XLWnRGnViDd8nFxOYpTSimsOjp0Q/vpGPZHV+QYBaMj/NfQoufGl2IMEnqAgmVavvrF+jGot2sS
ft+iJ540Jq44Qg9caWmk6BUfoTJ3a6gsfFF/kFngyg20zMC4fPO2FhnSJUEfr49TljsBUuI9gCMk
Vvz4oE+mKCxmAsCKsrZa+Zc8IvTnaXW03PqhzQ125gDzaHS2vhrRZHB9NtNTxx1L5TM5eWlj0Cw3
WymGudzZK6+oj1Zd0XAVZffapB2GJqzCaKvTlCBImGmJQa65p/uYR4v/6bfG704B59ULFlmAqkHZ
preJt00RLFuivHmJsCxajnnX4zY7jSqy8ccMoTA6qIbjEdX2U9ltd/bs/JdeqdCybP27jWImOW+6
gkP77BtWRpMUDPXSyK4dzz06MF8pFvmOfa7zVgxIJ03ahXo2GlVAv7wkDakoFSHPtNTy7lKWEkIy
cRYLCOysmeCLd2N9MErHJcVjhras4gMeIX68teuzFuxXSiTkO4b4eweDf0gL4cOiSE/I7pMYc4I2
XI98GXigUpdCMuz7k/A+c7eQJ88aQ8bAo7lZdeHUFiEUhH1RxxHGkQftQWKMhjja+CzBkNFZy1iN
W3IqgxQ/1uSWbxQ1gL9waFZ3VftDdVvXI0DlJdb2rnmuKmnxwQREPw8cdQILtuBmfYTadzBiH7+V
M31r0fSXnjsrVufkA04UNkJZnSOc7ycQhEkwouRSimNE1hLUFbeAlWrdqN2u9oCkpCjulYN9d403
oFtVQcjhXwNIxFZBgVJKMgaXiHWpzW07HznXYZrOFeE6cruTZIlIqkZJVp90r5d4PKoirMeLZzw2
KQxFVy7PHSzbERUdC1+AS+hZ56xlCGcBzgUG69GyYBb975hSU9sqrlMVf5NvwWWYInOs6iNHpUGG
g0ziWIfYwRKqZr8KicdD/vO669TXb8j1mG3UckVKepoJDnEoEb1w+IHZfVbuSl81vGHFdGRnj6Md
1Ot//Beyr7Mgi8mxxAKqAY2LLPiCEf8Oxd4RwZFuOBRiM8NoPkBN5L56IwrLxDOf23bfXLj037Zr
vdAp2j+t/Tq+FqOxcQCHNixHoHe1Gl4sEa4yWwOrb2cK5sdr6pO2ik2mTRyulOtI794dMmyIdvzR
2Q7gi+5N5fkXpF36p1jSTp9Fkeb7EefDDqA+fgKqpSpmpd6lr6ZCQxsqR+CjyJlV7I+EuA/br+zO
swck/aiBzV07f1pD/oloj8M3MgNHZL1XiN99+wHf7zzF7C26HvCYD+7B4YDeV4Wz8Y5jUuMLXSS6
hJyTHFUtLG4b7UtcoBG5bfww2JnBpQDu68rSCGjbAdRPzzO+0mEjhyOT9eCW+Vs8j3CwpvSpFogx
HszZmwT/IsJqovZDGofuOqUgSMgiaQrZJ349bIACUfcQnVxx13s8xzxM97tUNnAI7eydg3afZ058
uwrjAZxCcp3H3jtobI0U7uofTa/2YsTzudzajoB1hhLghtnjvTQQb9ibzbw0hdrFvC8eNI46WuB7
3ERptMuz5hkXxAZxNZIz9w7kFPMrb0ESSUGlxYYIpOJccqsB9GRTh7OzuWktA2e57D1QO617bIuG
elbjjCHDoFbZ3xZqqNcd5/yhwAFsNLBxB9iS1sKSu1tTfRQU6g6S1GFjFO8jIDGeYKfMtLlZ6XfL
AxkKQNQMstFidqN4e4C+xH5HH10HikzhsCLNt04gmv7qTHOw8gfzN2+mqqE4KOQuexyWm8nx3u0V
NgfQ4vWYx9yDRhdZk+coYZgMt0c9B64NbDDvytsKt1bkZM1RddWNr938yrT72NiGDoa1+qjaJbmh
Meptnoa/eD9A3PGUgQASqaGi0jG6nTMGsCK/QYMXYSsVq2LP+KxnTDJi5CKWlZitIlCLbf8+5tNP
b2sE9iG/y1B9DoPffbDYIoTWc8UtG8DeuukDgjgof0QFuJzj2hlmyK9ETHat4vuOGmIoPboS0X9B
qphkwMBPK1v0z0wS8oE06Zlz68JD4k5W9nyI0n6PPUoi6RfwSwXyFjGyi1k3pAey7JCYlJ1OeCRZ
uTUP6NvPYiRMYjXs2XPHoODR1+k+MjXKWVFf1FJOr0wjp9hiL8dmEpuQAurKez/OlydcVlxrzeyH
twhBir7D5hvNLObRa0CvEwKKaMI1iaEaIAR3Se4GA4+3k7ewmkyQyAj/FykzZgsATSfkEX3BSjol
abf9P53YH6ZR3yRe80igQQdeOhp08xjfq1s9lIqHZSxQPrx1QjMtDxo3vjcxqajaOTlV9aILSaGP
zIpwoSeZYMRd4bB5qLFPVc9GNSKwezgreDhaU/om3YOfI/6Z5WAcSJSR/ibpfPQiucdRlJ5sDJh7
3C32ziQTSqiiuI2nT9V62zpSHxKZXfn01aGpsC132QS6HqR5Ti93qz/JruAYaeOjikaTjW1ygPGB
dULjKU/5XJaxW1xytrR+2kBu6QV/O28PJpayuR9o3iCdVt6assxvMzrzMMYTBI7RzbGF+IcFfbDu
YNuKbFgQ4UDlxmPe0E6Fv33NxUGksFQsazp2Wt6nInpxOKNIrfDWteMvK8nQR8wtvFlHwH2N4qWC
CIGAypXB1NnTEBUcKzME1FRTQ7x5UU6GS/l3CS9n3w6QwVNThiDb+egjKA2VzyU9wT9sJO43SrkM
WifZQy8+VxPdY1mPw9BisMeJ8dH0E0XnaVYeAVQgts833AfGQAg02LFe4n0moide4Y7eaYlfOFO3
PAEEfsH6aQYvuU1hH7FMq4OHe5MMBcZeg+IL543Z4har9j0PPO6InXulasIDIeVDEkk0lhGveK+8
OJSzVYYQ3r8KeybOls8YH1brPsKkvB+9gXfohKgu0F6LnR+hxfSFrY/rUF7RJcjCFgBPBkuvFMha
z4U1nMr6oAZMhlPblOfcnz+kG7/7lJeFSYd/NicfhdOTI5bfLZvHJXbf0xGJrWjEAOrau+tT7qGu
yZjBXZ5WLdDcNttDkwK/oBn656L3qUklsAKqnr5xmYxpaM7+kyPVqdg4Wfgl2PhX9KBFMaetx2cg
10wrlBeKIPMydYg9prTK2MqShvYp+WPaMarMmk7o4DGVxKOPU9FZWIrIP60gz0yTBg45qnnbFipa
SbAiS5oT28sDLLFXe5ly5LPp0MjiXaQY1M9T4VA8mvNkoih1766dOng3ojG/+wF1ae1ZUrojby7D
6LkMRER1eIjAcCZPMMbhyM+ex1x6TCtWHlpabzgc4CoQrIDvmS3vU11EaGtmHBRSPc0DwQKOgzxg
D7CHtO0/DKj5ZvlCoTaVTXMxXkVsl4eoXazASKsPU05YerzhkgpWT3Xv8Zc3lO/ghn6lF/ZFLNIN
Wqpvd0lDigvr74IuJY8cJDujm0F/T6iCW4ES1keyShbyzJ4aD2Ykhg10qgrkynvjeNaOxkWPK9ql
4Yaua0msbyItzHuRTMdnltpfrdtWyO583BLlfngNaf/KADNM8iaYWt4qXcN+anAraz8rQklTRPff
ZGAvylgkcXFvnlWi21DHMzXu442K5a0Q3CWdjLBsFKGDJviuMPNSppV+JAa1nPUf2hyhilaHslPv
STncmevYHaWdf6yJ9cN3LoJWyy0NRPbJmp4WlponatN/ik5fZYRkValfFvvLKOoeqU+/AfsxnzAg
P9FEemOIhSctOb0CUja+2XMZJbS9OTODsN/okFj1uxkxmTm0E9Xb42rTbavaxDqnWrIeNlQjtwXE
Qb/tXSIWMlCYyrmju/Tx9PC+xUoKAPruHlIS8xaEPWNOyWv4h6ym4tPtBPlBspblOB0rT5TBaE05
FXL61m7YVTS9XwSzGb339sgEZVrvaezwGDa5eazZfWFFzFsUtNzxB+wa3QzXkvvIsKzfNfwsyjBZ
mrEofF/MNt51IxbkvCV74DXF17D2l3kpon2vx59iMCgCnrmU0PH6aqpWnqvouUqNzRb/t3T8+mLL
9J1irnI65aLuKSekeX1hrzXz4OOa1vEIMtro3hqI97aZKMIyxRJW2yJ0RY92y6Ex+d8DYGO4b9Qq
Ls5XN3T4BZP1V5PgQs4qzaQBR4rBICOBYUGHNMl5KuXDLo3AR9ByShiMKHRWR4gHxcv2gEMUB3iQ
ujaYB5tmqN2oht84Av1QAawNMtLEZTI/W1BGjnkCTE+pGyQ5HA5NeuGA+eorGLtJR++WC8g5K8Fy
uaSkCZVjirK5oAsIwgWmO0bE+4a4hj2O77bL1buR7UxJFviOsZcXiLjchGzj1mOP0s18GikC3XV1
cnZT+JtkXnesgeoActSz1qLcx7SxdnXOpUmkG+65fKtGtIXcl+95UfwYmXWFd/mWlvWveUxKYDBM
UH273PZcsuq8DTuCK7i7uGNoAEVIBt9mRTPlMp6zZfyqFNp3++1QXB04HZOm28k70ZbXzGhqiMrl
V6OGG5IXwBaILx4W+FrBtDBFpT7mZS7o4BAG88CxB17ciO6JZr7h0CfXZfzqIn8NC1wqgdMPX1WZ
/rKcGCKdjUpg1ydixYiqZ7e1ceyVY7n3GKuDAbixpdJ7muvVDkn10skYP0gN5jI3LqJfDkNT0iPp
KQV9xSceXuz1BPM8qgGTl+fRJLXLwx2hZt8mhuAPxH4okJdGugyGVeBpljIsK/VDdjnZW6vgR1gW
D40mTl82G6tF8dZjjcGWmXLKjOoKySfQ5jKr++KsE+9Lje5FO2znZp+CYtrI4tAy2cVjc2uvYgZw
zAy1q0uPpZtjXlUUn5dYMJBYfB+b3bLT3C56mV8Hl5HANdiab2U3G9l9L1aXmrFi+KV57xykzets
+2WDF4asjzLXz7wxieUkVcEKmXHPdQ21d4uedWK33Ti99rB2u6rysNjmOKVptoRqyeBOinI9Seer
cRwVcLLmUIxVHrpObB+NMX/vLTPCCp+QRkibhxF6HFGojm5DZukDWPjNTUu9ZkGNL/ce8PcU1XmG
zVfWCOr6Oq6wxZ/OUJhtYtp7HLbBqMeSpYPTvEmNv2cm5mxzMvH940vM3fy50p4Oyrme2UgRLE8q
PR+lF/2WtFI078uADOQPXMI0r75YqP3WsfW0msJE7QDoUZlxsY+345n0KcKiS8w6857zlniDxk/A
kpA7GRmnfeRCqvCT+6FXlHP3Ztj1CW+spO8CN0/8PZZC6tVWzC1CES7ZvixzEZsBFFTHmniQ/clA
72wVPbusLAn2A0XOpvfSqJCCNApD9zTbc7/PE6qR+mr4UQ2WWnegz6FbRyTF9ZR1Zc/niM4vcH6V
jNcAV8UCK74CULq6F+LidwT139IOTLIsowOAky9+skebhlR21tvrFu/p2PyMCpSJKRx9Yz/lNs2V
ijB/n320AvrJAsTR8Fdy8JYGQ8DjspwvNRu0AatP6I/2L1Y7T3gGqkM7iuc5ekFpo9zE/xbyrG7d
xDibi2U884M+5UbzhoX5e51gw2MPHen3CWS7VdJQ27rD/kVJTPaeOLz1bI/XkXcGl6NuPmhIoL3F
wp1Ajb2rV7yrNnV75GqbgznmDxVNZEYDWXitaWCA72r2LDZrv4LANUW3bR4O1TZOjS0ziv3a+suG
OMLhxIeQOT2cZwpnAOhXe4ljaieaatu+kHKKxLfB2Ygdo4IOCy/BZsOwalw7pcc+1mEITtbvKR72
Tkm3O770hWnfvMla6gQM63WI4vbQG+IWWu3fllN4vxKfPCRpWwfxaGwwgp9sdY9FTgyVEnEoLMML
k5TTOwh/uAPcrCEpuLDVr+/Ah/mEbZX1Mlsoj5QsB5EEOVGW6H79p5g6N3RgcbiTXV5BlBKwc7ND
MalsbzbUQ66ELhie8dzEO98Wcm8rPw5sB0nV19xsa2thlycFcygtnPtVq/HIPi6Ziuag2F3RL+h/
5CL+ziz1RhU4KP763cHKE7vftHiWe4AJu0Qal6wp3DPQlFeygl8YRfSVPKYf+pb9ZVj2M3bBS9SA
bk7h7RaTo852anP5gdQc8KbjOOGMceSbQxnabmgycjC0FQUrmzVbWOVz7utv9FTjaNgW/mUPqdr1
vpfaBvGBFI1TB2rKQoVEFpfx0YjHP/TG1oSy+ttu+wFx+CXIoX0BTR8ik2sVxVHWmMJynI3pdgh1
XuuFpjfUJ6PmUtpMT6OBp4N9O8BcAZ+pKrvAm1z/osfsKldUfMyPXJ+wGrLeOvabLYP0F8c9xaaE
q2FaFCspxLg/e7Vh7Jp5fbFWwAoEK1M+PXyS3Xy/ZNN2EiIpCnv4nn87Pe6NJQF8ZdCSfBx5V+0U
1wvIDgEof71uMAA070qSrBIOcQGujI+URrGA43ErTMGVMVuWY9czNzrT8OrP4EDgpZNAzHuNO5Pe
irIy9kWaJUBhSDl3mKPrpn+SmQ1qf2vk4EYticiqM1oaKUMy3tGWadnQ7b7krypnUMcDQ1ikXBb7
t0U7/dL05uwq3GA7TBxiV4wF8aM2J1cC9pt0FmvCyv9ygLXt82q9h65rM7DPWxSkNAO3/m1OGEDM
tT9axBoPwMYCc6SKdODCgWjr78uW0Klr8oJI/tw9k7VbODsPLSsgkEWw0U1Ojdt8ucpnMqHIcZe5
OKcGxfHq0/TC6vKQ1FTrmjXOkTKy1rukxMGkdHsLaehVdZivSVFGZf88Tdldxk3A1aDScKHsS390
z2nM9cVyGJjsLvnGmPNeKnk3p13CGgsivSmLW158CEUmlknPj47V4POU8cVZcWDsGMIrEG14nnzz
otN3aipRBGi5qhSAHtzkB6+e4Ok7c8+MpK7p1L1CjSX5SX+YQowrdX1KeF7RZ0pu2Iq8lh/VNPPO
TkNV+xudxv9TLDPxX1TCVsod0v2rM5Er8BQ0L7nWvxICQAEr63PdMvJXCMbEWuqgmPX7gg/gzBbH
FeynRn5AjwNh19Z6aZb3aE5+YYDAO4DOKjRON2doj0bZg4dIkps5/R1BoTs3C2oElrLM8J9IeVGW
jp9h5H1H5K8/xzXSqYnHzF4WdUgHYw2ByNFqHkESL6hnSSQ+dQesf5w8NCZErAVPDH4WLg4aqACt
CVHQNszTinANLtr4KplhL55oXybRJkdr7HFXJQrI+OY1Gb1dTBshLl1uWBHuXTKQOA3Z6uYAc3cs
gbcn5XBpjdFDIYsPbVEpxsgZnF0V/XVz94mRgTt9358FJ1NROU/FivkOAxKXvKgi7l6dh7l+LP1X
hDzW+YvJAobHhxE58h6lkMucrlsYovbfTiZf3YxzFlvEzp1RmIFCjIG2ENb77Ds22Dgrh/UQfofd
zC+jd86g0Bz5sQhifq79bpv5T0F2s1R2GRjj2IG9wMKQ+yK+4Id9Xi2DIZxX2+mwMmt4aV28IEQJ
BrLapLWvtMtTJNC1dbm3EzgzpJdnvi8QzsoF6s6qGoa2xdutAA01C8oKXYf997xemsFVgUixfXQr
wUvAk1SfVGcJZPnGXIpQ85AyzQHQwrg+cfldn/weVaoj2MrOJMP+toy7cfuZJOgecTSPB+nMt3qE
3exC1g21QQ1qVTPhotZCQe4ZL0f62lKv+VN2EZ8SrHzz7OMzA0KInoGdu8MzGRt1WHpjfdSQqIL0
F7HXGyVItEVW8j43eFP7svgt3O7KjvENwsyWMlv+qEldh7o4xutw2/F4s3DFLlofeRxSJTRyWRo/
CsWmMYqAt+TKL9AimU1S138dsviR9BJbzR71ZSzcbwqAeppTEvbY3kcL3iHg0s1KDwFzxrHedFl7
6SpzP9rGU55mBzp/bmzQVDbyQuSNOepQmR/LYb7lqNQMUGcs3Pix2dFwoPbJCTcjZTUw0DKDaZCo
GgLBSkucAz+xx9Dc2h7plfhptVPqcXXngwJrf2lDJTeV4dOy1w3nLifB28zbyqPDcut8D7OxhFGT
Ye7O6faCTfbut3xb0LjouYkYltP+QY7SPVrJQpa4YWouJNapsf+S43zr4jfClIfxIJeK5rSeFIrp
8jnjuspcUO0tgSQeF/DDCySJUdl0TDIOtXP8btTbionVzZzYvwlcK+LQJg8oF6Ci6PRlWOufKLOi
U1Sh/GSNQQ89u06YgaK4Zs5Sh9NCW/TAkYVP7IhsBN9kfJQtS+O25Nxp2a4ljYHK6DkmXXyKU1pm
u8W2nCNSKtOtXai/nh1VKIMu8Mue/6EzI2KMJQ0/2xfOjPvRtKwdyy8YAelHlGp16Cb7EsmJinR8
IolrY5llytmC9tgm+guNdiXg6hjbLiRQzF36wU94N+YVit3ikwEw6WGFpjhDhMNBidKawxt1sehW
0fQY0w9D3KAs4Z+l3nFRbNWcNZgayPFuiWegtzFFC0JkToQxbETOYNVSxCzhu+To07v4XmyNnna2
fUf/sUyFf+6kjLS6sPOTIdRzOfOEbpr8aVFcvqpl4KWJkwOBBDQo+DzOiJkLt75nK4/t6KalhouG
xWTaT0PfnRcLp69nSaILEeTryIDbthjJB+rJvuyMm7j2L1mWtYHYwuQ1gQB2sPHZmWYYQ5tf6Fb3
w2ecpk9G0ZvnElf0uu1O6qTTpL0VuEMQGDv0arSMJT9zN3tu6pKylu4Z6vZx00rDxN4M0Gzol5xZ
lV4YG8cHE4umvK5u0jsXjPo+85Mv6QlWX8fCcolS8i4qBvsv2JIsbL0EkbH4NE2qU9OJUSpdAseg
klVUxA0s2cs7qd1DJGP/go/sprXZQNcWjKJVPfVjftTSn3ZRvb6pAVahN+U/qc9dvhKcUv5m8ZHy
pV2JZRfxsYuDwXijimfYRfR/7ua6MC9Rytal4KG00OqxY1vdHeuC2vUkZa9myvtScAkvuFggkFPy
ZcKFxDt/1hExZ7dr8SJOF0x7cbhahN6aRqGe5/I29xHk0vVNQqxTJdKFh11QuGPYc+3eeYu6UalT
3sHx+LWVsmzdPvLCbWl+THJM8k2kT6wdp93oTcWRmTnEJP3dN4U4GiwM45VLeJK+4piETa4cBt+K
dRAWUgaltT1yMl4S5dAGIgnzlSjKvF9+zJiDwWutpww3CtPxdzLz6LEqLDJmzYhb1M1Xb5g80qwN
jBq5N8lK0M7wUKwplCBemI7gcDf/miD2jH97GKxvo7LO4L9gExI1kQNk3EGzonPbo5qM30PGXXlc
z77Biq7fZBKySqdeVlRGqKIiREyLi5uIfUxP782gKc+VeJAobNVBbR5dkcMQF6nmCMaqMjhAiUjm
rv6PrmHgSTyuZoeXI09KcWzcmyF5G8vk0vLcjQGK7kdj/QOV4jlxk+9mk9fLsUBtD8QURdTz9NSO
j6ikNUxa/6PxvPLyP5jR+y+TfP8LQ3rE5/7rjN7/qb7xm/4LtJv//p8RvX/A+SfO6vORZ4PgC6oa
/hnR+wfCHtk98FA+6ThP/iu1m6FXmPwrZREr4o/7z4ie/AePE3P7gwS/LqTz34noCdv814SeNF1W
3NK2lEtc0ES9+9eEnvQrY7C7PNu1xg3J5Pq2ilbQlrZlH+tEoWP0vFG7tKpR8oEi911Rn53+opgQ
HqPVOE6qGE5ZTz7GcS+249V3G8My6zzBbgVwkV9wgUQRiuMYey61GCbXNJ9AgoLgyBhKGMgq4dyy
AUpDrFYTytl6m2Z6DoCweQf8zkTQ9PRVmt2HNXV//PUua523ydj8mMV0VNzAw8Kf3R3tzkjY+Gl5
KIHMiOZtkKtyIA2ONh8Ns/nuRPph2BLbCaNi6+tg7r7aer6ZMxIz2aPpJtahTuzHCQvyHozKVXil
AaqmJh1LAbNL68o6Z38jbm5tvXJyxzBGGuaoCa39Nm/tsJSKJbWBCcOXA7t7SaqKl33GrYmb0RhV
GHn6uKTVn9zwjKNtTOUJze2pqL5pWMyApAMVwRUc+rPGb+3iUen1EYRF0ZjmXQxI4lBSBr3DDb8G
5reO4ipYWSEgxOE4zChbTzYv/DxcO2FfhWmdOqWRBsC6hNB+wiHqL7wmOdTGLiaGZL2l3kvXswNt
eLmwAGIho2u6Tc36yV/rB/FK7fBPlNPeuLWXtdkIQHNhbO9T52eMuqPOICV0HIdc4XRK4sBxuNrO
J58UxClbR8HhSuqGGsHLOnnV9X/wPPqvagb+Fx5HfOr/P+cRS1U6BP7ts/r+txO1OH/jekqrfzme
tt//z/OJFgBJ8zuWXmXy+fQ5av55Pjn/UNuWwKdnZjuKbMLF/9kq4PxDKgdgFL46KSUFA//3+eS4
nmvBllG+yegt/jvnE+4ovrLmX8j8W/kGp6CQPhd9+/+NECu5UDvuQmKxZsN4NMsfbjjNI9CfVzED
34uq9hfs0vXQumN0borisszz/DR1nXXLGvSQxnBsER796wiPCeODLE9x3sDghbO+jubXkNTZPlus
7gZFF01TracW4CKAJghZxdYC4JexSY1t+ndzhCWL6TzNgJl3KXL2BejzfbKpYI1Xv6G/fXU+mrrL
4mKqwdwtzjMMsj8MDkuQLrl1zouHtM+n576OxSFKGlySFRySOJne7A3d5tQQc7uSfbScmwfNKXNd
M1SBzNPRTZMJkEFcp3RmTs8uMPODk6VZqMkM1DhGzi3u5Eu3dD4k0PHspP6BkRLcOSvr+9JP/+qc
haIH2+mmEzHgIgG9zqmd/h5ThYb8WkVnm2JUXyefHGt/6zx+X7m2scTG2w99ATH1B2rEbb4WrMds
GwlwRQcs4/bSp+1n6ZUSKD5CW52dTGOEEEpCE8tZV0IHekg9/KuEZl5L88yleDgXdZWdDHRo06vt
h3wD0wJXPXoTXSUUrVLTs+bLQWIL5yVhxpYkr7M+faXowuYa57+ULAL5zpGRXfHo1lhGS9Nnkei1
JyXW4cyqGwuen+9lnX/XKakYU+WANiycX8gloSqm6DB7pz5pmUXjFI1AUitQKVbMabw85grhmKcj
mytAtewYwUFrzjJ43x6x1hmBrPT6/oLh7Sot9y+cMkSg/iuase5VFZ3Da4QlnWJxJAuI3MQslvzA
j7EjU9PbYeHq6dT0GQtjtOzXTDyJdprxclAzh/izLydEwHY2XwztJrhsGhbEa9XsabrUJBTrC4HD
MiQff+pZzt3blh73g7MpQMo9eD1hJ2YyxE4leAgCtD5YVpGdLI1ubjTpcsLs2p8TX4dWhlW3btAy
p0mJo49ItZt8s8Js1K730PY2Q/pPpamWrgx73dNwCLB81CLsvaa6ySh8uKkHtyB+W5uYqHLvQUQ6
5IM9XtgHggsxsQ0qDA+qrj5hN7EfTaPlSolRve/H5sG2kvnugMZqn92Ep5jf921YjKNxGduSzoWu
HA+8Rv3VK/tbzHTHprVOJnFcr47Hz2QpSFjm8rerJhGi4PgrFq6K1MMRYBgLdgs4IV0E96VqgC12
+bmxOpZ47fxSoFgchlm+M1GbZ0qEeFg2yAPzRviwtPNKl4+5L3pSNXNiervV9xkfxfrux8unPeHS
MPL139k7jyXJkbS7vsusid8AOORiNhEInVpnbmApoZVDOfzpedBjP41GMy6452asp6q6OjMDcP/E
vecCCJy8j5K5Y1L1RF34J7qvX5EHQ1SlpXdOmD5NXfflxjK5qPmuJtHobqQVVa7ALtQja2pHH60A
SNzMyO/7ZMk/rRmfkYFVQlRde6IkfBlh66Asbl+ckWYuFz1xCqULUrFP7lDlMliifw5mSIp2Q7hU
5Rv3iJHepUCV7cf6x630A+VU9WXV5a+X10fked0DhFpmrl794qZ1czYSBpZp3J+csibilERa2FLV
RyCyb6eEKaIfCb4lMntsr11mp7WHKYg8C/ixCXIMPdX9PuiYXOiRLAxF7cbZXSO49a/CnNFXGQs/
WoxBMB8Gm5Wp4Qwze6dURjprnCT4aPt7BCvFLpPWL6KBl9Gtln2GQe9MeutZuwR3lW9CGuB0Yot5
krWwjRgr2Fd/2EgRyiJtZG23ngk5bbzOW6ZXg4bbvfKv2LEt9GctmypdvBS+D0GPT3k7B+a0LwYi
asvrpgqH4xJM13kL+RqNMMpX2TynXXYvEyBVqysiIEYRqezfEi+Pvou4Mdb1sSinI8S9YyGDH0dB
KEzi4c2eYU1aHrns1kO71o+WuYkZa6TeqK/RNzEZljwdMnvw4oeOWRohFDS/Xc1uWjaYZHCbP5lC
ic2kAuuqpLHEQZjZSDzmY2qpiIH0Rmd9c+Zu29okwY0yBP3lmhH0ljgj7SleDJZZHbt+QQkf+Ol7
vLDSWOyFCdjR04yE1nDIiJ7jM0hXwl7H0R6be8GZcQBnwdqu8m5yjOnbahTHcMge0Lmyke4wDphz
sT/xgmLf19nZMGEYVhIgFXHsi2R/ZSQ8vh3cMQ5j69UZG7Y6cmCRWFuf/RJ8ZsK7oH0hSqcbjAjJ
4Hcvu4zLDre2WaXJHsUc6Gr0NtsWUzXuHcneEy8kMycZyRlEQwgNd2qVQaikz05j/kpnFSMCteAc
OOM6+HcuTuXczbQXUxq4jIIzfWKi/JsSVqHM4mc1CUV52XNUUYFPFfktlatemRFCwdGPuWvoLSaZ
P7bMP43KvuzSHqMgTE64admxD/Gnr7trN4ibKFNlhuYuviGOmIWPQY5K2MpXw/FPynSHc/keZM6P
N5QQjL3rrOFHFHBWR6RkvOcNyENnxTBo9Q8GqL2fzM5m7MUDPnWmppeSJ3wrKFo8gwsitXmAPf8w
uCF7g2IkgKTpz4Y3UCFNZ3QFzSa39IEB4g4LIjTs6swMJVq85dt25dsYauT2/ricOqClppPexazJ
864rHnsa1si2z0jIyCvlbY0sc+iv5l0uUVSi82buEBvPGkzilmnDCz7nvezligzGytaU7O3sejgW
9Dr7SfesvE2cLYgM0shs4qs8Fya1Al9T00Etlt0LP4nbcU1OZb79XY+zjQqsBHYUtEf663RjV0Db
w6WBgu6KXxVW3Kkwu7djvRyVOX9aZnCcQmSdchj+WCACfbbcRwl3yydIBfYEYTO2h8R3AQUd13fC
bOlVaRjZ8+Gywu3RwGAiEJA1hBxhrw8xcRzwk8cYXovFM03mKstb3dEcqolZsBqK5zgF02i0aX8I
fGjzvfwbWqTkPVqMAzXWtkccr3uMHF5fHCaJElxkrPIILzkYDJHNcggjpzT5sQYcSgNmpBNJSweE
nnvpitcBjfsZcNsFz3h+FgFaK9cWJ8qqQ18i7AmTVG7Nvvkwa3u3pGa+7ywJZiWd9575OwvWqubC
Sp5BvX2uTDoxJZrLrJMW6LfGvVkPH+X6p0MGR+EC2wnXk6Or95iCTNmAe2Kz23oSjoKtaOQsXEDV
Osv0JakjcY3pRLWkJBvF9OU6cNxYs990VfchNEpbwlqneP4pJplsUHkhW65rhBDqSfLaua3x1bnu
Qy8Rg+W19xSkqtyPlqW3qYuAl9XPTzw1P/mai9JYHICy755x6MrzotfUD8HgfOMORLGQ9Yui7RQE
6tUV+WN81Zv1dOzxhRna/isCMzgAVLZSJKKhiO9hKiFJLdFom/GNJ+lioSE0yg/5bpNrqD1RKIP8
7E3lyUQYxSLPBWsG7W1UzgVL1l1ODnANeSvwCDLVoxelS0XGB7PtSaudWed/4xAlPcFReOAb1H9H
2MtXpQVLt7EkQ5HKvZNteCsouNmZLYe6ST5JKEPWZOj7uvDujNDYe4XeKU7RDJMN+x4ye9EofvQI
W7IZ+/nQQVVK7pMQUglCDdb9QMcY2YrwuySSlsTur3kobjsT+Uzm3UAexCwGdiZy2T/EvfgJ0LVR
KYVfGtFEOrnnRFYCXOFK1SnSl6LX90YHVt31UywCBtHv9sW0B3eT+WEGtXm4BfzX4LXlPN+MEyEq
HpkuFdbQPanJz23F2LgiyoPib9PWOArRPCZzghuj4YVa8ZxB/Jnw5aXMUnNqe0dPjAsyfjPLwNRm
T6Qs+Ps5jE95CBVAtfE9YewfU0zb1NWfZGJ9qS578h15cCt2uNRCWNz7lA+zMj84Je+XpoNqb1RY
LoN1t+C5J3MIPka/z85m/FHnQl3Kwa420wQ6wpLhl7vgneHgpn5fvU7UNKoLm+0Ebx62Z4X1bIgy
GtjN5KRjxB/+G7S6Kud6PizFYXYMTEstJwGNGZ50We/yGM28X9JamibkAy+LXDv/mrE6wlVOCDyg
8lYW1mRgplFd6UdnWqMQDCz7uJQtBv7HRcKgsog8aiV/81yyXclXJU4iyC1qvL3sxue5gj0QkLlc
WVBq0fR5uxjSyXDDws26OJ7TgCe4TRS3aO4HD6A4D8j+cS62NzXEWW4KYkWrR3aWTPOreGdKHgPO
iRvgUHxLDR51xjf0Ep57E8d4e80UvfQoONrElJcHeKcvRdHfweL8EoppNwqtp4bkBxgW4bNcQO4M
qBGjLm6MXWvwjQ+0xGZYHfo48zaOIvGYHK0m724Mh+Aoaw6glXMc3iw+5NNgfgX3oB8bYNy6kOH1
om4WJwGAqZBHlKm1mcnGY4iZeMeedVyjqWBEz7bbcoLsMFV1epwli2Hfl1M0hYgnujD8RfTmwHIM
63Olc26ea6kNdZCynbdlzCQf5BPFqwRWUqKDQWp/D02AhW0jjzqZ8T1bLpND3vMB2/VQs2YQyDs3
9uL+oaRJx+FmIHRqPwuySbhmonYph73Fuc9XRhJVfB2QOB/lzXBdKVRptTtincyqY2uuhgW6LeLu
s1Q+O2RV8X0HkEcTZKimMq5iG42TDbOc8B8DDymiHt3JB3ekHi1QeBTQp0TyHhNKDm/XPyoWxFvL
C3/SGp/LQLxEbnC11ljp0JHAllWMOk1L/VgZS26239sx566tfXhTvNOoDFL9JeBZbEbq4y2Akw97
Cat9ytiGHrq+Ax3UU/mBSgrC9s2YWLd1tFslyt7W7jfBuhFVlP57uUw86NWryDg/XGmDoNXbsJDH
klDaYUhZNVr1H3HG3NVOsHenhVKt2lVF1tHbsUSqjOWvKattx4KJOCEkUDi7UH2S1hDY+Yefi/We
az8t1Hm+apYjOYgn003wRlYYThu0KlaXhZu2g6FhaHatJHtdo9QncnezYPXZpo3/UTu+3DZO3zzN
3sCI16YpaSoWZ2qFIfiBjrmi+p8kJXVBA0I3Z1ohvmpC7AoMaPg8+SeHtKmgXi4j/QpX7Ait4xKu
co4cpOim9MPHiYPLxs3UjiYoGy2vfe4e9s3xnykF3Dq65041b/SHR78bBemR4Ujbh6pmwk5UoF7u
lAflPO7eIEbjZ6oYEA3uglXRiW+Ubn/IIzvoCQfOUBMi4rGX4qdAcI5xBduO+0ll3LP+E9lDDmF9
PkFjUGR7equGfwf7HjEtWfHdVXZ6oCmmQpbLmX3yOZiM17Ji0gFS/9q3OGRR/p9bF+hwRepNyWrT
swnTRsT4Osr7qcACykmHX6lmG8jMZzsuGZWEI9/4mplpZzZmv3pB5DzEV0HsNyeNyLItpvzIs79v
jGWlwANc1epLjaRrt2t9WnfTRabyONWo0jOT/DdVoIry06gKZs0dWQS4eezkdkK86jGHqCeet0RP
e3/x7f2AV3YTpx+whiBoBLOKVpqBbSJnGNSf47nIHimeAAOmh9w0Vm8r+2ty3GxoTMZwSCHQbAYx
9LCb3PPQanPXWxCCqu6+laZ5iV2fsVZQbe2kzlazF6yRuHDOJWBQLayPhv8kEnauIFyJG20hKgvj
We7bli1v4rGkV83grhV7G12RPIwNntxdmGvsOi1WNXAeioOnU3cXYJEiLBpExgIovFH1X6C/MWKr
XVH2xUMSTjvH/e4MDAA4x5LIM/FOkJ0kgRHpXTGhuxUSi2OcvYs0fajCQu+91stOeYWVUnkYRQjS
2gxdGyOo2ccypjbm57DpWH3XPREH8RWDJDTwbIo3M4NSDMkk2bAQRhQFzoBN+07a5ecYKghgrTyZ
Bm3omngbjSnEj6bE32PxLNnlC8HEaPG0ZhLDV5lb4SstGMV3dRrKEhjeiD3LYFRlp6aEqtK3pCqU
VwWBHz649405GS8WxmoE1w5iKDazYrmaw/Sns7zpph5/x7mnqPLyRzHEgCoce5/yqu+yGel+2fBx
DByXU5Y85t5tWRRlVMK82FKNuG69RwJJAks6fyZIXruBHkJkwfPY8x1LkKub1CnfzJnvGD/qZy/t
nUWyXDD17qELz+5K/DM5l7fVmmHq1sZPPckYvdoDBmxnhwef8VwY31RALffIbRQyu7ugw28+efU7
msGfLOY60SS6kguwlmOMLGcNvmKq2PGjvGfyS/c0QzKqqbKWBZlxPICLgQDD9hppGnoSrCEoxaU5
/3ncIXBsjl5SHUXuoRBhqOhM6148WEeG/MeIdm6PfgVbgCckCoTqGS/Fkai5eLmAgy0V/hOB0G9Y
RrKor5aPoROvPLf8QCpfY/xh++Uohm+LhUYZRegY9m+4Xij36mqbhGjqqOhUzcPYIKHMTfvdxB3K
2aZgwVPNCUJcKhFJnbxiVaAYfqADxfE40mf2IvJr9GugJKHyhuVtDLeSv4MLd0Grj6InxedHTiFG
6oiQYkRhdYoQNB8/+wn/B8PtxR7p9nQ37SzpvjVJ/VrHihuCgjJYV/4yEe+2QfFBOe1sp2l5l51x
EwbdLdEUWFtHMuKCG1ocaEDrcxoOORGtRLtMJmVYu2IYwj9h0I4HgzWifhhPs4NUg5n1PjcgtS2p
wJE5l1djm8S7GVsEcYGo/uBo4rin3Q8A2cA5+M6KJ9M2s60VUjAomN0tYct40w17l1KHJNjh/vmf
3Gvws60cBpKTELNmv+U6gUH++BPLPo6k82q0/MX5RAmnmP4kPmNPB+0U8kgeGJvzUYW7cUKGVrUC
5JMPr6Jbc/NSeAwqzEl0bfaNg+uy6mYQa1ipETyIqKrtN3+BGTOscRIGupKS968ZUa6mwSsBXOVh
9kgbnkVN9eBf3EZ8F4Ot4Cq0AYdje+lWp3ZYDE+ZPz+SeI8A1qnyCCaT6Uz0cCa+0g6CWxzIPzMn
1Gts+R7ggm6BK3BvUUsQNPGtJNkpJGNH2BrXFUr91REptSXpvoDgf0v2cRcJHMWboQ/v0il/zOBl
YdyBFOIWd6JI7kH8H9grQX1vgJF5IQ/jVlQxcmnczVE4kEECdjGu82ZrTj0KZhvSQrDP2GWQZUgG
XGIzM8Y/cA4wBaOOzrrV3I5bZGTH6ujtINmx78rFryJvwnIpWv84eOG9jdabdD/03tIyXsKQt1xz
mmHKR4JbA72xzOxqSeRVq5Ge+GtoREWqZOn3LxpsOhCUH4LfJGg9KpGevVUb4AdCDvTo1emjbq1z
nxSPuc/PbXYN9MfY9yfnd2xGFF+82Ris+RurifN6ufknkMGR0w+Qs93QU5MuIFDIZjOUicHZGT49
r7pou3m1emIbGfZ8zoUD/cAGHhFQueJeVCNTJ2n/tihk7RZGDHwgDYsjux+LfFcliLACss+SYmAr
n+l94hTkjcz1Ozq9elVv/a2jA4eB6Sa/T1xGm84/ERAB/WjsHloZfsL3RdY2FA9xpyJwb+89tVNN
rhHWn2rk+aWXY2kGMowjpx6CH0Va4t0y8/ECwfyONfG4tGyc6OoXiRmTy3bA2cKCz+GnDo0GByrp
kF7PD61XeKwS4WBOG57c+MGkioEGxZM6MBlBRA4SIpv+KpiguHxQLYWee+WlbHpan4vQFekO1zYp
zEv2NFvpuSChr6v0vhhbrj1BcvRCRgWi8nf4vvnW74IVHZ7gAbgFSsj0OOVUpaAEOgCTtS2Dr6DU
R8djTNlyb6D0gk1sZIy3F6IvoKnQ8bvkHCVsgky4YvtFX/7Bi1IrP3hlfEcxLrZTWF5pZBZWiSLZ
Ly7ejLwxy2yeUyBTEZD+i9WSZavFj8lGmSlgbCDOiM9zACsK8k/LZ+d0TDDvTYdbjrwsa/UOHkCR
EBAHJCsKdLOaNz6TNLkNSJeIhoV70spx9CGqvs5QVDn1czPyAfdu9VcJ/gGfMI1nThtultduwocx
tnxoyzQjEpx+sQPyUsxcqGZuXPtD/jl4d3y0q6QXT6chi9WZmUIFK19Zhd/95/0RVRrRe3QQMzay
q39Qi5M6D7Jt2/viWSnuqClWxEBb4Gl4qlVPWdQX93n4ByTmt1jIPowJxhNd9rW0xRltxyOM6Pem
AuNJveVhcATyA8dlHUgE/gqHNZqYN01FbkjdM4Dp5N5llJGsTTLEizy5HXl8tlkG9Sw2ypswB9PF
zTVSXtk3mefd9rkP1YQf7VKm5MsyexRy/bDYhG5Ya7+brfG2WI6IppVzYuM/86F/UmjjpJ/NYKsN
knfL5gIVJNyIdn2uAyAIZmpcz0F3ZerwPQs5rRd2DQAUsrPyxc1cIr0rSzjCfBw7LC1ROhlcPmG6
82su/7BdLh3wFSJFH3WHeNpoWa5hVjlYyvyYmz6nJBYK3g5Pg9WpE8uCiJfnvZtZY8kAaNfawM2E
bDea7w3uLkGAVvVQuQuKW4ti03+K0+Ey9LxJzTAEO/I1P02Fgt7043Qfl/ycZ04rJjOPaV+Q5bWK
Tjouo9oiaswk06nkV3iGSy2+aJpp5ovV5gTFSQ0ekyv+IfPcbxt2FhgFTnhr4YdTk1pZzk8TGYT/
vK5sre3NBAswAiDxGLJC9dJ403ju/ZBOmPL9It2Lvj+yoDf22qwNmjRICjRNLmgFBpiswCCm/YAQ
HfbKgT41S2OLzRxaMl4ibanV1OGvtijX2q/5qXHaFKfw3cXAsM2QnyP+3DV0Z1s5g/dBiXTfjoh6
x7um5pRP4uS5igmCBA9hFvEj3NK7wG5MuiDWGw1ffNbjkahTtD8N37/j0yIXRvLpYeHeNBl5lU1m
YJMyPvMex5YZ8tROw8lfcJQrh8DWJHBePFMhACYGdBeakF+HnuTbLp6+R+XBbk+mfR0sr4qYHCM7
mR07NG5JuqlcwIdFNTaEF8fHBgkzbFOT6iiN/MmfWJ7C0rVr45tJxVFP+e1M0zJkBYHXortq46ha
4rs+pMa2vWmvqG4jN7u1gUJRHRCcM4XXmQyh5cXQnoNLLbkOCwUkicTEzH5v4VNnqXElCUq9cIft
ZOX8lqFLxrI5YLt7LwODOW7qbqlR38dMoxsNXxAK3xSa2Y/ZEwtoL7zFRPLt/fohKKVxcAGMWxLT
O00enzE9Mz4qGsYy04cBqxKwwcFIq31YTQpVvbhhdPUl2UtFjps/aiKotk2/MrCAWVkTkK321rKl
pl9gHwrykDIvHbuzbYnu4JUBdNLhfTJfZvr7jTG2t1ryMjra+wT8dKxD0qZrp7xTs+2R2cW4w/EV
byeVWm6PQWQRN2tZ9p1VfaHFoJDjMeU9oNr39RnfD6DXFM+4zyszD/2CQ4C2xyND3Ouop50gf2Rv
/YYBBAUxkhJwKuitoUMawGT6quKghN7HEqhChMatv565WG44fDPvqUW70KRY+wcXMBMpU29goTpG
B/SOffelQooVQDBD5IcY4eJy2A0Vu/hyBQIrkpB3GvhNYz+bgSN24UozYBmSRoO173qML5l7LAUn
Xpfio3EkRn+ITLcuPHFjWtebqUIl3J5bzdCsWxwo5uZHjdcewbzHbqJL4DVRczqN8Ym7mJN1RtXH
aIHEmwSMNXG8PQroPGeCLwxw1SrhlwlD4Vl5zkrCyTO7rPdATHdOCKTO6cBVLA7Iy3mkVrdjsV88
D8M8FkVjIv0MPVzkg4sSzXizhILXsQ54A4zu4FQFeQRJKXfV9JfNa7kLx51JEhyBGBlTjSZ+XzF3
wTyhj4vPYShwcnizgavGd4iY4gYpCFp2W/WSLZlFsi3Z5yn6w/+vvauHbFielvb33//6bsZ6kMvD
b5I1NWq5f37r9PPvf9no4P7vWuDNb/kpx/7//Bf+I7YT9n/5vomm17fRrdr0Hv8ttrPFf1l+IPhl
z/d94Qh+57/zOjx+y0KKZzpMhgXj1P8ltiPKw3Y9Efq2g0AOcZz4fxHb+ZZAjPy/i+3QG7sicG1E
yaiLrf+ohb8/Hwgs7f/9L+t/dKSNg2eHVEhJYFeKNe4jegDAQONyG/hhtxGzkxwDU5crI/YeT9e3
zmYyKsi02OaA1CkTrYOawmEzWtK+lODK8Sd/xAK0Jwv1ATg+DZB6NGRA4zcbxyAwHod4uCuxhbFQ
f7B5rbfwCNFR1RBQdIYAlkheD4j8RrvG1yjkmkD2Za+Acc0guWEGFxJSDeaEhFpT+Y+9Huxdh6sC
zkfGSsEWcGvbGTK7QP2fo83zbAYlLhtTY8a55sP6sMM83RPgvIkt/6UJcD3MFZy+oeOtk8sCh8B0
gExCM0NTMRA5VfrTT3dPmq3c9j0+Tztb0ar5QQRzfMDKjbPd8vt9X7HzWLzhp3Pz50X2d3P9BYkH
54vYCctFROVCdkjnZmeZZPamkCwY8J7FzG3Tr+FU4yyOelzX5xW1qK3OwmFiMFUvg+ehfurFVdP5
uwFIZ5KSTqYKMr5CzHW9yW3q5Ms5aSyipvQ3fFHo0cEvYU+Y9Lve2TI520xQili/ZJhpwLm+rp9I
WcZ/Ts2iiZodbryTnWXCcCTx5w8nuKAHNXfG9FJb+u/NRDu+N5OBQRd4o4VspWb+s2DDb9Uob7EA
38nAQ6Nj383pwEaaqfaOHMarxtz5Q9wdurTtNjUxD/BQ1OWlmpii1tbUEzNPu+MbT5ol3hY8Cnap
yB9dsBczsxz2+a+kBT6oJr6kgNTZ42pWJb16oqc85hmYO7VaLmtDPCl4s4EgKgzdjzm6nyBNxqMj
u3O2MAcaidMNA/borAvWlaRxx/6m2YXeGvKt6PcgUYcxm1HBlKAkNDCO+zskDDfCyADW3kJocoEW
IfVRGW1fNieQWLL8u40DPlC2snGmv4wguSXkdYnG2fWvhqb6al2PojC9q2dUBwNIuijpcMjW7sRg
Bd5OzDl+RfRrQhU8sFRMzrQp2XasGhzS4Xot4gDsxVxvwNUFDFleghiMOxk4MCBT9x0j75vF03bI
Ong+2kDuaLEOMZFkyfx7tE7Lkv8omeAldZJnGZD+TNjsk7XSXYMMzNqkgytmiIiFvLjZJTOZUSnZ
D4zMUuiJY8YOi+CunAb0vk+Ho1H6zLcDzFjt8mK587CVmXIOMBasTcqazOGtL+1Y7/r14p5S6PWz
mX137pDu3TEjo6EwCZ5bvG9oV8ElDDWYoY/FzxyyEmZ1Rgu1i60JZUEvMoJPsB82ixkxYhW3ZnNu
8tY8CNvCb5UyfgIFRAG8H0AA3kmJrc+ZYNk3rAfEQDa8tur7SdT9zm0h6OETXVujdEHg6N47c8ca
jWMgNRqkFIt4Mr1lPhg143Vm8Y/mdu49cbsGkGRFF148cAGNy9K7/SNvFtzMYl2pnFBO2m+iT5xX
inlzN4FhNowluTQsoRe9zE9eHTwvQ4dltnG/ID675wAsp3DArRT2/NYSuXgxNURVjvw+8slQohCc
jcsgxuDIA3tCMzFcdXOozktuRe5AZ10IB9oIHNCNSUMcuQlirALWatg2SO+t6jaUHTS9JD/YFSrg
PJER+ecrPUmZkBr/3M7SpxZBWcWIKKpBse87UNsNYj636XJcbkVOnAziF2TLHfuq4rVbH906615Y
lH8iTyX/R9eXnrgWL5jHK0KJIKaRillDHDnmFfJbr5R7kHWAufPhkFnyKXVWg+cEUq+6asZ7N1bt
fqW+EUJd5fHvHDJVnHDakZw8rL0RYCBmzHuLPxENfnsDEtg/krx+6RcX1JVihxJaika3FW9ByGpH
5jo+7APalQtbRJR0Vre35NkPOblLlwkgNfw20DipmdVtTKVfQaxyABLLFmS8b3NyakC3UP5mDpg5
fRIOWQEuY+LNBFEUwhF4B1t+ZDmGyCYRy8EJxlfd4H7vnH43uiZDkR6eNdIoZaPlIjNLINlJyv2w
yFdzbvkZkBPa5QkhcGQecmGZu9YSL0nnZZcYWHhJ+PU1l99NM9ntw1J+1cFMje2X8w3e14c5M84V
Hy2aF8RxlYUMQ27EV+uLhBACF+Fq3vE1GHg0ks4eT/4I7Mhxbrsx9u5Cy/vJyt0klH8K+Kh9Y6yu
qzikDAbb4jQx+HsmaEXKnD1w7Pa2yigDsq546Xr2C0lI69UJcewbAmjJ9B0j92uycRbGvBu1npZL
mPP/qgNtCOvMqX4rfSyvOaEcPSqbnUtyMCgl4uc1bcWYk9USA2O07do/uG5zNxJ9dWxiAeYgWPYh
lnba5WWneld9VQedl8NXAYJwVd3Bqa6rRwyOZKz7zqFjoMfV62FfghvLVLLXkbCTq3aS7an5MHgA
LrOF3wi75C2SVRfzCgjJZrEBqU33TpxUd2wpDvi0rUOCdjZylvQbE2MCGyn49QKc9VYJv71tbRyK
49GOc//AZuI9luCN7Vbdc78pcAcDdLiRYXhojgbtdAEshrVe0qc9GCBzz43cn7XFLcyk46pn1mV2
61Ku6E7Kmn+BlxBSS6H/pDvxMK/fkGvG1SFJ8LZKQqjMzLWuax8PPBuPN5zUYIQ8spTQtHchCzuU
I38sqNFQlB+TbV2RmkxLU8Osa93mHLZTc115caSCPDg7Fr2ujax014OajqQo4erb8XdgoMItR3+6
wCjotv3ckNPI9t1K7B/Ou3cZm86uX7M5JcMJOvTI9snViEH3dzWgftk45Bhi//KT5Wy183jDemNA
E4Rd2xyEhQmZUMIx6d+smTO6ATe5rVhnRUb9gI9xigA0dSc8vADDS+cugBWPdKmK+SngNQ8xhsLU
m/njeEp3bW1DRW0quPMj7oJila02uGXx8M6TIHATxhe2XPM2thHjAn4nOBuE5shMaylUx3M+Vjsy
5/C33hHJkRzrPoysicIOVjDViGP/qQJdQ7iYxzHvwQ3X6kTsD/Np24VIm3bErguUR9pI+7NlhPY+
XzzqBo12o4P93pVnulVUWO7yNE1y2Ser6apJt0s2Ltz39h+BsMjENDkLjnlfq3DZ2UGVcB2bcKqm
4nMUas3EIpIpyVdVgddOO1+xPw8SWBb9rI8TnuydXv1aTiBOqr0t6clvKc5gdRc9JE6W6ohPrpQo
962W/VWYmLuO+DJekPzaFIQbT2WW3rEvY/zMoDFz0v7SNME+qIr0rBcTI690/N3YoUHtUjBWJmbU
PTJIItAXLshp+O4Tl60H1LPM7Na8W6i0VgewBFsxmOWBYbzL0YSeAo2BXqaTbp8W7vlt7R8Z7BR7
UVMMKqkYV7OP99YbplTOX2fMd4TVXSXSu4U3AZamuOnj9mseHbyAku0KCwhf73jFT/hLmPv77ikO
K5+P6y3Ir3UWx8fMXJNO0poHIGmiMONgZZGIDTnlSmAJzKE3AIkwXCaho/rUsaqOJHsctU0WUh3y
DTgYSpDZfZSYgC/qyVk6bHRkUe+C0b33WmvXBml3CDRmoSFb7mffgK2WR32S5WdEKA8J8RH7PnWd
cws6HPjg/CUbuELCLuGPDSHcWBMBGR50DMRK7rIBo4FfWejZAUF30/AGNKzA8TzYcMEJzW2IG9Zx
wFghRPDTt8dUBScjQ/VsL2O4n1MvvC4O9ZTEOBpgReZJd1eTwXCHKdzbYk4ZEKJ354oEubNqEO0M
ibVsUmSsdkYCLKwtG5IKwWSgk/YD2cgC0eoBFi/p1r2RXVUIoo0UH2GVIgyV5ciNbNusp7KSDX99
O7I52JsrW0ZL9JiElR/aBFG+tCHcKp44MkQWtu64uQmEiEwkPejI8NDHVXqjA3WVKZYFwnVYi03D
eJ2scdG13i+CzAlwMTwdfvchY5Qn7G3IbwzCG+zX9lbaLTtEHrXa9/XVFCzJobCqb5e5l6rQBDOX
BBx4ECXWdR3EFRIVoKQDlMsJAxXRT8Zj5javcVKMOxNfJI6D4isHib5gmuDYRZFXVD7ZD7Rh+dSR
nCufK2IoocHOpH8oUWw6+oIIthgSuO1UkOodT8fctm9rp0gOcb9Q/aEh8xlid7qbH7QOt7ZL6uPQ
gbfIJRyCMhxeZYBNffbSz1EKahIex6rujOPgIp9QRershmB4qhpTEQ5x58m+OVJ/RX3KHqS0Dewo
Ty5NByNDl9rTC2+IHL9vPZbkgOdYFxvTTWbspwx2XUVPz7q+e8qJRLjU1dlVyastCewoAo/QKUEP
nECCqky8YIVZ3ppO1FE+RYEN/3QIKG5FiBepD6qjFQOBKRh3jVX2HLYpnzi66Nn2fwgkYj3XIMnD
kg+4oHj3oW7GiX5Mp+VtiBmjWe31Urd7wy6u3ID0IqGfnDD+nySd13LjSBZEvwgR8OaVJEBPiRQp
94KQaRW8K/iv34PZh43Y2J3WtCQQdStv5slXd+EidVF7c1WP2x2dwU1vHCbbAIZeIVuHxYUFL/SP
/3x19ZsUxohOoWxt0r4k97P1NC1N2iyHK9o7esbstHuhBtBZ9+qgbqYu8tj1JgJzG/evmPotIzI3
vJZC7Fee73IWJplxyFwR8Tl1NCLOyrzJyLdE7vTOajrZ6HJgvob2JIUL74I2dc1knW++4qB7tR02
2MpgzAcGxn3ZYeqpXYC5CvDCiho3wF/lV5ug2WbFaG/ohDdHiKkuiEXR5xwp2vio5slAQyRf3PT5
m+2mN14779RoRYNHDovonsMNg+8u9nZq7xxKN//hI8SFC28pUgEGAwb63X//dJkM+NdaHtVYhSIU
65he2H8v7G+OP4j+/Vp2QBcV3mdczqnCS9LK3/edl58UOdCdplJLT9yOiyHmOm2EgmDFI++OgVYn
queoMCnvpsqFHGAqsYtQnpHA8Pb0+SWMFeTNzHxXu7jZ56X81dyahrsEEUgO1W4omiiQbaHv8Bu8
8GLZUvhibWN8iWk4W1dZtSnINHQpDzn7P9ceZ0F/+afn/YXClOkZoTwF+EZGI/WLgdJFDewam4c+
9FqWIQCNCFQR+YIvTq9yiUXKfFJtroNRRmCkEn3DnzevqldsCST2m7bLfx2Tnhctjg8lrphWYcUV
UWtSzABgWvxfZU1VVOS1VxnS+ajm6dUY8mfPTSkYb/kJsDVFmdZif+g0kk8VLzHFB4OU7UQ9bah9
g1MeGpC1VeOjSr18pzC5BSrk31Wne/8qmxjVrIFnHccEnkrTawev/41Tz72AtdhZCwc0Mc+y5wQk
1vIZ0mvLnxGnrCvOKeXWINZiHp/knnPDWw2Cy9MUATgmPG/pD8wQbERS70F+YdvNs8obpmMQYo7u
qiBFslnbOODoi3ZgkunJOSF0leUkxlTWzIE5ACruj+1CUU2nDGSRUtxFof31ZBtC4PtmWm4ZJI8N
d/q56z/4dNATYdaHgf8jzXGtZI1FyH7W0NG+WEGhRqV1IDT6PNP0WI1ES3vN9pvEeXX1ZgeBaB1p
BibD6Ymr4cZSNT+aRtbAgDJLWiILr4d2q/fcJ6BwWP0ViIzJToXAWOruzQiHfWPwPjIzF2UMqC80
qlKtmg2VHlZJVVqDdaeESz8Ma6nLW4KLA+cfD+cM/T8qTpOyn9lS7U30uhGfsRjo/lVqTdIKVe6o
DDrMsfka5tXBRXjcOal8k62XU4JFREAUlAnkonPWuRcxJyCBYfKj3E4kXNnVhSqO+wkdbjls4Mkg
prhXLrDRha5B+gKGllRpKZ7dOC4vqu4csy7PngYFhnTV+pOt2eeZCrQVcMbsaFvzXtWr+ag1XHvw
A4jhbMQ4Duou3dlWctAwl6z4cmyjydxhBfEiEtQej3Leb9vOw5ZIgQMUfMzZc9x8d8QFgtHlUMoc
/csJ8/HFGiMYoDMFB+TJNpptXjBnkHdsADUOknhom7Ag7SqjP+TT9JQkJHr0OHdogoFDgWDL7lGL
NF4dOD+WhI9Th8/06ZFRQdxFEs5bfPsxQzmziSPtr6gu+lPWHt0RZ47+WlU5xVr2+DR0NV8FEwiP
Azg8yEhcUyY3PGTOK/J2D3clesfZi+1HV66EQnJMCPmzxrHI35MEHtp0kOj88DuTCJKBXpJ2XG+p
TcbYAubSzHki2BSdXZWMyFwei8l7RVEm0NMjvmUVLVRxHu1jXTuXtip55hrAEREWdaeKsezjjsvk
JTdpc4zn8MCPyV4WgWuKoVk2NgBA+xlYDWf3F29k7+BN8y7uVbp8sTb6M6cE/kSOK52GkzYyhyMc
Rl7DWO+DBuLVpsAVRfRX7vBsIhEKO14V4wx5im3tyrb4ldqpZG7mcbpgzofXicYx8unY4gP4giF4
Evx1NjxiL/xhkoKm4IYBaX2dmRbhJmW0CGwaWztv509F5he1yV9qVotnBVNNLgAaWl6nBnNi3voI
1KXn9bj1l2oCywvUubbRk+rORzo+Ok4lL5aZ3+v2oVI3zYpfOZa9Eu/inKIbxdCp+aCVjLXNRotx
OIQYy9KqpIQHVqc/pzDiW+LcMSmRGPbYWucEBhFXBe7sEqfXRMA3JM+qyoCto/Ri6x0J1jnUGo5N
s+4Nj6yH2Vr+rFPOpk1k4jSSHuiQoLcOVk9dmT4TjQKcCEkdiokXQ99UelJkWstyohz3Qya757A0
udG11loW5TNxNZK0xEjWNm7ezMbCWlJ91REVWLlLQSvBpWolY7YfsxVedYgl9bUxu2GvoBWSx2bt
rcJBnMnFwSMQh0rRfrGr3F3uxNlAwxjDTk6b09ky9U/dAU21rBjD3js2y6W1r/nt16V1JovSH6Zm
/FbG+pbgbyZEqDCUep69bWDJTbQArlpIKWvsSl4gdSiNCUmXEbsW/tEISDNSCEQYSumaVLKxv+sF
qXvVeBb6yIhhwGE3FV7FIwpbM3nrLG4hemrmjmqOlEx74fpjctddXd0/WxNjMNesJ/o4b1kujn2G
AQyHLOBhD4Nu5bznFZUvqLcrK8tgELqCQwx1wJxiuTdEiqtVyXReRAk5yr5FOoujeEd1JPRZc+b2
OKsRoDxyNwOWJZ9b9FpJoQeWmXyMjobbjPstwadzM3Q3uJF6oKfWRW/wseJSsNeNOZnLTU8NqjTT
Al1/a8b02oCHDY3KPtCVRjh6YByrEBs598jaee6hysJ4Z7QwRWlnPNnCQkEaat7Pc0upWLNllAOG
VbXmziL2jJ+m2UxucWtY0liDbviax1qooiGGt9w/EkpHEHGxrcOfIH3szxGTm26Y/WZIZ0ZCy31H
hOICqAEQrF1nGw8guU16dueINH/Nt0t/TTvB9k2BKXT4Ld1c2fPvMQsD97h3aDIWHKbKe4GLYrGD
qtrs6iH5FFrWH3uHNisGGs5E7yeR9Ioy85z7vK22uV3G3EfA/44ZT3oWD5eKoASiMNZhr7IjH99W
DWmCpTaIgyioCg5CllrnAj8PyIVqLwaPhCHQdlNLtVev/e3U3OPCS/2wIeh8xCnqWlnoJ734ipc8
Flt5ivZWi6LmmPhK6IIz+Q5VZhnuKPjV/sb5N9F+ZPntuOTlPpiX0vxCVUjdFkSnXFS4Qlacnw1/
d09Jt2n25qTxVxMKd2MYFBxbMZfYUU+sk6rOb4VgYxDToNRYza8shL6yckjXpSVm2Ar2o/T4fKsE
2CZqKlFrtYpvnY90SW5iQ4Y9aHL95PVqunW5P4j2KBzKTQv7y5E99PPic7Tob3Y6/d2mND74B47g
qZum5px4BtuLAofLSOELqlhf7Zqm+tDiebh66Xu1GE8BmKEJVdm40+NiOwnFOcC79ZNKI8Vl69/Y
MCxyBcLYEmHdMtZ/4spqgpiCUdMdf12qpte5bQynLMFU52iEKvuKEi22I7y6cbqfwa/73aS/8cRx
YjW4tklkfyRfyDxYmqyr0LUfpDt+DtS7d8mbIIbsJTQjRJx52shfrycEh93R2c/8RERZZideJ6T0
Z/elq6OgcOKXQs+TEyAOcegaOhA8oVwQ0Nm9CPHQM7q4VXNmgRL91RF5Fkt2BFcknTkD5ZWRMqtb
p27/lY28Gal5KazyAQYbtqScKvaOnp8bmnsw6hzSUr1gMcQf+vid0RjiE5GTo0ujGA5abyc7/K29
UZ35Hq8KA/Km040gh4pA8oQEMXU+gYQEAiqfxReKr0jN4kewbizT6jRSVnqwCCjMLj5PrX7qK2in
WWr7hoJpi5FrN9DdyAGKE5DqKqxLykunDo/Wm5yzbsJe5dbPqKeWDfXI8CBmwK/ESulASK3vLKNO
d+7x22Upa9wi57XmKeOthchUDrq5tqE2BJ7MycUk0YQa6A+5S04IjfU+SvvW6t5uYcKg8WIuUpBS
jvxQSNE11ouCcnF0NG+bFRNeG/xV5gjuoJQcY2OMld+siW6kzhV84cBSjatZY2fZxcnUc+bcC8cU
Z5mnDaDN4gm8lUo5SnnuO4bthKyg52tdvwl7PG10rLk5EcHiE7HlRMP91iTsVfJVOzMF/fuK12nV
cbWwC0r2omobRjmZfsDWo9jjxZkrlkbj2ZH/L7hxkvcse81RiWv9FnXGiZ3BpjRuJqKwzR6O3i4o
IugMlN21xK4w5K4mQhvkZFhUvqbiWxp8jhh4l5OwYhOrsaXPAds0T2HxMdifJZEMUaQXPBykutOX
kV9qb9i7mebPNQfpbo70g6Ipj9wYFiDCGiK9HnQqeztKRpaqgJCVF+ty8igKebuLgwmox7muInTx
SSNzPVkbzuiPwrX/PCgqeAm3y/+msVsfkBVleQX6RPil3XRqfY5GeXE8IsAoOduJLIww/rVkm1wQ
4y6BjaH/9fC8UwTM9gOZnhWOYS91mupVjjBLJIy3lj5y49kucE/Df6On6Gea/mrD5ifxJ4vPDEEr
8XBsiHJb9u/JAuUtN2qEsiuAb3sc32BCV7rySef3u0XpuQT2w7IaqexVQ57GTuGPKcmH/dCTOgWT
rlSGH7m4SLDHO8g3aUEV3BBByaFOAOwhjwogOGMrwStXrh+lP3p3qHJfRi4h4ZgWPvE6Eef03Nif
yuQiYVXQIhy0KJLCh1UCofs8N28m68q2eC+oGmlZvtQUGqhgL51qAprKxqb+67CId+1O1/vXKeIZ
TwCnU8ui2QdWSoE16a+s4xJus6xP2POQsg/6Tt9MaRrYzhiUQl2X9XiP9PRNw5GMoJZP6C1gN8Gf
4sMAQPM8qVcDFnVugNg2Wog13QrtaVPKxWg9XFvEHlN+NGwyImJ4lfE0EcTJRXg0zGnLAMIbjcZ7
fKCmuIS001EJZmkPm/olNjqHVK+2zXUqruj2z0Z1SfHdeuwrq/ro9XcDq6vW8lMtd4XxYQ3Vaije
3fqaO4nfOc2GNtetWs/bzr4NOFCXkhLShdTcRlurGvw5Phu2+5yy0uASsfIQHRWTniyt8MsOQbem
vbko91r6Q+QBJbMOTOvLGpYYOAthR8UJzbeAStgees0DPQ+QZI0fCeGfeslBv6R0nvVadrIJNYCk
WcXJg9XHEr+iMA2lPwcO0f4tqwIbhVtQL6fK/sEAzCaSXwflEg11bl56JKrFJZOacHoEy1vcRz8d
FxL+0H3oSDcr6TEtiiOek0j/IGcKcTnduCA4b1ziBtKHKQ6lqMJ5E7XXyuDySHQxN4X5IjkT70Wo
3NU6bS4VRTKbGfsuQFL9XPGMdIbm7ekQBIoji8rPa4/u8a6frghgPT/3FtgXrKnEHuKLmXoxKPie
GOY34Qrd+gzFF33w/4kEM12gpref4E50VCtQpKiCUKlgEusNk0Q9YI1G8eavOwIkj2iGYGJio2Bp
FrZq8zMeCXznavpeIjWtY8GMbQlMh0qL6daM3KviCWT2Ga+RXY5+tdgcM2juuDZ9W+3+HEqZBgT0
QNRcx+eo3FQ19IOat0mHpSYqxVE+qKP/TbMZ9MiXUfCke+4mN+qfjsC+G/KsrBpFcDDpj6LRjnEu
qxW9a+4mG8LA5nXLIcMBYczjptKmIBnTL1p60aQsxMF58qMEiOxQv2dhvw2pokjSYk/wdT/onbmK
YgtFNT/mDheo5NmIOnQY/PHFI3tzZ+vWTGBgO60/eZQtel37X43MyrS5vVH2TlA9BPDF1+HKlDtb
6XlrEc/0feGKxel/ZZu3HygnGtGFbANkda/sgTK/jY7AbxAr7Iz1s0IlHWPvoEZYy83vqiHV69Ei
my51eVRThFXQRdOh82hSr4ZviVA8JvI4ufmzbMZ//YFF7GvVpK92LrcoeeVqwIZAc8iaySCPvnss
oKsutgBBxFw1TXsl4Db6UfcYXXdrlWKHDwMV2fJbctorwnknNu+EqoxlP+SBYqLFEVBkDkrI7vRt
5riBiPQNv9aF9xO01VuHmRdy475SiA3q2ZW5/KJxebCqb7PFtDE5XzUostWYk0roBia4aEaPKj7a
PME0Rj7JpWdVJNeS8pG8ngA7dGBobLgzkdE+CDoHs8WjxQfdnGSgJmRE8q8yLr/02f5Wl/soRUPx
3AKiGYnQgZ0LolB9H00sII5db3JBSMVVThZnsOGFRyfiE1GH3amLe+2MfYK9dwv4osrMt0JxX+pa
O9dE7I8L9McqAeullIhTNSRjqkstTeFXSX1cHWtvedPIYxZF9M5Z/pSifw5cuHtDBKokgKFq6bsl
AIbZ8JGzTKNhBvUnuuueYh/6jHlR71giRTNLuswD+UWbLPf9xIVmJrkMEEmfe1xTGcpB4DWWH9HQ
2A0FROd9ru/RINcWfeQuUWgDX5t3HVEAwYbdE1XyNWx5MxXj1Qh1SL9D3J6KojpnBmn3pIaYTjuz
tW4S4Dcmna5L2+dqqbyIeatmpxz9Rprpkx3jEBqm/aA5bP5NwKY03OdYwvh318ObRUUsxIltGCdX
Y/o2gEJJUwlG6m0NXhWDA7vMyYcgy8jRjfa+bt7lewzBojlTLY7Xk5LUtVXO685mtQbHO99N1QGq
RKC3bxATZe9tWnryNDXZutiMRHee+o+ka+h1oRnUUSHzs2ZO5m2vfbhjj5uLCeJzYjRsTHpFEn28
GSpp3RnEObY2SS9mByh1QPrlEhkyem7iHCByl9NFDHptN2W6x4KeOIUN9cwL85+OjQQNelR9MpUe
6goqw5wwEkr5pejOaxaqkHhIGVEyx+oZM/jIGtw3J3EpaKSyi/EgJECdgiDrnJ4VwCaoc5l7KKf0
R8OQ6Ru1yrNix5eilh9VONnrobAuNp+3Q+NQdaDX1ujnS7FIp52GjIplx3ieGmupLbiLcN42k352
cAAV5cziu40p+6ttKlnIgIPyy5MPnUm79rZU625NwjpE6CyX3y8dr6RP7kTL1xEpkSiDoO/sMGCd
l8tneKFysJQnKGZa2QLyWbxZnD3vWcSsT/RwigkOuG0wjO2NMvAFdE2i4cVsAQ62nKUwUxj15ODt
wvjeLMa44k/twqdUEESwFXqx9HWecnnVpk2JdteTICGfsW7NeTtVhW/XL6rSnD32e61mPipO1SnO
zylq2boaGL3KnzGWSwg98NznkkL33n2KYcZ4Cdp8912xSGDKCGbgWRqFaAng3G54XwLLmbjZynPR
j1vVagOV/KrokTnmiHO13VU9i7yHpyp+XDfrAYVcj6nojhrwSRMH5+s8577abhuSMQ32T8KNevWy
IBkaCEYl3jWVPiDm0EF0W1OhRNZYhHIYC3O0mxgqGvLZjPh8jXDV4vXq4TjyEyCBiYgCrqWdlY09
I0M0u3SoSfbEPsvPdYPPgLuXE4wpaPvJbzq/xgWIg4qOKMD05qpxHqI+1SyWluEL33IhjV2hpnsK
0EgwD6B8m+eqz56EfUbpZ/8gT67a7HA/+xFdT4J1ZZXte9N56R2KfKLct1nXhkhveQR9vVe2bf0R
T+wFsYfW9r881pb2rnVbsDGbVYJFeTof2Jz5hNvPbIrAJ48MpySuyIcRjFHGgxyfmI9RqYqTST6T
yQtmSMzVbSbWIkOulvwrq+qWeWPQDdWlTDScwQlRBt6Ms/aSdomJZ6OvN+6Ao7JYyEFR85QQPppj
csz4I4x6I2u8Dt45mZ8FnsuVaZ1be/IlFauaTSFjCpSpWMQIg3pxGtWQpVPia64XpH2/aSCMyaE9
1w25YrY+Pb7aqF6EzuigzRSdh83OSyyDkGs8bXRB40uHkbwKh5VqNNpJKfHvcnD+Up61MquEImP3
HhqgsOnHdTzvyfF8mWFC0MWBSXUkIqPgjctC5+GxSAOWBC+BSro8/cp1TEd0cD+nRPFUFydJvfQl
aBsPj2XShJibBL3MzyjfOz5crqad0obpohj+KComRMaVN3QS9fRfb2DaMAdQUmO3k/ClJEOlus0/
k8KXKp1viseTNmusqiuHjcfOStw/QpInQF5eECnRa0jGFV/yO2m8JzpN32et3GNXWI8JgoGSWAfo
0s3OlPU16tVTFbFi59EXvc3Op5c3iffGF/GD2KbOwknhhTy59WbWSDmS/9RVrLaxSRKrpxJ5XQHS
7mdWnhADXS99EQ3eSC9/8/pPL3t3SKVreE1SD/FvOPG2DuDP2LXLuS7XFnhe+JHvaeL4NetJPXqV
EEIwAJ/xoC1WMkd57tg77PRIr/xMxWc6dRo+bJA5KM2hbI65kPfMRVdQm5J+9PrH6Dqa1QfGRlJ9
iaRkdhGok2T+7k2TN15sdkiKyTWd3d+ofbXmijCjrdxmytEV56tST3WJa1JjczX9YurniacakoTN
pnHqLVj2V53uedutPuE0+alZ7yhRXwFJYxP3MzrGI8vTrUUBReAOSVB6/waCZ7z1WwZM7eIIeA0S
1mnKqo4QcY9dlkXfGXGdvtPM21Hf4U/auNUG54WqtO+pP6ZJqO7wiB3gsW6ahFtlNlI41gfZFD+x
B2IhjNfRHcQJ8Kmzi73pWVFTUkNhJ46KxpPapgfCv1ztVV5h47Bze3PryPAButvcpHxls+B6tuRA
DUw1nWLn25JXBGtN/c779l2M0D4oOUYxHZTnquVWZuHCaltzzUiEUhIdh7I9FsUMD2RorhEZbTpW
qjNXjL2el7ca5iskkHElZb7LXfWDGjeuzdoPBFZ6E7oI+3rzri76SQbz1NKO1JI9xakBBA142bAX
Qn8Zu2kXqdPWqKsgLnEEzDoep/iI7XkFHGfj4LHBL/VBD+rbUGc+NB6V4Pe0scbq3s3F3qAcXTe0
n6Ztt05rPPgPk09XBJqwfZaNG3Z6B5oYnZWmY24p7RLvpVN/60OfHbHE3lpP9d2K8SaM9q4af4Ls
sGAGWXdm5pM9/7p2HG5cpXki0/OkpSHlopbxzK+VGjx1E8/9acYASr3N0udIwS24IY5jg53SMJbq
E5vzo2YVayvxTk1UfQBdItNnQesrmCGiDHHUeWpzjSAKxa5VDzlTYndY5FfIEyGbOa9OGZb3g4IB
ZGy96wz2ClXmFqff+AGATo3IliL9Xc06NVEm3k9IBmhCAVP2BVswTi1pHIXL29WyAPZ6bN/s3rjm
eXnSLW+bxL8pfOKSVUGjvk7YpHvKkxydXz8XRjXa6Kbtd2b1Qj3Uba6Gy8iK2eTi3Hrhza5BT9mM
eNyPRBe0FPqY8bhLPGBOmrbO6vBmMIyN0OKV5huTVN/fF6TjbA9Bo4PGXGoHU+vLJbzdclE0pnZt
zPwArTcDBShHEDYUwW6fou3+bHSnpCKwZ4uNF0EzMeJjqUQHafKB5I8c8FDAEzXDRy/UiwfPS3J8
pPrJdVjiQesHdxFbe8lStzLGPfPMszEZp9bkeW3UFsoDkh6KUtL4XV5RaM+/lKZYikzXCi3yLRC+
ZjDuleFiKTBvEU7yaFT3cfRIcMSteRu0ziFmEqlUHAkEnsLir26ty4waNC1jpG1SKlR0vjaX+3h6
zWKTxljN2U6FtTO17zkkmTINaHGWKw9UWcVTFAhh2kFhWEdI1vc+k4utlBVl0Uf3DNM5CeH4qohy
2lB34KYfCXMBbW4v+tC+a1180mzKQ6puzq7z9F/5721i3SLUeeeG3l2kyiZ0kBUmLLORqfriJRwx
KCWsXsypeZ1Y+foJi/1QOTbdj9oqQdi/YziixgFhh7rNMnQDOvCAdnI+2XKTx3LbNaSacP/Oc/vl
UEW5wtl44FONyBNXO+7SRzvpA6xo4DZccSxQ9GiLPUymFR5D2Ocru2rfvdYOyM3DnrG2aArttuUf
6RvmjtYIBq8b3ykKO9CsuDyM4NXlyNwGn3pfqXaISJsflPExL5Kp/PEIuHjchGw3OYUZ1r8qPea5
dau96EDl4y16jfr46IVv1VhyPyPhIghbjQsb05wGrtSD/tN62BeIZoGUhntWDJBUyIVWOv+d6Zp0
1Wx1qyHkkSIN7WGY3ISVX43TmTGzxliNGY29nxMUnaKAZnEfPCNp+GxqtApXeLb80Gr9DkzkytGR
ploHQdLS962mbamAWgIUQGF6enw8p35xokULS/FD9r8D6VczzObjZHkHmfQ8wJ1xIID8PbniJ6+S
jaFAi3U48VrdhpuK/QT/LJMjzj8QI7kx+l4Wnb2ShZJrmYi3vNxd58TPhP1G+DKWGqWGWrcxcfCk
afSu6TgUZzuTzMpY2bMZLAD9rpmRdnvo2BdmOjxl9hq77brQml2eU1bMr6DqIH8Y0JcN3QSZo4nR
d6p6oxNN8Q2D2x7LX5LT7cFq7fHmVvXDicdH6mKPiGdK1lqwlTlu+FBm3NuqufZDc76HGCsde9zo
IxZA27C+eX88eqhgVvU50qbdh1y+chnQZrmNo2G9pKdL4oHrScm+scEv7L7AcKm36wCGuknFIUOb
n+FGvw1OQLZtH0VZPlkWfOBQYM+mMlhMDOPeU8GqGaw/QhlzSmXqJ8P2bqEiICvRifQSHWhsO3iZ
d5YmASfGyVBvr5OFegbQDhnmUdn6ZUrv0oGKQxG025DnLhn1e+oGhiqYWvWosQae6vhRDY/G2VT2
uBeu9TxYgk7s5NVVJqgQgHJNRZ6aTHvqRu0pZdagGddh9VsH7sJ2Fd+WeY5KjUvqv2RpqMso+tD/
pflhwsFtu2zVTVYnw0PBJtCwdhpoIbJhEXFNr7nZ21B8AYYiCiFPFXMMOT811wkNLk1o3KGnPlId
xGzunXR2M2oJKNTExt3VrCkiGkTdpLvUk0YIKXwV2c0enL1DHTIH5j6S4W+ZYHVwtI3RsR8z0hdu
/xhykjsRaIhKcTbSX0lKgp3LNqfExbbUsybtbUpQqL+Cdz3Uyfhv5T4RGMUHNtlvCvLQ0JSQRrA2
pL11ghUzoJaVT5IGlZB7GEWWd9WsDpOMd2NtvVDkBCUfpybYJhIS9Yyh2961rYNuQfZ7cdLkm4wA
HW2zx6W8gQqvb9cwcD1nmIkiyEmtBgqUVrbZMk+amxxFrhGdyl/FgEABv+XCfv8NzfRkS+sLGvHi
gffbVr2Fau4PERIqN25eODutBbJX2hKzSiY2OYoPZ6qPNTzgqnsWYcPRiaPMcH4ijevlWKQvahhu
M33cky7aQUDQpPLlxDxNvJh44J8GRx46G4l3YFXBR0MrXlEZefCze1wLxv4w8g2uE4Kb2Wj1gSYd
pN6PLJq+02arzxpvuTr6QbjZSyM7M/7/NSF3gJgiCSL9iLJteJdaee3rdq1U8q9P5rNhGbcJ8yCm
jG2lK3foPJuOhl61ijl0yqM+zlRTfxiCwFDtQqXTioNIoM66ot+Fuqth0qy/cQR/YdQIrIblnkUc
QIm57Cq9cUM50ZvqIOLsE3TyvOrS+mVMOcwAv9CpWPwTXfpOpdA/0y3/3LH5MENii1JSqcjUUUpx
SQbWIPIWRTN7JRZcMbHDXKDeE/fQySQt0nmu7WgXXbH5fMsh/MXZgH+W3xNyb15YXAKoFRgSZaeQ
J9gkxdJ/FmNwkHxq6Hy6tGKAKW9/G6ySZL8YqUv1RcF/0bQIL2l4Mh39PTQ7iSw+fcRpeZpYANIY
C0YfNxyWSNbbWyNpgWYYq5jjhpD3euCESRDegFuM3ltejgcyfmR0ufxmM1fYFEyhbuF20xySY3p0
dRYDL97Lhp+xYeA+wdYihMPnClGadUJJhHG6Z0x8UbkPe84e8as7bIfLQ8PbYYi/ZiRQeDdRgCdP
rNQc2nLptmDFGuPXsZHVLTWHWvDiaZW6GQxIVVS8EPVewUjZ4Ps/oQu8Iguum555URdEx/R17yIP
KmUwqPKrBgnRertcLI3F2U5FNCkr5eoM7iZxk22dTT7ro1vq5A/8Gy9pqVKGQsyMsvRMFEHJrq0x
W67SDsjysr41aXrVlOmNdoematedrM/JmNCs/EO68lCZ4a0yo8zXl5VSyWktlBccMLu5JEIWRX3k
T1aNTb7ZOqH+UUc8UygMO3DCPhbCdKXl1rF2djRa/5BauZBbw62SVV/cq14gepZ+K5ah2pLrxgt/
mkbsEnDHc/crsRdsBip/GaxRrryaTybJLq/wHjLuz1OUrce+pHrcBqHZxuEvXuK11s0fThp+SWQ1
q2L1g2v8Sja5IesNyMo3qbtvDONMqOkUT+4/B9mCnCbGWTv0jk7xWjANU5C1rS3qvXO3fpV2goKX
rHX3UakfXWQsmzA+nDzKwil30tPfddvCq87qVkkLv7XGazRYTwTkD6mHDWaizgBs08pEsRBtBJht
eoQdkAudNTKhl9ksH6OFrU7qEGBpJsGCWxPfmUMWU6N715l8yKk77zWLC+CXGEDj/96mv+30UwCi
hV/07FE1wGH1pSdOEKUZQ2h5cePCxyixh0pO0lDsGN1gqmFW6x4kzG7V0u5sZNPBle5DGI9QSZ68
2aHZBZ9zy5bQKr/dih0Y9s9cB77DQtZBy2GSplS+PnnZ8GJq0aZ3y22RczpmA5WV9brD/1vo4T3m
rkG0+MVN2jORdiIqko+BgRerUQLRKiEeLuy+mnqaDXFpMryOSsxwRNjauMY6o5lZoQiH8Azpezex
55Ov3eVKeijsxCBWkn6qymeMdF1b+TY2vtjtHcdh2LjoHpiPDplHClWY/MCbq91gezKc/3F0XruR
K1cU/SETKGbytXMOklrphdAosJhjMX29Fy9g2PANM5pusuqEvde+zmWYRRIzSnHfnd4YLNc1A+4p
3sNEuWHjJFwdhbXwGP7apHZwskVufinlHPaomn8RXHNpuuxSmpeIb7YRcumUzrPr8StEIwEkr6Qm
4IdYCtaINUFstQY61eAPbVs/7C9B4ZXeBist1sMMcEk3st1IEWTD4awtKELEm3oOxrgWaXkq2HxH
rLY5lSoVE1igP2vmO5z9l4KTDVHMqsL/kqaMbo0x3stpHo8i0CM0Zky9jxaYepirJ9zhxLtlqyDW
wlUexqsoxfLTXtKcLNkmZjHJ3mfyIbkBDL4LVa57/NySyXNAGAe0rAQMYwq05iXt471u0NsX4wvW
zn9tDgMZ4W48RNdJb+9FeODOZVKf3QTTHseC7dPAfrE95D8+U3R0cTp8Cl/uKwyJAVIDe2p4lsAI
YwMWmyTLXm3MI6z+GPUEZw1/QhNleKLxaJMJ2xf+U6ffm+lm2cZuDggw0FFpZ+UDMiOBDnh3DUTW
nREFwBwtxBVmjcA3xbA8eixGa7IoKwzF7ldtmFwY96isH7Yp3tXEhNgJ1LYqPyRZxOMsTrVKxfyz
P0EQOFCfEMEQu7t4SF9MxtjKIds+OOjFzc6MJ7s1155wV/UsEZdY6g00lAbfszdtVKYuQ43qwb5o
prMHQPLNmnmTtYzYKckthCNWlh6Ilr1VJe3QBOECaHxe/4KFxsvAIiMrx1Nslhtr3qGm4Utuoavv
8XPTlJuDAe+b8dpyFO6WJd1XIZyFRo9muuJEhfAcYYqcwUlfHgW0zqKzid4n6LaqZN6rhtCfhcRf
CCB1OrVl33YXZLlymcYOE1N8FqO2ImsbzpHc6IIlxNit87QgSb6EAiJPo3DE1rLBhZdWxMiM8GTl
ntMheylG7UOH06nV/TEI9BdSRlljXSJ4tsT4rtLxW9XWe2PbJ6BmqzgEBqQS+7UyOPbTGowGOxHc
fVuunZ3yEMY7wTEnWKh8lFwVBPGxlwAO6LLkNsxjB76+bTRMjNYO2rYHNsN/mG3EaVsdR0oNWZhr
7B47R9tEAjlIMMabEKGKkcHHqv4qS3vzTbYwCYUKQFHHmnaK1isJs5mkCtGkrs8c1suW2AwMOC28
svHRQlG2svFWMr/QeGmkkV1TLsSi0faJX7I/6/YyIDWYJ2lR9iDxvcC5Gwwzg5DZKqw7jjNA1ag2
tHZteWnAEAONzEB8QwgGf8CxQq+Li10fdj3CBqJT7313z3XMHknjMyBNTzUHo9lgkZ+DXZDDWkQx
Dvl4k1r6hZvyfRpJUZ4XTAmzojGfeKIc69NRGXbmbVaMcOvYuLVAWc3XsdSZh4f5udG0k0fOsG5+
1OG7TyBUEWdfvjFTINSxhswcCWNbMaLmjJr+5Y5+HRt/M2QwmcNloZ+CvttkjDtT8OGR4/3UAk8s
jjaSfT39HjUTQnqyzcda7QJStAw3lUs31nEWVP6FR4Sci6JhR29+wpA1l0GJiiCWu0BAbSPvlkWx
Ha0T1urhM13Dpk6pc4vgBgV5J2ldk1CnYNS951RmW+B6AUpervUZF6KNTKkaZklv2RDfWxLLHdRG
mBtK3OlG883Mc0YFg8th8zsfwJBYzyRXKgbAmrTO5dAesJ8c0JfuPOQDMlU8wtUt8H7RrTEAT1eY
digqydWiuPLaRaQwsFkr1qstu7xR/Okjqv4gOtWtxcvg0/eHO6G/edaA0Qb9VLxllIuyCHFUugwk
2/hkFmSGt4Exe4V0YEFW32tcOSsqMLt+lfzSU3GK0+8seLjxjvXGb0TJRBTos6DujebsnyzfxkN2
FdMtHptD0skfTTOXCE6XvWrfQ6s+4PA0RhQxeW6DJRHUJLPAMBevIEFuSeFfkiReDVb58KpxWXEJ
ahrS8tD4DMd6zTt/Uma5dqKPsDkM+DwDrrgc5zA2HBnby2x8cSmVMuZHTPGJMUWFBldoMeLg6Apt
+RThd0fntmTAsfa75OAA14sy69iGrBSa5jCimiYOZh/BOitZdwXBb5pBb1UZcqmfOQQrC5/c+m9g
dGqn0SLGTG/rBxK87p7f3US9NpxiFwZ/vlJcs3DDJu7eZmMCb42/XD9Z17xWzFxCB+Q4b5IR6/x6
z1b3oY3aMqybXcUJUxefZioA/zzpsnpAA6fetK9agpEvIReWqCbwkrqe8oZaNpnRrr83UZMsZC8u
TSSQMmfrXHB2EZ3e3+IBr7Qps0Pn5iu2WacGILabdytRY2GLLnyIgBzQHPmfLDAu2fAqknPIlazN
lmDeDCd51hAI9VZPZ8IEC5pkbHdrEAW7uH+ZT0HAegAmx6VJzpqb/nDBY6IYIKn1f1mRbzVWvR05
T8aAPqBcDUXyYpY3N8bR+hex7zTMAbXKscifWlrvWPzznB2og6W0nls73+oAwbkbKWBenOAeIzDn
dgJvWqwc+egt5kLjlZrbYBNbV7DyuIWQxRo14wG0jGadJZu0F1RHEt8LYWr/EBd+hMrhn6y9rRE5
z9w3y/be2OzPoxjffFqOb3He/RmO4S6wragV+JN06TG12JnpN50XiSvQBzOmEeha2bO17afRxfaj
H7wL1IJth6Xt5PaYB3slLrIo7pUqnIUfVu91N4e92Zn32lXjj16FpFgjKIbp5RO5iJcNtM3es6+J
soNnHBkKHwafrSGsjymdfmNAM1Jr+QUJiQkaXEpMHuW2zg1kHW5ekK8BHdqDUSdGO93nhu7sBwZk
DFS6b4HJHC6naHZu8QRPqLxl6Qvb9nHDihLBbFULotKaDLbCw+ZwHYN/PQcg1IrC/WY2XUyfdbfT
ql8jeSmyfY/8OvMfBiLFMacdDjLybKDNMr4IfHeRi7/UeFdjvmFaVpMGDhvI8fe1AzYs2UAdscuv
iYOfVETgqLDqWbOTurZ2QelMGwRUrIQBky4KC2EjH3voHEP7HXeiFxNGDImjujrwJQKGkMW952nW
TG0/2t5GN7agKXnvD2m5BIaylC0ap2KDmZdC6V73TAevDY19Zf+iKbZiVvfYwp3ugVLUR+cKYsJI
puWERsJ65Bj8nGBf54CVQkgQPZhh9Of1b4w8BKblFvPo0gZhq6lNBfYgQTOXlayyGp7b3yEPVzPD
zNlZkrdcbGqXGhcdXI0ye+5oQ45jZD6D/xv3Z0M+WuKxyuhQyp+2vmmVt7KI5CHLqntOmAbjKTkw
Mop9RIDkPGdewM/2EtTHiqCUgM1hMRGJZyJQEAxgjmG/9zh/yXfCvbLqm3OMyUaR+dBe1ASf+7fS
j/5vN9Lw6gfelKUW74vyPStrJFjRKWeTB2r22NYXkI9Qvt/IIhQGQVJxxykK0qginpJ3i1EkvTrc
/o6MuzeAeAu3/KjxcmrjKktPPmW3FVWblrm9LbsVw5blrCXQ2VQ7tLqF81RWzDeQjtcLwczfCC9p
cFGlDyv4A+QBUJhFyBvPpgyPoacQadO0GDGaoHLZfv335DDMCHqchaLY6hlVgzcbyndORc47c5ui
XRODtMLQ2TPqbAuM8/qTY3+Gjbfqra0Pe2xORnW4kPzpSiMBJq80T46+tZx78mzhRqxqBDoUIFN8
AHCENwEUvbeMVbzXuKVZHvqYjzFfsSOHlsOOEV2Xjc7vICbM3nw0GdaaEfd2M6E9gM9vxMbK5aNJ
indnNvAGLz55zzWDtJB6NC7eCmNAfv6Zkp/kUybW8i7dUy6ak9vQw1WcldpSdh8tn7LFJWVwSJX8
b49XT7n30MbpWkD6chdKNHsPMVFeviHzY+bitZcOBXlmf6EUCAQ3REXV2UMSi3D5YvBIYED01dZg
oh/1m8jZBlSRlbVrShZOaGBoEkGvYbEjHoEip38Qn424Z84f/8kLtU+xGfT2J7hjdC+73o534UR+
CpTgAeHoTMN2WdWatCM528/5gbFWnsOomOxNVkzYapeR/eXyqZWk+ZXjl6j5Q01PhOsswBnUDWGR
1qPjTh5inpnuD5kmShMkuCyZ2ANBwV2TjslLjdaaTaXBGtVUCTgWEIgjiKL24HYgF9njTwPCqjm2
a1x7Nu01J0nEOzzn2KUsmEeqNExFBkNpSWyBj7rNL14Kmb/U+vxcYyu1c4oQPRHLLkf+x7aG95qg
CCvRXnIJUog8ERbsnmR4Zah/reYABBmnW28wMCxWE/PLkuVOqQr47s82PC/WERvKu4jQ8qDEh1IF
4OnxKy3JiiRMIMaqk0PxLfx6nkQycA0kEgMibNUmJnyD0VBmbqs4wRLFH5QtwUpL930eadsqDG9W
lBPySFzRwMhHhnm+Ro/dvxFmjeGz+S7Skrpdq8pVkdjRJVLiNXgOSlOx2ojFawgGPUDS/6Jos462
2z2bqJF7kIMzTCV2mFw6bHhRzSIOsOuegvUtsSWKYFj0NrEm2JQy9NzdpAH2O+nxNe8sRPnu1uSL
Vezg6PkYFZXL0RvWUKv2EwsrDhOkkN1RQmfu3hVGxsC4mMUPzrhFeFbBK0r0gyBPyJ2afcAUx0Qb
xlW3JgtlWujYBoVNPpIOGSRzZXL677/II0C93hHmRQOnsyX3TfzHorD+kqJvVrmDQjgUtYRsqP8j
Z63b2BUrpDCAgGT3/pNwSHkfo/rHp+VbKGIrB93o7nN5xnpgG4edWJot5AyNeODK8BG8QqXfmJW8
uSapxSr+SBx0FqWF0RHzHQ5mZa55jNU585kgubVmfcbQq+qIigdM+YAdJCym8rkmaITki2xw8T21
EHjD20i2lSNqXsCW6aY74hYgZ7AhnQvd1Mhh0WTjsi9swIYddscpf5NT8N6344kIpp+ex/dVw7sJ
RS7cjk4aHbWyvMVJY725VZ+tLS05QUeiGtj2PE8xAh88/2AJZ6TlOKVInQ9KYQsSOLeaVYNUi3fY
N8djYpFiYXIiF/LcThWBY+Otoi63Lb47ddIFkDaUpEJ678BvdGw6OlD1TC0D237+Y7V1EdNTnSfn
PAs92I7NvzE4wk/+bMduU6XBXZrqnNt8l1XKspEs1tzzf1HutIsQsV2RmKfKlM6MObmmtvWKYfRe
0djNuRc9yXiufu6oGFr+UOROsRraWQMKbLwkAvKbFP3H0DX/DDtGKtuS0yCWFlYPjNHIFdjE8LCG
WX80Ovs5lybUx68GUWVV8Zc7Ln4mhY32W1vq3tFjD3jFWxzvOTcG9zRT498s/tKKp1E8Re0lqKNN
KhwusnCvly+5+0+hMKw8AnoJ0x3zPT4HM3yuMDXg+FvZMgYvaCyb7Kwn7CbQUZchQqyCJRGyzXJV
mjEUdHtX2ck94pLGOQXx4pEyWySZclUK9lMSSSLRbf2WGq/gkJ9F7x55ng3T/1a9mtrvYL1NIT8U
ACRHvLfIMePcorn54S0/FNJErpZvXwmCxsyjb2vcJHYdPbKxJrSw33TBT55Ua8JcmHyR3DbX/fDl
w4YQAHtfcdvl6XgxQSaQjmVurNT+IujP1OlBuR9DFJBGiYIhYTyukmk3cK32I6baERARhJJqJP9V
iHXNJzsN7lalbNMmYX9E7vBEvPZOt1BYVXbwXbT5gTjXl9i1F1V9ZqG56tAulV78WhhHvWIKSp9g
RWI1sHOsEPNVH2PwQVDfRyeGJRE+z3UAqcZjyYe5hynRKr9nuOVTk0SKJFpODEJLy3nqaMfZmcKg
vU8NtLikrQ4BBtRaf43i+j2y4XM5YMw5vF2wGNU/n0DtwsivVeEc5iS4goDbkIJVY+xlRriIPcVE
oaNocFEwh3iFESH0LkP3bhNGe6l11ziBgzcSmkxzYViXmmGWxVrewuHphRen4ejS+3We4KpVqzrU
XgM2H0ZV7goaYgmAynfclYueQpEuA9S3F0zvUEqnMHZUK8+RdbfzBpw+Oye1SvmPJq896VOsXVWu
8aiAu23w9DUtBZX+0eGYK5oeb8fWbhk2gdRsuNsNu/vsrHEZb+FTcG13q9R3IfjSlxgBTmHku7lj
vSZ8ATltrE2k+MR+3dL8pTaNSHsJFxLx2aQJp00imnCVZcQo1s0rJb6vST6SY2Y0PFbtYd6/xx1L
SIPxM9Hu+KkD3AnkLGn4YKafcfxlm3kgYQjlx1no3S76+5Oxyb/MTdA8YBCsZcaCvTBPGVLS0jpK
IoFynYcNGUnalWsZ/tiqX485kzGoVGP84PxfNF54Rin+0cbPPREPDjpGvB+3gJ7FMYabYjpgJc4d
3utak9junABzOvX6WLB0RZFRczsqYkAIhIYQlnzMsicl9L3jButBK09BnN9m+2QS3EsIjwVnWV/r
eyS0ZIGAehJfeTLy+yLSFdr0EnUcB1N/AM33rlMKxRqaCVLEJuFuKiPbArnHUt48DRDmuFMqQpoY
NzEmaVhwmZKZnTjOKmkh/w1QBJyO3kZWd3LQ190IrMe8E0S0wKOw3wIgXPmD+pZ5/TyXVjqCk6UM
1L7Cf+NrCnV4GS5Q3a8MePoD5v8cFIAWHw3kum3o7TlceG4AJmoB/3bG+98dYeicG97hHBahK4+F
jTgIMkrhWfussgkM8Jf0mLWq/zQEg3HbHBNDf27oBcbgHOZXD5LrINIvcn021s8gr1bT7r1BXfIc
1iH2JIykPW8cXA12NujCjHEvbO3J6oYje7ZTg7kibSqIYhDyA/IM86rY5ySFB+Lq6ta1FTS0xAiK
4dmcwCMknfcraWIj9ebYRMcB3YMN9cBHsYsQSrTNZmAwatNEEh2pWSW8JzaX2hMzvdw3N8QdPOJ+
3PXfheluXQxA2HD3juHzUSfjrnHARLr1h/KZxUxsa14HsfPpSTKrOkq9gMZhbqL6Hg/eWzwW58ok
12f+fuAiW97B9l4DyspBn67u7JSZdzq8Hh7zLbYmudZeNa9fpd67LLbW9JuO2aZjW+FIIAxx9hur
/MXk4ddwN/DiUarvhYCSgjZagrhJxmY7CgJzXHXQWwRarfYNU/UGUInQhmcijXeO1R90hYYGDKbe
RbvOQlTbpZc2JfeBZXSIbBUDyLlgTukUqHLZesd8PtXGlNqL7AEQ2d22swzsYFiCrBRZvlzq+S0j
0rdq0g0WJPZc8BEOOpeA+Rv2M15iYdKaEyG+TuIHHkLPdHdJCaEIjwpxJy9+72+brrp05bdXM8mS
vPq0BxW8nS7ZG8y/Qipas31qy+oKvJluVK2dBiaKrhPJN14zPX7vpmvNoL4wfmv1SKQDryaZdQic
qVtDlofWauHGlWgUBgSy3NfoeUVCYCh9SVKGPyFBhgHFj59Nb+F0IaPt1643gK+3hF+gDnu1CQDx
DRTL/xBoABAKblOqwD0HPzH0k6L+yImhYPuGPVmiR+yi/Crhkx6Z0O/aMFvGFbr7DY1Ujgc6Kolp
vQOXArDKugb1kRF+uOPccIVr55+WtFsF9EegKwtTtbUjfm/9k5Lvs6JGx/iIwQd6ON7HnFFnxjyU
OTY7P66iSzEx9CU6A+VeZrUMtz8TMlGt7NMo8JXG7ptwIWmO73Xw2+T6iqhXMGk7v/mXlMNWUxTV
QjxRpeosmuBw713nDaHWpi5Y8/toiCl7i+RU1PfJTZ8057n3tC/NuaWDWrO4X4QKYYz7l+T2CVLN
AndlWYVfOTJZgyB1UWrAhAFra/1i5JAKpj+Da35I9/aAdgdoD+X2trL+RqnhOtX2Dja6zHiYxQvA
Sih+GkrYADwjy1rQjjCJkBcSy0UfCncN9Xm8mdfzHU4Qv7rMNjdH19cmh5lEu5wS+eeN8Oia+Esa
0Oiz/ikjT4hIaOCLcqeVm6BnpTBir3Oem/9Cgm9mat9n31JOsHvEzn0ACSGKZmNH1Q4MzGH4DUpA
lQrwRjQ0qxBLgrLrlUBGt2AZCXfG2iDl2iehYNTXf0eAMuj18CLXfoKyEEQ5RMFd3J2Fta8fLFo0
CtB01935SYNJHIfLgCvYjW9RekcIjvxUq2zGMa+BvMYdILwfwcQt3DCz7f0X2V2nadsnp0jid1u5
n34xw7g+CoR5qmbvaVRrreakO0Av3JucNM6fMfgbi/26BcG/4cbyxlOnq6UDYrlreLauMpqX9T5p
awykhuTE9nKs42Nl+Vvwe0evYZ5k/yAH4OFBf+9THmjmoqsZSjbOnXeK+rjjvZJb0gUY0DRXq/vL
CY6rzbPFnQYTi97DfEhddou+vhKp0IbN0eVCrwassv3S0K6tLDdDq128Y9w+HCAeifEImWuOmbtH
q+9mB4CLK9I9WR0da1aOGStR79Lyuw/18E3KHgk30miuxfCZhXDOtCG8IJPISUaLl46qyRvs42NH
rtshkoqYaEC8XAtBBr2Lqt1FkDCm9lqgYOnGsX0N+Unw1jKehww1El7GaAhOEDqOJM6Mnd7nL8S/
aEdRRStSnvPrFDbijqpuRTAu7A0sN2s7JkkmTHRIiZZH8tXIfKTRoV0luMSJprQK9CtLzc/XfoOC
O0tt/P6wsUbAWw9RbvG8EsE8g3YazzUOgx5elAN+bIDSxpGtWdFKhtUXWbkzazZ7N/Rg2jT2HrZO
tAmk+cdO6EupPD7nUKk58MODAI9+CiApsrzz6RoBrqNuOEQAvo4t+DQk4mV5lpqdkUPRpKx1aHPN
oAvfbKuDBQiXaPvf/21ckGORX6IMnf8u3oCdHo/mE9kN2Qu6dofKvkE88x0XaAH0Lh6voJ+cY9Ja
aKK1nPfHZg5mz5EdbpvfE/qUPb4Y4R2kXjpXL4HG1bZTvMlt4ustp9BXUzt522L0mWDknn1kBPwT
WSP0ONP71ElpoLzqvbUwhXZsSgkEMSG2riKNAr6YHsNCqex/fZ2KI3lH09Ev1F8OKHPTKJGtlB4j
Hp16XJ7QmnB/+cOuLukiRmNqdv3ILm/wO3vnu9nNH8aK39SGUeqFwaazQfKrCkXKHCHsz1CArisr
VLc1uXRNXOJ0KF0mL6Z2SJXS+AN299ocis0c8RxJAI9yns0JD7Rq2o7GIUxzZ1eDo0syzTm6eBdG
BTm5cO1jhkyWx7C5VbksMPvin6QeBT0T9Vegw96hrZl+BwSOUXsY1jaTYXSS0cXuJ/1YqNeIbOsT
CEZDRahmTFPhb2VOpudAsV09Yu4QTEjfVFXt83AHTQ43EGajjZU3n37UgVflwnVisJFEmhNi7fBg
C3aRt0nd+eDso6iXQxTV+4kHGEInRH2DOCsD1RPRmvbZFn/wTTjEivIDmfmEAka7NcA3KQFDNnvK
8HaTyzWEOeg8YdqZtE2iB9+DKOFgtvSSsuwP0ko4ysviM0Jqda61YKdPdUYGcfHbj0zk0WtDDAqi
YzNoB8fF5OcEVbGODWtN2Ja5plVlrKalybbNugNX23MLEUcLYGZIwepMdok8stiDeQMGxyfRlVg6
3JyJoq8lpmah1OijitpOgQp2rUbFXljHarJh2+N6YxNvo8LKAiqDASEEuL5hSmZZIVQDWad7iUcG
21d/xieN4YmeodrXKXMwK5/H7RFmw97F2JH6AosIm/ixIJUQrJMQY4D15Rqyq9y5BvidzP1oZ4q3
N1sYral6sbVqRul05naomodnYmaLs/IK3Y+1QTEQ6Gnk1snOHw107H3nINxkwLgtUsZrBfjFqgCj
F1rnVIlxV9pMkMwOUiwceHITuEVJuOCsyiz2rxqA1GmiKnIUkIgBwCnBxBt2b+BQRzkwtdORgUZo
yStUmYEV1G8OBc1OSHvVz0bYSNHsJVk0h3qwug2H4mKkswiGI1lIJTdub6hrJ5vuiqz426rjZD+B
5ghz45zVcFyyboywUqHyiriyvPQ28TAs0Gn5hIwi420iuIJ+4X3bBid6IvW5cwwplTLCdDIXWjXw
IVayznw6pC+1yl7BtrHZxDZfyXbYeEaP/96VhHdo/ZshYwdmeyI2vnopI1FdTBn9WokVbQXeUlSt
mrtqlA2QLWFQIQogAIpE+xHjyiPBfOi7/bQytAK3aeQ8+RpLNHMeWbT+a9TUztqw1E+VduyjO0GY
zg7xK2HBiW6vBNKxPMO/D6os2gykflA7+by+mdLWItV+SGxgXGDgJQRWEaGsR5DSjAIgbACRbTS9
d0O12IWAjO8DB28so75FfNCAcp0YpK9qxQLHz4EcWq3xIJYPV4bfDwtbDD96ZEKMi3IHNXf+mGjC
Uga1UI34rvKw3mrTWc9o1/oSqR6UJlzY5P6YyseGX0In/Y9pn6vqWMrhy2vcFNM47UltIl/NZnPo
VPQ/vQqLM7vm4hzrf0M4eIdAH5xtObk3fUiSg+uAstVUfNLqijmQbq5H4OGkzcLy7VjAURnj4lZj
v4cGeRwZep0qxAgB6pCgEc+S0ffeb5NlXWJwLwH1LKx/mJe8xfyMV0H/k2j6NwGyBzMEL+w1Trmf
2FEnaIXCxH5G+mEn8MmlixnI0cYnRGXW3a8+x9DYMcezMH/CfAsHejYldeIijXqNE6uH+khmdjWb
18OBq0llW91sHWB34sB3Jta+yNOVx5y9rYpLUFao1rlc1i7rc8Okd5GZIuYKHnPUIwuGembRCNTd
QTqwLzJEa4Si+5sw9WHDWxqOcsAxJsmp5CSQqRsl/UI6xWF+yC+TDbZLY7CFKo1kZe+J4Mlwp6Fo
c0vg/gV5lG6qnVCDfnhuyWg59YlYLNMzo8iO1Opr5NvpsdIDFpJjVWFYIN2jFrAStDdnsA5ZXnjY
rVzugrAlQxH38qiptU90Lci5rKSrrT0MIgrKpmvQhhdom3xXtPvURyvYfrala52tgpyaBsVa4JaX
yiPZ1fQozLifihULqIx5fBiuU63UDhkR8Lbe4fRNOTkjbbaLFQZ8PFY59dB+yrb9S22XCjq3AALn
zU6MVBYaDqQ1yPXEAEfW+M0hC1Fp62ETrX36fSuXciNM57cM3beYVHT+tlxy5nvbQKB6SzMdFyfr
WVykH2nt9cep9Z4Q4BHq3cEbdTwfxLrNu6Q6Bx8iCkC/4q+3rC9Hr+TyxMloBbazqJIBXAU0Dnwq
uOU9r6H/k9UPA6V7ks4ApSG0dyrDupZopQVzwS2ZKeJwlRBIv0fYW7Onps6QSMqkv3WqbLcyMV6a
MrHPOZEKIG4QwsLLFoyE2DHe0OWfQVubjyBk89rbAJBVY/2DSaXviwZ3+TCF/nmaZdg9zYPdGbu0
DMyjjUon5vc4lShPlhb/PHEtY0uwLfY7kklegRJmmwrmL4608CoqyI9TMvHVlPB0jeaf8LX3MO4o
ayAAOkVVo4dgDllXw6Yy8W/ELaJI5hZApgmmDbwIqjA9c9PZ7RNbh71OIBYWJv8gYwD8xAAXW9p9
0LO0jqsqc3r4yoO2qT17hreZJ4EmhE1ru4AaQyft6ns+QsRnLWtyN4qARGbkrjtDgOM14ekB9osB
0LrqzE8WUUpkKwTZbKOn17oqrUftwWQrAKxGhhavSTrHCy4+pT0MH4zuNVIFVqJAflanXXVoc9QS
lmG8Ygp4rqgrr1MSHWx6hwtg/Aubn25DqfZALU+Sm4EOq2j4icrR3UwOagDA3EDzHLfh1XLYATTn
zixOk42dYgS/unSFo9OLpiaqaI15bDCZnzBVv4bxrWsH59zGbruidi8r4ycfMnEeETHoNutLW4Rn
6BHN0YbIpTsVcuvCAfpBYxAN0dn1WD7aqX/UhfYRDKj2aDKZJeqzIcF/jIro58LroSuOyRNjHgab
ojq5TgAXEV4csHX/UIZi32n0LeiQ1dpIuYn6xDwOQ5tc2bQuKy34KCGro8chLBOWXg+datH5Gjpn
Av5ucNj8zmdaQSrezZ0Iy8Rn99H3QXbyxzvJhCE6kjkYxWXSlNGQx4lvrKy6xTmryW4fEUFtgcRC
53XCLADHR+8+MMDvxyg1N00w/uRCs7dudOxIucotFjmtZy6U7bBWz9Uf8Sp4WiKmTB0639xBshMp
lL98fcAhjOqUwVzFOxn0y8SsP3vPosEoAkBn4afhjQ/uzm1DM75zRs6uXoFEM1vC34w8Qnzewi81
OgyufVNq55qtYT4kA4xrZ5/WIycWol7hTc+OXvjXbDBW4BJdLvAREG/LMB9gCZFPVC1hXiNigmuF
wDfdE+Y8ayOiD6lC8+oicCo1CbCt1scd3jUIJWb/WraYMklzR4s56xw9fdh7MeDd3Mv6HTuJn1Yw
0EcgAqY61p1VgrlHl80TG0CgSYAidz1fNB78rHHbkxuojRnx4xI+cLaUobaTsmPUvj4Smrgcd1oW
6Ng6TRYmNjUfjzLha8Lc5irelMYzancUJGhgF0mV/EMozoZe84mYy/xrbSfPskamanLIrKSTEl1Q
C5CBAwRAw63V1vPtH8OuGWPKHH575Z8IxnTJr0tW1WBMq8Eh7oFp5jE02/IjQpOX+FVNE5AWiAD8
m6FpeOH3g4bJoW3BwUxkMg01ikImsauI93mR5TO5KpF/pBzBLokRKU0uzN4BN27fN1sX3V1FtHo5
NK8i1Ej3KeXdsdAmJqHFwhnNbusO/ZsHab+FA9uH7FNogsi10JsBu5XsN2ilsffm9alR6FcMp9nr
k/NXQ3BbhROudgY7hNB2HVmWtCrDoBaDXxlr+hlknPGxH4lKtmVxAQoZAFnYEveNyQXPJk73b7K7
fFiGxZHnxNz8T5BZQMZPF66l/qRr7qnEnoh1blVjMFq5U4suJjpYteo3PafkrkBe1kBpX4UjQkp4
M+0KHfKwTCd/978ijQ2gOtZEbOv/2TuP5ciVLcv+Stmb4zYAh0O0ddWAoSUjyGCQzIkbRRJaa3x9
L2TZ7XrVg+76gJrQ7IpkkhEB9yP2XpsqvPYoKgoHiLUEU26jv8WR2jiopQmfzbSnQiFMycOaAELz
5im73/53yOufJNf/T8irYTn/r5TXYzv8Tj/ztvL/Oej1zx/696RX+y9pupat60hBXAfrovw76VX+
RbyrBAjieSa2A1vnv/yd9Kr/Zbg0pw7rS4nAwuNnqHMWlv/6D8v7y7Jsvpfn/J0c+2//62v4n/7v
/IIEwc+z+v/653/J2vRCWERDcquUfCfKyvn/myNsHd2w+BnQO3EeObpLFCX//Z+CXsdCBr7AFfRg
1vgGh5guwGyqRZP6JN1TgoIJzrcRwJ1uzg1NOYdXufdKSGa6hWVTr1J07gsr6FZWNaG2Vla2joX3
pdGMBgbBW10MeqlGIfAAdw7htqfOCj/KoGidIGvNKSIz/MlMPlunvvbkPk9/+l4D45JE+0U8wDuh
PZhQ9G+/oKllUX8em0PV4ysoCYR3ZfiT6dXBbkETxA35qUGBMEAMxw4NoqGInDIN+DA9a8fEQn3b
k/Tn99VKhPVL7XCDdFR4mpbBZsN5bzGDqBJ1cVqySLoEkkVuPtrW+O45iIoSj9A8BONCErfTnQac
F9rkZY+NsvH0INozERYuDOW/tzWi8DHtFypbDZkYGR5oDRctWtcwq8tFrj153Ihc/xi0NMbZBFGn
lExmSweMpJcBzWIosEEWufMNAp2WyTd0DhGmYSgmP33lYphWureF9/nZznGVrkBN4VV9vfBl/kRT
xRr+JwnbNQCOGxFlnwHY5k3V9LvYJIFk0Iito60rjXTdejYkPmI2FxqOkIepxh3T1P530g4scQOY
xnqP7LwiOw1jx4tVz5Docxn7PZw06y2xPSTpwbmr4IG6fg2hLvhxHP3Tx0gTaKCHqvwYh+UNZMS0
zoz+Vg/2XU/pi4tJmbB2ODN9FpmRyS/awzhbI74/xsb0XansMbTqbYWeNQS5+TCveQSoqzyVLItt
9wPqkvrGOEkUBwL/pePc7EF8z7OYBTzlEn+O+xpa1cc4X4fU95fWL1DtFS3Xu8ZnHi9ff8oq6viJ
8pQUIQuZa0ueLQisB5vkoqNqSMBKCGGBUs6apndeMh1ziGujyBiInGCnG60rnMMoSBifmLTqU0EX
jXgZbbBjsHIDX8Rrjj8PwqCZEtzNtPVuuAJbBhQa4vGCdQXUAzoEczWEWwC7alk84cqX7I0YaZNa
U1AqISbsNqbX4VTU+82UV6QNdQ0gTOulHMhbl0V1FyMC8A7B9kP0lRXj1TF7QEDli4jGWcmJP672
GQC18m63mNk7gi1SofaEiB65/p+SoLub4MbdHn+PVt364uiy77fiLzlLp7vO8tcTCVwGWHlTUVVj
7DqhUH/F3szUp7x7ZPTiADcYAY5bAoV9yCpE1jGXfZUab5OuWSvLLJ9ro0RbU3enxmqJ6YvbYzaU
+9ioP7MCCYHTTkDixVrOP3bkJh+05helt0xsvPK9VkzgGEGQepIAMVdl5wJPir9EOkGdIePgwXAb
qPXRnpcHa334EZtoVnG/DAV5YOQY6FvfTfctzgACm0b2457xWXUQJ1wGLENsragAX1DdA6NkyuB3
5Qak+Uce4wBMBvmVJXgnU29AR2yymh6ZWyz8yXu0kKZWJpHSdQxPjaDOg9HXKARCA+lWuYTj9cYm
Fg0ny6AcN6ddWywvhuQjAuYOqDB4DeoB+6wb1Suvat/xK+9Dk9jc6qGI0u7iE/vMELLbdhr0rA6i
ImAQzpFxOo6WuQ8mNBDCQ2oTahK/X2+dNMsPHg2tYuzlFKyF+Pyh9jw0XkuYVMIanV6X5zhJ+Ljj
4yC0YrJRkLHy0E4hjwNFIevisiEtOuh/mh5xrdcDT/Pg/TXTgIoX3BCYyl0F0cJX2iltnHDdDMMu
7aILwc3YEN0Bq1oPtaLCKg3GZiOqep9V+bW1jZ2l8X7kfQ69pPgZm2HrleD5XfyHK4VzFPD/rxpp
VOz7n9w7R+WE13yYTc79dKtJ1eDFHLlqCP4jOlNY63gijVDoZGQ1qtjCv0KUUlkxzmJWOXntoBHM
pwdZ2kyQ4yw6YsZb83ehd4Eu3VKvlrb+nHm2xy66YLmd669GxRZA88+Ng2WXrfmDhn4D2gECZSY3
eAEudoSW1YWzhfZOPTE0Zq86fYzRcDPwdWDINkDLtj3q8yhBTIUdSjHMRj4zrTmBMEiBvLXjclzN
J9eDhbMxl4BCVajGDakJ6YIQ2vbMoaxtZRkerRigiWYwbAxmoXGJRXlCfq0Bvd/EiPFlCDilLNC3
Fow5TIepjDlk+6Dq+7NIHRD4rHbJbHO3buoS0+3m87qB5OqaoHMSepNHLWEuOlGdLA1jPEgDaVSn
mwtdRKdKb3t0rjjQBeN4swiypc+ivrsyVbiQGRftA5BVume/RjRreKVI9Sv9ZGcW3g9XwZklMBJ0
FtMpXuowm53rCQRKA20ju4wPFAVwTIP4UbQVKjfsf63WXqRS31PkXpvYXJE3vQnZj3GBRW9+CdbR
9NXsKJtenAQP5FjseuYNjHrRMzIhHRwAjrIQXyHx8csQW7qvNbTNsn2adIYQqplo0rRlagyPHnK8
klML7Vr2kycsFN2kgiwaYg8n4VtuAJR/RQ4JzWVMN+eMH3nLvMpoBqz6wY/0/bdiILKps+8+SWBc
y92JyMmV6TVH3J+swb0Ug4JXv3uqpafUnRZ0b/+UtObxv2v2/1rNThX7P/4ug5cfzce//P7z584f
6e9//cfxo+nCj/9cr/MH/r1eN92/TMt0iASzHep22/27XDf1v6jGddOTjiFBXejiP8p19y/dNQU6
RtP0dF14xv8p16X8i+9BVqB0KNvpe41//P1z/RfKdSGsuR7/53rdsmCrOXhRDM8W/Cj2f67XdYTO
o2F7iECBrgZZWxwqbTatm8mw0ggYPuhIig+aHuDVLPaTdx0hDQccJAmBBWiEVLOr2p0ai6cG0piC
USzRua6z2gXty/7DzWsI83XmPpAy8BB7iHP9CdyxMStC2hmBbMwwZD24pXjkkxmSnEJLtqAmT9Q2
04xRtrpZzTSjlcOWKDSkTwk6XNwch7EVr6iCCHTzA7pov1niBwMhPUdNZJeApcGYiOZQRuLkxNoz
C4rXxJwYJVZMX8xYGqdR748doHUoAcipIURDmjtlSF1YuCyNIbfgLos3x9aQmYwAiWy9XTWVCwAh
W6a595nBoZ7SjwkqtW81iCzyhai4JwU3lta9wEXYWQh1F2YgJCuPeK37yTW0BHjfjF1P8hvyzIC1
BfXwhM4UkMqYd7z+ifrwg+JgF58B6dutps49bO0cxrZgDdvA3K6LVwcCtwmJG3PoMobMXVoMa7CA
ANTd2JC7xaSdciuHuIkspU/FsTYG2CvQvrMcyxz0b4OkY89+0Uqg4OXoMg6lzUhhGkXSRhPUfdb+
OuGy6O1qrYfsHMuu2Xh6ei+z5h4d3Uj/HcL4mF/kKqAb8sbPBlZ5MzPLYZdnBgxzahduJfLawSML
+7ODdV46CbbJg9OxPQDZwvaUgm1wXhPN20lY6Q3svg52egNDvYKl3sHK0gLg6i7xJjm0dY1PnUV7
6IIW9vE3zlB2FFWMzsG0u/hWGrjt5QxwdyC5x69e9lLCdkei8RBEF1giC4q1AzCQZWfyjRKY8Jzi
Ow/0X5ANm9xi9A2Swpgh8h1A5hmfq4XZR+JMa4ch8jIavZudVCZbeY0LF9YLa1mOYZS3sEBfiI/b
TwrT/zmNcQOwDdUh2zvzQqH6iHV9h+Hiu3rxYeA3sPALYBZ5CRx/BIihFZiDOwE434agLyHpK4j6
VowOK0dnhrsWEF6NWr1Kwo3Arq7+APlnNH8wQ/qzAPF0Arc/mAH+FST/WoL0J0ATkwiU/27G/dPG
g9KSYQGExSnWTQ6pvUBj0286ZPUDhPQ83UOqQFNLhirYw7b7EPIXSIFOfYY1Ovk0iXZdQBeLpeSY
6obY9XNAQdp24zWbQwv0rAEK0pZUJonydkaWrnUyDvQaQ1Jiw/ytjbYi5CV80a3UuiEEsp7BqjQO
6HUv6K4gTCCvkpsG9xmzfWE8edif42WAqy+Jf00YbG2IvWBzBih0kmSGFjkhxJyvLn8KdIbq5SJD
ryVJc4gtrIe4Z10Ua3PWgzG8+DUYfrwXo4OMnkgIB6fDnBARES/Ujit8kJL8CAmdlwr1WGsFnjTz
DH4GgyotbbbwzbeeDAoUIAbeV3/EUqM/dx0OLFU+SPmh6CNaUizM+Iss5J1LL1tQuelmDi+ObZ6L
2FbncER/NoGA7OqTTUJGlYcbl8QMJieIpbRFmz4b5GkMyM672cRCzkZtXofszUYaWiW/BHJySg9n
ghXV3ag7ilgtEj4wkX6GyHOZsmtNuCKpHGR7IEIHHPaisXIxqWSqswA60yH5UYaGUxzqlKEdwr5a
5OLRI+FcE2Cb6vdgMHjWxitv0yJsGNjy84XMaTeZ2KJOhFd1DXQI3DoIaGMRYB6WE7ElCOqRmQfZ
KymBN1RSbAAG0NXxumoE21VEnYa2kPQiQhujZeNZd7JS1nrm7gcyU4AUh6RzKX+8w77qyFVh0Fpb
3V4jIGEidaWMit0A8Ceivamzt7yCblu9hvYJiCdi2WA1rDMyXCp6bDYJZ5dsF7rrTT/6oNDCSzx4
u4RphACV+VW6K/xDmBrlJsUwmI7Y8yc0rWTIkMm0QFoPaAYzHhkzTs1ql8GBT9ZMgyWl2cfk0RQ5
4qX0tXfD5wZ7ko3aAbbze9p+pDAGAmj9tj3nrJMUonfFUljkLLxhlN10IQQHMOm68ctncs2YZhp/
6ib6Kpmcj2zU+/AaGg78dI5Dmu3OM68EshKnQI46klXe+AdJUcl5UmNkix0yKzhNrPQH+Cs3gNxo
QGsXRtWezboGEQA+UI92Jbk/EYu4IWBabPOxwqAA8ZL6/CeSyfuff4ceQC/VuG7JE7LJFcJQMQHk
xG/ZPKBsKVjDE0GUWm60KHGurOOcWJkeshag6G4S+8qrtuMcZFTF7rYZGxA0McY+tdHS+Nyzqxjs
X8p4V8bjkPaMuj6bBho/d/A0EXBJcpLbftbhPWvcxYQZQZL43ZKyxNmB5IlI2QSXY8nEpXcWefTc
Ze0ShOuxMp9YLiLFvdvRG08Q05Ia88l00kH7DqwlA+YiI8bX/DMmAUpi0Uy9dkn5hu3zrpqUODRy
REMCC3piz8iR6uS7Q6pUSuvaztZc0qZYEXQeDxDDJGYAE44RhYZLS23uuSTejkggq0HATMGTxsBC
sakXAEmbAipI88hud0lkxsq1D7X27XG6BvDqGvk748jLQ7l2a7EeKhC01fiWEkdXmcBtsnzh8Uwb
eAkLDHDpsCJMb5nrJYL6bNNG+WbE6JPU9jrPY0o2iQWqICeiOxmKt02v4k+GHF3ZvcvGYzMwD72Q
+vqd98Se9FiSIJ8TYsgaA2Zud4xyHMKp9+ODI1DqmcDkZS7RI4HiOWk9QKrCQpkLtDwY+xty1M++
/TOVKYEDjUCcTO8EZH3TOxo+5ew5cfmgpjkZkCxu8Nym+i/qmLkjjZgeDTXidtG1pLCE3SqnnY57
YNp0RSkIOH/vlDOQhH4NojoLRdbc8gXh0kV55XLgE+CifkonGPKEmu2Tbji2QKwQeHdPZLLQWG+C
EQOA7x8TBx5VUrhvKE0R3QFZqNwJGoVPmCyZsUb43LozmDYYvxO2fguvnas5UMweFv+ofKR6RMM7
PjlQeki7eWaUAQShB67Wr2NUTS2n49SdS2SLwvzxhfvdZN3KwUbWVuO+6jVgnpySyMmLsub8KDkO
2kNeDPhc3TcM1pQ4ZLwRdXaWhb2ygxxyrCLPOPqSEWifLFk7qJEJsX614++2E1tBxmlDIoJZsx3F
OWR1fAOk362EEJMcLIxDOit0NE38eohL0sdh/NTCgkTmazISgZYVBwwEx6KDtq8Vj6wRiMaevalK
IF956BjyL91Uvivvh0DCY5FU256UkEY/S5QgKQ66KOCzMQeVZ9VBm+7h7ITlX01z4kFRbDmkeQrI
S0MJ7NHgkz196qFXpPwCbrwY5nF85C5LaMGe2ObacCdLdKsctcaiO+r4M3JjMfTRKSBDrL2XgcuE
5DtM0C+z2a5H/FWIc3z9V4ney6KLdzRSQGN4mslOEQuUN+M24W2cBxNj13ETw3vg3Bj5zGGvzjPr
GeX6ZHG6Eii/pPbGjEf80jQLnp8TpHvubSLabkRg6s35rDh1CVtfdT2TqDC/hRaxxspeJ7l9tXn8
Zy/JGu8p8iZrUSBwLK3irZcgjv0vHtO9hlOsJgOn7fWtRhlPzM3Va6kflLUD14EdEAWgqePtj8z4
d8zCD9DnUyrwW8zAmjAtCAKgipFz8jvIMbYNnU2R6cRXGGkdPvWYIfLEcRlJy9rbifbWFRYSIdIc
uOAv5SieI7tgSixJ5sLtWpTJy8zYAWj7MH01rNPT6dGfAdJsNJmyoTELFx5I4GBetSqkYpSi1NZ5
8G2jdMzp4ihyvAFwTKsv5teOo3Mxiqu0UKtj8A403I8vjdPghYLIV0brKQ52OnoAPrxonx5MbLBQ
ID6QZM9LH+4k5oHp1iyf4mHfoAHVUa6qwgGKPxJEe4xagwsDVbB7tstLScCFhpNO4ikMp/ypZ7ak
OQrwL6VLDPkD/Jbenvi0r3L2MrTri5phe46zEq0TPu6D2bBREd2qHRSDb6DQXr8kOmAx22BMuIcY
hXEKEV7fkTUcNidQRc0jlyUXC/cQkay67R8G/ZWICYrfLZzoD6LJ2Ta1ALaHJ18aR1n8+BF2YLXv
qDZyLrWGw6LLfpIPsrF4+iEeR7dB+VshieNCvFDkBChmLml0OLi8ZazRchImxWgLjxCPU4RsFdmp
YaP6pUhJJ2Bl4pCY99AOt7HzatAsJeqTHdmiwXNk5PIFat6epmZp5j9Mt0HdJ+cgQ+KdPRnuRz2n
T7GoZq5VEUvJ5CwzDiPGG9S3CXX/emIXRy6wvCDtJ4drh7iKfvPSdveCGgzGGMIA7PoNTsK3zg9Q
i3BjM8acGl5VWLqtRVqji9rAXrjz4Kq5dZTNOsN1n6Oi1p4lDI4emVxSmGtjRNCh8epCedCT1wl8
bx+6QDC4Uod3jVWf6h5H3p8IvRguvo2lPPKobAIme7olGDhBtyl0oqDdU6p7nwRdM9F3SL+YVnG2
jWZhwngiexNjyk3iILTEqc0+7RggkPEtJOYpskJEvZ3pJgiQdvgb1+jtVpArT5XZL9xGAK14CvsW
jwo57u1+kjjM2FaMYMJ5MEix/8C8vjATY1EP6camwHKydBuEA5UkyI6GrqeujzbeeJdjZzy62ZMM
tW2MKNHGImh5lwrYcmmKM2KgB6klZw9HJQp4MrRjrmQXJwHdCyA+ezDP6JLWMe9hm7e7CXulSO6m
9VMl02lMrQcRV5siEMvQwu1thseu7RVMKpAgTY4Y3iNABZzDuirVUnTap4zCK5q9zaA4JXumk0pa
DYMIzGPEuT8jlSFTQ0O13L06krOg5BVMHI6MiJygvuivleP3wD2Y9/aN9ji2HXLo8it1XsLM0bYN
YJLcSK8xsBkXwMu20V9UQviFlBuD7mUgaUOJn4pVIYUpKIj2SmbkBeAf6T4ued/xRquwBw6I+Ov8
cbCPTWZzcRIryeFnufXGD+nvMLSVkERLICyMDa4jt08F6KSJqb8RVDEvexi/MEJOzF0E3VWNSyAC
QEG+ZpsbXy44jzRO9rOap8uIFOYVevCG956zFYnyMqdH8OTBwPw/TV8C4/0k0z3rKe7Oj4HPBltp
VWSHhrbeh8tb4HkDj3rWtfSVM+GhGnHVub/zvN7M2zGJm5E0v7VRQF5BIguE6BBA2xlI8SXXbtWY
EcnsE7Ds4KxGcClA8jBYLbPsTUeSFbFqKHDjdawPfUciHh5vU8oOAtsqfKSlK2+J224cD8d//+5Z
v0cwVQRrqTHeQgi81i0QZ7CJyNYgjCLwhnFlMpHuy4vDNIic0qWRu6dQa8F4zepnET50Y7Ni1qw7
j1hWTXJ0PDx1/UdP91oZT67hlHvyAnEZAntvdGCqvQeeJe8IFs3YxvQ/GWxBuDBA1jLd7hbSaAHw
G/rhhJ4n+ukIj9H03c0uXyLnG073Ku8pOyuTV0XDMZzkNK6BCe0w8Iyt7eO2ywWuKLf8LazfIjIe
BMGvDq32gDw8FyRB+orugb7fniaqEedik9MED4S/rf8V5tqdzBtuBpAYPN4DtwP0Lzr+TdvvSPbe
D4h5YkJC7H5XdGcqjJU+FBTFLFVafT9pzCjt7idgPaKzgG2Jy61wcwpqMIahfXoJS+u5FDEv3vNE
YrVhf0ex3FRyK4lJ11y1ZDCzcrt32wIuHUfcutekDp9snoPB4pIv0Fv5Fjg3Oz+TdcDPkUDQ02/K
LMhno6RNPPcX+R9LD+LOrJJ08n0TTd+06yhFs6WOMa1SWERx3ZtE+h218hXr0IPSfhAyHlP1Zmrw
Pr3xz02pl9ErWJ9NyHoO8/B2RrzEFhWE/DRDfFnJiOb/dzhEVIwOVSIkWZiD69b6GbqTrbHcMnr2
I8KAatJC6JwHsrRozvSm6J6BP4MIScFA5DvaIVZpT2aC7NVcdXwjPg2XpoiZqaFC9+LyxQcSzcHF
3+VqzksVs5mO6g/25L/LioSkis6MxGkm2CIDgITLclr16Kt9EEMKKKFVrFGvoORHPsjvWzPK0NIV
cpJ9L8dDRrS0SeHBGHZRyOo1K7yTNRYH/vhBj+J7T8uom1v8eaSDHjFQHWGLLKbmNKRyMxomBS2L
KRy+wxReLfWcyvAAr3MZNK/xCkwR5XQJcUGlCXnwd2hUVv1dVjUSh1uquDvpaVOLctmZFuAWn9P+
ZNJs4cA9mFBLSZeFBGpDdxsVZmqvCLam3wVb14hfasghfiovQZUezJh3fM6WzeSnN3oHLYEdVea3
bki+CyY+mpmziERiyz63PpXRFxq3DT5k4EDO2sgZIzEBgPpRkyrWORsPgi4vBEHV48GSBNFxN9az
qN2kgLUFvWyBzO5qxfcay3zSkdFS3vPA2aqsvA2IfPThK5W/ajM/F8k7LwfZ1oSM3KX1EiOGyMnm
SJyPNC/h/XJtRTbp0SWxdPrKDLqTLxlae0ge7YPq22fySHDFWXAVYFrGgEUI6lsjpT+7OP6l9yuy
r+kEX636ihh6RBNM6ZYsHqP8LVMDCuB+VCCYcE/ZGDvryj1KMgYM3iLTe6pJUgu1/kV0G7QzuDf8
ZUNxEoMkIr4nceisIEKNxNbH94meI5C/PJymHYxNBZqkjn5nLBQixCiJzNatz0bEDZ49NEZQmnd2
01a71qsGqAnIX2MbTz6OlqomNRRIktvG9yAZ9mNhnqjRL7WJvSzxsVo6isdeFAQHZdy9vYm7Kklw
LSjBS2XUMzggdgksMdloGOIUudq59N1bMLGFCAzYM0ZqPVbJbL3OTjlIPYZ5rnNsNb/Ywd1/NaIm
P4dggoYwe0ud8N60E9IEP7uAphvGkLA61pF9QKhNle25NEdCnjng3Sh8ddBgIq+MKEc9sUsTR3Cb
DRsBIXuRBtAHG/4Ct/xTTpaMhZBG5sYFwwZcDTKBxl0PXy6pZghvSLIIkhMGIno1o/u4awa/27C3
Itty3FvkeKS6j3mgWGj4pAlXpQF1Xpm21oSgPKRNvx6QzPvM9EjsHk1thyemeNDgOy/tanotABdj
wQkOf74wTVUz0uoYKe8aEmeC4OQoK+QMvgB7hhhYoxj1nWSNQfNkqnYLxBPJ+1fPjc+aBnZEVYAp
jeRa6OajZxc32BaA8gunrEkvdj9t6FwZIlNiWAgJGv2fqOPJx8CXZm9VqH3FzbgqfGofJrgmI1Ff
Y4VBvB63dzS8DCAL3KDFTdJRAo4mhuKiWGYeQydCFVpXrvVVXQbELexk2VKRcrGKgNyZPX4oRsbR
gR351SL7sFYAIfvkOAKeCcO3jI2bByE0wH0OrGoVtiCvGD6bfFpKvd3EnEPg0JZVS34nMFupSZof
DF6LEFYzkeks6snB2mluK4GmLK2CZhnnCsbDIThgVfE3iEmvRql9wzpvGHZzf2mBUiiPc4IKG++o
LD05tE7/2GjVtFUGKlsjPqWjYdzG+Ske7AyMeoILSp4Sy61uMeqzQBC7AJiExVvsUQT7E7nfGjPq
wWPEZbOn75PeRr0sniLkNWsztbf5HMM+OfwAYaATXkSIpRpWMm6HDfz3NBrtp4mcqDJ2voTBcmxg
w3SOd02prD1W++M4QIoJxiOL97QsFbBr9T7UVb0uK27zkjCOvrIOf77oOY+7VtL06UnzpIe6d7BJ
frHiF79wkmfd2WGnAyfny6sIrGhjeCDejJPoEQkHbvfTmFALGtnucKkQH9Q68uQi4S/6tseryPtT
ekyMbIk8mg9BtZ9A4q+bkFXFyGKjwzTVd6Na4Z4GDQYqPM5BYDkOkCa/EeMe/8Syc4EelmbgbzLF
LeDwWiwsi5cQ4ttmcIoXGThAYTv098JXR1OYPL2OtSGAXm740e5t05orPZKrQqC8jxzj6GkKdlOa
8VgndLUtHF+XAry3JxcTdUWYHDQsYilHFix/ZGtdHB3yFCSeMyRrT/xgrjShu2JqR2bD1HHIPxy2
m1GaFUADeoSYon+U8JL2JCWRT6+iL8/jA4nsM4VzDsti5GN/cAvrLSWx+OjNQ6iEgq/p8aTQnk0M
MU8Yvbg8qTbzDtTjRErpLmB4rtzBWTm9fk9y4S0rw5xpR6ymM3RkczLdNncC3jlI617BVs8BsLiz
56e0IhbWIjo+mhMuhIOFK/a8TdOGJ404QiJppsNFTCo4R+m0ieZ1V+iHn/YA0USV4rszP3grvHvs
DvNS2ly4cOcIwfxOfM17lpgMmpTyO4UKoJK3TpinmXwi4uLudhp8xiB6J00ND1SLq820+IHiqCOa
VfCDlqG4hBXnrBVZ8RbP9Mg0Iws38Qk2s50yxPAi5x6mmCi0Brssey5bGN2GENk7akdKIh3KQD1r
8+q4OgxRPm0tZUDyDL7zOn2m0gez61OD+Y66+F7woRmsJD0y1SjIGMyVfApLS4000sFjkrE48wLz
AnKgX8gBccCQBy+daOGztRLDklSXxsNCVEUtQNmWAiBA+sqgEEpA7WQX2FjFmtS5j9Bx2191lT0U
Eo9o6fjFtjG1N+GgIMslJaVtxschAsvpxGuzJRUkrgOeusl+jl15SQKYAj0gx8E3212U9TXkUZbv
VUr8bxHY8JVahzkY8iL2PuOPMqa1xSd/lxQT+FhOlqAVP8DOiGsK+osvyAlBSMvZSSguWwzetPkL
nCVoxUPJDNe69MYAUHmedbZh9qX59Q8x5IF4HuuZcx6ofVWVlKU7eodgK4KB1l3tW+5tphOE3tkd
pL7JGUAY5uLaa8yqFLZ4vntzgtfVtpG7cl0LNnyaXSJcaOSXO/kRHFdqKGfBcUgbCwgm1RofXZSv
7bS4qlcNMjZlZxhQkSsn/D7xEIUHkWr7fCgVvsL8dw08jKFcVj65rcb8sdT2k+7zWQuI19RtBGZB
3NxFBW7WyeJ9pSc8ZzhFNXatMfSBB00iQLYbxrUFMskRzBaGHe7bMPU3buRTqLTI/bJwyW8VbXJt
esll9yhy5XGflCjINP3QVYeEqI81Zxve6AGbvUFSStdC76vyd5TemDRd/5PNEjUHNj0zhTcyWs4a
nchHWpRqrVxA4ejFV3obsFCbKqKmZU65RCONSTNB0+ASvMmOSiDSWWL39sAj2w10I8jSaYGaLEXN
iBs2R7YF6CZOZLokMuwN+8kyjbVqV1Xu68Co6SE2XWid3GQp7vJHA5WKyRhiGTfOs9/XT76VMpor
iJlMiRt0REb/ECPJ6G0bq7PQ2YSY1TqpIrrFIQ4WFat0vOKkjDThGQH6Tg/gF4SY9REUuvOzK4yb
LdSqAqa2s9CRrjXLeUZw/lvr4vYJ7MDIcinmJcl9k9fF8dapq2XPZqiMJ0kDsygb1gNYte1tmZsb
TMTyUJTejldQ24wqRTvjdefArV+0yG22SJlHWDlSbBPPTLcDpy1ynVTunQmaez2r7dLM8a4RmmuC
qkkqS13jRniXSR8YP2JsRvpaT/Itk+soR35vziy+VKDU6Yr8S3Wo26co/aXl304HHJE0KhKAyqRZ
xC3vYIynq+kq5yZGzmzVBQhr5n8sRhzcydg2K80KyV8QnDBpRGkU1sW2M6TGSIz1HM7hN56mioxs
ckEiMO23sFQbimJWaEYNHSGO+dVjBOqGXpaXYihIaJSeXPvCKC9UyASUcM/mphWeQDlEJ5mqcQmU
o1/YRBgye2GgAXMNyvX8BUebsQ/tVIMOdpYyd/Y6WcJYhqB6Eu0p1jivP1MzD8jOzNi51KwARrc9
W9MATt9Sey4VXHQRqQTMnfd+yklQsdkiidqQByKO58zWZUz94WQnFJrlyZi/zP7bhYj0cKsiROJt
NGrg7sLm1gcKHI033noLeY20P8CTBzdlEQheK/hVYYE0O82q2bIcM56H3EFiOAowa5TDpgc9d8jy
8oJj2DlL1iYDmSWJae6LirHAWNE6hlMSX42AmIIm+9bwbJ3g12MqpNVEo75sbA2rYhMFSGaSbdV2
3dmiu9uIMn7HILlQo5leUsAQFwq17AIG4AduNID4xOSeDrPsPvk5PGm/d3gsJKL2AA5gaq5Fh0eT
o9yCjDhUt6y03ntBQlqTyWzXcI3cpQ0twI4amHFgEXU9BfetRdHBa5gOuXb25MZd9sRSdpH0hBlU
ll5tIzk4N5d7aS1a+O6ZAxacOjrZ5aG9LCoTTWxEVC6KrXadhJXY2kxh13lR1Cth28a+FMnPZEUB
edDbED7NY22ipU276RRClFnb+JX3lGvXtO/N9VBz+xQ6ImpFcsvZnb/YnfiFL2FcYYGmv9HU41QQ
tmzMX+Ihl4sY71tEazBrbIdLHejDxYQ3S11YvFrC6y9//r3rjDSvncQeMYIcKGancCUdZl76/2bv
THojR9Yr+l+8p0EG54U3ynlWqjSVNoRUUnEmgwwOQf56Hz4YxrMBA/bei0Z3dbekVJLJiLjfvecu
JNI0D4GEDm55wbV24lrou+cNGrxSDMTTcF5nlYV4nllEchl2F6Kj/QXIJp4oWhR32WJOD7HjC89H
DZF1eDYxEDMC6DGmBq4iHtwDIQAkA2F+du1r6E2UcEyR2HqkOfEvT4Rt7ShEHyv3lcz8R3syfnwG
pqxahbi5OvSw6dEpbA/1B6TLselbzobZdE40zlerob+0Q/VkyFbWezOfCyg2qr9aKf9hKOI3Jgxq
Owr6UTpOs9msrtJhK0sQEBcbXtxbij8AYy4BGaCWR62y+LlvXUxEk8t4by4uJqURDzgPENUmN1sb
Nq6cQAmYpGyzPTqnMN/Z753uARkF6FxxCUBFx9V4rlxmGtKOad/EAOnTo97M18ZeaM0ODASVjTcl
UzJ/cZfiSo7WufTVOpnL+TOZ6w0P7gjYqIkfJ8dzyOf3K046tmljfcvJ4r36M8sIK9A+s0P89qXr
P05h5z+GEUJ1nJHEabLFrY9T7zm2tftLFOA06eqILFCYbhgGz1Xm7HOxeJfNi6s6dmUYxFYgMjn7
9gWbidqZEPQ0NXRGAOnKo154C1BDoAl3zeM0jM3BoAiULZTFcAgB6Ehdjnxvl0MZnWm9xkg5l+n0
6OeoGHzLcaeDyb6UKa2QSsXH1GzhpJLITSIawwwmdJucpChzp6x8iVK/vbMlf45TQ546fGsg4Bq6
26u22Gk8ZHQbIVtPUXRLwV7EBZqJbqqUME9W7sdK/8pFRDNZC3mzJ1OTgv14T1Oxyyo0+Mkl6OJI
IFUUi7YMRIdvvyn89zgcLyryboGn3YdkYMYRU5uz7/RkUQrqgqVtMg6OG0/ME3lQAFsaIm3SBT9t
4TyVbpdtm5n+GZvYW8mSTtYG6n84v5WSo6sXQwMYycfQNVfCV4NiSSoqAnbFurhNxund1GP6whc+
tLV5k2nq3BzLfxNR/VlF5u+0n155g9JVFkcmcrx9ngKMIXHNaKwuxmtlyvDFK7t1Eo7OxzRYy5LD
ogl6if+r7MO7Z/qb2TZ8UmgSaLeS/P6WPIhgPrMfSbZDQGTLHYbfou7nYxs5AouZ+5z4g1oZ5Wgx
KvMuGa/RyGb4MUnl7gojZvBqnYM8ZyPVgHuICGZwLkK8KHkamH00cCbj+LGET2mnMPG1CbNcYuvF
rlqcXznFhw9h74xbZdfl2RnCbifZzzqM0OglYr7iJtA8CFjJ3C7XOpcjVGfvQBzuqoKB4Goe5Ic8
egvDzqUg/BMr7avyp2gv+4DupHr4FfaU8iSsnG0MPcSi0EOPpzbLqDcmBs7OWiePWvyq47rcO9TL
pH7nX7AgAcSY6+4gA/Igsk/tDfwH0usuBAUET6SXtkUqj0NUwrw7ByXPiiB68zmeroD72dtJCBre
mMfTMI/CDRHGPueSw+MQVCM7tJZisQjN1yUaadfZvJbkmM0K8BsWM4oQ7KekURZqJof1nuqhTZb4
hA0CZ7GCAFPIEkYGQfLctlF90dgFmB+V7kaYI46ypCf4EePhlHC2KQXkdp6slMh1nN364NqBfNiB
98SHRcsGG3IZEiMAV54yr3QL5BrXma5yDoKNnv0Tc4qtywsmqfU51XZ1zSW8MtOjcX7ySYqMPhnI
eQq2RZJ+6aIzj2U3AQrRO1kgAHcVVSDhko2iC3uCgLqrzao8hPFwtIf7oMGT5kBP1lZzqDWVGB4u
0EB/EJVFw2isH5EJF98RGibBbtop0k7wP97MvJAnI2KKEAC1WAlmYmfC5YvC12UbiD3tMdTt2RwI
59fmT2cahIDgtaYdgqWeaPxz8PK5CQsj9jgX6CEjpgTtw0PIAVLdoxYlwUsW8ByMoBzXA5JI3oFy
Cjptb6gY4U2zJuMX0tNDFk6UAVROgUegXjwHOfhCokX4gFFzR8OauffYfqOMOPQw4N2zDFLrfbaH
/0jzQDBflZobpj0e/NrQ2s4co/eGtr1t4ynYqdPfpu/1OUwcfaYkiX8SxlZKL9rDK+EowvZ+K7OJ
wLhjA920vD1gjGZdevbzAqRgu9zuaJKmKbSULJ99I66zJeaLyt8dIiWpE2VbbeZPzAw0VhnodeRi
0Qky5dC2FXabzPbtVY1Il8F0opz6BAZe7bXTgx2nlAfw8/TXKQz/PrtNcCed526tUePXMfS1Vyl0
ZJ9CvSVDvLEK6rcQMg5lPloHX1Knhbh5tJ8pBTfP1Ilsaqf/LQaEJ7qsHjL5w4O82kI5xMnj6s8s
YLSeSfvb9V7gvzGMCvr5NgeHrHtPxt5jWhGUgAHYkLSptSkmEl7eACakN8OM3R21kTnHY21iq/Cr
EEWcJbyR6srj/AHrrz6AcdvmHvuTOfoTFHUNZZyInGWR/CotUO2iUcj6nLdllLzazpvpYpoQA5M0
enVER9zAQcJLPezjfXMtPRwQMwAZnhkYogxkjtalvbwaqRvJbGuiEXdx4ZOCxsrhbnWN3zDNeAQa
TXkaHUUFsmPlG6fKIvRNDjhW0SDsqiLdNKJ2sApkV55dI8gJxt2RcQ6DBvxr6f0SlQ52ney4tgWV
6WNCNsOW5bkp1S/Gn8B+nIxKwJjjn53WZxjlz9IzG6zw/CJQGQHLzQuGmyhy6maP3Z/e2aKniwsA
7zuiLcWJPsRSY9aHxqtfAySl3ShwaNqNzTwKX4bolkWajXs146Ssqfl56ApXgy4qX4bOeRJZ2t2c
cTjZOr7w7P8Qav5KzTk9ROzrdJGd1ZJOsBRibr7MuPPagFPJZtGLtrTapVun+uYxa2yamLRFMXhy
z6GeRKRkv82GBdszQzdhz8hJazID9EeJAUMijmi8ONkJs3a5nxYGWWvhPjDzgUoDWj2C6rvF3jeH
gBXLpV0iZXmn3dR/6PpdL73h4BbxUzHS8KAsMr+1WqBE7BQjjjoP1lQzwU/rXTyf9Zzov/7wu+ot
TsZZ2V3C+IcyNeTFdmKnl5iUb4h8S4fE4rcxcgB2FTuyiRNIOOLr9xkhTKHbrFVwTwCzsZNOXloq
+nat5OO6fBmPSFPV9D0uQbXCjn5SUbprDz4EZxOcOXA8Ri/cmLOt112kvseY0KkUVknxiEFX50w3
hioPaQavg8rX4wCob22lkF6qjtbu0WfWmDB3Wk0OHPJBNZeWPdUpc/E/dM4mIsuwcrLnJm0q4Glx
+GBzdl4rj4uvJ0h9k5H521ENz1azJOn8CQL0LD/ajsQDThS4aSGF68zM1qNsczItFINkc/wzkHQo
EESOjgkI34PCF4eyvagW5i03PKJ2sgW7dTM9r9iMJt4gj/PgKvHwXwTdC8WIDY4IzlnwUnZ5U6Ez
jSwbwTesPMXjKIHANvyRuaE2WYPxgkkHZ+80tM7mHEM1tyDNDPqtgdryj4dAUGUmJ4DlPItYnGQb
GST11jzWUG9woE3PaQ12nr0JoqYNabgEC1Dm+OIVCLWGR/GDthH7SuKZtjW/RQONpCEqAee330Zi
w2KMf0Bct+eF98bKDYzaMYeDSIevzvLkMuUx99OTqAGn9B4Z6KRD7g0KposuB/CY2ZM/DvWxH+nm
KVTNljAxP0xRdpsAgssqiu5N17hsxOIeIYLLHQ6g1oNsoRQE3ZkWcLUP3ObTFNTGNRLwvOhnPvlT
/ewYPCuQDXiDBmVdaayJHfcPPoTXNCza37WdXpzSd3/8yDiE9q8wq9WjVpH/jHD3NfKgOsekBvRY
3H0jdvZFXIIHIuaq0xGGTDM+9qQA1n6feDuttL9HFYtJ6VRfBZysXqfTvXPZA1UvQZtPlKExdQiZ
3a7azH2ia7w+Vz20rlnXXw4dSsB6dWbNezfm6qtlgh50I9ZHjoLkd10Gw3wuuSTIdmFJGML2DDAA
2rP2oi1e80gGJ8uDPuSEfrIS7Yzz0uIt+f9g5f8mWLnAS/7nXCVnwviz/a/JyuUr/jNY6ZmBaQWB
71pCmIBIxh/V/du/CPGvtm9ZbrAcY10CLEQa/4OD4jj/Kizfc3zXFZx9he38Z7DSsZacpumFwnHA
0/me938JVvKq/jlVyXdacpu+44bw4h3fIcD5zxQUHi59JYaeWnbP/gjM8ClPbbqygTD90xvyH4HO
f+at2PxG//1H2fxGgW2bjitsJKbwv/4owo6T7MeR/LTyCdIA/By/OTPT1hc6eGfkn7TUf/uJTUVh
Vj+0H/EgyjB2kfIgctM8Gi2+6tQDLplY1F6XFnBoLFUaQGvD2A2zyNTS1mVIYCa0j+KaoqOUufa0
aC+t9+SphpMtCKgxnjHcQRQyR+tdpVQJVB4WPOCzx4jpQDO09AUx02BltFHO73OEjbEF9jmz5Z41
OmdpPtNvcp869GjDuhZq6g4eZTi84v47JboHlMHZyoLukyxIn3Gg/LEHDSnepkirYgl0peHtY4t+
LlHYVABR1yIi76XwgWdVPeTTAqsnY/yJcuTxvWqGXYpDjTG9e8obkgZdoQ+dZHrc57+l6f7NI/em
QvLfWd5tKU95r4KC7rZ6xIuj43mlLeOAjlKvvNo8o7k+1Up+ovocR8CRAaPbqMTayZD1ZmLUSf2T
FP73KK/MN79EGNor2+QYSQN749D8PhUltUrLV+h2uhQjSdjlRbU2MMXUSj9YYeoZ02CZQpjH7UOb
V3ubpxYyu/05+jPh1OpQGqgOpl18yAK/tnfhSEC0vchQoOvyJ2QXidXLfOyGcum3oH/K0+8jsQzs
kvPvNgFTVxf1nxYeqAqmdWgLCNstHG3XawDHhvbu4pWY5/ycOHwzxmtjzI21kXv5SiVUo2XMorS0
QAgwIvaIoychnaMk+d7abHiwS5fTQ9+BES2puVteA41F43qaXoywe0fnRtIf2HaVJXEKrEypRElu
p+qhWYpanHn8a3XGYVYlx20chn3GiK6N4Gem8dLZ0n1xHH+oMRQ92LU9QtQjvkZBg7BwgHNkJegJ
GYtmZYuSnchB28DjpOaXJmOE3RmszcQuvNRjQVjo24B6H9LehzSt8IY2oTyykqDVWmHM5vAovBxl
r82/MSyph0eH5thVwh+FWkyr7ouU0MZDC+t851dnriK1UgWTRmpMpwlkD/Y9vSbAj5Sj04NfsKtl
N5Yr7xfEovchjF8UF0d0xYGY4KnImOfpAm66NT0owEQwhM2/fhtcrUb9dX31i7oSOn+mouKsxKDN
ojGnkSQWIJRs4iQ5OvxL4TD3kk79y/G671rzwc6J25mKf2CnyIw23UkxZlCGOoqI0KeGkfFLo9wH
Wm3uTPpuQGo5CZvdt+jUtaL2GQ9keilpVBwyUMuZa4NtstjqaDzDCudC2MlixwiUO7miIiAISDNU
x3F8crtha2Pmqsing4EZwCy042c7oUp1rZxw9NM9POJOYK7xF5MGfOW8pJeM3R0dxbRo0kwrMMs9
2CNaU8xYcyK906VI2mCINJ5kprhUl9IaF+IAGwHBBIP1UoMOp5Gp3fV+deeZd68HecAIfAIzxT6N
DBwVk4x6UY88+za6HmT3X5E5foQ99kpbzXfmvZA7d2Dq73boXCbkqEaGhIaMxYydYqMRnjJ5ti3c
Hpd2FWendAr7lwIn5YFdHKvwj5eg/VCHCuQnbn5Zo99tBelHr8EAWWRo6V5arWSJjaWwFueYAS+o
r3pnPWr0UCOk2Tek1LkaA1yc2LqnJqK951LWngFFqFXIqKLi5EorHEWHcbjKog/X7o+4ax4z0CCJ
vjNPfnN6+yyd4aVKprUARjpaeJPCeLOkkiK0TYxcCm5jO+uN18Xr0absN+qpKY44SMkjYSw0LmyT
ZvTbbcyNxsOAjxert/5iHjRQAuDuLah+ZhbuwyB8a5J03Tn7AL8BdjVOiDGCL/PJTefixHJjyt05
S64tTORQCcia+7wYh5LTimc/j97k1CechkFarrLBZ7uG7pugRSZ+cTQy+6syRnOpnkxCA1NBxf47
Cy8Tg0BVW0wdoiN6QBcTg7PiC+3FO0iYAGAQ9m1aZNpuV1N2J0waV+oOYawpzD8ajkeXk1RNVAPf
8FsZBDtGTE7BvKSHS++G7XposqthZvuJIi9TEfXnQX2tScyD82u/xRAckzz8KLtPcypOiVyJYNzb
ub71FWdGUSEIuRXhF7W3DVzX5PiubGy/+5FQjBE+KvDrXiteG0M/NWP7LgaqUSRMEonXwv89dMSm
/rGQyJ1igizFm7hGXYCBnPEVFoQ3kWpSogpq8yxw19AB44uX1g42Fi/dJ4dHuCrNjSewh7dKWl8g
Zu5F8qJbwrFhf0PTP4MKvidhe+wS/iKza5bFY+I0F4VBje5dxmLCPCJ9feOoAJBe0SYZPbXzVTTF
VTnhE5D8DTOp16SdHxvwPIs/TboIrenJ+5uO8si0DidXGv62+u7XIK6Z35Aoxb7j1927mN3ToFux
qmAXELVJUlq46G1rXblz+vQs/fgTf+0nplkuu7nxbYYMXbOfkmyrvGDbqvAZFOhlzpHCUV1e+wCr
5yw+VR+fmXJ/BAkPEj1br9X8Xlfiw9DVj00q0iz1svqsiq59cluTZ2tKJLPFnZ3JfBskoKey/CVR
3nM37sPWerJ79QiymXmrvAf+tbbjZzBcXxytANLkzC1yDj6VydnPOUTVfHIMuGpmZd1ZLneFcrax
459FJP+4VYxbGcSEBSvzO3RKGv4M78Ex7X2WbVNj/uiEefHw3M9sAVk3s40LkDQKpu8kSs6ma/x4
yOU8zjLsEs5dsAkaJkIL1HBiN5xQ9KhAnYIlkOGZDKVwY8fZIZHlvqiGPc1E1IE/19IkXkyVCF6m
pY7Nu1QWTfWx8+kY8g7XejeNQ/UwGwZdaNVLXMYYNHgM6rA6FZYk7l0dm8bDR62A1SY3BVgU0fit
Te5l/DEQM2KgcWYi+gu94JQqYjFUarumfAeuu0tI+oyAvFKwbcgI9ruD6uIv2xFbXOs02C/SEFAD
Rdwmo6Zq2fW1/anN83tgvwDyeVF0TJDXL0C6uuu8ST+4zWM+ceabBZX1wS9R/y01rpmVsIatSIZe
HOH/tmZ7L+CcZRa1mJy8R2d+rduar2xtvBu0zPvBmoPmk+6nS+1amyFNj25Iu8IQH50pWJf2uMtk
eg4l9fC7LjOeYxFc4gj67RyzqoBLZu1+EoTOjfLT6aMDs9UbhMLtGNhb6kmOy8ezwklT0U2UkKiV
9NuBXmM5MAFa4UspvJcSVkMbR9eh0r99M96N0viD7wVvMXqgM2JTdTHo8RedJ+9BuGxHpsvUwDP1
3J0ZZ2tlMDBRxKDm/ILPcNPqdyKhgjdTuPOxysN3S1erQdiPIwQpM7a2HNPX+ZQ/Mq7ZOBqnYSie
LQzS+DlWXpCtM8UJPDMOMaOm2hrvxmlGpJitP/PUb0Nro33A32K6MmrZRLumoFmnsH/TME/gs74H
A+Z0LB7hwvr4cEy1KcLp2mJIrOf6tZf8+hHdzzYFKblC+/R2pu3eWs1XoxEWomOk2l7FiIYlGK1j
7GUOUXvpZoYC0LpXjIVMtfMNTiQw90hsbrLpwyWYm10iER56Ey183JHbwYscnR1C4bbujsvfhTfd
Rg20BaHdc0m79+U25YE41OalBCk9TfYhC+pz0PqX5cW13L+9CyPBqlZ9CeFLlcfl308UotRgVcvi
WKbWY1C7p9YeXpersLSTGXmC754VtaGADAZI44Z73/kWZfKspL0NBmjZNRAUoXcMGNcJeNzRJqHt
+Nco8aCopHdt4JcVEU1W7CLkUwuy2fDoiKS0ID4OTnfxGv+1MIxHbsltw84kxshjSbnYPY6haAkK
LaAXoIY6/ebxtKe4uQ8R7CHpJ5g5+C6qUB9YbP9yS8EL38Hx2auhXSOnkW6jUSOgQCSiESNuqC4I
5ZdPVW3DXMRuvUvBdq9tPvNtLMbtNB8wrT4Fdf4gZbJhm7ch2XAbk/E0Uk5iAE1redMFd5eq5rVy
miWMehX50eombqRyYw+0lrDfXH7m7APLWa5xOMabQXk8IjlOqRguLuBJCF93VYA5Ig9VCa7gOO+U
JJLCbWPrkhJvmwjHw+QoRg90y8tub+Av1/geiyo9t63FghRhRf32dQ2nJjlVzchmlylvCv7TXgWP
HV8f2fU2p4QoaarNpMdtD2M9YoUHo0CzRkByq3hNfH0Ke3Of4DFGJ1hTlIkuKg94ADmn6zMcvA1n
w4sfY8BMUnDFamMYAPm1c+uFdxHhtAbFuq2K9GB5xLvG4KG39cnAU6pn+iTxqSQdwSJTbFwDlbWd
zmZExrLZ4rJjYo0kn6lLTTQUisKqmEAz8sEH3bGxuHNKnLjMiQ9u+urM5Of1O1bNrdX9rhgrUgyN
gsbYclPq9NS71d7Jiev4xqPrsNW2lvbRkMjbeF7uZ8CnG5NXGPZqoyAO2fBNsjTczFiOyAAFbbyd
iGTZWcjsBF/5MF1CHYAtaLeDwtFrbOOh3ufReAHSDPnAfwom7+LxwFwaB0Xr7/ADbpOeABp9lW64
btL8AJf6XlUVq2IarX3gj73bbpq0vAdpcRgsigvriRQd6VXlrrBdHxCMKGP1d1FvHzBW4PsEkdzj
lyeDP3D6YUy6mc0EXzEDdJ5nFkfcEay9iqytlcGLbL8ySaTeUkdaOzfLG4FasxVFt2fWvS7DYFuF
cAXwiL/JGuzU/OEN5ZHiAjzg+Wr5Vok/7TVr8ASPenkT7dzcyTFHxI73TGueCvsVVz6GCYHLNj21
VndcRlrCRXHGm4aScrfl/B54xPd7dYpydO8upAS59F80sVUVBxBAjKfOAHVv7+yatCK19kx72CgK
xx4OCWmhUad8ICa598jyF63zIavwCYf2K1Mn+ryn+oeBN9W2KYHm3vt2YMX0sqGAkYAKLXoDns9l
RxvRIoaDiMzs8PGP/+Zbk1hNWPVWNSyfXD/z6RKrerZ7OLFi1UAU2OKao/wjDt4oOQDANdqvsfFX
CpzBReAgD2HQe8C9CS2ipGo0bY2napxfIR3xLjCCpBniCYHm70yQzqrOaU3ksIalBjeR4HnKUWo1
pVbDpAL4JemS+bWqqZyqrW5nNanawEh+y9ylFCQxTnZOqroMUe1wSy4AK76PHoZbawSb0VmA6/j6
9lR67MwQw1a+sH4UcJfW/GWpGrvw8sNnuPP1xKTRLsSPtQjuUwoysnfEDPoP+GEDeEyY8VOc8GRS
1l85lT8zOh0xEwOjQ61ZVnz70BjdZ2sA2LdeU8a1IA4LwUJKxXkQDzFcoiXoV4EkhNJy9f1gVyN0
8yyRCwCG1tZmE1s8yKJ6KhZL/Wm5pr6Asijt4icRXH939J8sr/ipM4PP4IxmVHjlX3LA2zbhN5lb
3qiiTg7toP9C/7kNORekNjxSHtjxludFyg8PX/rBuLEHxD7I2wv5JNx0TfruE7mhRoCXOnb2q0Ot
pGYeno32RzgNN9Pn1Tj5Tx/qW2OHLnVNFI75ExDIBIuw2X12IW+kgb6CMBQ9x47oHmqe8TFectOm
3YIkF5ytK11i8qTxc2yNxTCjnqQLbT3P4j+dN7fb1iyfquzmsWGiG9GcsaOVP8ro9qYJvADKLF7B
9IiiW9Hw7PPOj7yWdgIZpHvy3D5cpcxgyQFVoTkhSM1Zz+eXQyV8GAeTumUKuxDMeKMglFgzJzK3
p8HCGJOtN00RaeT3dkFeWl4F8UBO8eoeTQgZrYRD1GTx3zHG1wFJsF35TXUfjJcpB4imuvy1Ndzq
aDSXmk/QjhgrysJQET+PtFjFlvduxIAh6jJsTnMPwz35ZJArH9KI30CWbvAQ+Yy7+manu/YrSIkq
K65+2Da7MY4p2NpZbTJtx7y8dB4vG36ttewwnmvv0Ym95mRGxiYtbOvULsNsmAcYi0K5taf070S2
xe78u1Gyx1Ghc4BCzmeBunmsdRQtBZAgxjr7bggRPQyx+1JGA7+yRn5r4myDNPzFLPsjUNuAmj7a
oyOqu5e31IRCnybz4kBia9/xlnXsk3DjbpO0Szd+R/TfjUmdRkCD18Ny/m1xGXnYXtbGVjX+U+fy
58LsxGbu+fKRHir27tO+WjLVMGlpOKWUCVm+efeE9I/WrdJWxBZqnNY4L/jASQN/mw1QXC8tJQOW
HYNUCSb1+PCPS4sztFy7RHy8hHNN08gf4G0/Ugw3WZNLguUxY+6KKWDtrYPdGhC5zTw6KcpUPMzx
DJqQKuNsPIo2+wPEwi/Z52gsmXhKul0ppNryYSLKTKkNMOl3iIX+lWbn1fJk1mKgPzIBq6SKCzhp
OkuD41C08y0qM/8oev1Uu9lnWVnNbp5YS+Ogg8w60O+hTQtKNrHpB++eJM6H6yK6tkF+svkcxw5Y
vHwpGFt+St/xRKgn7yNr5Z7k89UYeY0OG6yVjTt0TquLF8ozZAG2DfgqN9HfKJM0qjvWQHwh++WG
HNsldOBVGg63go6sffOns2Y8zA011QVbiZRvlrk8+kbGDdWylIStzwDe6THpV+2HHLm6psWDSMTc
XI613B7EgjHDIznOlPggsRYokF61KwO0zKLr98NQ/IlbnlBWTlPuAIgwMKGrSxhVfQuWrPzpTfkT
OSPvRE/cLp83RcWneALeQiifrt4a4nfqVPu6axmvL6qgBwdJ8AkGKgwkr893YxhgQSrdq68KG4QW
LdBz5sF2657qZWwyIceM4LfwIoB8wkP84IfLnarqY9aHEOHZO9iV/qFexVkbprnvl6ZLUlhqO9El
i6FwYPH39kNow9VaHh5ekJ6nxv2xGt6mxsLp0XT0Bg3Dr6EIeOLx8XFm86qL/NLF482vgyc3B0uV
mnzs8PjSQWfrO9cjx6Tke+x241fO9uw7Kq59NJGgmjB9XokBTyHz+b4DMgYO+y1F2z+0CpWOPI+P
k93EPEFltP8T4uod1JRvvVb7HGD01zL2mhfAkpdBlG/dPiQnBMyncjxaohyUWZuzCgQElnmgFSZT
KQpcnN/hMD6rKXkf7SDaqnhi84pRPa2pJo5NcmEJWEUoe2xwXEOhZqhPJrTAGNtny+Hb+yO+y9nT
BOjA2AgWb+IuP0rSFgDzZjc53Che3aFITP7bXDL/0QOEOOkvxg3kL98BqpYbwVsde9vMcg89sLjV
cps4erq5GA84tnEjC5vL33VU08Uyods2f/YmnyYoExdDKDTmZiBTg4ZBkYubZoq5L7PyaQaqUef0
Vjk6XAPm0UfXNSmcoW9qU/ROw+BswL5uTUyvi2w/9s8M/1tg6fWbQ/Z2187Wu2HDrU+wAK8wJoBd
G/r3IiDN57WUAset+qI63dhZjEz3PS6sjm6fM2+ReU5T/82J7V/jiLqah3i456WlKrTJzqRTAtYn
RtTLEmbb+XCYEEc2bqmQUoGXwoO286VlV9/DsQw3isHcOl1kURzh1x4SwN0aSrk2iKfYFVtNkVD1
O4QFVeUxTPu27KGKMSwxpvy7SHoLdSS/1H3xbtJz8liVz/6sid8SbV4DslnTkMpi5vkO+aI/Lt04
ZztcICTOxB4+AfwXJ/lak7FhUkmFFR03nBF6zjzQO5i6jmt0ywewaSTTUyLnWmFR8BewtNvrtdOP
zxBnxz37sc8yny5OypDAFS5DH/xQK05mr7pm8Uy6FmaO2T0lE8dkY4DxluiKY2zKCb4GsM+9gzUu
Hu8ZCQkIQQGeJt/9E9icO2ZgM84AXGxAbYpgY7Eg4XvSkKPyEt5Z4zbcaAtoyINMaY7xI9GGm9c4
7zrH2JSFNGhbrf08VjUITjZL7WwO6Feku1J/LyfKMgeHwZnXgXd4aFQ2w+USH7GwaZXpre04y/lA
VwaXiKPYWLx0A9rYJOF1FTYAhXDqdnb3mc2WdbaJDQvHoPIxHa7EUJgWRYS8zYojZ0FjFNlv+7UN
twkKJLTO/ZBLZ090ASqda5yM1wS5ZxW/1BoCwlNMfzC5qZLdMivoilwb79VC8omBtJhkQ4X+zT5o
GpsPo0gfJzmwkZO0GFsa6GndvbghbsBkeCHcQH2wYb7Zqh3AsFEVEOXze6gtD/OeQ1JrxOdlaPAj
qKmGC89fMBlKIrfcOf5n5M7whUOJRpB073hwxCZBmhsigveYVJsHr2jShxaqpKMiwKSkC4CKITzl
LSfGEeL52NJoLGKyWiVoZE49yyybTemMjjq2LJ2pkQPUFM1qos5hQAJfdcq0CPeyUzB9Rp9a9Ou0
Wxodo5VfCXp7AJdTH4aHzTT0ezRLijppZ3tw+uxiMEuv8eYwv25+m4lnn8gZwR+tuHsNSXFtwMGM
7uLwkqnz0NXzGeGUCk+cqIQn3bXVf+ceps9SErUJuAW5mdq98pJPl3fWc/J8X4cQRAK3/ByyLtg1
rb6w9CR7WR56O2TH6mFX4vFhH+xywAIXJ+sR4ycATHGQ5lzjl0Ke9GvmfxOFm5MHh8rz9btcirbI
2yj4VR1zgphhlGQ3IJFRzazZFC1+pyj8ma2CJRZf+KprvuIBWEJQL3Mu4om2GJ1Vj8uQQ8RJSPZo
yuwgWSno7JzWdfmXINZvptP5cjHMFX0Iv2RvwQHsOPqEXf01hXA1mNjokKbJpskeLTomz/EhJ9B6
hHl/VosPU+PpwpMBvE6a8TYy3LcukNY6E8ex7c2t7VApE0OsOhO1Ww2U0eT01XK22yxpWWuywdsw
806oKv53zs5sOXIkzc7v0tdCC5s7HGMaXcQejGAEdzLzBpZkJrEvjh14en1gjXqqqkfVksx6y65M
ZiwA/F/O+c6WdLCj70YPtXYTBnVUCVHe3o9V8k4C77QyJpS+iXT2ZZgS1zg7w02g6DtGWa9qh3k7
VB08BaXts52G41T5yORJM3mNp8cAGQM0vHxeF9pz10Mfo/CbHgxdjFuSbQBTpQc7ZqrhenjrpmkE
EKdNdpRYsgvS1jwBk5L30u544zkdSwt+OljLrPJOnYRGyMmHkBy5btvEKDu0uUlEsQmc0L0N5uQh
9KC/esgou6ZF0z3AZNbeUxQxdB7SMSNo1DjHFVSG2OVeUGO9RXSApioz9RrlxY05ZsT82QKtVPiR
pLO5TeQYrf3yhWMUbpDCwAECrQm1Rp/1OrWWf0TB5b1oc3i1Q2LDAfcQtlikzS4ceuRzLakG0s6/
9V1uHKaZh7pK9cbnmbhOyUJJ+lIzuiHwhfnYra/7U7egcEYUYrxzE2MQDKDCFkd6Zjiw7Okao282
kAwN+njaysz25gMKiHMgR/465fVrwqL1ppXqSRekWIgeZHQatddAEr0GtzWi541ZRdTjqUmAmFtL
lJDHDpGFwtkixNfPGwwMDaP2ill/XUFQaxKQTLkJ7rq4+MwwYIi6Gzcxn+1G4lBpaTHMmv+lo/qZ
4IVw7zEs0OMwblix8PmpyNjgaIg5Bziy3Bpn92i4Ox/8bK1yeTOCBmDSz0aDeVKzyxLYfPhWWXia
AvVRaJKBXCMnZJND0CLj2akROA58TnScOVtVa9ZKrr2aSdnd1jK0qHFCIlk5K7jPlzlXsIk8LNt0
z3jLCveka3vf59gZIgZ0m2C8Y62GHcIbjoWHFdFoj8kIiyjoiQhRrc+ooqXkw8BBCuh4l4nwiWkk
gqImI9kssKOtJ4tVNKAUqmcYaJRwt4Mo7n1Aq5BtzeRs29UhaPTMWhJLA5bJdqmOywTycNBiBc8i
v9sNpWKfivGQMWz1PTUCsmuj5D1gllwUKPiUYf/E2cFZXvj0X1TsS1w44n/8dZvULgG1t5PYjIxX
Y3e4FX757DfOGQ9LfxEATQa3dB4FDFYLyhy2XiY9AXsLZOveeqpuY3seH4hHfMIcFzA5Yp3q7kbR
rfyQSBITPKxIirOUzRNFM3k0371a8giaLyqaeUlm+poBNRszuzq7Vgl7RSI+Kmbsh1X3Kw6xZefJ
+KNHatS7i64Vc0yYG96C1nTXDg9Fn/0XSto43gIqrUk33zqN+Igc6w5czp7KXGRvnteAuOhsRDIW
uHR6mW+jrrqVV9VsXL0leJd8Xu6NBwcJFWwi3a4kSHwf1RaBfREr/B4jD8X6PoOqzPh3gt5JsWP1
SM16F42plRc3WYzPSAz8maLEjAvlYO2HMJ0EVXtekujc0Givp5nxgksR5NWnNByPuSn862JcKdMe
Vk8PpQ1s4IcL4hJgo32Nc1jfZEdvJ8McV27mocdisgZDsWeSTNh84QIlICjRLMjCdgx04h2ygbVL
lucIxLVPYNKaoTji+fpZJrA76oKtTtSDyJud+EODj+grqhqPT5PHJxOmknhg24knPgm/3lc+QxOD
vyPyogDajIcgq6lZQAXBe5P5b+GMZsv2+vskJtUELsivUFXZFt8GQGxcMUxPLt2MOVxxTer+CN6u
2M7W9Gp22ba2iBBCcgOTWA5k9k4rsmeoFFV250K13Dg8fPTA6Jc81K1qK8hNJlIthB1HmXGLYS0r
bZeXG1nP8xDtmTsEG0hQ0F0Whz9odbi7kbyxsHd0IWL1Xm/72kDLEDr3GQxfTzCOpgR0DkGJV7Rt
KJ5mMgSR8yWY0IvPwca3qfRHMyaYq1kZLMoWnl6Y1MqdyuD34EGpD2gAD5ERDru6eKnimu0lEDVc
YMcZnwyZ8tMtccpKsKZHpc91Pg+k0hCWtu+1gdXMyBXGBHWcZpPthO8Nq3rEpjbxqGe1Qe8PWdrh
WQ1ih7xC3W7TEmSpo3AgjVOxQ2lB/AxuihXN6vcxT3oIA+ELlKpT1triPOTpL4/80k0GU2sTl+Gz
02LJTFUCdkJhmtC/UF6CPTLFoRn0oUqGBxLBeGpGZLAxFcWX6Sbb3EMyRFO4AbwGPxaR2TZj0QVX
stvWqf8sXHnnWBmivJoDOYWLX+Qt/LYw78lOM59b9T4WHvhaMLtbwTZUep9dAnJJFkiUsxlMaktA
eJJ10wGt+EmwHXNQ9Hc18K2AjLa1B8CW0QtwIn73fZTJYWXVmVoPmiifMCIhWMxAPQEsEFe8YdPW
72rI5Eb0zaQMBI/hnqVryeWzlrtJt7vE/sF8cNrWnulg0yDSYEr8twpHB2cQtLxA1d/6hY0ZIJCz
JTAJKcx2HfnfUvpTnFNdTIo2hBZFrGnBiQdWF9FV7IhPFqZ3UrCsQutHfNZ6TBxS7ROWM7iwBYG2
RkoCMGm8FZOl2AK2TqpEC69tZnKxzDCgtxac4zF437lEdSLA9sdMy9epCYoPA9Ha7Yo7h+WUlvZP
P+SSIuGdfU91z/w3XoF6cXaOpvEgLzfLoH4SHLsq/PFJogGkXb1ajOKcUL0kYXwVTfALhulsl99G
A2UQtrVHgyihFS7PhpJbnUrHWPs1RSiVBxOAEBeANz/wROqPuN72Iu6PDj8kyAbGHfO2NidOA3qv
2bt4OGUT2hBUoPSzJlaHoGscSPfpsrIzTrZFugD0jKWY9GcecyQwWb3BlnZiwkBWhKkvph+MO/RT
sAUVu/XI//rbpt77yGtiwjMWEh0A7CJsP4RKUEMCNZwpC9rAvnVbMhlNPw9gAHMM2hyJjl919FqI
+UKWl7lYLBREZ0EH8oGR8VdypW5NA8prUlhvBa4FQ08P/RKUWxOCxbZhXiUNX0vcYJQMTOQdrBj2
RTKiNi1jYx1QGq6cusXygPGlY5ifYFtpwhR4dEXXX4WMZ0cfR6X1QzmCsVvSn6ap4wQP4WUDoHvA
WYh0QvNuU8hlA84ByBYJ2tdSHUj+QpQAYWk2gCApI3hn6+5sB/rcXdWYu1RRWljxR24IF9eI98CM
4kzfwajTQgM2FK88rg5owT4pNDVlobyQPM/Kqt2OPV+7ST7vDvJLg2dM4VpeYZx1sMGtMNzS41UB
+CHsybhJN52yUM7EIUblECXf4Mw84FEdcmmdWkyaJGJr0HIBTzJvyvY4XNY0CUwdMRKCq8mqtclD
Ae0SmCemTQw5DmafPVNoPqa+9z1qEFB5iX5rscQDjNHk7ZFv0kZiHRcc4QH1Va8pm53umCo2FVkP
RLtzURCFDSx1i4BjOQdHKx+fzdb4SFi64B8kVsHG1hKmIEwLwbvUtILtVNwzHWo3ZkW+lofmOfxZ
S+YvVeuSxhPG3xrB1GeauXVpFvdjRWxCH6o7nELe1iv1BLMVsCZ6y1yk2DCCRrAhmK6ldF6qbqGL
3E85Y9E8MPmih1Ku6aa3Xet8trP/1iU+FPCBR6NiTtiCnPIduOTGgLoPJ5NNJ+od+gGTt6y6s11h
n84D7NZFUvyEYkGMLfxutwlPNibXhviiMM0rRBM+KnSQF1oy62X6AN0aYbkTufe9O1kbL51+yD59
RmAEiY2Ah1rfFsrrNqKd3+wUpd0YoncnMDIyqI2C2ToGULAcBny59G7TbPwprFsje5W5/x2v3HPt
Ak6kSyeRiA2HU7yiY4pQpKOfS7iE1m2Ob5hxI30TUI12zkmPfx9mvZtyR5FV7MtV0WIvSj4rJKZb
swq+4eTcaFx5skse7LpkH2QB5RuUPmlkquGc+Wu2yBeYDlsIG8nKccp9YFhn2/TBTUp1piVsV7a2
XrHov1W9+TaYitij9l1U4p4k1FUlqTFAsGuKz+R9rtuXUCDiYb9+CjSqMxtUTqkqwN8zg2FuY05b
EyyP6dQ/FVF8vk7vA2SpURXD91xegwkbYyoyspEDZF1Js3Njltom43q807NictdqdBu11VOUslJH
/BGuLbPj0KMnzMvilW3TExnGJ5EIWgDDOdCmUlFG0YNpUIZjSEDAIu9UP0M0Zy3oGfZt5xbHwA0/
wEtMU/hTdjgTgMCCX04gALP7ymPn3ZtAJvZm+DKYRbFqMD/H4/hahFwBjWDGM/kAd2wol41FAOtw
JxeBTdrzpnRu09tr+1Ga5aYBMBZJGeOxjF9rQ79Ba5CrIwci4BeI8FOIlj3QYhMW/Td7IIAVvyAA
qlkBQ/TzdV6TeTGIkx7glnUxXtqgOU8TRUOU3VgF9F4xA7QX5jHgbUaxR0Pg0JTQCFtV+62W00dV
Vj/wzHo+Cn9clEegnXdF4xxtPfwoOupHbMaboIhpOE+Y9qI1+1eULH3wvQ3ZFurmVJpsqJki2SpG
gg6zUMXU9gkqKkkmlUWEBAOeOnwoM/sNSzcuB+g5lBzi2HvTU2uSwoLhfFO3+EDszHJReZ0jP8Rb
Xj7kc3oa6Ep888lFZcju6xbzOF11sJdW9WG4zcNiKB4ZkEfDPZPZ17Jn2SfHcU/jY036Coz0XCv7
WRbDNWqTdwZE2vKQ5HiP2mov5D7sNaP1MG0eZkz+vF3SOoaO6ZgVUYH2nzLoj6EHrCgLCh78tf04
Icc2rPyKooQispBvrE0vaDDvvXg4N75xiYclShZ6uQpJiGEY/yK1/NF3kAWQLRMQwamEkRIrPehW
csWUs/r6hwneBLZbtA4HyqMXRKyY5Que9MmACYDI723choc5i3/Nhvu9juW5jz+7wrqA9CSjFr4b
uIr5GzDgPTENLHk5MFlPX7RokY0nx7imamwG9pjN+KNyAD99veVhSDYz3T6u62PeEijoZcZzHoO2
6z8Nd7o1Q3JPCqK2zNspoJibu3hBtGFdiKvsMZ939uz9WBCRfNMhU3PAEMuGICsri1qDi9GCrbF2
bghvT1d2kr9HdbWzdYSVtEL0OLb+wakiYL6SQVVIN0PJwI91viOoRbbMc0PZXLFLSza1HILoEpiH
BOhqXfuTVRZzAFj1JafRqiq4iJCKfA8WqATjnx9KAJ2IVPvTbKNTEFsXRWZEBoM2IDsSKyc5Cp14
8D1OiDInORfLEUs3gNx9trfg1kbqu0jCLTANJmbR/MtpXXTS7nzTxPnrFMmfxDqya5jZUXsMlecI
PvSYcVJWJNLnLG6Vw/SrnMhQNcZ3NiPE26GqHBgV0I3Qd7ih/5TF8jjgxOwnQjV8CJd29R6Tr4Zn
mbqrDT8DN7nmyv3Wsgda4dhqig6LCMYdHkLiNurCOyd8bLpoTdw1EdoFRtKCJDh8N8XVCdK3KdEV
A84ePprRb6sO+K8kMSG39bkNLa5IiiyU6sSGwNIkFJmGgWK3Itou+wyA69o58yItbu04xt8xT9hj
q/rajdG4aRqh11mXfLrxgMjhZdDpT0BFb7mbPHb+/MFabjeYSx69JN2AL6LiNCmqfOcXJh3zjPQc
9da2dDAw2QfDevMY4xJ+tK/y+qhaeXT9/saaIySbEENkyhA71TZI9/LVzxcDq8+4UkJ1LgmnYkGP
pMimck3aa6I6pMB46lYe7lVaYw8xYrrvZS1xu7GvL9SS3PkaRB5pu/29w4/NoC1QBURPBcL8oN0s
OyKY9TdeND/1kfMCXuZgzc8Dmmjk97dK5Q95TU2pcvtX248v+FnwTxmYqMrRg8d3jdR8K3R4xi8i
18tPCcW6yueTEuP3zgNeLRsGxqhEryZpCLokPc41o3Y108WhmCXTpWpQ6mWCQYNLXVbE2QkNrcX8
xPAViUCpPI5+xbXDijxu2nUlSXptJ5YXXebeeo6C5xM2mMVd9+JbPHaECza+bMkicSput/kZSMmP
SAGNg8SCLi3n+pYDXnNZXNze87CDBZSWgEznEvGQw2sWJcxXhkDrwmt+dg0sujjqDlEzvqh6eeYg
11y1UfY8ROXRTbHUJy4uF2mkoCjGrRPqc95GOweeHP1nxRGXeFyDRfJTuQt0jYQvtsO19v01TQcf
ZRNRN84vTfPNB8pVlN0TU6jXyqnQiJXldzdPKPkmIB6puMNT9laEV2i9vxjbJHbz0Xjjj6LwzhRR
58YBAqZQZ+c6PTt9cCGHwljVMngWo+tt6i6jXOd89z1yIyk4F9LGlcH0jcfgYVX22SPlMMCmAMU9
3TmofxDBZvuWwa7h6GeoUhl3Qxl9g5xqbRxtAIniExmDvF4Dli23nb9zZIQwxB9ucuZDbQ3siMMJ
jcW9Djm7IAjxAc9EbyfN+Oy27jlDgLLz7OYlkogEyEuDXI0pTg+0o9bUkD6l4qOc+5/Lyxur8Hnq
xl8Wtmu2eB3J8RRuXUfpga6odiLs0ym4zFp/R4VUnlybQ6husbeYJvcvg3nU7TNMuvxYeiyPEQ8E
O6Jq1qHG3hAuLiUj6y+5iXbMzXrQ8Qznjgkrz146xSnMPL0NRsU8RY7PoUL7rhzsAIxs1Y6cGmsv
0mcIYTgoOrKdOok1JEovveNKIuTWkam4v+EhACm+2sborst4jakVNuKCmy6jh6Yv33uP8alsmBaQ
+41qqNzopUvzXUFIj0Qy8C2NW1SvIds0N6p/EEB9VzPuT2R3j5pWBMm4QyAB3eAGvVF0HBugRW5E
OJiZ8gk7eu6o4IZpbRmwFENXjTCyZbGlfNDumG+x7r+PPYY1pkfGJrKrJYPXnLceO0Sl2RQwgPa5
bXjtFdWjWQ2nhA/XBwLOlCU4+ykG0zmVJaJD81wFBNoEhVHs8Dsu8zCOiip5QMF0TUk557hgxEOe
vNzMg+iJKvbunYSW2JHj2fbPiACBbRTBqbepD0EHQaEjiNHsGJNgHkAI42WfouiY45KJ5KbiTZa8
IZpwtdaes4ss197nRX6W/KMRtQ6FTvsZOd51+fds8fSfQV3DjjKLPehypmJLcA+akdomI8sna0Kr
B86VW3oSOlTFaq5BjWgT2ZYtoHhXVXCF82hnkWwv4TutinApbGzsFk4DVhP8rc2i3552qLVQE9s8
43Ulj3UyXdj+3AyN+ebSpUWiP6OYNbv0J/gNQGFVlG/aPERBROdNr0QOE6sckpRXg823IEYn2koO
A+jZH3mAYcUO31Xg/gxz+4aW6kMyMs+q5ImwcDK1IgQyoXirxlMJwASx53zuUu+cRP3ODrL75a9F
p/1etrRueXvFZIY6igCZIef7Gdh8CK3WEJiGuYPekhCBUU7uR1gwqaqy95KUzx4Vs1tTqtmZ+daG
7mmpmmv705ijZy/WH37IRo08iQC96PIaa8P+FYOaYFV2XzHAPrTJs+eyZ2XCdIhFz/qO1CXbRH9l
O6ROOZBRDKbr+BI6ku+DeQ3+AowVTCL9EVbTU5Q0H7buIJvZAPIVExgL16COMJ7qtmVjaJ/n0bkD
bb1qCL3jFl5HWXb0B8BvbX8NvfCGFKpHO1+qrBq9fDfOtyMTpdKFr0MId04bFnE5DPhBOF77jWPX
WK+UvlRh+TmUw7kDYz8guS9YOqws0OmzRYx5W05g8qN3NpHbtrNeqI52xuw++gwE6pbxQcXRmlu4
p7q35b9ru75wdx+akrnhHKDU7sJNGcxcfzMEwMlp3gYYVTBsghXkpMeQbSuSbw80kbtECLHtM92Y
ywjuD1urh8LLR9T49SZnJGyFl+U91PUtWc2vaVm/NUTBkQ/cXVuvf3EVjyIRsziq4g8qT8y2mYtX
rs4oVUgnpOwAC5KJBzqUd51L2BscfpR2Jv1vuCGbYtWG0dXM1U1C/VFy3K88Sxw8lSCfM3mS1r5D
Xgxq0+Vz9rsRQEuHG3toSKCP7Adnss6xsp9Q7Dw7WFYNq750ur5mI8SgPkjul3fUS8Iih+jUR/NH
Z8/7QDwnRXVm/fPeJPIR1f+xzI3bvr93u+nYK+NbM31os4a37r41im270O5dGZHSDpGkYdC/gquD
jIko6nUXfHN9At4FYR95IMkg6NIHySOT2Uf/PWn8/dSFIH/Q46HOh+E1UVcgemkcEs7I7WFzzmGi
SnkbE7XYOXLvBD88D1dBOZ0FO0G1XNORUbyOsHZ8AjpnT95ZFm7wpDmK2b/p/e52oJ0IKKOk2VzZ
txyrNkO5x97HGy/s1S18cGnDJDOy6qeBnVLL8J54nbtQAtTSMSfs0qrHTtRsXUmxPeOrjKibcm2c
rRFdStkzM0ekcM35d6NtjxrfPBeKDWtKnwkcyL6rWusmm5PXvtF76B/4JGPzLh4QIbHZom/Pb4Wi
APDRw3NsJ1CNi+qNJ9pxTB/mhnyPMQFGigeQr7rXLhMegb/sXiGPRCz0ZAdbwIDXqkey7Sli0xJj
QPEAZ8gr5Euiyx8VBXsWc42Q+szz3/EPNhvlVcW6c6dQOOIA/8R19W4W7J11Xeeb6T1GVLIO4/7D
RGWUYUD3M0ZYZAfaQWtCdgPpH9v6NWds2QmH6aaHlh2AVrYzOqzx7NmZd4Hg6V5GC9BVEDKQtgD6
eA50FWTVT0Uu9KkikKEo8FZhWyhs6uo4i4yVMnGvO86vhAYdLjF4abucARhRX5LwhHhy4xquWHej
MldD1VAWEOobOdgLBlwRhVPcg5dcHidQBaEETiFYtahcAF/kPjhIkhww81sp6316VUYOPLLkSQNU
A6Ejm0/PeQ/SiEG9YxzMNoU+ujQBkcP2N07dHU3Xc0k+0N8WGsl//xj/LfxV/iFO/aOskOzB2Gy+
0tb/8cv/yT6ff339mf/8P/8HP+E/f3Ubf9Qlkv/2L3/X/le5pMk3f/5Ny6v5x8/ib/+PV7chhP4P
v9h+8Vbuu1/19PCr6bL2f8fCL7/z//Yf/kes/dNUEWv/UXYFGuqHX2FcFr9Pt18y7P/P1JZj/Sv7
Ufz88x/4DdpiyL+bpinJuvZczxaOa/GzfsO2GJb5d9cDcOKzZgKDC8vkH9wWIf4Ok0VgSpam59ow
X/7BbRHW3/mtlu+ZtuWCPfTE/wu3xVpoKWU2hWVx/Pnvf2MXBx3Gl+Lr70Al6Zp/pKmwDFHgqSmy
igWZHU7qbozmbI88sTuElSNOJUqAFcSSYm3ZTAsV0w2WMP6vMM8Ep564GeBO7kODsUUoKUAhWjrA
qnI8hfX+d5/rfwF/8ReKzB9f7FLd2a4leOe+raDZ/J4yo7LcLFI75fExptc8n+ttz4TQbFiA92bu
Y1tIJyRc490QcZMo2LAbpdeG72d3Y6ArfOP3gRcv+zX3+9f76gwsT57JDNOw7MMcyruwaiLcJHeh
6NRGJClleGA5pwQBwIawdOTMDl6RQB/MYhQnT6K9MmAthEPp7+GLq6QpjpVtESadmXjs4grRVfzZ
2ED62auTBZMMqI7twdK8PvOAGZJJZpKzdDPSYy2H7uBEjIS1vLVHUuoslWESxt68dq36lR0VlXNr
lre4N/wHURv+YTZTQgxa+7ufThPp6A42CukcQ35Irr3yohmfpOESl8D0muhQeRYo3VbZrBXs/ZS8
RG/aTR3DO4cZ+KmegaNLndNNIXkLYkRRRkgXNUQ0MRUR7+PBSF3vpZmK7+aY3mDFF9ukm70bTQgG
H1a0+esv3Xb++UunBpW+sIRjOZaAe/T7L70eI4+IIr50C/oWKhxK+06zmtQ4rE9f/4GzpDkhXr8J
tCTate+uQ4EcT2NnWbP3T0jzRTVRpPWbGYUCox7b41lHx8Gcr0CqqRZB3EWeF5wFQ4y/fvnL/f3n
a1a50vJtEE028rQFZ/Tx44E9e/Pvf7P+m1Y0hrONEzJmukmiWjFfPKIGL8sapE0AJnFB7icsJqup
xxKV+Hv8cdXOM+SlzCuyR5AfAQIjKaozMiYrWbspMdv9f7xKfFKmIz1TSN+0//gqe7upJ7vEIzzq
+Q7d3W2YYmRFdg0AYrLj42j+IGzYvkkxNeixI7W1FidcchlQ1fSClbfdZGH75HrDJcvc/OQEbnv4
F6/xnx5VCvaR5HFlK9O0TfGn14gaSunMyEjJniKLxOjuB/DtYFdjbz63ng1NnmkBEdvO1ihTqImG
zuAvneGiQgtePsophTyjEAbGSdbuQ31vI5iXUGW3f/1KxT9dskrSoNvK5xsnH8ZcronffedohkPH
X3zkcLc+9VA5z0F0K6zuYmXDpgyJiJj6N0ILs5cWsdxmorYppxFQAU5BrEgE2loNFpKeQVWh5C9r
rj8F9Hcet2TI0be13dVFhvv1JQz28hyikATX4SdEIrLIbDztbruwjC/g5CFXqvDJzIo9fthmL+ib
ofKxGpzx/q+cIGuuRDHdZWk37Qp3eJ5H2Al+Ooi7vD7FonQOVhfcWOoT71H3gI0KqZlLEmuEn26V
0cQBpf/rz28Blv3xnlk+P+52hsT+cmb+6ZYvyzadHY1zwyVwYJ+BdT3BacaysJxF5sCjjeb0ufPB
hVaZPuS1ua5SqW6wocHLEZgv2Dz7W5cRgjFd/sWL+y8uQ8QhnJg2TDXT9P58Yvqsa3Ahl+uCpOOD
U9jmquOkpqjGCg+0BRP5COwGgmFUPwKXuFnQR6g5SLUMIvfYh8PebXDxkPseL9FK+aaXqYFEC2P7
X79Ue3kpfzgvFToWz7e4acgk4yX/8TocG2DTzkhvZTXhz6HhM0OAiTLRLkgEQY3/1pKnsnHtzN8n
bW++NwFiwXFy2y3zJmdV6hE7JNAIJ2Ufm9TrKC+cm6I2xQr6/GvY+dm/OOGt5RX96RULukSTugQu
nen+iSPnGEi3BGApkLs9Ju5O0Y1GrJ0b69oXVsu8i+kJhqSdmjzGE2AKbqBStbcTW4F/dfD8ETRH
aaQUjnIWG6ZvO5Zl/gk0hwLUDYOQab2Ps4SNZx0TgJwumCb/5etXbQemyhiTg6ym6YJtKFobwnwR
y6j46+7LRfY5TAgP4McBrHEB1yLtoqGfWB35gdGdQkVOSlwroJYWoFBtHNyiiv7Fp8oj55/vKN81
OUFt2+fJ5DvLE+t3TyT2dY2SCfqxrirDXVtHxRl4JsGjJnmsTruOheHv4hnxRdLae0h14mSLKoO0
xNR3ecI4iACyMGy3EYBqAFQiXWuzq3ZEtbP0xI8D0e0mm2pyJTt9k4TpCWtAdTegta9oulXl26e+
7OURbhS98lJ3ZS3nHIMhNDVp2B6bpfJw4vhZqLTlRGTolCfnZMi8b0PWL8UUOhRJZnOAyTKY/HU0
hu82ts+1FRLh4/cP/jyrq9sifcnKhI4y+uhnOzvYCqDsFHVnYn7Qz5SOc4yXrBk2FmpDYDWUvGEg
iNVP7EXdg9+k9W4D4ApflZj0jOpb6Rff0FxHeBLprNMmftSjhykxZ8tXCxxeDD/8ihX2ZHSE2Hjr
Po1tpF0KEdMSZe2QrrIE6WB9GrfWAKmtLtPHrwIVw1V8YRh/ZT4MeauMX6OpcQ9+bL0ivjJ2YmSU
RvSE+dsHFM9LvnNf3qa0d7ZR5Khm3LPZRMyCM2T1iMbLC3OrH+SiVzujMq4u8ShekQwHNFaUgTlz
V4XY1/P1B+8hOs7zuPe/Yg/oKJ9xEb3lFkvRjFaenTJfsZKlQaWr1p7iMReVxfvXVzUM8pYwoVPO
VzxMVbAFgjBB7yjeXdKk7kojYNc6dB7cfiYpviTvIZnFUxPYgLZGNOpi2MqA7zyP4Y4szxtCQIgR
CvST0+Ym5k4fXloLxWqPFjJjlJQC6iCgIkzs+kDWMsoLAW9BWfx4gPpLEFrf7L4O0kRPj2aLHzNr
85fYjmd2m3pBn4rtEHfMdQLPeezm8exlw7EZg2nHm+26mhx428ef0+NRQX/gb8fal4eUTzIU9c5T
cXwJwqHapQ2q0TqajNtQKJzDCcw83TSA50d9BBcAo5yw8p1FYEXnEBrcqZEvo+lQSuGcMqomfBs+
tYczxOTO2CMX9vc9+/vIZRbcGaVJymxwcjWOx1qCaw0Ubi0SN6v9ErJwdDOAwYRI8NnqD6930dcM
xo0pYzoBYX18VZGk4mx5tjmbqulQRRYDrKmdRk6ym4yKFzOrd6uREDSXTz4I6hIph9pFmtAdbDo3
X9/8lMqbKhD7Rg23M3lSKw5FC8L6Av2nqTwhcHIIlWIJBmSXVJOlhUTId8DSIPaDml5t3ZvHdLbI
5CRmKw/8n33PYk6WaAhQqAM1jOjRJqfod518a938uaxqFNuNerCSybuy/UMUeU5wZO2/Pv3KhbVF
Ct9qFnW9h1IYPBLg/iOd+0spWWZVnldvfKYT3I5YiFXttVtvEIdw9pwbKIFMgqBlrQvgAjY2PKey
XqwE3fjX9VfNxRNDYrDOE/ykosTgkxVNg4IN5HbjruYm1jeDKk/SsqrrGG7zpHslUfGT3uGcWFmx
Y40LuA6nB17YtUKtshEVJg3i2eTNb5/OyEAT3Ny0LicefKlrv9hjRHrcUURJvoN8cvm6TXfOsoQT
ZP3CxWd5CUwNhfYg5pP/oWNz1RLMBPFndrGuDagjkfEvxS/YVHHqTKzxXQRRoprKR+TBW13kzsPU
qAtTW1wIzTIl7padSsC1HNU63fstYuMsf//6+L+eZHMgd7hMrAdEfph3CK/rcklQZsDYLAskG5E2
yEiWlslw28clCMWvwgzZ7vbrIpI+GyJi43a/3cxWOecXImA2hNC4RxGauyJCEQ0s7+tKq5d+1hp+
ezpr7nufEcA2aZLvWMebK4s5VNn0Rk2YXzoTYuDox/4+KFP3CIDGNX3CoBrP2Cwnroc8JLHt6Sjo
bzceqczoqKOORWCrNilzQA9xCBi8Gm1OhDVWTx1BVH2wE/Oyshm7q88huM7IV9jNBq74r1skJuvg
UAs8VRpNidHT73/dSMKBaOK4+bZzo723+IFJ17khnKohQ+cUD1a8kRbu2Dqtp+3XH6P5cNmilUsY
bj+DKuzgju3IqOC5wrKbJIzsE1fyFoVSuqeX+jp/v05MWUE/6BH4qcnPF+RzcRMDLR2ANcVGC+Uj
gtLS8O6CMQl2A1SjjVbxo1/PyCK/nqlY5H1WHKcxIHo+5DLHUYgepwn7J9XW+WM+fSTYIAFnJC+x
mJ+Ac6obkbpw7AHirMPGck8w0VAfGGcYT97BAOvEw5UpZ5j2ObnFjKFNhXS9cu/q+X+xdF7bdSpZ
FP0ixiCH15OjgmVbsl4Y8pVFKKAoUgFf3xPUT337RukcqNphrbmK4YzIizzWPnrMs982YLj7wNoU
O2hsPwdvgC3Y6y9VvTVoVNNJ6ZMBn7E1wVcYNAZ3O+ynC+1AewwqA/tuoPj+im58ajP3A5i7SdHk
sxTJ55HAKaT2UF/hY4O2ZCavDz6vjZ0BH0jneO84E/7D5azF8Z+QZb2wk0IZn7wpOSHDHwn2MPF6
F4t7Z/2qBrDxZWqBN1JVfMwLhHYWZ2KCFegEK4U1HZDNjap1uXfbsj4XyysUlGSZpSOkKeRom8zi
N/VHjNQ1KUXtPFPOiJoyqD8aXZK/AhA+ulph7TSb5J6b4CJJRUf3dyR97sPITe/Fb4ovbMvo8PE/
ViYhXUs3u3bo6xPh8QI3TVHc+IQoZqKWrGNTXIjaJAvRoVHxB3xDJeIEborp3Ps2DNKs+S+TA9nN
4BDBRSDbzuvprShpPGfEAlMm/OP6b1+HAJK5v9Uw14cHRWnI3vJoausoQoylc5+gzjQmstWYd+2D
2fwjg2AgS1OcnHkEPd+P3Y9YsD4KJ6YKNcLOYirk3uV0PnrhWWd4C6yU83q9J+vCwewbxy/FiGGl
au2b67X7NMzxUsBBfZkV0NxWoB0kQPwsmuTd1D0IUiFe+4J6pWiprsUiRkhtZpGQ4p9RMaQH8hei
7VAUOwPlEq5fuSN1Yt5HrsQuGCYGZ2JzxmbiHESF9bS3K/HoWVudvIBxdM58+ov43/+9XtmG9WFH
GnOPGx5mpgtcqAr0kCLyok9mdOsox3GlUWusr68Ik3nvZhNbjXEEKmb9+G7xHUh8Hinum9qLiM+r
7YXkmO0stPhH1rPWzqiW6tnnLR8qzzwYAbZluhUyYwzNrqxMyN4FTMEkS85cbGkZyp0kJPT7ukxj
8kjChN1m7ETG/fvcVnP6JSNUM4YVsIpgGbiNpkns14PYjNz4GOn+oWk5LWkoiLrmTF3bQy+Nvpx0
MO4SBqGT58P+e8Qa5eM+LixkTRHMec/PnkmdDCq6yrUY863wNUJUllRRv4Qg0TQ41W2U1b5dJOZ5
DMKgiPXTegc7bdvAVWJjtV5O3jQgdOmt49wGZ6eW0QG4ie82zZXQQPyX5X39EYdC3Giv2DKa0+My
cBVSon7GbhUtws+6a9UZMNn67rfEYB+i3CK53nLPlMrdTz0928xDH0KcJHj1NutBso5m1sddNgDL
elKw6FmZJOn0pgMXkw1lVCni5qGas3u8XBldnzyWdRvczV9rYePJTFxiW36aODcZQJJzyLwRkgpp
1sPoo8xIpwhDnQ04jgXdvm+b+1DPv42wUGeixFjoDJckNnYix2GDUAdvEvaIOwZLLBxWRW2+zLhV
Pm3UEJQ7CyXyrrQGBr3+4jDP69P6CGpESMdpksc2NsG0VYpBNcPnbsA+sLFAubDEBG1hk7uwHfhS
zrpNZ5L9nHvA+Cdu4bJZKv2PZCRSYCTq/gNCCLoKHO9v7uw9MoX9ORFiCnA5/jXG2d2a3J/uGL8b
SQBUk9GUBXwQuVAyDO6PJiII2m57NomRSTp8cItNp74HJVtbwJ4H0MnzTjOo37ikFO7dsAv2HQv+
wH+3FRVrXyOM8vCpKphbNB5Hm8gQRNTqyxNpsqvYx2zBtp9MByUpGi8wBm1KPowN7d1s/iPaF2q0
X+ONbduNnlNIZaw9pnKGrtsPYJMyLJvAwDf9rvFwguXmiMjR+tN3wMITKfpdEvXW1aiarcc2kaBK
dCA5EIRd0pBPTOe4Xf8RuJVEd/nzS4EwYbaIdoEqRI1mjq9jR8SsG9pvcrbwOzvYqjAaRHZC6QjY
wTGHfx6dEazs5UV7wRKP/HRZ9ZIo4SnKShVPpAXOEV7nodoLX6FL831EUY56xa2VXoYaQXGJKygh
CwurMPo5L2wuYYsRMMdWmv2TzrWopglVBv+wkflqy/K+yEMYr1yQZIbSjwlgFmhbzYk897LV6Z7s
73fbM78AYbbXrF8iPKV34J3AsZDZxaaxlvvZ8bgB8W/Y1RL31Mv84Ab+1ef5Why4GxKGapjEYpe6
i6LQcG5T4TMbpU2vrZhdtTexFFGNiwnPBsZHmnEnfjC4+MoRI22cCfKPYvQL5BFUB80UFksCbH0/
ZkWDjSaciPfoqazcgTTfOvqT5rDYiiybtk3jnbQD7040GZY1Z1HVULA6ur/6VUg2mdj4SI52bMfh
cubtH2FC1xgBO4QYZrELZX/8wfyNBW/MaK1iihZm/ueuKoOj7TLZIef0VC9mjOVzSboAmuMcuqin
01dVTkeT7fZpVsUhKfTfLHtymwH4KYylTeDyjA7ktZ8cSBPLX66W3CMlzaufBgiL2lQ9OU02bkf5
RbcrrjEVOsiGR7/oPBzP2b9UGRtyrSNW0IjlRjPLAcdFaqMKxhvxsqImQ6m0pncDVAmF7oj/hVRX
x88TDAT8vUd+4N3QhdfKSu8opBA31Mcxyasz41ia+eRV87tMOQsA9B60tahEvY5Gw/0xEyGJBIN4
nPqS6a94glDbNM8DNriSwgFns3R3aHivKUzY/GZZBpFX0nnxo+rHFJ0Jgey3fTl/BeNyaPcgxUvf
ewmi+OJVojj3IV+MEsRZL7bHIP3slAk1lyGRbTUz8Hkv2riSoUFj4iHx3F+qNfHaD+FrbRlHwK97
r/jjeTXDvCr66Iv4d+KgPfbD+ByXOE8KgfpPOr98UNn7bh5/mqH9FHEpQZZ6psC8Y5f8O0WuPoY6
uiiE9Z1ZTztlaXVoCw/gQWBiWIXV0sdIC2SPKsmrPIQFOdjP/jAEtE2jKB7jtP7i6n4EihJzz3k+
t3CLMjnI/rk931UpGGfPzJhS+ZzCBkNKExn4Owdq3AEHkzC91wYRZYe0qPH4HWXhxjsiSkteksLZ
JVjcikyrbe1R3EOA/rA96e9ZGWCnphcgbZ6c4UYb2MZSAC0JVVnqhr8HHZ9i8BzCyMazz5OTx+Ex
VOmNtIEvN0KjOefWS5PjXlD+GcfKcJdT+Nn7TrSNOzqzcKi+EgFdDHTOQEw5sdKd3fcbnmYIYzFI
BuQaL2zbLnkxN9dkyU3vFmGE3TQP2rHPc1L4p0JTzdRB7e29ytJHgzi5uQx2ndsWG0O8oW1u9p6s
KdfJS4jwUnKvTK/T6E5Xty9A1QKXqatqC9cMDrHLZPGLgLt4kVdyDfgSdEYvH/i2GcnSvFKiWIic
Y6845IT0jWurWIt9Fof1pdSXnEkEPvvQ3Dkl/pE2/sVGflwQfwyMCosgLeIx0mG6VjHWvKJFXFvO
9Zvfu/2J8v3Ltl9sW+UckL69N2H7Bc271PYlypCmz0KdzTZmj0OvvK0mOR06dzxWQhMTgFIUy2iC
djK4ZOCJt30QvmWIFlm2Zvu6QmvSWOfWcZ6oN1CrNDjFKCQvpPaQJTQ5d+bMe9h8JkXJpPdsxhf8
Aztuso3DnhO/K0Ooe5PIkDhy4TcwW92WKQCB3V/u0D0S8tvVzGriFioMBKNmz5dI0lpvnAqcrpzR
+qXA+oRRfZK7mqlhC1GTHlzeBrnIGumi+Ggg+M4dyFMIDiDUPe84eD3HYDSfE5z1QP2Gv4hK8YoG
w2XQbG7K7gdz7Ifa6U5ei63fF7TcwrcPJH+72ywDBs+7KhJbXoIuq05m4J8Ac1eOgaS9qr6CgUSP
qf6Y8vonguAvVEQefEC7u9gGtmL0GERG2iYoEhPHgF949b5x/zHZzJ5JEiffAhoAOnyd4dHOL724
MOtjF+fgjhS5/1GGnGha2j/MzECo332hLnjvNC6mwWog0/ms7Ny53ZeRz+kLEOKqezVdxupXhGnz
GqOYi2J4Mgb304hhoDWK9xn1Jy47Z0bENwKVHheGMuQmXgESRoUNrdKPOT5sm5t4IrkF5zoqAFK6
NM22p5+5K5Nd7nq/W89HO+cPFFLklasw2lMMc7q47MunpLvVoRljbuWnhsdNB0eDnMxXEU7/9Pxm
oFI9e2b4MsUX+Je8gtojyqSmdO9KiIN2WlwBVe41QoGDKEwcANdg8odbWeOuY4xxN1zKGr+y3U1u
gHLn/GPlsUAQFQdoN9/cML4ooyKlVaA3nBNX7GO3KijZUB1jzeMDAxZpNBhudM0pOpHJ0UTzgTxI
PIqP/gC2YPgLleRfYrvPU4ULGb7waz/TQmh3+JD+tfI535BTkmSnS5Dm014C+gKQxcQprAlrIWSB
zaFpAj3ZiEcARPVDZBD0insemW0L89WnZt7aP6S1KE/ZYuzIJMPazfxxn1uECHlIiokNSRQAJGZj
0T3FpzJhxzuA+W335ItQhynfvNRp89kP2XxgUPxUKiS5URQ8BzCHj7opfglt/BA1TpRauV+4UfFU
iuQqqgLPUzB/UDY9xrld7MdQvboo/1ANdv5uGiDSwrKgZMc/r0FiVS4Wi15TvBiFd8yHwGIcov1z
AbpkpxvzI+/j+WgE6h7O6POJ/Cw47HLJeKQU6qMOz7HVa7LsAs7uxMTzjRja+Ujqst90IRJAqDMZ
k2GoIqILW9Sqxcly9H+zsl/ctKOcAdLlJAwB2sTjsOK8DpL294DEMUlf4KFcXAowvPH1jv4fIaOK
UUWmWORwPnBqScg0jXJMLLz0CcRYEQ5NQqOgZMXNOFx6v3zElFruCl6Ecsr/pGl2rlVCtkqaPPvR
EzuZX1Y61pcFNzjUBQ4Ve4a/0sPJdRQIAGHGMPMUYjor1CCvhyb4iQXAu8g0QyO8/F8WpcZDGqrn
9S+yWo5euvzmtKqF+G5WpNWk89P6dzYSLXlXAPwo4Z5s1yTKlurmqREDvl8JhCqHXviEItx90jnr
NmW1+xGqzdkuiuBnBeobTuRBZxmlYo6wSk4V99DSag9mwREXBXcEfgcVqW1DjAKopk5v5TCTSS0W
nUgcIxlmXridx3iv56I8DuEhyxP3bE/1G3m50YGjqqcJTNQ+L/DipIvPOK/97drV91N4FGWtH+Pe
CzZt5TC/d1D/5yP5tJZ4a7pxsc9WT9AJS2jRkz64i0ygcsLDt6qADf3RNq9BzJE0jXNzBtBC4IqA
SgTBDF5Pq7w9Z044ci2JGfnRpMhwAv7k7oelGRUz2aomf+pb7VR+ZE6WHylxMbg683DUytEQZamI
HdYxgg8RcxTqFA1WaQY/cmDf122AvLunufzXNV3zi4tp1Z4t7X85gkERcaEOANEybE1wMrU1/xly
fmtGc3RpH7RRkHcZmzF90Gzt5XgVw+jBeE3G4+IgHiyfm7r9TJrMpnYKOlhxCRV8Op3JfgT0oCjy
qnjIbsCpQlgkGkFmPsT/ZhurU92jfU06CnHZczy6AkIzUmCAM0ZcXlqfH98tAWxn5qSe0PknyP99
LLcAbAovPCYRKryi635RvGXgQaBS2Taym/yxKqbsdzi+0hCwAXOzmUVWfq+k/GwWE3lUNG9G2Otn
4B7sQ5axUk1vL5Lkt8j85u5OcNnMzL4ks/2rFl30UKsU0W+U/+smyF1GEdNPBX1wmcfXMGbMvU5N
whY2wpgmoKxdNjRpTHZClfb3dQ4/gU5i8JoG53UesU594Bqi9cWjcnRdBc6ktMpdbpgPsnVoL73s
nKQEKqwTRmJEeYTt2HpsBeREeoetq6zyVFvJyE+h6+/Hlkine4LC+GRpGJZVXe8nu3+DKtr87ETw
QB8Z3GcucYrRjHoast1JYiWHU5K0R0OxbJudmish/ooYrV8rVocJe+6Y8OAmme6DIqkpNIbiMPhd
d0hR8WHWo/9P9HSjJE8vdbIAJniYWcyNT8Lu3jJh/Yz9kKCieZpPmRt+Mfo+zM0oruuirsabdSjQ
DCi7yg9USNyTywg0HHg9nYnyBp3eJ6om59xQmaPUYSWedyQkZGRAMqgKzkXGlLqA5gM0auQpTl9C
AX2nwwIFj6PlOjIZY6y/NXXzRoVsBfU0FXtZ+6RGRzPZvjWubeZbu9oLez49KD7Lf8fL85m/QdAK
ZgQl7xymGdu8gvfUZsPtW6goGb0egxTXpBuHp/VJqHXyO7YILm7YlHZZ/4MiMjp1y0Y/4vO4GODF
am2xzBpz8Exea5PbCtKrnSkFpnay9iEH7ravGgmExi+2eSmo53umlzCf+QpwDi2gEgz/Wb7JJva8
jtkstzf7dcQFKCeIck5zsl1jWKydZT6lgTncAH8xPPVBw0Tt8oj3XEOLHMeNCPBIRHRoYlT5Yh4P
odm9tgBS2Cak9Bap+eyyaz4XvT3h01VPHSrEq9m4DwBDAF7oiFRAA8u4BFM0D9AmNoPwfyxjUTtt
8OMIht09gY3HrHW+GvDyR5+UlFPW8YukBEzXmANvyFX/4OoIHiySIVLrLZtt+3GyIdiBayE6ZdHf
MIdS5DA1Fd0+M2w4Gt4xkphOg8nNjpW0Tv4wiYs0PFJukuIUT7I+KINLNKfvf4JpPDzUOTDGnNM3
EvmBaLx19sdGt97UMxf6XKBEi10SecC2tsuMF7QGq9qrtGUK4yi4NQqlmUBS1Wnf5TivLt6irwxa
hzB51vAFGdLdpPNrl50NnKNXWnseD7jAcSYvWZ6Wj/1c78Eb9/vBIZt9amELaYalmMo+Wx/rvPKN
xxBgwvrQ4KEgGi9Rv5jdvybk8EV6CHbfb0IThUfggGrfNImzrdP64vbBQ5o1SOjUQ5W+wJ5yFo3F
q9t49aVfzhAjKXDJIrg9jQwBtspxX50wAU0OofAA+qs+dHispnBExZS7/5+JRy0FaVaP6R6ood76
rkth4rK9lGEZ7jrvr70AaiKSCcy4bM/YiwE7ugtakZ6b5ts74mHyNkkZ3L2pzTZNHf+VglduHWpX
AvGD3bf4Oev5OfXtD4va9yGwsv5SxXgZ1y+Joal1dPRgbS1WIdWyrXTn/KfVDRCnq+bTabMTfp0/
WrL6diPrBe6QOjt45Q/lCN4aBFKwa107eco6+Rlal1WqMM0FIgKEPnB1ITGSxHgKxs6Fx2T8yy0V
n+YQW5ZxmEKH+WSm0YyUxibRDAeSph4PRcc1OZEKeF9/FWyE8pBQwSSmoCcLo3BvK2LCxESKkWIY
fPIafKS8a88klu4nVRE90iM9TjPcmA7L/GFy73g3Dfy/4Yes/Of1KUC/5V1zUb7Z0vupqeeVKxBb
iBJwphZ70V2kh4lZxQrQDy5L8tgJRwGShnlNfJmO+bPjG+LThJqUBsAZIZruiYrm0FrM/llqVrB5
/0k5gKEFMBaE4lc3xLfKQQSkwo4UEFNcwXytZ1CXwQZwYiKfvUDOBJLQmBIpBq9bfNV+6mwV6jGK
btbOWI7TPUuqebNWcOuFVtZgJNkOnYtSPa5FiWyN5gxBLyf1OdQbO0FcTXgEdNKy6rAGsRULOTfM
RXjVZPHdjKavRMfJH5NXadV5roXSesyv10Xdqy8rDIcnDWuWsmo7yDB+Ll2rZzTJW2NA/2r7npzP
RrQMvZjNlm2395dcCYuYBkLtcsr7IvH2YY+ztajlG3A7GCyoo73Ajfa1l/7pMe4vn2/eac7fgQzt
5ZgvQ0hpuPXPbh1qdsLl83pczYuUJXWAXncQfVl99Aw/2OpXXgl6gqZw8LBDaTt/Xe+RbwE9yijj
3coy42KI+c+MQIGCzuAEXVbdgRcCycq1+wgE5E80MVMzyQDUJTl6Q5MZp7iJbsz2k0tuTAQmVNI8
xkP6mfWEEWa9feOQeYgx7jz0fvQv9A3IW+5Pw9aLn5PIDtgDuFcj1ROlmPREPocuJoGlPg06QlCL
hhNXu3BSNZWZGw/T70xw4q7K3VW155nGjzSyiABlKnPUxTQ+9vmivGVc37c8WENFCUrvnDOOgNv/
Xhjxv3U/2S9L+1o3n2MGfRE+WNkZzS2pQV4BKX8aLD6Db9UQBYW0murqtxiHAtsatx1wkJ1D8N9Z
mslDlJCfQrjRsKW7R9C76Hm4Y4Bp1tGj1K/2BAelpSYlKYzYAIddJa63iW+pkFdk2qwAFzF313ds
PAYC3zpBZOj6JfQO8yYdub90ggCSCMm9rol7SHyy6JYvabkC5X8tDCtkf669Xb9Xn9Lk0ARxtkf9
oXcA0lLyqa4iv+aJvdgm5GkowRbQsYG/XFb5RU+Zk2f+ozsGlw5ELFitRh6cOX9c/40JYqhjRTBr
hT0dOANLHqmgzc04T04+RMZDadCJo5+AbwQfOwIbmlq1S73JTcAQjLUoTyTzpuLBGCesrcq4oOJ4
QGf+y0mK6JRI48ntS3uXeILyDlWcq4v0uH7RBK11t2BkNeMsB92Y1idbYW63bIcoHvB2QpJLkGtA
ZSyWL0DLjmuXtZbefDeCw1R+eKHUu2iJWBQpgIbZo4BUWEyohDvkH9GblOVLj+fioQqQoal2LK4i
6MBjjQz1QTfyXwBLUnhAwZAENofakw9d7LgLm3K/WjdmRemZmow4ChVcDc7ihyLnSaQtg/5URhfY
XAuQlAtt/fakA9QkL+MZF5kqdqs62Z1fJqYbTxU/aB822TluDdh24wKu9cjVW8vIZMsuyNoORMs+
iAHa8GCdTVCJ2/UaqwwPvCS0EQoOdjly/lzF9xql51662Q3i+FJ9hhiGTGLgDuunahXQsMCDPwao
SwHSg9dEYRfOrrltBLB6ZbnTxXNrjEmxdUJK8dxye17sun7NBxfHtXpPs/FuuQPGu+UN4PUmSwkJ
DLDtptwabqk2LikirGXeVeOnx/XviugVDTX+XzmTFwxxvYlFLoUXKcb6JRKu8d3ilIswIjccC2Wv
hiKJtj7pq6PyBPGy5BUyx4kew/zZE57cBl3NwDZqo13LbHR9IycJtzsKtgBCIBUsD1J5no3cJxCO
4j/JG3AxddReyibMjvFYXl2VMgmMqpe1Ox25wJgwxuiEdBgTryM/tMGv+S2ktXamI7rrenKt98hU
+8TdSbbU1LT8h2cCOyB+b+N0jgh9+GBu7Jx7RexH2zNjJ02Y8L8kQyTU68N6HKziXI6vo0nIqWt5
hB8PoN6Tej8Y/VnlRBKOXdydendisSC1u2Ee7qLSwBZZpfptnlvoX3MV0jQfx2mUZwcrG54cFuEp
rIVjnlCEgLCb9hmo0I2ZJWg/k+TVg3V2NEI644Zo2OVZd456SB9yRz2vT7JZy5Mt+akYY/3I5lp9
t1qJQWJG0CB+ba7fi22DGXxv9/fVD7V+CS7LVubW+0gG9hUNFcwLICzMPfBzKmns7YaA5gae59Eg
9nUK4vo8DOmPQEGKSAkWi1t2kWE2vlsWcRCrChYptv0jicN90JEmbDtkQheEgSGDfai7IP4+WwvT
IO+1tp/X4yUPRLclhtIgVYPVT5oXvPMVUtJGvpttX52M1nTuZZHv6kXg4hXyM1hUvW4GJ8LrAQ5U
SSovJtnnReXoezSdnYFR9fJMFkvFHCxd+/qm+kKPMPCY9IG/TTbkNwOQdNEmqqXblIuYrVHZCX0E
+I1s/B0lSO9xaWenvBtJ+1z646nSn4VUCCY95nwQn1A++tOxEDComMt71/WPqil6Yg/JIRlR/sZt
9c8rxIagvujMMmzamPZfufw25F3+SvNuevAR220kHQ+lY7Dru/ZjfcX8pehe7pUZsXqmnY+aE4is
L9bCq4UvRON2NZ+oiREOK1mfqhynBUnMxg4aNcyrUEzXKbYg2brDhcHxW1Omm9ZL/qHPZfc78m8l
9OJWIl3eOY29SyXNmWHBwhqS5p6RW0Zc2X+JYaLs7tnurDf+vPh+xxCjXzYxECURhmbVqO5jDMDX
GUHTmtZQ7BwgcshtfwrtsMIdJZ56ZDDIdRH4dE3xRDLpfyxhigepmvggy4LIMEZ/VVT/anhjD7qR
Eat4EvB85+J2Rr0XoZVj8E2R1znWf7kPpzpDB03FF4hdUYYFPTDORN/IvQcdR4ivXKycwv+qUCO1
iSYFzS+4zWXMzHmRfy+KzO9DwzOHU9mODbHS1pu75B4wzvN3dsDKCwYT+dEMx+kXmY0RFTseS9OK
SLXo2DHy+CPziRdZHJAKhq1gAwTHROQw2Vl0WcjT1sEQqPRDO7CGgCCvT4DkhPLlrlg0zElXLjDL
ItwN7n/lGEePht0xjEGRCjoBkhhCuHoswyNzW/IOe/qz73ZRkq7zPYiIsk9PGdj783ckINB+U1Gf
vOpTEY5H3ZYCW5YJo5Syh5zeds9TB1XMgRyVR0ykbAgAntOnLx1Mcgmoeq3LDLs9EF4WbYgBRhvm
E+4grfJHkXZk4zigPwh1fI80jo3ZjF9c29t2jZL3voeJI0p+LVC2G40KlEl6fexKggB7S9+ccQov
s5reWinTOyUJ5AY0Pyp9WTI/0MCVFkRQylV0bJoEXyTk13LyyYvTHfQJpq0Od5Ma6a+auT6qSTxP
sMayInieLC9Gnj8Mx9nWP+DtTQ9tyS9hZef1yzPyZKSjRDjD9LE9yryja0aaaseKTpq96iRm4iCp
Fi9kz0PY2UXYATmEOFg5XW91u+/9nnA1L3nC6+l796qe1VmhRNuEuRFtLAdVgRekj5bhRZdvnemq
+UdOhfBwGM0Inn6cXSRLCcNFvpg5n0we7X3DFUrHyoqFnRVywClaDhkqtVH0aJiCDkmRPV1MPsZj
Lq3wEqOuuZBXvzXwQF5UEFawYySOHCqczhlfTIz/j3ycNZs5Wx1sZBwblvb4OobwHYJ6cU5Hrlge
v10vsvDeSy7tcEwu8ZzeuxbggNF2yT7zgSfWudyzgNd4DhZ/1FJENVXTEtuM8MfvDBxRS7eceh9E
g/h3xTD60C5UYdCoe4gJJMMu/wxZH/W5SRAIr0/N2J+I/4R1WAbv3wOyNv4M4/qYIVS6ruVwFw4X
5JnGLmzQVcCIjtH2QNz0Upa1cZ18RvETQkESXxeXYBUm+loMc3ZTY/wsIOcca9MfT4UVv0H5xy2B
QCiy478WWXFhNlmnKfC+8jBzCDnjeB9n+7Eh2+AJ/iuJcSRFAfCwcZwkj91vt3LU0/oUOS3xZwDn
qNs79JtBXOWXBUNeLMPK6jfm2vclhOtlEExOxqE8M0JpT1nLVGEkJExedUWUURUKgEyMGd0QWXzg
usgz0aUdGrIAGHZEHgCGTVNN/WVEziwNgh5SV+6/n1cYGh5DqLtuYyaoif3ZL0bnZpBv5eCoHYIP
e9f3+XEmCPEqhf2M+YcuAsHTehZlHTjjgEhNJ6rVdrBdUNBUX5StMXrCzSrmXivVHifwqciTX62r
HkrPFg/rB532RHC24/AnEgHAVRh4N90T47Xo7mEbRdeaEmVrxNmLVP6jz5Q0dFmneAYSoWUOmY1e
c2Rj9LJaezOcQxEZYSd0+8d1dG1C+1SiOoeyY57rg7ZY6zmSXpGnwM4lsGmZJ0VIFVgmHTPoDcyR
i/maeOxrLVF/Oz47Nef0AxObe1BAlyU+KTBbdglFzalqIgk33BwThzWdl02JU6OO8IYugq2J8mw9
YtdfV5AjPLIf3E8OyJ6IfGDkXmKHwWA8JdFAcJ4tfyvw9nxJ+o76U6NIkPIwQ694qNr611ywl4/7
k8uPe0Ep9JqOS0lP6bsHsJg+2s6nXw42YIviP13MAl0Wa4rY+ouaTX1/5aDG80Oj1+ADt7pV0Kdy
ln07g2ncvu8/bJA157W8E72FIsJKuwMaSuhObpTcvUReJh0tyQP0pnOb3rAXkkeQ1YhVZvMxbn94
ks/OXmaCCPHeMwszHPONQXbOaQgbGF5LoY5XEeQNyT/EUEHWaFhILaPoGF3kFtAeWWWw9rhXoCbn
f9bDpVvOV0a/PX8+QQi9NCRSvKVTKh/4X2wcP0s9wylxeFnaErPyase3s8A7CyEJb4qdC/jZ1Y3R
ohPckL0Z7VhWVsQpeBMIe9QdvuGwwo9v6weAoCB7WP+oGUw0u4J+Z0B172dF+IRO/iXqA3Hpp/QW
xNq9+snkX9c6gI5AXmu0R9sgoGfTkpRWFLtXIQTC8PV5UMQErxUoksedZUP002Y/75LMl7fZlQ82
Xi8SSFHcRKyaz1EwvzQ96AGrulgA365Qm8Vh3ZmsV2xsmsPDiCefZUoOWHTsPnklB+qhUp9FOtxk
iJQo5VOlh0NF31HSRDWanzrIdut4AGjPWbYLRczDBm2j9cbW3AhOat6zKvWK7zIQ6cMtytr4OM7m
zekEG8Vlydqi/PHmd0koWYAH8I/UCuqoOS0MZlLIIuIcWPjmnbX0ZdkCvHWRcvRWcQ698V+YJKgj
eY4qgjPBe8/Bc71I2wmmO+cQ6OH6cY3Eep6uo+sc6yIjJmieRwDxbnND8r5by/sMcOfJCdjVZSSx
rLOCofGsR+xvT2z9SdZaJm1DbLM6JaWoNyNuUiPPDkOKkEYNE8HkLuA7VAnZw0zbhmQERdlYOe45
1s6/tcYyFLCzfoybbW02LWb4ThyytHpax4hpRJ6UN9fTIy83cUaB/d3RqK7/zRKxPbFqeEdQUrO5
8Zgj4qffe+znEGyD40E+YG3svjMPaepdk65BdyURFNlIMwd+H78/rr4OXyb/Mee0f4mBmDQFvy+Y
0dM4Q0anZc4T83dNsz63FxX7sAXYvGRG/rQOKIbe6J7GhGzJsbNBfcM6B1ttgTl3+2swU4iv3r8p
guStkLK3KvKuKBqz3Zx2f9a7lJzW4aRzuL/xxN4hI9BS2sStdzVzK1G4RJC4PAyd/Ssqj1a5Vz3p
s2ujwRHm7Ne/EpRfUcNtbhbtoZIY0LI2Ny4hzP8kbbYJBGnGwcDsugTNNlMxCd9o3YfYUXJqY8Fy
yAJwvV7WWRJcs8zMf7iJDg/tsn9py+Z3ZHAu963+m1gGPrqO0z5BSI6guhyQzxjFztW+ydKLHX/T
WgwkKbUOxlj8TNvqk5Wkt+nM6RSASO40X4wcdUWpheI9l68YxKHdVkZ0q9K/ddIcm4C3hnvXfJFN
ab4k9H4lAy2zho7aEz1zRfUyPpAe89MzHX0RHcWZNBEqsFUBihIxLtYONjlK9OY2VvnH6hyoW76B
hS+i7CUa1OwxTWLNRrauzOv/2DuTJbmRLLr+ikx7tMExYxuBmCPnieQGxiSZmOcZX6/jniV1FUuq
+gEtuq1I5hARANyfv3fvua1ugCOjlc4wVUbCcKgYm+ixx+6NmA0LMQyz29h3OdhJTfqIWe6c2g1n
sG751k3rcxLmRLX63xyKVVh8yUjKWv5l9sYYLdVoU0AO36ao6k/RGE97O+7uaLCe4U8CeSqcaKet
nPyMGZqkqWkQEnQnP/Q1vCnlLyM9Lt7qDgNEI2q9ayVftw1junK8YC69A1OTlLPTkgdQb6ZL0oN5
j830IS5T/654Nz1IvJlgWmkx2zCtbj8MTnhJnot2GU61BszWzZBFWLnBOHgqvsRWXe1xy3yEfjvv
qlxHKMUlsryLkY564PhR+YHzxT7SL/aumIaCKaqf2nKaDjIgyzFc94mMlObE4J1MJPbVpiPrKte9
e6ZS0Q1tBCgNbtvz9PsMzRzj2K36uROJ/ahuunJayh1X4a1gZntt3dg4gzmvA6fuRACKJeEQVwYs
4iYGoXCTSdF7nNNfyEkryd3lFmEv77jQz+bipIGgkttZZC7vCGOxHuwba3WoFebsDeHmDwQg3d2I
Rr+OvOXsFuQmrINGrl7M6TMm1CbqMeWIGiCpvGvmiZVPrWtdzs/OU2LI1ClcNKh8zXL9ThIkHU15
PLUdRnxzxcQPrEZDBYJfwErrs4fq1y5188XKxbd8qZ9S3BMHvD3JjraVD6p1qg6RmQvEwgZG0i5/
FbNxFXbD0KkxfuixlR57o5/5KfW+05zhnrm08dCOBjNKUe6syf0Wad5Z8TPSGggi4YCXlRUWhTV6
RqtKW0xt5nhZV+dcdUivoqUsWVSxumt6geFpAf9poFDgSUCFL58cLGRMbVImUmAr1tiM7tJV/BD9
hJIxQ9zQLtzIkc165NC2iplyq0qkbJEcu8Ox0jnggLr/kdkLQl5revJI/LVQa6sCtI27N69x2/Ng
jQj/kHnwfe1DZsIztJjhAgTbJ8QSUD4ZIZCUgf1N9G534YD0QPTodHBKsrXavJmPhRnTAMQocXRX
ROUCs/cOk352sae+J1zA6XddWbTXdAkfk5Ml666WFLYzuxWu8piMQdqryJMN78EdvqNAqg74VmTG
kLg40ES9rIfkIc8nCsREOsRLHWI/Tdlcgzo2Og6pLE0Qd+n2wM9zed8MGRGPFc/k0syndYCzYCEl
cL0p2S2pjetq7LhuY88r9ab2qEUZCsbEinaofDE61HTq89oa77SxJjfBdr+rUaBppr9cxJ7nzB5f
1EBAm3gMB9HVV1bNoCKP6KLj7Q5MDaKe6xin3C3C2w4IDLG32rATDdc+xMmLR6/iOYzeLberjqtJ
zKNq2pWJoAlpjx9TzstimrDRmFzsl9IU+ID3BkSss78i0iFdGQ6CydJPcuddaRnuwazLR+Wihy0t
BVj13mnCO4fu2WPKLF9uZ61ZH0gICx/MhMFpQRzDHi/JleYsniJp2WalRO/AlFWwkRzrjEzYimiQ
c49ym4E16tU+/eKneX5IgSQiVPyhvg3U6VsoJv1cUd4WWRfeliaEpjEyBC9iHG/QH+rvQCPiTd8z
f27I19jgs59jh+O81Q6vE86HbZKXT+HCtBYNMwtH7u2tXM8xBeKdU29oNqjPnZC82N53ieQwEcsO
2LKzpXvKTdu6dQCB76Z+dWA7h5cKDf9NGNN+nmYxc3oNDiEzfUCvLJN+U9uXrvOuGcOQm9aaCHwZ
mM8VJHQcYn3Gryl3Z0xuw4MoDl45QEjnAtvVZF4YG14WwqieGk27hiY9nLagIWcNQ3+/2Lz1NgT6
GNmPYQe3pDVaMyDOmOmMM3c00pBptubCI4nY4P1zn0Nhjem/mUZmA8grIL597keEthHVK38ke/fA
PH+AMcDYi/DhYjeHq3+3ElhuSsWTxVNLdF7LaLRIjxrElwAi0rpTIAhPf1DkDWApzgnBKl2rpbcg
UKRp4MwoNss8IqaP1l+DES3XEcgz0cpOeoa9K/bxZPhj2hyxXBRO9VYjDSrdUH/ksn0qPsY5PQtL
r89C65/b0cPOwaaFJ9k8wyyNguVL6/XLnae3j6pSDunbU9T6mAG1qD6QoefuB7B8u3hFtZTFHwDc
gLLbZrWrcEzsgdRbs/bNMhIgWNiaGHEyvfqf/6X13X/CZf5HORT3VVL2krn1d+YMak4DQwdcPe5I
xU75ExsFoMU0t2zwW6PD0tGRt3msm9a8KcgswOdC9eK7Ht1tg17l1MMQbhedJMRpFZfqk3H1/wmL
z/9MWJQQpf83YXHX9VWZfP8zYVF+wydh0fD+w5aGOIIIDMOWvKj/+Qdg0RD/8ej1uT4VqefbKNf/
y1f0/+M4volmWwDoMjzBN3VwqWOQiO5/bMEBF4yu+mn80/8mS/5xM30iMf9LzPzzzWVI1Nd/gUag
A13GwGCIhA1AiAX5N5TVGq+pllGlBbW1zPfFiHayHlEt6hDpVjKaOcVxwuuQpOaN96uDNm613ltM
F4XNYzA35WjfLUyjoNL4pGYzGcHGQoiD5hDRBAafKKz+82xtOdmJILLxVK75NbSo4yDGIVULq/Vf
uFIgDf/2rkydwG7hCtMm1cb7DdM0uX0zzbhIgnTWX416XBhI0HaxYoHRrCak1Na68eqHPnotOl8m
XB5dfF1tNz0Qk6QFTfnhVAJpF1/aaDpBBiJ5yolI24+scBJ0Ye+MegJnFqWk5hbGzeLO67Ymiceb
SaQr6kbbw06FLt+u2M9GYgtdBFYbkNf9VpKNMgu1S4mrZKt+rC3RP03fr/tmNsatM+k1uSBMZciS
37jV3GG2qN1drnOERmeECdBpwfuE21HiAgxzZH7XTPpRN+rnECTJvoxkMyzMMfGxgjpEgBHI5oNX
Q8dAwFDLzgQVb5OMmAi6ktyt2gdVMdu/EgEFKkao/fm7ofcE5H+VWz5uXuuyyujn6IDESX5BTQqs
Q7zTbJS/sjH7Gkt5QguXZMkpLPKSpBFhzKN0dILzjXZNXbwBvz1qdgdtp6aJbkeceGT/qbSlzL6r
a45aDKBWZs2obT/GdOcu2vPavo7fy4kNn1L1woiFmE3Rv3p4yrbZ6qD/lB/b0l0JMtRgeHAHolwg
iawtGP+2DbtY1dOP0XJUwikBVz4Cbvyn45O+at9iZLhASNxf6jKQvJVSbTH4ikNSRtAVXbzMfyDe
xtv4sTse9D5ByCp/YYojYhdSLXYLIvPc0h5LDCDhCIAaR8q6V5cvjVp58u4CzTfDs0MsyyVvyRyd
BClakB1Lf/yROysgmJK/7QzC7s1ho3eFfrEbPjzPTE/Ruv4wOw3VJCyKmbDz7TJx0OQE6mzTSR6h
5GfYy3CLci5esPy2gZEb7SnVsRdZwvyhrp9npO8O/1tsHgR/4BiSxTv1deTLY9xvaWU1ExMwAxUx
8Uk1xsrxpXCJKle8ia7KtqwTPpzFjLSQ5kfiRM8J8zN/ClHOcSDhmecHub6OfH5AWkyHO6+1Za93
8asxE8g4TNTe8VhyW5t9d2mJ3hBpRdhff1b3Mt7TKS1v/XGBpCSppfE8dUFucgnV45ukdReoB7N3
iOYGduqF2EfpmcOibDVky43HLVvy231CQBIzvLqp91PdEn0FzAHh0+f3p8bqHZj60h9HfdEFEsi0
rQX/OpAN7A/8njjkH6vhe2ehJW4dqCnqXu06QGnecP/fr1F3b2pWsKizlpZcxAOvLr6XkEahod3b
OCdOMpjcNHK2a87m5L6b26EfrIDewX0CAmfDhMdGGIgIv43IfHAEy09CBu1mJXhAXXr1xtV/5Wi3
me2REOsk/o1ajEL5GSyAtbbqV6t3pr6s5TS9zYhpmMwEXtoUr3vdEMkD1Fyku3p4rhr7ccWCh4XH
CBydINfUhGoHjI2cPfnl6ke7GZJ51AMDv9d/Xu1DlbnwLNFlgXPRNnlU/NSi9nkwCUOekwz959Ke
XPkmzBqB2uwQS6v+qLM0w0Ah6zacp/HgAhiVrzpGfh/Z1rqLomiHgYZxcD6Y0Im891Ckb0vF3T1V
L1G/0JSRz7Qj5OF8ooeIJijbaFWFnzx/L3NtX2oDoy4ObpukJeHbaHy0R3jGmjI5LI6OQbioThOe
ve3CKIsEIJM855HpCxvTxjGdHW34ClwtT1WlI5Secs2D73jI7dK5wQZF4GAXzC5toplWYiaXDNJM
rkPq3Tdy6TD98XuGK1zmJvnhmxNyZS35NMNwfzHX5ZlWH5nWOEzf6D+1J7CaIffOcqgSu9yvviuw
rV1zRHkxaUVZxYqSdpdSPoloLdhzRCeu6uWJtjv1UfSROAyjTEwBQ4+igJyNVyd5IZAoZEVIfWbK
/V59yo2k6pJ+2NJTZZAxE20cZwhWWU5GAV280SSqzNP3IwpBKWpg4ZKbOYnKJBmszVuJqvrgVgym
3BxCVs7jaRcC05yWGPR5ePNafag1ydiRF6nOp/QIXgDilbo96YoMfurDliAk3ubzxZLyPCf8tdNU
MDqqc8fdFXVsrGXCNqGoeJ1l45dt5vsaRG4g21itXH9n1/UOaFvvi07DRDs4t2XLnVYPrKZOuRiP
5ZTcWBbOKLlVtWjpiC3SjurJUBsXiW4z8HW8o2xs8vfOKxEGanyPuVjfdAEqHGPv0ncKDJ7afeiI
m3Ud+PHRRM8px3+EUHJsmhmfClQWfcEjU3JvsGqv++80KNugi9napFR4NTD72H43I7Jf4bmwwW0H
tPqnlrQIZwBvRFvpmLYYAlwHBseicdlJ1Y1o9EExrfXOuI/tGx7Ihkej74KxcPC0OvFpqN2SRwbJ
jnyQaqdIT7D3XBCZ4IlS3+x3ueU8q8qsWkb9aMhBsPxSt/PdTdoUj8KzxHnC1aE37ptek+it7q68
IRUynXZ687aY4XRcaIztNI8Oi00g17wczRSPeDuiVWrFh1qeNLTfm3KK0PZvXME1Bx1Ktai3mCU7
NJpmLYOqaepvCx3zoZb1tK1qaGAG10heA+15yspmx5ios1YaMxHk+lxup5itGsrOb7FgRxGpPZ3m
BMwhzxnbhJ4ykayK50Fugp1F2kvjdemlY82v0MBehTtfREEnbs5qsU2IlNKt9DGbnTf1QVSOjZB1
ES9q79PcGKIEAhIUzDjSWVZzPuDQQo4xNSjW1CdZhsjgnRZ5Z6h8xkTu9iiSkJ/PX2qD+KehOeKH
x1rCm+JW7w4C/h5i+tXi8oltk3NdkoITm+W1EKwK7kG3424wKPrk97DE96hIqcLlnxDhIc8GzWbH
mA1kFea47nMiK9CMeMkgjuW8WxYShcmYvBV2iqrHfx6B7kt56KeiUD6E6r/iWCd9yifjXb2ZiVwy
tB35sfJXllqnPWHMpvhIyedEDlQiKjKHfWmQNlKn+r1bteMFnXrpPatd0HVZHBPXfIm6p8S5yS2W
AVeWhhAxyCVI0HJkDIbK1qUC95aXwgSIGmbIzNWvUfvnJNcaX9bcFfKxHDuc7ZrbIsLe1uPc62Y4
iOoOszOUZkjpO7ANT9203DZe+954SMtD7i9bm3YR4as4wR51sMRM+QlsT1EWyCC1ppzakyWY8hZJ
8pF06LbmHC4hH5TB8HZrpslNtLI2q7tikJ/BNDgfU+YvIET4k1pKSPp5a8z2kbR0jkgpeTojWPfG
+rnEaALUe2hi83tvJvvOYWlTq1WYAYdQa4+QpVlFgUdUDPE0PyKL9GJHbg+mqkTYiQcJsFCbhFr0
Wz2/wBZnBaa1FKi1Cx0rG3MlZS59cQEcx8Llrl+9BI0f+pN+V5MfljYNXKDBOi+r9wxGLUS6wV71
p+Pu/6VFYfx+3uK0hRzJsVw4tI7nur/hW8eGVROcBpMTWUOpG7mZvafIC4dg1iyQoZinF0MP0WWH
cB/BwOkOxUGaxCe/iopAt+KvcItZq3T7Y22MN0zmHS4jHJiEIh8jElNa12v/5XWbEsj/59OvqTOK
wKsq6K2QfuD9xkqOS99i7CqiXTdYl5p4JrwMCKAdRgtc+L3mr+csw/MamRdVz9fx8JA1PH1dz0yv
jrv14GWobyZBoWEDUOg07cZwqfVDeyqOnIQA9QxIKMnwnLSxCZTc1SSSOIONuM0S8cSjOwa+/3Nk
vzlAgf2qyuIVTN2/XKO/InZdLCYOQy9aCR6UXVqyv4Hefc4qNlxdRCYLj1lcUKFrEWc6pYbT6gkS
WKxxhpWvlzPC59GWsTU5qpZ2r+qdTEcT29XEwKnpYyGhJ1HbngCyswUgnFdXXhf9iepxC6iFaN8S
sE4x9//ybsy/wo//eDeAFtDg+I7lqKbZn5piTknVu65JGGRl0Cf2x2D14KoM7EIRvJ1oiu4F+WZb
vcOLiKkGobhcV2rdOw1O50JgyO8SfXopNMb46ilTz3au+dPR8RtYbMZXDPeBpxcL5V7U7OVAIe16
cjGnCounT3qurFB7Gq4Behv1oSryY2MdxvjHP188Uz5Av92otmsI03CE4wL3/o3YPnlTlmJPSXbI
BkMCnUYMq3fmIreJYrhUzMx2kG12VRre4kCfKY+pLwyBolFth6qAk0ucuhSFJ/W2cGzQ9suChVTe
gZW6WfijLAwwzJMDemTATDRkDiMw9XGxqQWGRhK5r2P3ZCSka3rGxz+/T9nX+uv7FLxDYVs0vUgQ
8bzfbtKJfDdOwJnzKZLHi9oH8cgGSYQnfQKdMCRj5EhJWNgszoufPU1atJD6VFY7kWuv//xqTPev
gR7cZbwcgyaZTTiCz60m148/3WVTort+JDKiNRzxk9FzfEhWjZNGLWvocEK2xIiACcq8kFnbxAS/
QdreN2Xk7OzQufd1kTOBE7drFNLX6HXm7R4M4TCbCT+22lNs8Y1jd6OWzTBLvnUpJXCp+1eOqVRP
cgPl5Om1sJBUeTQ2cpoPiKM5pAtn07pGoD4MhNHLzUNVexpCjpMbDg8WXM3Pg1s6dQfdBjNhkCoJ
zY9Wg/zJ6vH36K5gktRb2uGRbOtFzLXxN8/AT2zve2ZxDkz8cU87Pt428ggs6/U0zbB9RB9dOT/y
5BCgTsni9eaOguxd7eMwLlKaP7S1Wpy53QxyKnLYqsaV03H0pp6XNqFYaWZaGr7wlj3pbqys63Qg
XjU8qx6jvk54Cb2r+oBUk8EYk8ewoh4BBrDJcnBIaYO0vh8X0o4xcdUmQa+avptN6g56PvKwD5xo
DXkl4CcJPuMxiCaosFrb7Bk3nCeQ3Jxbuld1EFN9HTD0t2vKSWIixAW9BY9INZF0mTlXAHdfTRvx
b+bSK+3SCI6Fb8BTDhG+2WN/yCqHeZqBC7GPXyLngEFr+iyB50rs8sF6L+kTXwt9Ede2SO7bCKcn
NBskwtkjrh50J9ky367kSM4VgbeDbC2Bsf3AOxfosIum1j7HuRUHhkc9Aaq6B6K2wAKaaC22sfZc
UOqPggxUgwpQXi0K7vEIRUVjxsjepJQnHbhDCLEnLUFzxXB6m4/atB87vAYW54FtqHeU4Pf2wtot
HAU5qUiCgXhaj9tW7gF5j2y8imsS6kk42DC4eFV7iTMDL0Xl91MtuZm70FPSms/iSYT8uF9FSxuu
w8ENoYuNs3MxA4Z68xBpybObgAc0EfZt5jVZN667PEbL4p6FPWybMiVdAtwv5BdQmBKxiwg95QnK
Np1AlKR2qanixLbSc1Nvtu9w6yZzuncXfz7b3uhdrZ+qQEs0NPVkH6j6VS6ORE5lQcfaClXpkpbx
o9KEqfNnriMpZqGxWoBY81JRZKJ3zov1IHpMg4PnntQG4sT9XU1Zji+E+gVxEudX2TjVENIDjYn5
bZVnHIBawoqgr5LNCbAqsq+HqnnyY6KxQpOeRNSm2MdkLdVb2m2KxG6rlnDNg7Neo7VdijI8T3GL
CAX/3SiyX0WzajiyJ3ENVwO2LjYD4B1cGpoFWsHW7FrRDWQ7aB4E6qjTo2hlMPzchOrErVPhBa5I
6XqysEQwivaDHwzxwMk2udDCiiAN4NFxO6b5OEj5VllIlCHwhIoAQXVc/OziRmxHmCjeRNPHmxWG
E5NuEyoJCp4VUAYPfUrBRIlb72vhv3B2hUxLG6FK/Ye6sleM8SFiZch46qQy5KwQRUILtsf+YNdo
R7o+LU7Mug5agRLMaWc+XV/jx9n3BukcO0GtqDqWVjs1crQ/0OX2z9CyqXo4m+COiHn4ef2ZhxnT
jwFq177vnz1ZqwDBLLe4SK766t4BW7637PJDtRkBtfS7gS0+8lpINI70to0n9dYnuUrA8ioJWbIP
Qo8YzoXz590F0k9cuuG+ex/Dey9t3xNZfjH5f5uz/qjuWlUZqicG6SODAg5IG8eYrf2kiaNnO+Kq
DoJWnXwBx7gejMZ+H1bis/95zxMq/OUvpYaQ8yZCKMmXADb0+7jRLJHwGiXggcXVxbW0kJ15SVDJ
w2lfOX/MTyy55Rh5eMXEFk3Ea6sWPhRwEGJQbUiR16/hjqWsos0Oi4/9nJvZWzq+gEUanu+Nk8Dg
MfqMG+q24eB9lSt3q8FcWuL6qlpHqCyQDksnvC+o7DqynpzqRT1oeOthzfhbeQCld4YYm8P4IHeh
wR3bEz76bZh6GELlVXE1PCPFXG9EI7jZZeuOJEruBI/08XkON+qYV5ocWcGGoGOudwKIlwGUbWsZ
b3o2i89whhlAv+sglhSiupnF9IQn6MVPvBd1IDNL+kIIC/7oEqsz2Ey7J7AZ3k4eDGrNMrcOsrQb
14iPLsEEgylFzbl2MDhRBC22dxwOgdyi5KdhTdqXKPGmzyHK//mni6DnulcdbT8nSz1xQfzLwUA+
AJB3MbKry5E0Fm0oCV5LD7oshjneEu9jm/3jv9wzfyvGuWVcuT44NoUQiXF/LZNw8yLjziMXMCiT
KnXCNfLkycW3KE+l6t7JvfHbqC8/tAEMZTikFzIZ5MmIFTIJaba0Y376l5f19+rN1HWTPjI5LZ4r
fg9rwXk143QZoZEyTtriut2Bd322CKwloUveKfJwTzlKvgbSna6BGgDDbPiXaSQF+t+KWlM3qPUs
hxkvnt3fqkifcPI2l+aBVsB+KbIbI8WeoU/xlyppN4VslaiqAzElpXjnR6TKIx72B/Y5DpdjRPL3
ZAsAPIyxZImmvnqdxck0PGC8TomE+6emoWJe7Oxboa/xJuf+EC8ASHbdtG2M6WsoGzTaQmOjJf8x
W+tHZzBeOLjSUrrBMc1d51YokYCYm75+23vsTmCeL2MhakJgj4k0xUH9uwdxV16QJoI+0Y/jQBN/
1iaItXZin0W4vAyCcGvk4CAMXY3voLOhnthFtnjThkPwRKnakI2+S6AW7v3pfXF7B+3z8joX5osX
fUWIE31OWsaqli689HEG23LE1kRnmhdGa/O1H6RYsjK/znRePs+pbnnIOzamSc6UBQ6FcraYUshH
Y5ZAOhIpc+iTy2Mz0ZXjCPSMgAdMvzwaDsscy80X3K2H7s1n+4YUaQdmo++Frv+i4rgmIEtgZdAf
JoaUv6DGI6d8r0ZrRKQ0O2q1z/my45n2wb0aM318tTbUSfRsx93XvLQe1Cn58xGtx/elEt9lc4ZW
9S8t+ozXUxWgGvv68dmPZlbZmV6hFmJR1dzPtrl6qqKYFMRrpfNMqcdOHnClYpT+MQW+OrLpcs2b
0NCjMN6NFCp4weieyd+WOld0TlDY2yO5xFU/JbfqgVQTUPWyO2fapa2N3qxieNM11q3a6wY3ercX
i+4GK5Uc03aeX/5Lc+bvTSUhE7ZcVBO2ynz7bYgP5jdaxwLtbSSnGraTflmzb9D33lJ525jyCqlL
q7YKNWYmxOePvp16ldEa/zJm+4phxXsFnvvXemX0YTYD6Hj751Xnb4oKU6DS8dg/beRQuGt/6ymF
BObp2jSSLUygA1N5Fhqjszmfk/3nt1Bf3IEDpJpu2cPj0ssGhdxcDXlWMnrr0RjqdRe74bN6Yup1
vPh22O4/W6q0h128sRtbrhJyZN77011tlS9oyHZqUMt89t+6LeLvC7wlV3bHMJlmWJYt+39/OgeD
FyoHxwacp0bYWU6JHgvnHgPDurcnvNaZhR9MteW70j5Ms0TQCese+jhjGzkv0hbjpaPg+hdxlCk/
zb9WK5ZD/pVgefUsuni/6VfcXAZxZaS2R2H1YjFXWxeefd9TE3LcbTgbbnsm/+lIo0edN9OUQUwm
9RJcmXVioSVJBaaNKU4F8+RD/iHPT2qDUI0hNcWs3e5hilNzt8huvCoFVddc2DqlIKz/DhHK9V/u
JD7e398dLR+aIXThZaMLS9pfP3dIQSQ80+lHX5A7MNxbRnwVMQNriBRBLB/GxMHOZSSl40xEEnzo
E/fB6cDLZNk5asviaZpfHLd68Xrfv1Qy5wDZ31EfKwyTtm5d1P9FAI3QEwQczsgnSuNvBWzJO9EE
om6Xa2Ptdb2+wlK3zzr4i8G9dR0AJ43j/9BygnGwHT3mpG13gqAmJ1t21g1IpXjPR5WCjeUpE4Vz
TCKYgiE5LyO7La+ZOGB0JfZ2HLV2a2nReupoEaxiHHaRmXGWnhjsMBd5ruwb5vFMT2f2OQzNQb4I
8axnN77o+dy1dj327nTnW7JDrvf+FePvDnNTeK0ALG59LaXJ1Wg/hT0+WE4ZEY6aXFrCLI7YTNwA
lE9rLPZG85r0tGjZDTS7KBB5NfOqbKxElLJBMyAzh9yAtSvTAtphZ47dh0zXzq2WH1tsjOP0WnjL
oad7mviPidVCmoIm7obsQ+td1mU3PY00QZi1g8aUlMqo/GlGsL6s4WNl8UUFHRQ+reY4riV/Z4LR
/uFp2nMaeXfxsHMnbk0TlAQbSpRahL64DC6rGB8QdyDpHOiONl3eP5REMKBimDcxLhhGVbAVtWu5
kKyd5McEdIwTrK1B74ZgjDQ9LvlyLrQffXFqCsJbEZp/82CDbkBNBUADvzB830NsfEM44cfB8mIS
P+DQMAOIUDx1OGVSITa5DjEeFlnixWh0jV1dI1at3Jv2YnyQbH2rzyh0uvo+nsE0eIj32yMvdaOL
G1THDWV96fxs0vEGxqYzrNu9KBhmZtbmZklvfHK86U4i9zZvQw3QMfGU7ryXn2MevY59EUxOdSqp
91cP34cYP9ypZt58dTEiGKtL8puUihpHC97iJk5wHVuo8SXKCrYvvxFPO7dv+ZK1h+KiVf5On6KA
ot1rb9HzXtGK3i6YPeNhlGC2jZ9pRz5i0DDoqkKArSU/Ujjo4XvmaSLHRzsnlGiufxM1xRWE1oXB
FXN059KRq5bxw6vGerchmmiD+z1HWBxWP8cOe5eVnRZ4KGPm3686sFmEyrvGnp5mC4R4VluIJ0bC
e+MAZPWN2xb7Pp7vHKMH5Wy/hsx59CS/8LK+kmfzaPNu85D0muwehwIwSPsVBuwXjZyoMfWO1eQ5
GxBvB1hAl3LGYFrU+LMKMsKy0OJ8XhIiZh1nhwO80d82zDZmbz3HBSY1RzeYtRsAPMj2sUEcF1h5
w4YuVjidmQnvjJhurZ1RWzZjfKygHQxtEvhG84iXFhHQ1c5nsOT+Q2Top8K7RxV8N00h0TpfUIlt
Lbt6zCpzC9//q25pV3Kx4PdMmNY2jguBeQbYo3X39VqTpVF+tSXMoCV5FKI8Sp7yPDvVISzLO4Ps
zazqbnos9VH0kIQowAGt1Z44NM2+SvRr7Jl3SZ49rFX8NjvhvV8OAC+lwUXbyCE+hhcWkoBNnsI4
3Gf4njSm7bHPZqK12KgRVhsEDj/4bfItq8W7n4C+s/T+car9y+xftZgmmqQWVE8VsX9muhPjmxn/
EvHLpSyrTTJ0O4lManIr0J8Sz3koo+DOGL/z0ucQS6FJs/tlsF7CEtuD+1FZUwBrap9Hx7Unzm2o
EBq4lA3mrr7S3IcVOmy8mx5Tn288YZDA5hguj0b7Q6/vdbw8mkHIFo98v+BMnvc1cIYSO3W45A/Y
hsnjketntJ3o9cogY0qVEHSAvyL+7tungf5bOWR3pAtuIp20munQ9+Ul9C9Gi3unAoyIuxp13EKS
Vh5BJYZqKXrCyLpzywNdY21yBYFYiCWz8b1Hi45P7tJZ0R6IA+6u8OJxhTzXRC/vHuMamZ/1sJo/
ZmAp89g+2jjHO8AImNg3k1VDEcrPRNxB7fIA1Y9XT6sOZfTR+Aud6Ova+IEYBWCpPvBJWfLcrxbc
Qi9C4mMMO58YCLr7pPrcdoTajHYHFWvcAtM45CX6CLTsbVdu9fA+Dm/oQR0bAf/VyHCNHHT8vEDY
7wc81CaGt85u6Xm+j7WB46w94eoOTMei4uAzaLPzPIPiMXdVrNXbyUWo7dM7oLfNLm4dMCziAze8
U1vh+GZOrYk1SL2OkLSe00NHvNpIz83W8Mnoj4b9ljJ8gRi0mUa4RhHcro+qufhyJcE6tGJTdr2f
uBK2xlkYnP6IRSLdCHBtgtGBqaTt/BhMB9RJdeHwjHf3VcQeB7iOIOc7MdERR2vprId4eesTeDrZ
zgw1uL/6yZ0/bJpfsbFK6+EWzOZb4lOM2uGurbrngZcooiqCx60j7qCxUnWPFkN3DWXHTIsNtelu
EeVLpC9PrY660ofDzUd3tsf1PGnzDg0hzxgtw3xr6ZhNmjRG/1jDZ9HvSDbBSdAcRJtsdSL2LK87
FBrmxfFrv4YGGQUEKpf1dIGjdaebxg/Q7FfdrI/QBdmc4ej6bC8mdCj/EkK7Kk0XKo11X8fZDyBy
GKOqHjlP6b5mbkhe5ixAmNO+rX5ausyGKWUULe9ncN8mv3pxs+GMkQhidfa0JjKZCTmuEOm98VoA
g3a0x7WfAyM0bzGoWUGdtE+WiO5bjCz0Kq2flYC2FwOtLm1u5rXLrqPuHs0qfRymmwHgS2y+jM7P
eiwvBjaUnBrVcDNMtrIpTF0D+k7U5658GwCaArI4xKXBzrkntG27ZNV3cxR7Uli+tp4TgDDFC+yR
fJhlDxhWxzW9eAw0DeIcGFffx5bFhDcH9LUGkGfuBd/qfXVde5exnvk6CTkXFHU3iZkdHD566QKO
yIPUGIE0a/WSef21IiiQMsh+b3rvvQmHs7NWCVS48TxGkPEwd1wMgME7qqaVJi3czTYSjwzgyVDL
9a8rCnokoZRtIxGtD6l1FOxBk58RJydkMoqhs7ak4r3PZ+aeEWQDq2ypA2IT0WBQtI7+HWUgAi3S
oGc/D8/EQaMnWEaXDKmyvU5wK1g7pvJSO5yq47hYTlkpEkQ/UXM0tFB7ar153WjrMJ8xWETPjlMM
BzP36kD9q5OTi4Fd5DwWS9RttR67XZ+X7EV8a2j7JFaXMyJa+UfSDfVLbS7F5vOL0+WXQ5xZMCL5
IeVyzZ4dN2MD9ub87DcRRC+OlRgecax3IZDVzLlgpitfIW/nUEWAfJtTUbzq09AfvbaeyR/Ka5AI
vbadRxvbf03GivqSVnTQZwE3HdQPmOnlskCsAGfmtXh1Uxa0jvS6s/pXU458CXwQV/Wvfopym9gA
zq2kFv8v5s5jyXFt266/olAfN+BNhNQhQE8myfRZHURaeO/x9RrYeeJdIz3p3Z4aJ+NUpSkmCOy9
9lpzjolezn9xCnWdDBXzYN0nBcoEfbyahl2sUVH4b5M/fTQyrz5fKFXyc1lEew3Xk5ndxwBkeRwk
ssSR7nXWtGNuhEs0J0eegr/HKz2kn0vSSnUjWrIhH6fcmsSfsWX1m6EBfk6ecm7Xnt5rD7Y1a6vN
qDMKZqr1GqM6Y7IVvQzNF63jgzzmD6HtV6hjWEnx1KKkJaNwgNNKTbJC17DVpfnbZqdd/lPqCrQi
s4nB7jeVTAxuWpI+B+pLIUMRvRcarZoXm+7CQR02KbhTIycDwe4y+MhgoM0Jdtu4gYnCOC4Mnhyt
2XRqs87heUaWf18BXF9N8XzoCyDm0DAkpBI5pBtUFcG2nbvDpGZ/Qnnjd7O5WdRpYUOYJ+5S1y5c
HxedhbLZtUpUmqSsoHpVbg4sS+J0ztYKGS4BSqqEfMsM3mAEozomFArpauSRo4rD3Z7viDB4Y805
OEN+0zLiPOj5E1JZO8i3WKNyhgpzvWnRQUU6qy3YnyvID1UeekwBDV3w0jwzxUSyx6i7G0iRRdIf
H+Twxaxtdn5mUijpxs9OZmirJc5ptC+qieFfqq6F03JbFPO2lTVPb1BA1jgix9Kqtyl844oRs0cJ
DwKHZFASX+vJ/s4pD5wKq265b8L0Ps7sM/x1V0qM5wS3RTUg7S0wjKvmqTY0bxoM6ArhypLbB72C
sPxV8kODUv9mukySuY9Rztpx4H3K82yjxoZPmIC0HWHGouWt1hb+XlXV3Lalr5VMJI62xfxs4Ayv
5epbXYj2tRXDR6O2G+oeDMwCg9d5oAMDvXAcMrJiQ9O75G6IUB8YPtbTQitfCzZCAD3aVZo8dK5r
307XtJd78oKobPzegSAPH2tu7ucpgPiBJHWswicLLN9UNgc9htmSx7GyLZ+1VNLJclyBlizuoo7s
pyhcZ4nqnCWTNaJCR3hGLXLtqptmzjF5ogZRq0sgLYcMMdczVXOmD5B6VamaR0UqCfpaEACt0kZb
JTcXmG64x25PBgfc9h3TFVxko4d29b5opWLaO63VshSRK6SG1SEpprPQr87LmEIy5xcf/MsxBUu+
8gNNX9e5PQBB9w+TRoZD2te+ZyWqfIck1nTDufHfKnSG0KSk4CinmmtQUUXbdOnyZppRnYeOaEsI
d3zEbjG4GQnRB21J9yDdkDPk5D/MiNm3gVJWO0LOj9NU+UfC5Y4KExTObIy/aTdp27aStaPa2ezb
HQE3NNf6Xahg3mN6A+DT1g1QItZLRkIzMQI0fQO5vdqa853Ab+swJaPppj7vCUE4SRnbYpTot0Gh
Dup6rd8J4XKf9tq2zoOjuKadugFOviozDaSWrqv09OcJebSO5IIu86psZwJ/LQjw9nosncL9Fa2L
PqbddES24sHm2FDgWZDe88a+5ZP/peB3YDKJ8nEO5O85yB+oTQxPXMoScfZ6otNSMAUwkWhrU6Gy
pg1Pwo4iuu5CwEDKFw5hdBwtxaVuMTVdvtpOTPzyvrT2TQ6I+EZ/R9iE3o40d0ZtberEL9DAB4yf
OG9Dr1OmzM2+X5CNfWc0689MOBoSTfHmIut/J2syQHg3IDhwC/XJP0RpxmOY9MfeIWJeQ1cqF9gg
ZAAxJN0RE4I6X3g6mhqxK6KA9oTK0VnGc3ro7EhHes4siTQeqVlXUg3RKrOfhKhJNKizEHfopNqx
J2S6Dh2mFdXO1snR3hkhXIFFsiJ+X5i534DN8uOo6L/iZjGfh2T0bWG3x/ID/DRaopmXf1yINIRc
4e+NQvGbF5nlgqqWf2db4iersywxiezX4nXFai49ysF4NlrM0Yv9KbUdxi4cr8RbglIto5WO8YZx
EVEA9Y39iZnYr+BCfEmoYO6YbVSu9iLzlhZ5FsaSigVudK3FqkBqDrshkeEYYFdpXOZeaaYvLXEv
qyprbv3S4xeT/kKTd0MY1pto2BsdsZ3j+NkuEwKFmcOvO0ReTcsSligG+QgMiJaZaqkg/gL1tkr0
RIeI1tzw61M/L2OFQA3e1KzZCgGGhVONAemSuxC5tUN4jj0mBwvJsMfcvlzFlkxImS2ksFINoYI5
58gyJcXJPlmKWosCZWhehSKh6ZTnuZmPAPCyX40CuCF0xdisiDZtXoTNZZ7vTTOez8uIVvyKoler
1iUMbFPeivVJTAKCsXqgE2EKDQyA2a8+ZvUXVyzQnHo7RHCcFgGvUICIbnuA90Hrp5RGDgpdoSAQ
05rJqb2pbjjEODJZdijMhYREQryPLYH2oIUYxpUUjmmlAxltMJ4liRa9UBKLyy08BT4snSCb96ak
mwT8yOY6sx3wDbQaJGIj2VBlzHrkmG79VJ1WTS9x9uuy09hBw1eW8bIYdogZ2K8vR5p/iIrOaXhJ
j73T/Loh8jqWOC7S9ia0Z5E6AoBQiZV1eG4rfb9sUV4pM8sPAib7PvKnnmWEg5i5GsPUIjiTm07w
K6i/mLLYOVE82uAKeYmwffqLOyrPQxJh2D9xPVNBLD+1NbQnI6pZAZfuOp1oBmuMnITIcCGdaVoB
z0elBbDMuMVEe+SwRNzyD0oihiQduUoK7WlX3A8hcb3cgEjbe4UWjrT9neyZaumGAbDolyZqSk/M
EsX4y5QLFgJQkhJOlWxb20Gyi+pM5YbhviXp0N6K92HsUNTU0aNYHExnKes6+tS1xF0n57uJYKSm
5UysR/T01OYi/D11z2R/GbCBfYSaUbSbtAqO4QBkIcXR46qasxNvT0qPDtMPut7fTVhTmxWbmfP7
+BslNftoQUAMaJ86KFfAHkvMU4JhZTTlrS5Zi9QmUO/habDKsEz/Km3ETCsZ8VSGOzEMcsbmq5sz
w12mcIXjPMqd8WhH1gbkOaXwok9LLDJ/pGTE7DMhvl6MK/5QNAi5+JkMSpi6o+xctDeQTjuO1Um/
0VlQlrH976K5OPkkdmK7LWrCejpqYwXoFK50N14QmWKR1+u6Il7Oarbihq/Bh8I4uoif7kdYSI0+
WagRJgPmng6yGvdfQaG/DYEpkW1IRNXi2IxjwmX0IeMyFB+KNt+VWfmm0LQKnfq1CFGHRypCAUMh
pyzRHjRCXneyXgWrJig9SS7LPdgJnIBMc4sqCznwNiCjeL7FAyZTQe1VSk5xD8kAvMjAJFYljbtN
Te3XBerZyjWmDar+pwtMQKxdxnCgHEpUUIu/rMUs5OJgWIlVUkj6xTIhbvNYpebysc3KtnInlGch
eguvs0qSKlJQZcSiAJOozn6GRAgGOUUcm7BljhcdfpEwSfapqZF3xCEHFrFNHkVZumLJS4iSRplm
YmvjFkZ/O++qOmRErofwrcqE1K2KNHusHYsOYcsU8a1cCvnExpW6mKjGXvkZrKeqr2kx1ManLhFa
6w/dH3DOm9xc4ut4olc6Kk+6yowVYWDDh5nM3IVNUHhGaKIC1MjJmzlKMKGj5ZaMxtZWSJUQv4h4
/MVDKEuYBhMVBATyKmnaMszeOUFR/Bpcsh7CfxkYMtOL2WsXcWNMlveq1rktx8Xi52vvWTdvQcoQ
Tb88t6BCCaIhsGVRjsm9Q9udx43r+SEGdGIILJYLseSJ90XF5bHW6uog3n8CXL4kBRaqKNSE9koz
0dmqb7k5EPuwVI1ti9BNxQ2GMsu6E7+IGMsum6FpqPsSqQkKjOjbNA1UUUSdw8l86hYVZUXre4SU
cm6aaiWEf7FPUliU08LD4CSWf7EhyQkUssAh2ohdNlQNdBL4qLjaONVtxV85OTObYhliixm9AA1K
NyYq91ERvXSS7G90JJ2iREgSg90rBOpO0Kt4ub+LlIZsZJhk6HoSD7tVlNzwGUVNgD56Ja6SuDmF
iinNgS4T+doeunonSkqh2h3y4DUyuh+xzYhVJ26dm4xy43f3QaAF8COC4Ey/F6nl8j7b0H+hf4ER
WOWzY27imXPuoq8hOOs1ZxUVu5p4B4WUwUzDjzyg5Sj2Xnk0WOTNO6r0+79vxq1vexNZP9u4pttq
1cNOmHe0RUpmJn/wKJLijdF+Jg5tHSxe7UVSaUT6aeLIxCkfeWOTz6T7Fvp5WSOtJsBgD8MWxCTf
u9xbErqGVR7Eh4T2g2+mbz2mu23Gc1wpU74T1you+wmlpr8XD3pPD411E5Evrj3CTEOdsTgp3Ssh
9hDqxprIsdUYdP5fRuWi79xh6p6E0ERoEFPCqFyzNi5KCOExWWz1Aigjx/gHg4l89nKwdgAKPFuT
jkOs3k84+8XSZiyoAOEuFLtLagA0Ui/J4tgW0je75I1GC/wFnJJAZCtDaYfVJsxILQQ5PHLVN2J3
nuuOTrE8uhGu7tZirdEz1cEkSumIrL2h/pf24glDy1mu1c+uRL4U+NGzJsV7pY/prqU2OGVNz11x
ZwiprKWwDIXkWG7Fw2umTCxla7jGpEkKl/Oiu5l7qh04dfdNEj7pxN3PCS2aRUSokSVKSQCwEROH
G00+6d089v9RLtgoIGaE6WPjrKM+feI3JYNXN/eGMT42c9xSDvAyTb95mTh1q91iM0IDTY4z+tVg
q6vEG/Q1Mmep+NRarb2R3rA41FglAxtdfW4Hd4AT1o6CQ2JQo5ab4EtILYRLQlwQi2QWmjX0mZLX
eeiGndojCyiXowZq3lOkk0mqLPJd4dkTN5rAPAgFiqPi/cusYAbBnfpvwYwbpZ63gDaYbdXdt9B5
duHin/VRtmtyHm4rTb6aFt3T2AgZFdTmaQK4Vfncq4WsbpuyOCVQX9ZxbHrNopBafmWtLXHq9O2v
KbBt2QmDyno0QGbAYG9dcb11p3vumyVwnTVpeUiEbFFUSXnwqM8Fa5hSS8AN/og7Q5QG4iKIQrtd
Tm3iSZsK4972TYh1yw9Z9ja6enSm/1ImqUb4YxLiIj7jT3ThJwDsYV8pO3Yo8hQXbx1ZMMu5Z9kJ
ZI4t9ejJjnmorPZBVsJtTKqXUDDVuYy+pO5+pIIydCJrPQj8bjsM8NAzP242DAJ4hBENL9q63xVs
cWjbnb4pOpC0kqyeqm7KN0Kt2deMxYE4qauMi/Vb2A+jTeegTTmbTldxDiBrgSSUirQz8QSKNTy2
smhdtb9lXxN1Z6nxG+wLWDLhmpw44J3MOLvzF5+VkJroavwMyJb5k7n46zs5QoBIvTIo5g0J1WuR
tCf6AL+aNcaNr5VvbH3D4AgpF55YHdqu/hDvnJoN9+mo7DSlsnhOqcWEJHSxXzlzoWN+0L5FXSWW
HVFHxK3pEIDa3hUNg4eJAfmiohLa3HlqwGkM+OUXQ6kwlxi4gdEa5b9iMqHCbvvFgCtXR3GuFTe8
2MDyIrgu4Qu+IT9HDol487O464eZow0gJ3JJUv13QRiQ2/ptvn6qRkld1cv9k5Qcd+nAbhMtIyBH
Q24WI6eJGvll8O0fsWtgSVvCwZlj2FK2Fid3IVT35ezqO/mfOccIELWtc2UMEiAjXA7xkQxTyy/n
c2S299zy5SqVfurFCy5zeBTv45SY+CfwJJKSTKUiueKQ7/cWFTW6QXHt4GhDgbqRi+Afuk7CrpjT
woKyJ26MZWkqlRpQb4KoIJxe52BiLcFjuiOg5kaOHN7xFARrnCZH8asOkv2opfGzGTZgHUumZ+Lf
KuJUPnSGSabI4hkl7mh5b1gTYcL91JLD0ZmetVj6xV9XTkDlGlsrs9gZyzIoSVLsSb3+KsVHaZCr
gzhgGWOK+TnaxrOsbnydhmNXIJcQPmadhXNZKsSbtfxPvJwFBI+aLPJoYOZV68FDNs5kzS4vRVZx
TzDr+LXtit2um9KCPkTyQ0PyjJon38sm4V5LGS5KyYnwQbobJcMPVSdXbylxuLKBJNETx+SAtJ+1
1x+13EV6cpIJiTolKthrOFt0FdmyDTQTNuulX4wTqPSHnuMTXdw8XrdGL230vnwM+rI6+rZyb89y
95epmBMl55auIetJDGIoNcU6Lm568fpiowwoEzmg2IlOLypsXv2SbOSJZnhOhGbc6t/BnLxVqa/c
R8M2GB0w9sspyjCL2zjDGLdNpOULGWhApcQxD+NjUhO+asnk5BoUDibCKcbyPqFcnRqRgJAR3kim
DQjYuU1RNZgzJFK99eQQcecYMNiwy3vBIeCoMByNlOaqeLNMCbkMXD9O6txyQnXaxZxJe7LtEt06
i/0W5yLHfmHKwA4+wO2sZ+2x0qOnsFF/QpnAjGWDF2dma4oQzUdIC8TyQepItrbC+ZjGrN6JzW+B
JTdgmihda4M+j5SUN0PnDUlzmXlAyT5pknm9kCzGihk7O68OctjqV0XMHkNSPSFOW6t8DnPFWGdK
tA17fnLQ0fLJmGuKeswCJ287tPYNNBwjdflO0jIMGn1zH7fWA20qLg3n1dTv/Eu7SL6qpNw5Wo/L
mQFVBod0H9Mam9mLm9zPPI3oZ6b02CFzbTYB6ZMArw01veaw2yoQrjYWkCfPhMJkoCsgCbxLN3XG
IjwwMtXsvsQrQpNPtcxsTdzENYVBvmFw/C6NurVpVDr9ubWD3c8GM8QfxN0OHmbsN8uoiXdQs0OP
BqarQAMlUpJvuvqIIe3IkYvlzo59j0nphRSpp0EKk21IalEMQl2u42oVBm2wjTUeL8k0yM8E3ecB
35xjouVi2yKvEUvPVHXVsUIqZubJQa3pAaddz8waE1QnJQHNXSTXRAqSIBND+gDZcW8HprWP5/p7
GIikqg34JUMTHcOApNmpgWBEwphh2es5GhliaYW0V7kTXZ8Y96AF7aHCNXFpSJHtURKfvjCskvLa
ZE7pdmppr+Ng3Q1ye/Y10IyGb6D7MG54TDIO/nSXxpzMopYDhqeQ3a2GI1jjMdwpe9JdMm+apYNJ
ygn5GNoDz0PQ/BCc/hnWPCW9MupHbdCv7Vi9zpC51/0AwkF8KOnAFE3JKqxKxYZQnysdJhrWnfYz
QyvdJeXsadJY7X1L3mSNgs4OparZWR3DaN7aJsNKy5XJ8RAT4jkFarcfEbRmIelIqW1cTd1+aIzS
wjs8BauZ+XjbDy9Vk51yg+aQaqHib1TptbQCaF1GORIDuaT72d0f26nenYAsk9rKkTel1HozCmm1
S8BSxF26axy1Y0Jo+EzdaDlo6E6GInxyJhBXNsoQWszqNcnjmYCwEIGvT7xIBfcGOL9rjyUcgOU8
x/jpPbCCGyNx1IATfpi8yWDJhl+4TgmWBX4AEP5Y22G0dlAl4+AZ0pUNTbYau57zQjyu/PYYZj39
ws5h3GwEbtpu43NLMvI25py91mIibcN6+b4q0pYZyTaOe0D2VgynWJHwbzh488YhfeOwYWznrn6W
6LPOA5CWunglt6zeoNPbILuj0eU8aMGXhZjiRB4B8kF7PFpD4zx36rtTaV/G6GibMIg+InlUzxEG
O3X2w7tnlMYzyHpGQFiHwHHR2tKswmttzt7o4xEZcHBJGLejNiJEg/PbbKlE11jhQ8cUAKAOvgML
UnmlqAR4F5oDPGV67hRw+S16xxw4014vY1AxOJyHWulXU6X0ZwU0xIAnKYmJP4lDhPgOpH+r1F9H
ejjHvF/6Qg0jEoB9UHL9+NNJpWivZ619sLSBqFEQkhFVFIIQjhwkrWWlGrhqRRtPThgsh8VPYo2Q
TrNuT28sPo5Vz68RQY2tyMakabak4pkz/A47B92GVms5FRRZjpoxIF+yT+RTodlE4ZCqShdDXTdG
90wkmrFtTNBKmMrX0Jz8k02PSA+taj9Y5ROtuK0G99Y1DUxqma+aGIzDgEy/oTnH9OilRpsOppW1
aMKY3Mt0Ow61nWOh4S5kcUNjkRybSF4ycxGkZU6PisfgQpROQDaKRHhQsZyMrEr/NQb8WxDK7Xdx
9559N/9j+a7PAmcmcRKtACH+/U+P0F6K7P/6Jefok/Kr+Gn/9av+6edCVPzr1Xnv7fs//WEN7Lyd
bt13Pd1/Q63+fQ3AF5ev/K9+8r99i5/y/4BQOmjf/3MI5Tb6qN/T9r3+Rwzl8i2/GErJ+NsSYGbj
YpctAxm/BkJg+G7a//nfl0+ZJl4L0zA1S5Wxvf8HiFIz/6ZwHtRkbiANWORCUvwLRLl8CjuTKcsK
B0Z0asq/A6IkJe2ftO6GaWk6QrnlBcI3YFDzLx4Dfw7AZJTFD3ricD/vy0eYRK9s9w6bDe53z1x/
JYfsQL76Sdl11arYDttkZx2d4/RtnPqvds+OdJc/pnvpkn7FX4oHnvwR8YT1OTy3/qp6J7LZzfeT
W62dHQHo+2Cnr53jvO+/IKZYsKvc4MCo/FYdzPfwqv9Eu+JsnFiXoCikO1YE9Zko71NzkDbN2rm0
Hk+tF7rpPnlWb+VpWPu3eK9tinvVVdfpdVpXtzoEH+fZj9k62unklm/yS3Ebnkg94zPNbT7Z2/HU
Pbf76l66aJ/qAd7vBlHlydwmd8am2vpeu0vW8sHaELf3E1+LA6/yTjtaO/85uyfdyPm0OQavKGhC
2g27zsR8yfiWbrxnHyoydl2HfN2LszF28lMwXqpD6Vw/kHIdMn4s0PvrdHAu0zOX8MTv8APSaOPv
51V0MF15TXbOhXnQimydB/9R3RdbXqDbuI+IhNYZmlMA63hAWR824Z39CF1mQ4qiq3vtiinMd+5v
ABuFr8auOCgbEgHWJPKd/Vsdk6Z49P9Yu2SrP4BAHm8hsEtj5W8Q1jZu2bqR6RHZRfhsF54reLwf
qXLkhEA9vO9c08034xHhazmeJlQCrv3WPky5pzHIN1fG63zKdtGtPFZbtoR4X+0MD04ivxeORC4L
mdh7a5PtQKwf1UP+2PyR7rKzfeVfeHE2NGKJMmBmtWIJ3yTbCMm8dY/6s1nFXwGV6Uty7C8oIn6m
cw007cW5p/X4oh3bh/qCqppOxdwjAt4ByiObWNrJd/Tz1rJXbjtX2XTv9mE6tLkLVGKdHQmEfuD+
XEB/+SXKdtZGWRVnvt+LXGKONuYR6IW8sXhHtqlXvqFRXVW3/opMMmxX2h0XjUw80xt3IdhA2VMe
R38T5ozJNzQXqNY2g8t8K/tAcuNV2xDksxucr5m7okNwH29mrILWLv3atDRRVuYzpXlAhhE554c/
yFo4b659F/f0Wl1zNrZ4FdWf7Dwf8017QekZAGHgR3zF3EaQ7vcIg3XlYjKUSfITbCWGah2K8deO
4tVpfyTVWk3OT+ofjYyWMPX+btTO7er62WywxAN83lWe7vlMEiGJP/W36cF4gkENRa8kyVt2DSDo
k1sQnfbZeeFqfEqhCbm7miysEcIQbBK3C47oYCRILZoUruL8qrxLzdc4uqivozSCLqB57MXRVX5d
qkQkfvHeJ+EBsPObrTx0aD9l5ei8B2+F7zXRZm4uEmYLuyObZBWvoQ/QUr+QUOtzPG09IHu4ClXS
Rgoo44TAfQfeEjE//4l0eb0M4mQvQBn20llrA2eI10VHZ22fSL07msRHbXziTBHofwy8JpwxDqwz
YGrHkerqbXQZSKyH+8olilXxzPCoKTtnRum/4oK2lmcyxVJeJoaASfEnTBgSuxwSU//Tj9KNttEe
unmXhdcRpF9/QMr3DCFdedOPlnrOn6psn710L9EMXZ7oox3HZRnU4VY+Ixp1/1i0CaNV80z+j2k+
k83iyC909Ar0BCu5dWk3NimtEG9+BRRg0LQyXRwMznuJd/xBQ/i8Gx6GB+uZ9wSmiYsR656eAJoA
iXHPob0l3oNFAJVL6nvuFjbRoV+hfQqwBUje8NK8yDcOcv2GYMtO2sAy23aSuyMbPX+SrvZ9s/ty
oHkxr/HgAZRnSX+3zrLUud1rdekWS9bG8IezEtznG41EVHfBbPyxuqcuG/DpW1uYGm7RM4z9RJhB
ev0Kbfoe2brLe3o/rKe1SdFtnWMP0Xf4yM95xZ1zCxEKcljtcJR6Unhg0l2eUWSZH8ixV5EXr3vo
4czFN8OKVkBuvmgR47xtxYxPqdYFKn5iYc4D8zyWB+6OBeXzDAU2e3P0lckUITtHr3L+qlzq9o8S
7K2WG/rU/Ggtqpzy06ifnIuRHLtD5px0eethOl1FFw6L/eg+9ev18JnRuY8J/HHh8hIq+xLMX9Sx
+G3KEi8l68y6PPdQZLaJS4titFiXEj5x6zYtVA9qUBPtnHxlwc9X5ifO+dnOn/VI35hJ9oLLbzjn
nZc8+LGLAtEhLm8rkXt16PaDB+njw7637wAiEYV0rhJO0iv1gw/tOT1MJ/8C9M+rPph07/mneFNL
11ynxCnQ0mClLPcmi7P+B6DhxzK4OnYf2nXY6UcDmCDQQLxT1+JkV15FSNVV2XG699QNv+vgkkVg
jVv+J9RXMqce4sW40ZZz4Y57FeFb1K2sYUcCqJVsq5KhI6F6XlfsWuNlQMH61e39mjmEa0kMKg8s
CMm4IQf2EB64ybib+zMKQKZv3S7y3u1diCCj2Jj2ZjAPfnuVSVYeiJz1vuTalfVfKsO/VfL+F6rZ
/6wq/v+wmFUW0vh/Xs3eFfXwPv1jKSu+4beW1ZS/yRioTdtRFIui0cQW+VvK6n+zVIMQDRnfAuwm
WaGIzJkZw023lL8pfAModllVF88o3/R3pLpjOTaGMEtxVNBT9r9Tyarqgjv4uyfVJH6Gl6daNGpN
xu3YN//ZtUloMCa8IpdoPemfIsPEtNvYM2e25aCUjd1A6t7KnLr4GivJRa1z7WlSltkXvgl6Z22e
u90i4wR3ae/4V04in0L8VRIV+jYjKXIl4mNIWshtRX5Ulggrg6ULoC9FplUZN5wU7T2a9wgkx4SY
WNNMqJGRVd+0NCKu2zFelEIZzwyMq20VZ8c8JWo30nGAEaTQ3pste1W2uLXAbQcrsGLz2UJM1WbS
eG3yaCAjuJqwf8rjdZLm+8Z3HCzWzq1vVO0JBSe2HBFYb6E93SYJRZzs0JhvE/gXefpLTK8kvT1B
x1Lu/dm8i2n4BqGdfobS8DCPbEe/L70w6oEBqr5ODX2Gmu2M5dvYVKUbjD9BHDrP80ivs+mXaCYx
Ngz6riZbzwhpiYebEochnrfs2phZ7YH4ILe2zZ7hD/H1U4rNrS56/1guHyx6jph5SnWnl7i+4ii+
KEok34Iuv+KW0F5q2p6WNVo6U8go2IvsoClN++OimSUyabzXatgebRiexYcqG3a/IZnLzxI/Qoqk
fE3yKu60Or/r7fLLtA0H3cNs3Uk9HL8tkYTKVtZJUg16Sz7LJE6uWlN5JPOOeseuZ4+8v5w61UIz
hpRCYhroZQMWUXW5EbpQMr1cyQ5tAvgix23HnuUERzgQ42ZClYPVVw0v0tQXRyWiF1QbD0gCMV3p
RMOgdZ5t1yE/7uRPJNPRCvMSxVIPsRKFZ/jFWG26jF7DEixr6lU0YtgZmnUxkmwWxBktTd/8Uubh
Q2ZhrVriBODJxytDntQrI2QTHx2BogA1KZOxd5A1GA0gjaS53/iqXUESQnJlRSc/Qcdew0Nmw9Wn
HYHM+RWtDAnhTvVMX+4iYhQRu437SBpuv8/RAJUgiof6BOMLQ9RoWRtYx75rRoO1NUptPvxGm4ib
KADdue0ypMtYhImRzjWqEInStLZ67UUL4mRLB6xIUbRGZYn2yWJkAzvIZE9SqpoA13mAgJsTEMLT
BvBeo+CQqT4hYxtk1pLhNRk5hs2pfulL4LXK8gRok/KMIcK+U40WuRx/SpSy47Vi8wdAydFAhHeI
DzJEx2NQT8XvjkI35P8c/KAvi9C/LFIW53rb1OG1aLbzL8dtXSVrsdZHzI0Lu7nTiMYEBR5vxEoi
5dFffxQXFYH4XZcmOzBh0Uka6WilY/Xu21bJbGX5Oyx//C8dsegUzklEUFQ2HTpGXqVTliWRO3Ss
23r2lyZqSUYifzSXRJO0Jbc7MD+qPI3Ois8oA4I3IajTn26cj1lSa5epCg/lWLf3ZIk+9cTysipq
lgdJ2HHVOpU5rU50ViUrUzdTiQUEE3K6lZekdX/ulPU/7ELX3+vzj3kZbCb/+3UjeoN1nVYJjnxz
+fw/oBDs0BwxbMEUI3pxXIuIm6iCN4dmMnRDEw17UG/oogE3Qzb0Ro/e2InwIWwTnCYiTtmq6vPU
d4S1DYTqVLXNjeUXrbkaGs5d0tgae6ZZntxHeY2gy/+2el1jGCXl8oOiUytZpq48BEVkbcup03az
XFxktXCumZ6dCJtUr8PiuRtCTPq19Wes9HFfRLgwJ0STq1xh2taDo161Y9dc9NYyDoFWGr/vvBKE
Rwxa/lW88cuf9MZxruq8p8maXA2J1D+zNO9j5NxX8UEpra8474tNbOmL13+S38SzRdT8tSMY5TwW
vUnpThbuyBrpiV9fXBHxIbT7SxaRDWF3VYTpPZn/dOYrc7oSzBEBe+IKK0uSkFSYwQEEzHHQmIur
SXMzy7TeElNuoC9r2gfwIAk2FpKe5HvxITM4FPoxTem+qNhi2AdknMiX1JmYtjvqcbSxLNLAxFrA
BmGQhln47G36R1eW8abHWw88VHNwFcvTIcmNR0bxxYNjp+WDpvdAT500OIq/U5o0OrDoI11fPtsF
MNijPKVGLuLnvKvqu5ksPvMgl4yxOzvtUeNXBJZLivQWBIwNimGqb3LSMkVDGBp6SqgAHcjg7LRg
rFTE3xexADItPHBz3Wm8q9e+irqLVjh3sjP3jxaz9sRhHDZ0TBuDuZKuxZLq8ltWyLE5XyoEC96g
GdEVG0POSbK4DKVaY2qYb/VyO4RD0l9yxxmvgKmHdTmB6bEtaZHgauHVicK/PhCEe6gqUp2NCa+G
ESfjLhkRnlcF51YNV6m4f0ImSx79xYLuGfvSbIfvNYTcIc6ce3nxP1ptcaplGzZIZzC2d3pOogxD
jkyfOKGYcrBpCjZuSXnmy5tbS6K2W+AiW7dFDFiWS3/s/+P/xN+1FhPhMFJA7i+fbLTDWC+xtKqP
S1wdmstEd3svQfthmqXo96nxOVRh/ij7dXoo+vgTAiOsMZIO0NH7d6X5Yfu0EXoa0JfQLBoNsXrc
H4wA//3cDLFnOFq2oQfe8l7CCGgzhYDcAcViSTDIEpQSPkzaS4luZKiei7m3zuKti+3gAYEW+u5l
t5RdOdWVleIbX1bZIpjWzA/oY+OZ1QzkXZ9x3jPoJJZ+zUrgpOE7gbO0ttQkv3Z5DeJZHr67WS1c
NSx3XdTR1ErltR2W2i1Ki2vcRdOr5Vf9JsOC4kED6+/qPBmQptD+M/8XYWe2JCeyZdEvwgwHx4HX
mOecNb1gGqqY55mv7wWh7payzKQXLCPz3lJmQLgfP2fvtXt5QtbIt+bvS5lYO7Tm0blRvXVoJjLm
x4GBu1UbzOGG9Gj7WrUprJqgC+JwXvuyGI96ZXGc1vrseK+rGFPT1LDq6mnsWn/XiXTYJrVlvRZu
Qn+CGrJFOMHc1K+fAsMF6mB3T0RvUZ7aXUqB4oa7KNYR5gmGHLqp1c/LVxmDsZOR8VHGQkFh2Sh6
Z7oz6+amSTP2VVXF20mfhi0roo1vFOQ7TCkNsOB3M5Zspm7782IUxnRqG/zG87O1/K4hhkRj7Oc1
oHrygjJEulYjPI0fBlmkP+Yvcq9ALJn2VOoRJw9aEF67HbAObwb0GWcSrJ/MqfeeMjnMHqveZLBH
uB3WCO2pKbqaQeimChEgeWE/nZ0EFIGPjgSPzQAjOw1HVs3KuMQayozJ1i++VvOoKvIe4Qo+a3NF
Ns2DrNhBbSr1FOO0S3D9/Kt5aZITl1EFAEf+9xJYFp1jrajgOfC9Do1KkOYXczDrg1Ie6Z6BOX5K
fMXhltCFh0qU6sVQw7Er7eI2KtgVrWqHa/a5N/Vp3SVhfBp9qzy5VYnSOBZMMJ1vUfgZcV2I7npq
P9y/UgJCWJzCW5tQd5VRs3Orpj42DPLAj5G4uVxae9oXdM4QyGTHgiHAVZnmnEjcU4iiZDSPC63U
mhKTY5OpHi2Ld2kOuXODqdpP5hissy4rjs3kzK1F7kqCtfbRVoBmjSCVN5knJzmFPtbBBJ0kC+5W
ayI6WKp4ivpOPotZC09szdrQOPBUMPQ9YvoUpqvz8lU+evr6fvLokZhtsCNltzQ0Dy7r07l2AOzV
tjXe8jaYNuUApiPv4pc80uydbdnBRoaCfdyrB8KhKEtWU0HAizW6yLFNWjuY/EOA1fSH6rZwd3lV
FceqHn0cbyQSZENJJTA//RgwXhqbWSRNLt+kgSwwklbyCd0MyAcMoMcwqrqTzHvUHihCMPTN4Z7z
++iSpL2NglHss6KT27R1xGMhgA24vRMcRr14AuxWXazSutqej+iPx3e5pDyzo09UljF/q+vadG3A
J91Vbg/gs++fG+FQxFst0/zRiOzrkhTfl42/RkqAgRV1OwPAFsNSQ4WBZuqWtfk3Wfa9tVJ6QdvL
GsFsxwly+9TgUaTyttXG49yKYVPq7mnxMwrfYQJR1Egi74cZ37pomr9nJXXOkAiMt6It/w2+UpRr
BznmgYBqJzw2X4kIrBAvfSzzk2rMfG3pHUuMX55CJ8w2lO75FfmlBSfFrQ52FnSbtHArKlgvOguG
u66fwn3tv2mT6V+XC/Oz1yW+ugiAui7B41Ig+PWkbl3a+Evohv7nsOlttsWUIwPdgkPkxthww+qT
JhqO1mmgzunkA2MFMf0XJNYChfqtsgehbcCuADQIfsxYfv5LhZokVozKxOm397KR4X93bGJcHW3r
usfMUd/sdLLOTjsKMh5oClTMTCo35yGPpvEYIFhbka7WH9wxDCm2GK8h8UBB5jxUOVJE5djd1o0j
OmDs0u2hL9RLP/J0k4bbvKq+J8jbXhF4t03svjvbIS6IufoTCfE6Ksr8lra5110CW+8uZenpnKVg
BxLawnNMuOxe6RP2qGYojId0TPcZG8olgZC1+nMtL6wZn/XunTJ1qSvbEpKZqPOOqq4skePE0pdP
Hn2FaHFltV/9xAm3QlPyYbnodmI9IGb5JHrcE6H+GTNSToEW24oI2PDFSfL6ONWj2A5O2jxFbksy
PLJqMwuyz5EjRwCBdkBMi43jsWifAtG82IRhfIuzELxzIg/3gsCTahdmBWdReAXPmezXLliMw4zz
e6g4pJ6Vlj/VeOqQM4EjM8iR5ajtyo2vT+JaRmLG4kxPPcCQTVo63kaw2txkPLCAj/pzjlWScNTq
JDskrdIoCKVO2fiXSx1Y8qQFxhfPKscjFKBhrZXQjjLOdHszw/k/H23dyRSrYewRBWru916v+pvR
V8UjOGgCwdWP+84PbHmdwDV9rmx5yGdzHDpn54TyhDZTHa3b5Dg4lXupLSYaU6FN9c0KHUzmcwjr
IFu2vFg/czwlUHWEpTI2IQ/BXJL2gcehjnaumBfE5RKn81xnbuRA27MxymHDuD+bYd1/bJq42Lj6
HMzr2PEbBDm8O0268rQ5Mwup1lnpWXx2XARMrm2h4jAttpJlUauSOL6/hT5T6LDRFDCnwjxA14QL
ohEyjv2pfClJFT6oSpWHAs/MITMzA/NMT2aXoSHdNbAl9K2dHtLCAzvjxk5LPnsecjzbB6FZXC0J
KKsmtu6a1XA5C2Hc+FsR/LbGLCKmHtLxnOdt9OwScbuq6ISciCRq0Mc3xPz1MYMP2/kUUD47Fe05
h//geZrbDMvLUhY//vyxWU647z81luVaOt1SyWdnDpr4ZX0Zy3HsRuiJ1JwtfTG7ZVptZ58Hmq47
OVdYSeWjE0FUtFpeBjYWKOgviDgLwvSI7FXqUqPQugw6YJDJ9gHF+61GdpNJ/882owcnBkgO/2FP
7FNOuBM0LIWabJ2Pmc7AkN2/j1Vw0zlkGS3KsSKFO8EY1KrGadt0XrKHHf7mxhVZXXOFOqckrDm2
JnN8Iqg60ho/mU05HIh3z3T+w8vj3WlQYTTHGLe+LetHF93wsrf0tjqX1thiYcYUqlfpBw83+K2f
Y2I73XzDNaRoXwlSewfN+ShOYSfsNyMCVuqVI2mFiQJrrxefS63Tcb6S5T5202NjmN7flrR39El6
zzpSDF1HTjF3wW333c2xW9NMvZxBD4KcL8QsQwykKSh13vW6e1ia0UNVRQ8T0j/0zIy8bJxV6MPq
S1A62XHgkKjPDWk14kVz+PSel6Pb8nJKZnlgMaanYj6tIsSMd/E4QNaR1uOyiLkqu0ljYg3zlLcJ
A+YjU55/4rAuT5Br723tQHD6lVUzPTq1H676rGyPy//b0UPalSnKaJNKo5O4aWOv5n8bhvU5bvTo
iDhT7sO0eiWE28X3XeuHezsvTYNku5wRHU6mAJLGlR+aIDpg97zo7Ux0RR/elmYAZSslQymOWSAl
I9wAp+h3ggMRnhftx8T8CnQDMQCsXriqA7Hc0TcQ+fkti0S7NXCIrC2g6rfWnZ6Hygdfn8pLX1j6
i0y1iyOwgcxV7HLRWv90X5zGncxU+9a7zva+uiQZ6kU1f/ab+bM/WZacJ75L50TSYwSik90qn76I
z4FuyCIAofMRWtJ6PjqChmTjDuzHfXXDJdSeoW38m00aS6PN1Lqcjy8RMfVmx2mIA0vw4pfZ1UkQ
QBZdm10zAZ0jaZ8NxiIHwnt6SFcadryI+HKDiLTHModOEvWlcWkH2zi2vhMcc4267s+LiRC/Iy7n
B5YCSNeVEtI0bDRGv68m+qS7QzeCNCg04rXbkvRUrwnqczQnOmOcPwUs2rA/i8/3Gx2oBGwKH7kr
mwZagXnBWS5THRhnERvGttJHHIdj9aHFc39JUg51gB/lG9znsflnCDN6c2Stl4jp/Hq3dLU9nCsc
zBI03xMSpbPbEffXDQndlyJ2vDOIIme/7MTd9yIheq+bKxo7qJ5EMLmPtdGXnCp8kExVVx6Xl3nS
DEc/QJXrs3xv8rRCVrOU4zgs3NPygHjzAuipFO1wOmmXIinzAz2z6nA/53d5tVlOSSTYiA2O2J6k
oNrCVNpTkM2fUhL3AqfIMZcW1OFVnKEanO89BBbjYLUz1m+pqo05u245SY01aqZ5p63nizYBuyy6
RN8PwrzF5IR9GCrNZlxT2Hvo1MGHXAnwz4RvN/A4ebhipPgOXBvzAtiSHa1oM0kmaO1u4NavNTey
bgG/lW/SmHQDP37NDPfBj0nMLOZe1H1IUzRQM0Q1ejTUIM2l0TOft1UZFkTPeoJmc5W7B7Iqt904
WESl6C9/fuzeIbmVS88bvZtkQGhQuVmzrO3XPczMUis1h6n72WwLijZce6zRq7GS3fNy0QahkcPZ
GoflZRvVE9YSMuGPy5oipB++FH08w9Gaaxvj44bZgRZUD27LpXcrSTClnm4kuuRLjqMJZa/tbknG
U9f7hUbyqpumbDPwdDzdz0IFkLT7SdhGTokligJK1I27rQ3Zn1WMUCoOTXz9ZRRC3hyrL7FeXvNw
OGe5rG9EIRQM9m62Du5JkYw4ZvRhs/nv0z25n8pePtCoyokd45gzMFk5GwrFhlYRGduGA1MyHlow
KVVxWM6RoUU/rYowVcZ1fWnyeECyXB+Arx7/fFOs3xWALAXcCFtaNjJDiT7wPUaeKUxtZKXfbYFU
ciZvgYaa/ph+9wuxbe2w/KyJQN9KHeyqVAn9hCjuthHgUQSCAVxK+G8PYeYnD8xNk4c4lsnWS8FK
Lj9YvicKv90uXYVSmyAfzpkYTjEAeM2qc2r+G0OTRR4dxNfACsZNNIRiMwQh+EhRoqKb4TZeY6Gw
XUaNfYivE6pLsumozbDiIOO938O0TvFemBznqV3kNtQoiDjy4oGA8N1WIl8HY44UY27flUWebpd1
/89vp/N+wsMUwJ2Fmw7SY553593KKg1OcgJR786Qbb6vXT331pUMFLvgNJJZhUDQ0eMz3phkXKHc
7kBL1QA7926hzJ0rouRU1Y2zMWBU0Z4kj8A1NWxDcfEshtJ9jTz7kyp077r8LAvGmxeP+0QXRxfH
5pc6GgVehTw934nXjRGvlzZka2sHn2HnNp8qGgCizh77IUzWeK7YJr2kfog0aFhe7ZDiE5eOIp5W
qpfWSIGxdgHR2XF77ERLkzxQaMPjEaefUbfafunajbrRIDSPnpxMh7263Cl8G7RBZNcxxJzadiWD
CLM/aImjK+CdWYV19sQcTR5FPYwJnaaVOvVT8UP00j2bTn7x9SB7tEIcL4+NH4QHA74bnS19Z9GZ
+8z+azFjhYdrvKUvS9eBwXP3OFr08yMTVtM8YhUiyPYFPneUjf6/f77b76KqlEsqGHkcug0vHZmv
fB8yEFtDgbhfi3b3uaqdxPpDNMDqiwbq8rrzyVX9vwvoLZCk3tdC9N7F6qT9KmqP1unGiDapiOxP
kn4NMEwz2ttZg5g+098GuEcnXdPqcy8ZiSy3p4sUtErDzQ6Fk403QzkRQTNJsFLkYN3IhA5PY1Vx
cg3cazyJ4TA52s2qi/ppKSBLASAAK9ERdnXprAsc1BsvRU3kh9jzMJasAy0+SKJU6Ft2PfM9Avf6
LCm+NwbZVhp02vOMdThBuHLnF1ELmoxTmpwX1KsPWQIAJEfFHg8guvkEIWdPSdCk9uVeTeSOmPHW
olrbhvHdGIeMVj5Ek8rwJHqMOo1vf75P/5kfzo0Zi2pHQSvnjr2fu2qjZdtmUFTr+zyIWX55tVtG
Dt5Un4P4q9Vk8rZcQgo4yiBIta4PgYyy5ARnMoTBy3AiSbThwRE9SE8BWNQUXXLoJxiEWl2FOwZK
+qZFZn1JmjS5aU49cZbm4+0N11hF9QM+qvSKSfsYa0wxgRPrb25FUzQSTMk7Zi7b0CE/waM4plGF
mXMy25uXj7dCOBj3ab2Dlhk/4+nBY1Nb7gqYZ7QN/EBcLP9jPWEHbZ0oevrzm2e8LxZ584ShKBiZ
vzpSqHfxcLrhm6PWglolbA0FzXxqqeqKtMaY2LXchbdh9L69Gwd7PBLt2b14KbiOUm/F3hoZC6dq
OuqiQ4EzZFDaHPM8xDiSSLKAN5bG6VML6avsvO7Bnd/aNDeNv9x/czke/358Zp8zFQNk/hSDv+f3
0iNvYEOC40i3P9U+tv+lWxQITLtXSG3KXWnOp2TZC5J5I1c/611/KS3UuW3sAyHvtfbUqix8MGKI
LViU6SCz0/kqOZBwWXwcBo51/TS0J7LpdsM8RVoui9pHExYQvsZdOaGL0mLeXpsUrXfhqI9RH0bb
vI/2zB6nbacnzXM05ObT/aOCXzP8aE2TuVNuHh5sp8w/w5NPufOfzQkzyH1e3QitPPnwIZZppU4g
Wlc67iUu4zd8aR4SDPrqw0xtC6WZb80yOZo6YEL8amYfM15TSAm7zGLN4O6mUZDPPNeVhh/ewgsv
0TvCIFlzzrVvy2UyaT32Bcggg5kJ8/MpMvdDg5kta1Es6V+XXZ4MZv+a2P6bhotQS9L6jDsleI2j
+tHTpi/3ezGhN0MjD8jPLg4JbM0gtrx/sEa8iSTSb05hK4ysWQAjtOnelCnDvR17EWEaDXGz7jBy
G9rmu6w19FbIOar1IAbrZYyK6dINJrMCJ/0yOBEFS+nOQvOGXKERTIBMhb6xigzy+9y5GaLXsfL6
m9XLH6Y1aoepKo2dqyHPGHTiz9p60L7lg9qkoZbewP4NG2Y0X01ZOU8ynqYHZaMXp8+CUUKoLliL
HOiKltKB0z1tN+T2W9+b6qcCCobN+MJ08RrZPq2YoBVHjYQ60BkAc5peDFvfarEX0MtfVFTjrMOx
XHdGuXurDrTeYWmTVIaObWiAAOIn4YOQTb5lDcT/mRqPIQOGq2bh8y+wIJ7u05TSrVmvKljtVeH+
MNitXpOZE+PzgGFwaqYbv+SnpBTJWZGEc17+AS/ssoOdwp1QwxCfi4SzeqkTAFjUw2si/UujiuAr
xR8ESKc2z04YfShT37xRwHxc3t3lFTfhU4GW7uxOBilz2hQf286z10zbipMWYcbSIsJ5CMOaJ1vh
FztHihA42geAMd5uhHW7K61W+0DzQq4ByH6oU1pPBWhn7Jq1PGeeD9GBXuYyvwAFQ2xmVeL2yEPv
WOqWs5nIXiBJUH1iv7Gf4myCv2U0F3If66t8TCsGyvlk4ZpYlF5M+3/cxXCkPX7O0q77BiCiVWH4
rXY6f9vIkmmPIvrzPjspKjVeBts0H3PoDYiUGSgtLx2ZR+sO4Nu+CtMT6gb1Ix6Cj7ZgcGfaBdhr
vUF1vhRMzmBfxrmJDCKV9MQ6q3fB3AoZY/LiM9TQs+k6r/3yrLX/+9XyPRtk+/peopkpM30VFuDu
YHLsSmQNz/efWBltUW+WmaUTFr175SwbwWEw7rC65QYwUIj9rv1Lk7RupvDnyknq8pl2Kv68Mv2O
D/apCcW+8iznpOXxyiobRsJZUcWX1A7iy/JVVTIr02IyNGvdsLZUtvXexL350eP9XUWmiRiE6zrT
EiIh7Cy+3t+IxrKei8GaGKnkNCtNfd23ipG4+cX38DK0BPHROLa989j25XrpvsahRhyylet7I9CN
N4Se7gY+jQ5IU2sejTahIK1CSkNXGPLgpcN+ESHKolToKZzsu8MjaaUdjuy53bT0gzozzvb3htI0
Biyavemf+zZ7jrDrXsu0vdaeIU8uAW83O4axYcQjGvN4WqMN1I/GiGfw3s+wRh7IMqT71oQ+x/l5
rTf75ss0SyuVU+A2kICXl+l83g+fFh3Jnzdz+/dQGc7gEv0Zv4o1+8oU/dvfN0I/JzSom2bIZyLy
AwIyCo+pewMNqj1bvr5G/hRvTIMp+tLXi6qpP3a2QkYK+crV01fa7N6ThmHWnsSamDy6mo1wr14l
NyQiNiew781p+Wq5yMoT+66NcAtltTj63pRelws86J9fhQrWFRIkQdj6PkpI10js4mI1uTzSA0FQ
PqTlo0jb9qjsQB76DmHsRP7bYSyBEdV4Y+/9mkYH79XAnjB4/naN4QL1kcGHpXG43E7QB3MD0e9Y
bdzOoVUM+umU1mhF7cnbCzf8GhfkTO6dqir39w24G4RBKOYUbS0/HNaG3es73WpJ7qwjdzsaOWxS
p4a5TtDnQ96OYH9pn8FOLP7WZX6vgXMpwegvM1q0LZ0O3ru5mZtGfCBCGkLL42LZfb+qWj2/IXGc
BbWZ96HprYSBqJ0+TPrQb0s9SA8+QItLleo2g5PZ4dIQySR1ozw4Wompqy7FVbhANB3z8OcnzfjP
k8bv6xCDIxkYM518//tWUepTD8G8wIdrXMJmUA88J/1gaLflxdCn6qEacQ4TmfOPg9F6q9cOZ8Iw
pvJwcyqN1ITJ4sXHyQqIJJwvjm4mp4BiYOnLWmFKbQBGcUsoktolYxidI53ki7/8Ke97JPNb7xow
5ASDFxv22u8fGtczC1vzwXAnsflkBy2+xlm/YXbGV3AtD05YnDxv3hwKr1jFQu/ffIHmJEKX+711
jondkn7kl92mbRErwXUVJMi46kYusbppSlzDEhrSn3/pd2Hdc7eNEC/mZzwuihi8pQf8y8Qo0Qg1
CPJ03BCBU88qMz+I4YAbiHqXlUdPph8QlOQxbWAyZJ48uCHIbkRp7TYn2HhlSy+7hVb07d48Z4CG
G72Ar4VQPUCQ5SEcJ+Eovv487qeQdFNOdknN/CNpEuuFPeBr3DkfEH+PxzGYGDvMm+NyCUenevSw
Qo9/GcWbc4vl11p//sNt5ZpSUTC5zvtaPxYhZWqnD5tIVf8sf6oVGS9p7kyXMmnLNVSNBj7GTPmo
XiVOdEHykTKHdJerVszW7unM2gWeokBuBjgheUr9kki23t9Fptdf2jA4ZNDYOK+E6mT3bbQrytj+
0IXDk/TSJ7fw98RYMq42O7/6i4bYmIdJv/55zMwlRgyTzEc2KWMZRv1yX20kLkFckhKwtHZ7e7KY
VHDcGOnfMzhBb/bPFD4z5ZD/WjL9MCBGI19uvzQAFHnFF8tBnYgygBr3mQk9pTIpG6qM+4dI2cOp
UdO3EfLRhVksEwoER/jUzL8Fzf33SG7SCLYZQeBjVvr9xPbLn+EAmXCTrFQAQJrvaTt4LxLRK3R9
ZAwj4t4XvzEbniD2b13Bhe+AsWaEVq552s2THD2HiGpKUJzm9ZNdiepJBWm1HQybRI80fa5y4OzK
ytXGCidnBd+/OhDaWT3JYsphlZfF5yTRqRaQgRbCqj+KWu0XjZNTsm66CDPX8TCg7dIy58QxITvk
iI3WTiKnE4WsOs7eCFKuwbXQWlEDicQktjF9sCKKf4Jc8LZFRG/Yjfkjpuh4/PPn+/1jwPPNPo66
hemNQcblu0ajUWqBlipbrSdhppvJQwsDSALxcTpi93K///lf+8+Ic/nnXDonkq0Hn887BTbCcXjo
Bvy8u2C+TfLv4Vig3wLQRYKjnB768SEbNfVqu+HTFCsSUqIqwZ4oMG5vnBKszqoOvXPURcUlzlnx
XdR1S3fXrp3Xqa/H+yvDb48WNLXVCP/zcZq1eVhh6m1S2u1f1kg575m/fpbo0FL1K+FghMeC/36p
CKdgQhaVNhsznrSrHyTDU+n7b1ZRjJ8cnKy7aRdEAWK5QsQfdekeWqBZTypLnitVQABFy0Cowq5q
2uml0IyQdjYUtNKoPi8DRj6E9tXtCofIF/r8s64gCeUrHe324FNVQotE9BQ14cksGWnoFWr/xTbU
MxRfLUuoQdVxLTWkbfMgh7lNlzfRx4Z0Orsppo9u5WHUDl6WaeNAAueqKwi3Qx6Uip0mGcD/+TkQ
M5bgt7fMMkhkpls22xd09z/ynWbMy4TmPQYNJtnnfB67Lo6QeMyCq16H0xafFQRdnFbkdpkwkVzY
3KD+Riiwi7vCT5Hohog0CD3iwBYowg52Fbln+ziU9kW1GHwCSJZVZkXHGpeqslsOhbxxSZrq56WJ
qblYX1He4TuvRmLhU19tEpvYlzgk/Gn5dDv5RPiJPhUoluuPsZOfGJNdFoV0MjYvpe/d6ALg1kWy
tw7KVj4uR7W2d9vL5Fln25pA+zBwrAW5F22JnlbOHhlzVMneh+7LkHi2TsVFgYQdzST6BnZ4xkQH
L0jYOOySkRJ/NV1OzhI1lecyUdXtC9+IHmjqJeiGyieazPXzcqmGEsKT97FURL7QA7BeGB3kJ62+
OCmz9XYK1BsqqP5c2wYzdD8NEbxgULJdD3KKPmgXCLMawhCSCYUSMEhsz8AArwAdeJxSQevFryH+
FzA6o/NVJfER8OppIA5btyf5GuYQhbUoGp57uh2b5avMMXZ/foac95UhSxYaOQWNElsOKItZIfbL
0m+jkalSLRXbe8+mpvoBH8/k2RNPxSijD2FsUptOBs3NUKueGgfn+OiSVCidoN8P5HrfzXlTCp9P
Qz+H0oXvqZjmz/LeWwkSHScou7WQeUX7i/lrUZXxOY9M95uhVw6GF0EMiSJBEyl5e0i1CIkrcS8X
LfbWgVVDeTdbJC9NWj+oQd9niEUvtHSQTbXjuXeIev//izax2jct1CKNGdcR1f8oNh0Ihpy66352
5Pn9rtL0n2pWls102gcNb4oKgvhhRC+pzzqDCAftvZhyjMncp3HbvyAcWPlVc+bPD88iaeL9GFVb
Jwy1WWvgPdkjRpNsGjAx23V7xWh3XpqAOIRIgJlScaiq5thgb0CfbFaP9USqATXSBiQw07XcZoNL
puZJzzIiKpr6b3Xof42ZJjeZ8p+zvcmIcfaN/nq3XV95UyMVOtyxWozYsSysdqsy+QLzvTq3iUf+
45DJoyVa9wHT5r+p5pmXqLK6V2LXOniuYKNZl9nhyuiWTXQn9a4N6awbRXNtMMPzSKmtHaKtMIuv
qQi0T4EYr8JgqrHYvUYLWG3eGl/+/CQvv/uv+4dtGzOOBfurCa/FeB/b7qQVHkIcJdv7qgvd8pSW
Q/DSyTd0G8x3y0ydanShyCva4q2HQAuS0rM/wtJ8cEcUfkUpztF8aaNGIIp/To1J25dhZL6ZPEbr
KL0b3KJ4tM88la23s9Xorn2yQRFh6E6HE6QLOogFHi3Ydu4pZA2aXb+yw58DOyDbMMJnBb5W2KzC
iY/wb9BFsmWhwDKREKe3vE01ZzQzo2dSFByel9PJGE6Ds4k8BiKN7p2ZgtAwX37ipXTAfJf5pgwn
WBoom50Ma9cB9F1GAGf9TzpPehelx/KVmUMlMxJb0cNsv/35Toj/dPjnW2HSgXB0KZlS6O/FBWHv
5ByePYKTHGPl5l1w8zoLPsp8sU3/gTAU47h8PzCj8JagjlrbPucxNMjx2s+T/DhOIj6blge/fu64
CT/9lxMUac/+0G8CPSs3S6VdEUyAyjpmypgl4DoTUkK2Yyye4D8B2EhH58uyIdTyy72nhQ8Ft0Iq
sPDldK1Qblo7Pe3/7Ro9PTumaG9EYK8SN4bsEKMRCrrK+WCAfJllBa0Y041vgXT1Y+28SLYmDEqO
Ndo3FVjbmnH7JtZM58iEmUz7WbVjMx6kJfGpq0AwxII0xSAs8pNkXBsws3KbthOHTJFKajprvfvR
Wf14cRE/mW3S3eKpdDb3Q1/afM6mwt2ky3ZeWOqf5YdIMEhomhX7yyUasvS4bLptOhKpZumgelQz
azfjjmxulFBZDJsq1oabZEBzRjcGImi265YqVTsnJD129FD8Z1KoHZqQeFOzYiF7m/Wbdk/BwMrk
bkXj1SdfyGkd1GmJj8NQO2kSEE7Zah6nlBZaXSjQFjErScpux9mUgClMYA/BSFbqgmLPo7zfCnAS
da3366WLTqB4tbuv067THdxCkOwG+e0l61Cb1+2w72CxPXKS8U806zg6YB653OVmLomLGaBpNiJ6
1/TRACgt8+96Mmg4A4kjb8IvH0bb7k9RWZP9N3stjaFl5jSbzurRftbI5TpKUIecYmKxMsNa+56Q
hltVgPdYN3N+HWExqiSLxfLNH3czG2LEafvnD5KxGOV/W9OAZ0qbBY2Gh83yNR88ftmd2w7spp0T
6haQ0ruMUlIT1jS1ZXDMAvMTbgN19JIJ20AC8EMLyRsutJ/eRY/dBXJVerTmkxFt4+HamXzQ0MOr
r8a/XhpvOGLIf6dcXCs9D79MPKKrqYvPVu5GR6zV1osvME4EnS3pIafeLSLvZhUziNovLzUs6Ktc
0YZz5i62bPz+dH9W0aMMh3FpERc5SL24sgAwyTRCU5UkBMujYG3Jq4XK3evdqg6cYT/hh97lbQuF
mFiKGXwqnq2iabeTyPQzoeOAEAOIp2UTnDt/oPs8B/hAQtgEGBNQktBCC+tHYdY8znq3V3VU7oq5
OST7/ptIYiAVbvUxxvO3W3xjOtD1A8e5VzWl3SslW7QWKLyPTaza1xJ07SbSs/YW5CGGqhg765xS
EhUwNGflmdZhr45LmizLp62L8VAus45FXKZn1t2hqMWKVWauMfSu8E9ydi0WFZiClNDyQzpbBo1p
dB5tPnZFKnPkA6zUFAXBdfkKg3BBIoE9shH1zur+wWhoei5dtyqp6hU+fSxpA+WSLeKXeJhxQZP8
10Wzs7d6OJkUzOCB2OpQFGg3o6qMR8Y528hAuRq4mbp64dd6CorXjF27tYmPo93wT5104xeviJo1
NHkii2cpTOej55jFaXx8J4u3scdAOytWwoJxzf3eq44CKOwTZ9cNLjSk+ce6WyQ/f3dLcehsvfZR
aEgk5NzHhhb+iHfzEoUiRaFfANjpiVBf1bHpoMHKeOvgBFdRY17aaUZLm4yyl3dH9JHcINstV8iM
sJokObv9cmyTUY4CCc7ysZ9U/+SYDbkqUxv9iDgLoW6ZmaErHHhevGWTgCJo+/IQdaN9uo9CkyF1
LnR+on98WXwzCnDt5MGlLs6a1KeJuhhgBkYVnpOKywILMISsNl0Jxnt5iXy7OyZ9eNRsbx/67XWp
K9nStWtb4YaorXNzP4aO8sIJFupgx8hsFuqQIHO0Gn0vx4BPbWR2j8wooVKSanRmKf15oWKmIz85
IKbYS70dT3G9BlSaPpY1crWoqg/eMjurzeBJx7Z0hndLxvsQna2g1zalGp7vy54cSKvIiZIl+NO8
pUEu/xLl/h9pm4vlVRouW8bcuaX8/H0li0vNsjxZo4NnwLNdtm50ZDq37ejbQfHAxCXb1ZlZPPRW
gfAsqt562sf/Q9h5LceNZF33iRABk3C35T09KekGIcrAe5NIPP2/gNJMz/T88fVNDVmsaZFVQGae
c/ZeGz1OThRvKX1UpykTyNGvNp6ug34gnwqulJxBVuFwkvM7WdnNuEktkewYKZCcA+7koMMq+BK7
OmBabdqSjNXs28xGvOnGAh8hD0aFahhgxrAxLIZ4JAPf761phA5UGOKF4SwDoMA5qXrw17ar/VuK
2xmUmg41a6jD7MZJsy0y+WKkES+bbVbLLft/bwqG8T/Dh7ndOBf8vmv67v309R+bAoYGX0/7JFjH
OFHOkxQNlk2XQrQD+p5U74OGn7YT1slljIsfeqZMJFJ31yya5c2ZC2CcAPHaqgl5xlT3dO+fJP7V
XWz2dvyNHDWucw+Iw4XbaEWi6HOFGPhwB1WwsO4DzvsXxyjBr2SCUBga2mwCQ3sYMamjIIx16K4G
qKfJwd9kKtQqemYrLuF/2eYlMnNEG+ba7lDiLZ0EC1cNwzCmxOQJvToj0xNrnh22cnyN3RSZvkV2
BU5fSR5AOq6WZXXRB+sQVLYFuvUdmrbk6Do9p5Z+1C8pvb+9b8VoXETwepcfa+nwikqZwDOTeCTZ
uaxhQ1as7wPYQgL+Tedfc+wYS/WDsvbx/K0ATX25Ly6N0/0sZgbN1LD3LCtxNn+bGtYD5kjnGBEU
+sa4nnwXnBatEXbcz8weF2NN6Q0w6HXg7/bgqVOVcpoJhX5caoWl+TBYNpEQc1/UcPsJR9ocVFEa
1WNlZORhD/Y1mor3xTHfB6W1W67J+9KB3ME6Dpj9/EDgMmiDQt8bQfQZu9kHHPLutAj5EuvjHy5L
c64d//OsYhvIkejcoWcX3ObO32ZiWlTiTR/IYM7bhtKL5Eng/H55jBzzse+rX6zjOYycCieQBcSO
hsCEbYIEw9bQ0yOWuuashxAdvMq5xhaWFAp/8t/QC3g3gnS921k3Yvf+pcgnfXtfuuzEfkehGuxN
OK7b2gVbEhXjwazKr7Dv5a0bw/oxCKAFlrWpvuXm06RoUoCzLQ91AjTAlJbYW3lFyBFT5L1lt3+k
O05fmxsaGiQq9SZx6NPIcWIGA5WELx0nl1TX2il/lI0ljghPjIeRNqIfkKKwNOECrcoO91o6qeyn
mDwZLDvV5q7oVBZaZBl7q8axu0eYMuOTlGevtenKdtnzYshuzSm/pWV5QmpkrEO6o7dEYuJYtp5B
UX76KC02fmlkb3c/poquUV2BRRZWsV2OxLE+bYQBKuAuVm9D4rCWC8vybtC+CRG2u2C36JyXB8/w
wGHryTP5T+ZOMi47JXqTHUZkxqssaShlkFJ86+dM2zJkUwc2H7+E7aGY390I0IUtTeOQ+4yp08Qu
TmHmc8VO9cOyig4FseR+9bU04+JdK7rwOUjfGvyHqCqD1s0eFp1oW3GY/Yfr8/+jBqZZSpeL/ofr
0Wf+2+DQs4YuL5RT7e73SQKDZRfpP6xKZ4GomR8YvfPkk1C/XkxCZOeZO9egjYj1FrmmqjxxtBpI
2hVF4tpo8Fks25hXY9BZKjGCH9PdAqmqvRrV77KV15pE0+/2HmrZJmYsEeC3TfwnohlpR80PSmHT
1QvQ1H5101tTXatOQw0JhAdupQ47GfVsXO/a2a+wHC4XXc3yVRW0RDq7Pg/MAbMJox+So5EG28xU
qTLw+lCAKMyWQ5hXNrfC/O6pIN9pEly3ctvhNe2nEIgE+o+h8aF/Z4YJNhzeSOx27rWcYnHOSbOP
2+f7ySjUaBIVnts/4jEge9KmC+HnkJr57Lrn0UVCqmf4hvpxbhU6JUwfLvTysFjMTNB1iPiudKjH
az81h6UPWzqI6u+WD3vCWLis6ej8GxEjdUSheUG97e3dZeM3C0DsvYQA6ZRcwH+duWM7vxoY8cmQ
cZ8CDaEtLrWP2sj3jpEGV9yCgVjmQdVW4BBbBbIlELdQWDqX42bVGr/u52vnKwJV5+pJxKeRFOYf
tUuTcHq461w6MtgXPkXjDcVJacH9z2OGAgK0TX9nqqnxQP3Gewz5R5n6IRV+eHW9iMzX+QQRqbal
Vz0ZBztIFAHS1r2PqmmVScVj01UgBmkd+dT/2BKAoS0PCwht6bBKt4KoSA0V0XLz8dNgByeLcNf1
dnpBBHsrwbAsUjXDL8tVLX0kRnlCGEni3hbWA5uJDkM/9nYxhNj7kXuywU5QUH9X/hyRgR2Cc7fM
j+F80le19j2qGc7eVTKkwZE1gNXNz0ttO+JMX4fIdEiySfchDrQLrmNzb0wtscr/OFn+n3GR4I+y
BBJiSgSH4u+/D5R9LkbYP4Snh4klLrrt05GMfuux6HdVBck/TpPwXHK8If4hnZPF0LRaIzEYgUo1
qGKAa3tvVF9QWeZbJA7eYfnWJOAg4gS7tTsZANg1r5EAXpvW5W3BHlBw8cEQIuFV0j6HZVS+TkkW
72wru0yF761hMw30BtTObOruMZoT/yqnZS8MdcQ8Q1T/w8L2PydrG8yfb+F5tA3XgU/9t5O10DI3
q1s7BdUWn0YtbRhz8uueYnez3FtEZRQoMdLPSQc1rzDsXe02+kLctH8zwTi5Sf2wbBXLg+QNEwOl
jwfGfO+NDOGFIaOH5SGq3IiLACcV1kTGWxOrHDbl/FxNlVOuli/LwKQtPoNI+qVGdyziOLDrDiw2
5mlpt1SR9DeRG/Qof4xw25Qi2GmEDa8JigCrp2//sgTjecAnT59UdyZx85s4hgSkXOAKXnP+v3eI
/xlA8kbCz6A4wV2MRsb9W7OlE2Fto7TPtqoLnjXkfdealiwzQ76K2/5XZoRwAuenlh9yxVkYBAUR
3HIyYPj/66H1a2gkdgDTArPQpggCcBbUzj3m7cWyvTzYOVwhHddHj9D75BS5drWYTO9bw1ozAy8R
i1a7Fsk+ZKaiEdAOfQhMUiOitgfsoJAZv/dBSDB4m7VbBBiADSL9KVO0iB1sjE9pVYgNLLX8uehx
Nkq3G55l5FDlTJrxDxfh/ygI8NmSPQUSbH7fXOvvgwUDU0EZGAmboy3d40Ieuquhx0kAoq0aA5js
jCNKlL1JRIDHcelaKe3iGwr55CSCs8kY/UwLXc8hUy3PtOWkn8P0qNPuf9FFBFg4H3a98Kl4MY0u
g91U63kNUrGE5hGYqahTanXvxXs6UdvMZA7t6EkcwFKmt7IiOitIGMXpPXkBvuCOlIAkPmRjNZfI
sfvrMmkcI+IfcyMExCP6zyAjIcGAbTFaE23eopb/ICVx5+PHfx6ffQuthDM3zA0LF8tyvP6Pqm5i
uDK1uRWsc8idJ3pF6qwZSjFd4SswRvoGmpp9P5t42Qbfqv+YDQPOR37TDaeR4GaNLeE8UcXGP39b
GrU85Bm5tkudpjmj2k8Ca+LyLfdSt6orEqW3CnctBEW4OtrcyxiF+Tvu6/asZcAHXIZD65rR22zw
nvMk6E6ZU4W72NL+zDSscr8skFKzzs3Y0BCunTcb2gVnD+k+RRo+cUEg9uqv6Woafr9XUj6aZBua
dak6rDbL/i7r+MPAYHUInU9j0lN9v9DxSKuL0knfN7ZW7xYq4H2O7RWGszZSoAjtjNXr5wfU+PV5
+Xb5SrX/IPj4n7UCxCkRAkybEBqgmvm7Ci3qAgW3IqblVZJ0x6wWPtDkYCNbjoREddt7/Ao/Ijvp
1wpdw4m5KXeumRX7Yoi2SVPOaVCecULQ3xNQD/Ul3fTcXm/ILWpUrD7glUxqbyO6hXOaeu7XDnBg
mZgxRKxewVIVOxmW6psbkR82Ito9tviyUBbOzdDKYBifEnmT0mSEuTz2m0XdYUJ7WZvcyXQZ6aH3
WfNztAQSdqKEkjp4xUvUXUylzakbfBtnifkP17k1xyz814Vu0wcyEPGhmUHqwXv33xt3y0U9el3k
bSMStJduhG1AJbXn5OJwfiM1MbCekUgwKNLrsaM+1bPvkIIxXOtFDgK9C+Pt0AbdU5kSP5e6X6be
Br3Ui4L+GaG+chAKpASdTvq0bLnUzXGBOStxGL2BeF6uViqQX3U9h3DXGOLsfvjjr17Wal2F2UbU
3PX4cmmu0iffVakCINDYIMzJe7/PFaxkNHfLUd4MJopNI9j3yscyKGqC3Oh4nSCmkDlbHShpOjK+
cG61jsCJNqNaHey+YpFpW9E0HFJ7ulikxePKb440DynfGV4Dxgurh6IT+ZN4YlO/l70yl+WXinzg
lZqRbPfpPUMyZ41FiO0rdH4vsnAdCJkWcERsPNKXS+utIjdnRxJFtMkZYPM5D+1TGufmoRixdaLd
uIy+d9ELL7hoVXFNmiR+cYsx3WbJ5q59h9y0jSQ6jL+gvIWeP7nEVBJvhH+71LgBkVFXRLqsc+Ht
/kL7DX5O685Q9jUXjCyHTCrYqMjzNbbVsKUrFXZVdA19fV0NqBLKmrjx0gGOVIJB3RlGa2+JZJFQ
WOOYKkD5B7opxWl0HXB5E0ZWHQvi4/JghSQDYA6FkvGvpyIzoa2FivzQdZF1fxnEHSKfa/JQEwRy
m6wdflH7jpgqhLGLxmJcpfow3YRO58mLop2YBUl9V5yb0gpebXtqD5rtU3fVaqPFU/xiIK8Btp31
RwSNi681shVNHATwqw6uw2vXlfQDrosbfZESmRRSf6hNnLNTopzDm6wdAT6DribDblKYG2Vtocg0
B380BW7PiVWZ7WRbN6l/Yj/roe/JvUn+FYghq9x4loS0qQLiz2SKLiV2H8cqcw61XiSHWsLeDcr4
l5uP41VXYCunMdgaRWedgnmUEw/JsGvdHLzX6P4mMdWbdxcugnnOGJROexhEcokzJz5P0Mpnb2ig
zPxRdeq7FyhvIyOyxhZB//JgKfRUJh+DYcsnwszGY98F/MpJ5+6LOAMzmY9ag/KkLffcTuGnloxv
k6XiTwhdK1/X1VfPlVet0GiElBNK4/lfW/7d5cGEpISWkMjdpcMmh4LNqSSMhBLhVsVVfkMGJ25B
VjElG2T9lfjddqOjA4ZgooUn1wzFQ4kCZJW+1Z3TXp2BrEnYVlNxtugKLW081+x/2fy/18uEE5nk
qVxsEnSW/XXaF2pbtVi/zLGiXA3CY4SNe+M72t6Ozext/osw2GDJ88PvepgSZ5MMV42IvhPv7KeM
PGdXhZLazVfZasBftF+swfpkMp3MuJVsaewo05NrnlvTpcgic8NNG53uNXZnZc5p2Z6RvXPYWZhA
hd21u2VrdwEanLre4IMT0QeQVOI901ysEA6+jk5uy81IsqqyGQYbOg28ltHIoSR2eRU0Q39EbADM
yJB01Qt3Hs10nEgiaU1rBdwNaY+O9sAKYdYvB5bKnvOroCNW1U4PzXqLjy5/bXJPXqwp2JGpKd8T
fxi3OiqLQpHp9m942vKVO/jHRIjkBDrjiwFnZSsSy7skpvOMsVW9DAU5L1rOhAOgSfEPlcDiovzv
sxjnSYvNCVOxhUTvb3pO1+9qmymnt54RhHQmT77xs2iiTFvXw+Cua70Nt6wVLfwTDPgjIat0tbTD
fUugzbMJhjh8tJzx14KaGky7OgmPvF5kJFjCg/4lN8j/0u2ifOikOvqc69eDLux9WGniJU+7B4kU
5xjN26E5VNs/XZQeIVLTV+GfLnSl8Lj+uylkduT8SeUSdFEmXxfFGsiT8mII8TGAgF1bmH9o8Yyc
m+eHtim9vSrGn3Bdmm1kdmejrzs2x6JLtoErSUfJiumWTeN0Q8W9d2Z43BTXz43Xeet74wFGU39d
ZkZ2SBHn9PA2/u+qbB4OzW/3f30cVBUO0h7bZN7xv5QyM1eOTDnXre+zjAHTPhDmUJ37QK4MMqlW
pjnFH5GTHHIYOzezjmgLzcOOIfPfEgJT7S7mXa1Rengx7IQa208kHe2wNGoTPxvXd1cQU4Gvhhce
lklJ3vmflV0kT0JgZGmntnode0Z0QZmmx9ZOfuljQDZRX8Y72Zc/CqZeD0GR/rBKQGSgULB1RMmT
3Qy3KdajTzcXEX0kEgvT/tXlwtksBI1u06LV2jGkiZ7MkoCPMTKrD1RhIbpNppd2M4NZ2Ka7ldTy
aE2ksHsu7ewMy91/FDXHexh0dHuG76mr228QfOXj4OqvvRs+GUNZvVWiNldJVHSnLHDR5LjVSsa5
fWch2R61mGRX3rLLvC0HJo5n6dprwPSzWC59fEiY4oHZD6x7PnqnTMlJUp33LLLwI1V59cI04DGs
SZHM4xK15XzsKiUMOYTe6wzX0baxuuI1tw3tTPYs0RSQc9d9GeQM8jnDaoKOvO+i/3GCpt0ZdeSd
CtNEy+H33kopZN4EVfgP+ojJlWQ5cOyzpWF0tQixHiDnYj4rhLxxj+gZjW2lRfXeS7MM/I9rbno/
tF9hTdnEevjlt8DxXibTIVGkfGDzNlTjfhr8ZesM2t1869YHhJYtEnNMSv6y2inTe2TyS083Kx79
2rc+CgHMgjk+RmOTti7pjRVWUBDKB9wHhxgB2bbWcgv4k6s/jAilMM2RvTePJ6o4Hy/2xOh4FD9q
ujLeKhKgG+fTps6ncCkZKR6mrseGSdRWyfzTqdybgVsQrJzenoxZn7h8y5tMtGaGq3V+y5eniMHd
kMsYnwj8q19I9X5NZqS0y4xkUxEPSuaoW68Tw1UrMSrjwOgQC83cuW0ST66izPvlz8X4Un8vD5io
vsOYPUuT8d4SupBm3ECly+5VGOnVjTv+andubpM0d+ceO5VgHodsASUwupG/HlIteqVUJ+7Wg/Z0
Z8LB1/cuvo4k6E4Cb+C/3JvnReIxPBBSbUXWOhTr8GULtCTbqpPJs6v8c5LK6iPWHHMLAs97QEP+
oEWYXZOZeuYZhPMFgwx2YRvbG9OpxYdWWQS2utaDKIGdcboIr3bXDHtB9iHnTlv7ZIrApG45oCdm
8z6BVHhaOmm+N1KoBkVwSbOJPJXcBgdeOg9L3sOYW49+F5wBPKAvqP3oJdLgAFp9aaLxjF8CJrIf
xijBczp/XDqO3oQPC1MJDghme7dUB6NONCB+Ub2LDTt/FEWbHPBTsfdKRkQEIqcP4RjD/p3Ei8aR
6N2p+4eF4FXnFo1zNVmoILrx0ROBc7NdppzdVIPeTMJhFfRV+Z7rFbjRtP6a1H20KWutBZINujhC
lvYnKSNLVbTHsZpcknECYokmAN/GTy1NrJeA4gwpQbSadHWcPLv/gTb/J+cg9wupDuGa5qt25giU
MzlOtH02IjgHw5Y+p1UdnpXfvdZzzMRfDZ8MXweQcQLm4qFPn4yvZAU0f5JAaB3Q6uF0tbQsuom0
j+WrFJWO7RI/O8SN2nEu6875kJD7Zac18txQDjeznKO7CqhUnEe/NVZiUFQy4+jDmg58J7X3gB/K
1vVPxeQjkjdqA1GHpV/qoH65O8ETDI1HKIhnNfORVYYsOR6cDmWRFp87L/9aJml/qvvUWkmr69+k
2f2wGh9/RByEf5zCAOFBHF+ZusuL8vqVDxMK7SeqmrBqd0VYyFdNcE0S26GtLGbbG9Gk4U/QPvWh
y72JCiKDnZ4Bxu+T0Fi3wgbmDetrtxhtuAT6bapz1loUECm3jpBGRaZz/k0KLVjraF6uzKv7h7FT
EIXd/OROrfuqV/HvUXnMEMe+2i5c18JJ5G5wQgjNQW19BAP5R3Oj5RLgZUx18nFXbbLrQu3N6Bf3
LuaCHwPEonNakEIaVzbUvdH0EEuHt4Sh90GTRCvgj2q2cQNZy0usXyJNsUMXLFxhqVPlzVYKDDvh
YWEBIeWo2Lq1N8fzsLXWOXkbBIWfNMJRTMtOnnLYJBVjq/O9bgbF+ANBKAPF+b8j+YjOnLGZnPld
eNPDKd74gXd0WtP56Y3Dx5iY3DmwOSbEhE8xQzmWBIxEPZ3Hk5bJ8BTK/ONOJQJDTBsRodWiP81Q
bMK/Nclw7eI0/zGhb9ADkgWpBV6MJdRCKy85bIWineQVW293a0z/eWAusPzzMTonrSYl7T5Eo29y
Wxaf1FIhJmuxXpYYGRm/CzSXEHpoTyKZ4GNHE2ysKdTeA70Xr4n/29YmRs9zT0SLEQ532HXWXqWi
C/6UMt3l+NTnpbWgzxSIBynha5NZsquxb0SeRehV+Vo4nXf2vHCdT0QYkse8k2P8A/UIBiFzuhlU
M4eAatpF7n00zGhlJOTECpTFm8qbtcUNahJ0H6i3qBva333KZGnSmq8yq1epnwhkgeQH9l6naERN
vyad33gSWO5tWk2dTvZVkzJTb1EX6mROZWkEym4sLrWf4U03XGOr8tnAKYG5KIvS0AyIAfRCI13J
2og2IzyMTTiUgNYoq2P7CjF6X/UyOeCbAozSRpTAMgz3teHItRGW54SRWBcjHraFdgwcd22J4H0a
armCVu2vtJ9NisoN4Ue0G+NZkph+z/LyoZD5L63HWN58D53wsYiZaPXjwSftQKvEA/VLrdXfHdr3
eiV/VW6B1TR9NNzw7Lt7vBXHHvakj8Gxd6JX4Sl7K6fuc0rp1eUTBy2zy15zYqaDwsgwPQA+KWp6
YEa+yVtgs6xvp8znJ/WzA5bAd/bg3C9aCIMmAEuk2xHRoOaq6MmXKUeX7UDeRmOq9m5D1EWTidXo
/AxQJq07PwBBMPPRCTWmsi0z5nx04PRM7ZSLH7ko9ZVo7VMeNOHGHbH3ecKKV4MA95oX+kuUr/Ne
hFsTQsEedMnPsTWPNHTwA0z28Jxl05MxMfR0ogvKpK9aUcM6J80bYhss42ETcdFMaTex+vaPEbxJ
bdTfx6F8GMGxE1Fw9Acfryq5wPiaaF30lzhVr1aXHkPdODmp+1VZNfou/v4goBOuZtc1Bzeijfxf
xOKsWaswnPfsTYkFibAp+E912Teha/OnqSF+blNacLxjwWSCn1g3EVOBuhaHQRYfI3+m0vyLq9c/
J+IZfGwoKwAkOsbC6J24+HonCIKewFOsLdWSCl+4fCxEI+hZT7C0SwJfqZ4IxvpIrO5WJ6H3akf5
9wZd+kZ1cEB8JP4rxNLMUIcntE5bnJPrJDMPLSg5vSw2cnZOORipGmsK6ZZTS3jMG6sMF0Au0kv1
aInqxQ0ArvdsJ1Pkv4pyaFbH0YbR7YlbQn12zTtM21aWNRvulHNIC2vfmSLCI1nN+njjuwfysBOy
3kRm0GO4ZBlgvMhyK/3fQ++AKu+5+qTxNBTmT7iaHxmTOvvZxOeChYNjdEVEAxIpBPbojxlPaaj3
wUq0cx5MdZVDbq4GlFo0EsgvMfUq3RoxNL027C6Rpql9qenfhgWa5WOVhBjCakY3qbqh6uJWqt7B
tj71RfLDNGwTjEZbrRJ1TjWiSlgUkANGJVmAnFnGfnir2jCDSOp8JuRMVoF+ZlJF5qRjnQB6y5wm
xMRoJOl5Q/Mqp2lWPbii5/NXFPhVZz7SSH4OffMrrMZ0zpC+BkYYcCkASm3BxAX9rc0IAcBlFO/0
1CXSkKG4DMZz4JrApP1R3/lRrLaGnBC5DfKN5CcdmHP8K440tMIEolbBEd/CsWOYsgbK1WFMqN6d
ROEGt0lRCVOHmY2BbQbaXqUuctSjVWPXJi785BIhSpyvhQZugxvdckVAfbqvGqBAZp1+unXyMVT5
zqCpvjZA/26zMnlMMxWRhVu9WmkMNH58Mfhzt6qfsSKxRhIBIVaaTqrfFAGbtbVDUye/7cj/Av0n
W4uGGI202fiw0DaZgKHh0BUtcR7Dg/ndodFYh2BrsDPU/t5Pqhf+d9qnUxnNyuHXidCRzAZbgfJ2
PUU0ImEWXnI7q9eD2tVe5m0yTiycIrBtBPl0nMxuHajsGdRoefJKA0C6FSD19vxxF2YvOhq+yGyi
U8drdZv8UyN0Pfw46jKQNr9WCUxwS9U3m3TDCqP3JrKwx9ZR9VZO5ZaocInAQmkw2X+YIjW3dgzY
FDGEdjJ+1A1Nq852yUA1bHfdU8avrAA6iKghNViN/arpPsdxCqhDGWSbQjvpIFj3eHqgcmNrKwOZ
cwHH1nWy4g9HQdDjBFocBifu931tjBv4TdGpeU3t7BWZVPHmaOo1iVhZ0I/F65EDkdXZw56NH99V
+qP1pbpmSv7yHW7SjiCSdWzwwiG3NwJhCpdK4Wyl7WwU7pcTWjGUz90wrTF/EXOXQN2mVFknCT5F
L6JYcB3cD7zr5cozY8h1Rgw1rgjYc6waLnCq+PcrlCH8Mblg8ce4iNrZRwlF/32rJYz/Rf3bCOKc
fI6MTlKPi5iPau3pnbsqg0GcaBwydU3KA40wl7gAY+3jXZyrdjS0eoeDachwhPcVs3vwBvhGGA3A
HwIVq+/xWWRnWCwb30jbQ+4wAwksiYo0ra60tkkd0D8jSACke5RrWkW/bTv8MfnaWon+Vdb6xdZy
gutGKrnoTWUufJPxOW/NV5GB+elEtAeCBK3HzJ9xtGbMp1HiSGEdqc7UOpGZ+d1k9OyZifYmHRZh
5kon0wuKU4vnd+04Awq2wv4Wqy7fRhGMQTMNn9pRhB8QAOiFVC07M8J0p6y/5fwyO3gMn2hPtg2/
Pr4TUa1yJrKOqSBRRBcGeJ9RR1xaOpK2S+NsqMZqU6iBG278QtlYXuoi4p2HOIln68apgkTZnAQS
lAGrXBjaGkV+j1O6ohIuvsip8J6HYUhOjSEI6B2icS34a27m/JDSYt5MOncFq6N/9SsvOg11hGWG
7yaAHUMSy2MfJe5B57INKb/hanEacQrDPARyYJTGe+q7LEDUO1tcHsVRi+PsTA6aymm/em57LQKH
+DyWevK+9A3iMuLQKuNzmBnFvZvtDUmqXNejpuwj51tnZ5+dL8++XmGqi9wdDn+zLn9MSRoCBJLp
SvhzGpY2E3nwT42pflChPMi8iDfI3w7CL0husamFjNyOd7Rk22sTta+LXRwrY7wvCs3cWfOwZpqq
LalQ6yio7DdKP+Mquoi6zEqct75T9bXxsEwsP23sln5AiO7OgWjxlsJ+ptqzrFPoOSPBD4393TGD
UxgM9btG3/QwuGG8D2EHf2kabQ1Yxf4OR4VljcnkxZ/06Gnk3LNq5h8Udvi7yHL1LFLiAGJRpNvl
+al/pB84AgzFquwwawRpMv7yCMo4y0Dr6JE5Ym1nqNQzhzatBeKZDTHwZ6pG6TH745DXONUbuLf2
0anbd2hfw0cXV8Ux9TGkRVM1fAivQeHK7nIs55/mbf3SSM197OpOvLYtnIL56cnFWWu67FnL/4mQ
F0JxcUhvFF4DkoNk9DRMeXNLdG2DYzR6ImYjelqen5LvmjnRAv33M8CdHryuTy++GaR0BjyDZaDK
yYlCYbWKrHB6Wh6cLvuNpWNEBdP+eco06wcXIsDl/oL5+Rg3gDdl7u2vp4h9H+OuPGv43zkF919J
37HW4K7Lgzll3dHR3YZfn4B0hUqJ6t5Ae6cXn6aDaA4YX0wMsFc8qGSeHrN4fRZueMlw6r/rHYOp
bOgEXuNgeje06ry8QBt7Eq7zamtaqXbNa10/BCYu82HQ28do0Ka1Zobut9K39wQv9ntV5jpVACCu
Xk72dYKw/NHRxuMUiDCxxd/XklYf+Jn+4QKG2dPk8cG/AUyxKyM+EIiISmjqqh1VTEf9mBXgYXKP
qXTavfqtYz2GerbvA51siqIlNdVS58j39W+shhb9vsY5gc00Xk0fIdv8vFnSYZiSMTsX0shf/U57
4D/dUqSnRGMFbb4eq3j6OiXNa1uGMU1of5fAyQwJC1Pc5GH6PVSDWInK65ALlOkWEilsOU8OpPwN
WPI45cvZjG9p9G0S1kjaGHl3xWSu7TSXqDbPzoC39InEhISzKmu85pjScL2IgqjEJJ/qn23irCbT
0n6bnXurdVNdOh2URiDptHRZ0NC7IWUlMzr/xW6cfmPUODQrZOl71yeVMm402pJ6Xx1rhD9HWdru
JYtG4owNL36ytdFc9U5jPoyR398AddcryD3FlzFDN1gOyt6XXVV+6Y36xTbbb03fHyq3N14nHSB2
Vqv0JNr5Pe0KUg8bN98tP41zbycYodCewH4a+UO/8YbIf2GLH9ehF1fvsG7EaiKJ6tCqyV8HzKb3
Tk/XvK8rsr/L4IPqrna7z6at3XkJtc4xZ8lHTJV44uYfQOx5KEvDfqNeswlZnx5NNJL7wRi8tyFt
Hvm58ZlqJEVrddw8NTSpTzR0SJVv7O5bYTDCnl9BM8xdp0hcrpKQF4KMpmmXvgdhlz8p5bTk9OAE
EjS6mMRS+iE5T80wfCpBwTwiS1PXfIJz3BraY5t2ARzS8l2MjvXQ7VSSNxE1ZVIdJtG8mjL31a23
w2xXwePEq+Rp+9xmqcISf4GMp3FU8Az+Er4N9IiYMDlnaGrQo/ZFOn1ZflBAIFDKIuSQwNmLNj+I
ztbOy0PHRQfmzvPms2VOlrjqIAKxdsuZwVC4xZ8HbaYxYJCcgeNGmp4sPNLLSxZWw1+vW57ru/yM
yC9/b9CFkxY1IfILvrfIqRFK4ac1laDbHUM8K0pmQ75eHwHZmz87q3geCp0M8Kn8qXl2c1PIKzdp
oDaNqDROErQ5uGqHCxnzZQHscP46Lp2BfWz+skqysF8loSIWs4CytzxpWRZ9Zew3Q+JW21DqDnTu
ClD38mWTRtYlEt/smgFv1EvmFm796GayfvS6mUdgNr/r+anJt7EoVqn1rDwzOi+vWF6LNiDdI+iO
1qDwtGpbdpSlZALehqTzgNI35qbErLfrkfOeKnbU21i2xaYymugbBJmDyWHll1XCT3VD+U5bhdlH
zpQy0+GIi8HU/h9bZ7blprJt2y+iNeriVUJ1kbUz7Rdapu1FXUYAAV9/Onjt631POy9YIKUyLUEQ
MecYfbCICtIPLZgf1pcS43OvmkJ+zD3nuZs63Q2nkRdalmI16VAtLJHyf1S8dc4N6aciM3UjjCAg
AI/IklzC5xcqi1+bmC7Z+hJSpK6Fl9KXQRi3oy+I36cc9Iep6cR2eSNka9G3IXAvuvDst6ES6H4A
ae5l5lWfzRXAjPwsnCTdR6gtT2Kkmjsk1Q3Hi/xUVWVtrdknslmD2uAIHUMVGg3aJnwqBCNOW8+W
apfDDNlNouYDXjY9heAcW9ADFgPrOW09dYw/Iz0dSBXmpKmEVr9Sm65fpUXyWuC8rDtKoPcnmfaH
3xjtaUK+B0MiS+F416i414frBohxegFWsHGUS28mNgqQ+mykH/37aN2F43SwqyA/F42LygsiEfc1
iz5GBnN5M9rV8MYiItjWcevvtSqvtvg1LOYYGihQptDfuWzqTTz51oO2rHWIiHqiq6A2lO1IuKV4
ctaNmiXsKItHr92xUOUCkbRTkWgU4hQLYTyumzGL0O4YKguzIDcRARVpcq1a6mYDYhrbCT7n0tHP
64bOKRWfZWM5CiPEelB6vtqj/Xr5+5L10fq69SdQzf/nxev+/3p63V03PXXEXWMSvza0c/3I8rm9
xTLd1yKqH6NRZQHrWJwgbQz7plwOrs+0AZ0Lw+mv6956fP15sADTxjVBka27Wd80j25P0apIu7f1
0N8fKDLQ/q1Ed7Ye0yz1UjYBAh+/4wPXu8e5pvBcJtZOR5RxwpEBhTIe3sqU4v+ghl997rUfdm9j
JWn2gxUEb41EptMw88EEPd3jVrdCPDoTucLWr24QgHj8CX9vvmBqnXabtvbXOHcFI3tkXoq8iF7U
KCxUWkuG9kL/KuyBW7qAtMNSJpBp99K2ZvvC6qOnXKZoeSy76Rw9B8j89023GDKianhxBdr3iCYo
OHsjzG0QCF2vXYkl/jXG5sWM6uxnQBN0UzmYrYkfrY+CjDQgPWl3tEWTPZPiQTOF9fMbGPXvKTpT
T3XRh40S5yCjqD+k9Vx+J8IE00FefEpcsjuUOvGGCA/WbaWZvEX1eNfpSn96Jm539CEs9pDtPWrV
3PJnzp9RLYyXXJjPspuYr0pSu2X+w8ha90caGfU+d4G3NjU6Wm3ShldHJeVet2Airn6xuXWic4dN
Z/Gg6GFXcPMcdFAfC8QPU3dzWfdynZxdh7L7KhRZD8XgPfeibh/agYoB1bL6aZzc6olUVWPvoz/e
Jou1qArKEzlAyT61iAGTdbI0A5eH1NlIXbNbrESB/6ufqvhn7zUfHT3u14I103EyPO+AA6Z4C8r5
bX2Bv9Ca07GuXyaukxP+pvgwNcTJ+mVwU8qMf2adKzaUjfyn2EQJNXRTtY8TMoswwB/X93DzltPb
2UMThthXOO7jJEzIShbyB22M6ieQt8VWFFn+5rWEPWCRv6ybxLRAEMjie6UUfjG1LGY6anwI+QoN
sq0DrcVrF7q+iUJSpNMb97X8JSgEEXRBszWqiXhI8zXT+nG5Pisu/4mopGQZ9nNuS0K12tuUjJwN
WZz+6qsAIdFMJLKPtCAxzEOJivBtrFHnBZTIcmwU1KNYN1rBT8x13KYE7CZhu5cU/RtThpKcjVl+
T1xAYwXe030aWOJ7bmjnGanqq/Sb4la7M+fucpwV6UuAGgFWSfNQVsg0142KU3eTFlOwhxZA5KTU
egDAcnpYN21MHUbA7gViSFIONpfnDKLIc1s/CuYBELKKH0PrBE+gGTFMlN4/uSmR8y8bGuTjHtV7
Fv49RorkGdLWK+geOkC1S5vfVf0pIjqetFkWeCZKBS+vvH1Ap18zCThJZMAZ1WivFCYOnW4DuLbs
dsuqdDo6Xf/RLRkuSUGA7qYvmAdYZX4bJKv+IfnJLUNQTp3EfX1kLI9Ir49B9iojjJX2HHtS3QOZ
qXtEy+K+7qZD31GuINCI5IkNtLzxwaEn8CBK0q9dkOvhNAwF3we76zHVaf8QYFOeU0paToWvdsUs
eUo4t1q2Z+G05MVYnXuis2pvOQ2RmWp+f6sJRMVr1QULmKs5xTNZxRMcD1gh3PM1b8yuet/TwwIt
Tak6QdfbsE7VzMxipjdnT01VO+Foy59BHpf3blK/iyxL3yiOsQaqJH6Auf0yEFVuyV1out64N5Hz
wkzb593rOaLW79iYq2NCqxMEmCEQhGpL9IwdFqpHzlVoRwhb1a1vxv/edO38YyDepTUMWH2a3Xrg
mcHniCnG9FxYDrLw9eE0R/6VxOOm13kCceML2knnwh9/EaXGtzU46lnPR7w5uv+PNtdVSSBlhOBm
6OZDldg1ZTyiiiUFPknM1Q7+hEtCLBsNZPoZ6vm4sWm2h+sT6zHJQpRPeXl6faGMdYAI635kFejK
KD08IcJRxyauzJtJHCh9SEtx3ivzth5zMWf++2g5NhYi2IjStnaQcmzGl+Xg39fUrOX0ztDPf9/g
z7ssL4PDrc5GSTPm74+uz66bfCL1PhjIlvtfP/v3DWjcjptIpT0of/6q/+t15hhsuwhryZ+fWl6m
4/1A4Q+U81TVuDSX/ymarHFDnKHaOq0I9rZo7RvaYkaPNHlwYm08l7RL8PFqo3XxIsRWMUvfo2FF
7q5S/Yic25anzqSYTxsLlu7s5mcVC5w8ogbNR2DfPC8BPzVjTaR5UMXy7huLKi+pqW/OkuTX9gnP
yFcfaO+DnSJlyAoi/lSTRfuuH4a7h3faNlR6niMjMjC74PYwnTI9cDFMLKKdaVdGvwdiYx50pOJP
68YGQCTbvr26rUNzJwknMyYXymor7FjBt87X++fAQ4htBRLT5fjTUdkPDXvXETCR8Zh3mMpsDIFG
abkXr7fHgyKwBq7PlbEu/ej7xj+bpZ2F/pS3OzuY08XlHqLXRkqhnLMQdbdjtLO2himKhyWYtGsg
LNVy8Ph9w1PXte227nqTWXjv3suqf40Iu+97w/5WzIvLuZPGu5e9ZWiX4RAjTsrluQEueWJhfzDF
hMXKoERq61Mo57jeo97aegr5FIQKsfEE16+N9LaM2m1pTcOzO6FXbQvqJLnpa6+eiAMS5GwRBm0T
Qxmu7TO6Gpe1Ms82XQ0era0+0mWvy6GzF0G8W5/rUx95HvAZ6ggKkK+w5t+mZeFKXXfNdZsz8p7X
zX/tY6dgsF+eGXDonP/uul7mkSq9PBPZqgwtom63QyCTZxD6yXNj8x+qU/FI7m3yXBBjeGV5++e5
9VVYiGaf/PMIvdufTRyZfRj1Cci3/3dsfQR/e7xW3fhfx4Me/pW3brRI0r41O1oQ/3mnVMUlMzMH
LS0B03Rh4/YpHlCepGNlEAmhE8X1bhGNsVvPvKFtU7zw5FeV6gGNUvSZiPfZsoefbk75fLY8J3Qw
9aMZIj6DGggtTDiQ+JGa55Sq6GlS2W/LI2aWUOWniNCpp0zFONPcYh8xydrEYpqeaO1N1C375IBF
Nt+U43QQflNBHOSahOGYhqM1+ISHpf6taVD99115aevqYYaPdfXSDmFtpqBQWwDTvbqWRbge1Cf9
36fdIsNhpSWJgzMngojHj/zdrG8DZjEjA/dVr+WOiAw07tzxDpPZpwe/SebvCA5Yj3rUMlxgm4Qh
+ug8OJ5lNH21CBqiZacoEOELXzMbjVZsvJVI/g842LiH1diTzIL4vZburzlOw0ZvCphVA42JoGpn
VO8Jxor+sTcrczcZVLLr2JjeFcW4zSxHiyZUNSEePpDl4n0zvdojD91LMP7zKgdc1QHECkitZTcF
P4cNaxgvfItfRm6KfRBp4pumKD5KWECyUjfxpSxdfWCiiy/OCNyx9Az3Q7pWTPRygxcQO9TbIqCu
EKgcqZg0B8S5wTEKMrWp4aUn9LJ8cRxrD4VJPiw8pslihmXQgFg2ZRvvoAbFl6jT/j3kjwb5GtU1
cMpG34wzgVntPL5IVB+nHpoX0q8gqOj94+XZFqytEWjwmr+bos27Xb6w9hqnNc5epBNIG6xbHZAc
4/tyeF1wrhvHYIqZR7jSAivuQISN5HTnvfmODr5BgkoekW1m3TsdrvUwJk7mDMR4pEt0W+pq7p6w
Y/RUyy4SzfzB8Ihzc+iW0oYQj//reFXa7p2whr+HcxQnlEu7c5UV8wVd7nxZHwVTIlkBFWidpvIS
kTf95/iYWepCmlSTal+UI0G2WPFvDL5fSczJ1Zb5N3cgRjhpfGuXZVnEjSM7mn6fvYti/MgETny/
meWNcVBi4uGDXx/pbq2oKytKCiu3SMl0McXRmLO0szRTHJU9aTYYMAkfGBn4beZH1PjgJ7WpTyc2
DjiW1Am6Zb65LNGLi1HqZv3n4Zy5d7CaJcPFcWLqQWmzJosLw98mMxjJh2a46C6DGEP9SWgNhnrX
LR7MbuQiYrUzmsVnlBJpWgTiVY3GtMWIS3efsvi5dMs9EzrjlCaxug56o67ro3Wjlt0/x+oROEhE
kJ7TKYpC4ICDK2v7fzdWIYNrAQyQVmqxb4eWKM6iIlBkI9zIwxvegv0CuHoC8f5Ptuytx6sSWK2h
4bPJuLVOZKOUgXXTvTnY9T1W9rqtoyMzX8KRSjoDet6NZxJM8ASpjWVWhDQ2/T8rok7ZfMhWNwen
NJte26n0L4CVvjMVtOE3stb/xNeSnzLH/MDpX1wdRwIlNCdOp2A4lajrW13TT12RHvIayTEl9HMN
4enc2NE7mdvAmnzL2KXCp/c8ujURWz0N+EBCVEi0jYGUfbNw2iqbZmXXVeg8UugOGpkhp8T7lRnx
S9Lp6lRqVPoyczp65qbOUhFmiZFund78GofsZcx8IL8p4RZCO1kCrJfd6FfOi2NXm/fS595W3nFy
LJIeTsVB75DkYJTfzy4YAJgxj7M1P7SGtgScq7tWEhvZRYG5nVzTQLL3VTMPlEp7klUxXEhxqzOi
1kb8/4BfktDMmSBU/mnKOxGq+nVsiBqZXUFihxP/zrtanrIsERu4MWIjY2wwYNU2PUDkTeZXn0HX
hhMq/InrKYu9cpMk7qseK2/Xx+Ohh8AXFovnqxyDUzJy19Yw9mxjJsRTTu15pIniK/9b4dRiq5fl
I8B5CRREuFsrzdJQMDsCIor3KMK/O2dQ2AI/45YYBZepnSjxGTg5qFE8tDUomCCtbiKznI1Zf8ML
Ne5NXHhlRfE1K9MqdBuAiXlD670j0y914y3ZQ881OuWQDf9HxzorNcBPmGJ3B8vJ+Vblb76+1MBR
cd8go/VPKu4xzdu73IJa42PPw4n84QtZvTd0HZmplTmtfXblZD1LtPG35BcRIuYJbRJRXvYJY8OL
AnoKkWKXtkH/ngmSK2h7bssSUWTp6Yp+sX5zgio+NZLZDkQCd6ZgoCqTqXIXy2OcEFWVCaauhOj1
Gc10WDkYv3XfpLGAwrWgNDNVZFAGnimxORB5B1tpW4w2sbgVUlcSNZ6LtL/qGdX/oStD2bKs97Xx
qZfizYrrdtvmCt51Ti+AjhdaVloRF+zi2wnXU5mK4twm9i8vJqWMKTnemxZMBlrlAzA7M+9/UwI/
KQAqsdJvVR39o9Ok2dS0/w/SVTthUNWBFL3FyJ/vUgKzkfPlxhaxtNKJB87tDc0mtxmpWYyovpsa
Gb5uT69SWd2F8tXGJiXDZTJLQktThRlJlUyCx29dEmjApbIjUHftnllU3pzNEmjUehNpcgTA9T43
5FSD22EPWoa8OH7q/EDbW8gHN+sdqbeGoyUl7TAfXhCyhvqZvyMNXuopcLdNO0zhkLIe8nw0YZk4
mvHcPUwuRGvch4o2w8kYAnhidvJCmYzer72vE6QwgKsuk0YXkozwYpPZ8kfP/M5S2d2dXeeiBYxU
iPauVeUATxnRpTQoAiOHYEUyXYnM1KKQieAry9975Ey4/8e+v/Z6O50jorVFXbECz/z2inWFIPIs
OIG4+ISaAYJLTRAqETlmKSt9bKA4b6O+2he6Nxwc2/iqaK7cgpH/0Exg2z6HGfbKzDbVkXEFmCWz
dpO0Qrt4s3GfGYwfUtqAUbEJeqqpUivqpyLrqge6gFtTObuKRsRDAZRqY3QA7wEtEtYkSRFWvRP6
khleJ80ZiET2SbtQ3pxWib2tLZSxZHqTLlUdq8zmUL1YnBaLYHO6pmU9X1WWwPH8u78+GuZcC3PK
rn+eGDX0y9LK2i2zCiPsUh1/6ixOhpUeRNfN8MmwkEthbAyEt/eIoeLqk5fnUuo6a72LRSqwDwYl
nFOJWADdLQbOHKCiRjvUjI3XCZ1y0/vphjEeoptN8cFGP1p4pyjXac9zr99N3Iw2RtBijaKxqqxi
X6fB0qBxESthXBDe3h/GgKzbZr86CqrO/9kKYnfc1E82UZNvXeSNYdFEGmNAFOHGnxBhjEt9LAfe
VXcAUSNi2Loqq0AWdd1jYBZWGC0JSRpUZlzFxWONyAk5hRD32ZgfurRzNjHGPjKwNPtq+jhLtZgy
b5ecRMoYqLtB+p3h/WDNHTYeg0vdaj8GneuDPhXC9J5OGTrug53II3CL5lYM3kNK6BZGLWRZouRK
bhcgaOQZ3UOUidvEq475ou0oixS0GHy4hnF/pg6ONF0UhxlvliGKgCEyZvBFGVnYmLQN5Npu73wI
tINoa/oa7iEyn54Owp9aDQHPw65rWSO0umyvDqaCq6lHPzFNoZOwYtZqif2aOIU60EpCAcrdlL6e
y2DCGJIj39aYB82IgGR5Jg+agGzGzwE9eqlVP6Gp6HtrduEFx+hAqZMj9MUPSEbluQ5+NLQa91Qo
+MgKSI8ty6VzrzW/oqj0WJMEku5WENxnp/rdG+NtorD/RLUeEeeCG+0JSA7LSBU/pHSe/XbKiPP2
+WqsznpmUOu2VWQUx4TMlSeLdVscuI+p0zzZSQfAOzI1EAfIeGAcUW/XU+c8CZzAy57bje2DVDDL
Aaf2JFyTnTBoAl144qFeaud463ngomXMcqhIDq05PfR1Yd3WTdcN1k3rmmbbG0G5wzr07xMurTZ6
AssLJ7vZRx6z3PXFf392fWS1FFIza378P380AeSGcL2qw753LDB/SMb/vOn6Xt5g3lsXruj6w//1
K7n6zXPqu6Fo499pVY07Jgy7mKy8T6Kr842JQONDBoBbBeQtqhWDv1XmaD9jcEx3RmKXj+Zgyn0/
69RXYrjnxNIvsizxhiReXXR9A5oeP8/kvY+p5y/mcGo6k76JKnp9+CTu6IGYfBhJ95BwGUhbT86t
XZKMWhTl97ICFO2gQbyYbUYBCxutKMATJ/PLpBdUZ+TonNtGv+CCCx6aUTdfadLqCGU77bzuNsQs
hTggk8O627oaJMEOVxvaAXXUF8FnjHn06nblb/rz4ytVePPZKQ918jzlfvE6LpvGzf/xhTYQ5s2e
sHS5IySq2HtO/NSCOytdUVLiG/4BNXzqPYcMiDYuNo38RZgPLbVm8RWkFYGbctRDrZePoh29M9Fb
W6vujCct0y4FdPsdcLBi47aifMxuRC5XoR+k6oA/339KYiBTbaUtGYJYpBJczHNRfeH9DmDmNcOh
HpicDd0B8MMubs0fo9HVrNO5bEZp34tG7guPHGi9oXMTl80BJg6ZbCdfuJ8+dsGN68XfvIg5JYmV
yBkj2tNoJdsGJEXpOd/J8domnX+0zKR/KGI5vi1pc71HExN9f3IovPk497m/gLnNsG0wD3QjU/+I
Se87QIZHW1tIayYy9PpW2eUznaKHsu8Oam5ZNw/HrG/DDIdSnc9naSTvroh+GAYzIKPWTnWNTVmM
91zbEbSMhplY9U2HNwS29B5X72PWAal19Ccyr9/aoH7s4ueZ4qkgwGE7Fxl/aFpvOLsf/Lh4Ms1z
z+UMt/sfoNInvr6vngly2Vndpg4YS4TLyhA8IRWgYrQwNzxi293rjXYuOqAM87NRzSHdqJMXhXiG
YcEr3GcTzfE8QimVDE8oR5gPUKqXfImzedUAQA4o9vCe5CUoAjEWV2tiaaDf0hIgb+03R4zqny2Q
53jQX+qxgWrsYbrwB/fQZtXe8o07rJ7HlopkUMw/Yhld55/l2LBacL471rOrqqObmojca5dLzmBh
ZWxthY7Ik5D73G5TDsFPfb4hVz+1hfmG1Pi9T8kvxtyyr0vEc33xPXbsR2NQZ9rb32wGzGVxgsjn
mqZL367dV7LatdhqfU08dsSJClDSwfMoN3FfXRvNe3K94NEztRO1lCXbhfqkA4o5OA3NVFNHVnTh
XPmAz8NXzVNFikkwqpfUpkShT3jzIqbyLUlw2uPI0G/rB+rSeCO9GedCcR7T5m1kzhV10e4CRPY3
adZnLvIz/NodwS8PekaXKqk3Os4nGtVp+VEzcUZc9TIULVOugZW+b3CrGfWTn1MKEJrzo7WpydsD
5AzWVMpoub3Qrlykz+BmHrxW/+ZVtIzlUgxcPi+qQGJTcFltat3+heG51fvPqoSO0FaI3lxGHxrL
O61igaAkinymuaMk06FIxeekB6fSSHcOM8AxBVa8iFS3ykWtxcwmY0zMXXFusNqWrNvjgvTFgOlw
YD6O5rRzvOlEQni1kTnukzg6+z9G5Z5oAmju/DwH5Zew1TegsydUcNscZqOa7BuGxV1DCzzuaX0B
jOHLDAOnPyDf3acTFDAiXWkMhTBXjuWEg3nU4U2qJ92juj4mlEwsbNz9KzcRAj8jGIc/6NDOW6Gz
ak1NgI75fPSH7AsL4C6367sneNZrHAQrFF6xPDGcz2GduLuuLx64zEkMY+AqaKelJIJV2a3QU1LA
JrQgJH72/kMXBx+DIgElZfla1Y/HXt84VndS1nDtW/tkGNqxNrOr599YPZ0csGlbL0cLNMnPyi2t
i2H+arQfDkrBY2MwNnaDEZqmpu+Mn9I0vlo/Z+2Et3Iu9ihEnx1HEG80Ybochgsg0u90KxBZWjHC
/eSmXP2VefbeNcj2EFnGChnFf6qp73OPt8tEa0TR+APhERzjofpCjn5qXC7atkN76dEbtxBEE4G7
CA0xgW4855tnotSIk4qzYH7t/foLZZiBRwWkPV+9/D45EyAgeIRBfXF+YiPax814N7gx4fwqiwQn
Bdel0iTKo2tdKVoKWmhLIqTMfPyY2hlNaH2wquCOj+bRaUCdsdJDcpIdTJXCvEI/UM7nON6X43x3
IzvFSpbzRSTnSjpXvcWN4MXcJMAepICZB/UKsoaVJ93K0f+ZzMm7FWf3OaDyqv6pmClBi9/K7h1Z
RX+p4vi3GUX7XC0QfCMGl6ruDhw2gscr5aKN4HyTlDaGFtoVUhqb5auvGRj5y918bwZU4S4qCeTB
UEu4VKBi4QqUWKhj/2IM4ydLFoQmhtzJOapDmWSPdq2dR6s/KcChy91Gz6MPQ5OhX2KN8fRvk43j
yKNy5xZEEnBvObh0a2MzxwandR+DIGTAe0Wu9aQrI9i31kM+OF8WoBlnAJYAK2PTJDm+j+57XURP
mcsUAhHHzhLg4QJE/7OJjskuxQ9y4O8Nijh8/cXOxCOtcbeDCL6hcHACsVfN1qcdOb/cscNOKbzn
moKLoVDe6TL9MAs1QaCELl1JCle286js8TtiAKqFlM4SUzxPtvHhVFcWwf4GS3eM+6Q8WjNn00BR
JKXZ7dX53XadR4QRu7oaLwjXsK9L0kep9Jo1hUGi3r+yA2yFQ8fMlnlV80Pz848n6GXV1tEMll3I
D71Bt0Nhc+Py/eIzX2hJXXLHnvqtq6p/5ih99Eln2LDIYCZguW92h825AgHZCrvbePAcqvSe6nQN
B9aJXR3sOqWMYx3E4QQf5uAU/oFlShQG0ryblU0OiZNTa8x/V4l40z0I9VZCpYYJFU6au55aKU6K
+eC6+qfexMDTzR1qw22KXcZhMh7TrYjyjauZYcz8U353smLjoFC0RgopOdJoCAvT0O4MmFbDOGwx
JFjkv5D4CvRG3wmVHEQq9n1GsxVjVO7FUDLzPdJhu9jnvG3GG81w4a0uCRNR7Hoz3+ddtuAbw9Km
JD5tRYKa36AZHow7Qds9dzw6HlDkRYkKXCJlqQ5Uq/O5CnubG6xoQtR/ELKMEAvvwbLJfC7ksfes
nSDMWOTnbDYPaF33Rh0dEu+rYu0EzvLkIotW9XgyK0KzLdLu0jd+9zUHNkPDZ69rE6S++ImR8TzB
/J6g5sWje4gM6yApungUtMQ47ZWP2Db19k1W72PWvo082Ca3M+GHVj3t8lqdCP45Fjh3B8oYZWY8
9fx2w7L3CfoAnGxhsbjXO+0oHOQ74rWiljtx+4jQplMUPsX5QJuf4o7ULzAk9rXl7WBMHWyVHukl
7PTaRjCa7uLmPtAFicbsJPVgr2bjFC2FBrwDMe4Nlnn7wg+QUYzoLXQ04HyBtBtj3oEAOqNMT5U7
7lMzPTVk0Y5ug0RsOBieDO1s2mupu61giSQVAUqc4BOFqI6qgdc+BFwHqgVl7Ok77E37Ce2Fw1oZ
gmEohEdR2CNQ1N2pTh3BZ+w7E0EFNJyaIGot8kkJ2DbOfAoMLJquCwThxfKye1qK3QwopTZdVMbe
UeshrWYm/2JMhtNWIZGiPI2hed7ZOguwAgxunDJXX2h1I3oP/cWHUL88X3ta+KylZC1XW6w5p0LD
8FxMYaMVtzzyTizgDrVL4KYzv8Z9uFi5DeuiS+u4mHAX1dQQLn+Pl2RHmorAw6Yw6e1D3tQnG6hJ
LhHmk0YaB3bIAv08eMV+Euku9beVZR4lySj1ULNiEJfYLq/5YF/qJj3GOFcgEf+sWVsZnLyJPh16
xzm4hQqZMxLwDkNg7wl/l2t6mMbJXVCrhe5AWLx+9IliabVTCVRWd37m+RTmTbt3NOecBxVVP//E
9RuO+lFo3XlhZed8Or5iWudvcuuXWjQtRb+vmHXWoxvmGHVhQ76LWlxxN8ftD0WcUMX3ZunGrpy1
HRJ0HFNaCOuB7zToDothgxr57Ai+9B6fN7E2dP+XDS7Ko1YXNLoGdLNLRmAGK/G0ErdgKMcHelw/
lmwyeBONvoMU491cm8xISQ/1JpHk+UidNmUdISbOvFvnTM+jGL7TNMJhs4CaVr71uukMZ79COKQ2
J9cCp4go8+ZjHI9dT5W/QO2/RuNIOjWX2UHn0TeFR3oUkVcJjir8ARWlVaPVWOtO3ZONRW2TRp1x
7iyQTKq6mOUnuj1MZTXRP8MU5WenmL9WBjvFeu3BT4I6NHQgCFq8+E2oAZzKRGOhI8evGihGFity
M4J7sjC+s2WzcrfwmmB9XeB9hIm1jPeBftUBDFyh9b23Y2O9OZS1ESr7oWHGGSz1/l8m+YrhXndt
pIzLRBHSIaDZlZxWGNOrY88dbatCr/auvNEKFSS3LxnyazA91deZNLXgFznF+TVWbs45RFpyQdmf
Fc9QXu000c/ETQXcLnoqMmVyYLKp9rA2p3DF0hB+lxwZoHZWS8hOVVXxGaQDE/A6rbaMPoSlGdAL
Vha6B6eE0v6SDYiMh1uO/biC71YCKgX+LTD68A/VRyR6jlY1yg8swR8ajfUNboT+gBnRZqigiR9R
sv/zXoVJHk0ZtND6sRtUUkXMHdjgOEaHPdCMZ6guANkArobdroEI/8+mGvsJS3Gh8vdiZBFfy3I1
Z+cvcQlDZuqPMgZtaltDsdzsBM3qgIAJLer9baElTFYWxvu4pFlUOnf9P3/QNDAVT+Q5MqbfSdk4
9wzj5eBjbVpqNslJ2gRQLMGhK578LwdathILjisUPAjPoPAwEN6pF93JDLr+4c8Hozr/t+O9+T3B
1ZOtZcxk2NhPrOqHm1nER2gk0WXdqKmNLpWXfqqU2CBpLPSjdHnWvOsU8+6Oi/hk3UibYYLey3nd
axcBU1O5dxvP6XEFBK/kmAZdJxkk8acszNYKn/6QL5LJ+N4GXs39Ok1uxqxrNMNym7UTv6lbf+nf
P+nPvt/rCwRTxfv1mfVvUpH3RCJ6Sj2DNs/jMDHriBvhkz8rpzuG2t+D73XHabSWTqmOWt6Cv30b
Al3buUu8yooPa9viuVPJcFr33Nj+mbTtiKNPKgyDVht2CxNrsO23jg/nCM4yuA5u+6s0p+qw7q0b
x5BtF64PsZS3oV53296fsAZkjfU+2QMBqco8+E48PNnm09gp8x44tFqBEYHOJnz+WptNi9MyJlKL
Mv56nL/9pEdYBRVla2PKpodk6JCg/n9kHs5NVrEmQkTcDdh4XbPbTxGpkvjdbRREy2a0Y3oUMnNQ
eiGDwTUcyTBpTWuTKVwL66YdsSqYqEvDMiOQwDAsxoCopRZezjILXQAvMK86h+mMSJ/rPH7Nq+RV
k8ke9KV5HKiFH5Df4r9sFqbPMvh0OeIrb6AOp+saFyppbcflvVHoDKcoGGj8BOpIiSF960rGYBvt
E6E3qOmArHZYdygP9Xw4j3RFs70N+WvTLf/5NEJL72df6fJNz5A87xFj7B3D9qGpDVDaM6KBZog1
3A21CK2I6D6/B+K9lIFNldk3ujfWzf4frs5ruW1l26JfhCqkRnhlELNIUbJk+wVlaWsDaOQcvv4O
NM+5rjovLJK2ZUkEulevNeeY+vjP4sCnbza8RS1GVIdSfd8NcARq06WxXKqr8gffkfnEgIgWPjy7
qbGGXal1QUvSBAsGPirvWETvQWR7CN/l3TD7Y2fM0zG2Mi77Ks/Qz0v4n31yjTmwH8Ri+LWWh6EK
OWbLypxXguDEDakOWE6XysbXc1gFBa7vceY/sRJInX+zBYbMZtqPmIjQqJO5gG28fI0sJxp3ht9x
eHNLMkM89/QgZDlmSrxF3XHmqHP6avoQvDWdQ9ywMY2IiWPYbwuqu5t6Z9/G2YePQFlfeHiWyRgW
imj6bkXeMx2m2pnjCzbp6pJzkV8abFenpEWa0hR6caHnAuaWhuoq88tzFYHLI9tK3y06unPZPSVx
a9JaQXLqRtyqtlW39IjMMdriN/CxV6QZHznyv6NTad5yxq++mk1noX9wFQPISxD8e7X9bzWBTyGd
QV5lG4Keqmf3mnYjP3rGr22n53Z+KpvS/9F5SwSS5b+5HJFCi8g507X0fYsAcjP4wKJ8AdW57lML
ranj7XTDaNf5iFeVpC/9E+/GjV+XpPeGMlhLbjGEwzlsrr7dvIS66I5ItoBFJzZ6ueVlzhZ9MWmR
uVRAenmbhtE9LN+xLLfRVEeI0eAfmJVNX9KSr2w3qO2aViuYOTUE62wKs3APpCJ7j2gPawn5yKjN
UER7eN3TNjwmUHlUlm6dM1fneLR0trhKUu+P5xbfU+M3O/V5dGla7Ht4WbQ2ZXQAsdjtZcNHYCJv
aQKUyepTjIyaIczSnJrkpzG01PHLlwslMESrjPoLVyPRt+RxHE0dtweCh/T8+LBI6MqPVRCWhzkY
nsYhOYaJFxxEswSvOqVOogBQiJUzLrPr+b9RBOpZ47eMBRk4mmY/rPRGIwW7TrLqWAC4/YvMLJcx
XZjFH3a3XNl+7O/Mvn0tkJjh3M9pgFae8xJngbUSWdfuwRzDUOsEjL98Org6U0RVrtipjxuTkUZK
MbhWcVBGb9iMVKedm7oSbRl5h0blJBgmgVSWrvMtcSliaQOnBec/W2qEwQm8oz2EYMKme1AaH9NY
y6te6k9kvBLHFVq+oIc7uRyR+r0CXnmFa/wmkWD1TPxaRcKpGz2VLZ0k8pWPXQd31XYJ2MTSi4LR
M2H/REF8b23qSmYU6Ldx183JngxDxK/ZTT2oyJBFsrBco74Zf6WGgZbA6rsd1s/puUqJbVSL8GNB
1YnYWhspehG1no7A+jRzQFY31MQsLdfzIPxs1+Q+nm9zIGtrqVOAE35rLY4prdGti788IEDMz26v
9beBDNCdWhoeHLbSQViG2sS6TVnMj1PADanMwr6p97JsMg9JyNDSq24Ke9AgX4JltCyDWin6i+Hs
9aZOno1aWCBMsSxlaercfdsFUgBX+ljL0bkHAeIA1rgb+HoaTV6V7o00M59DrFP4aYE+hlMXMd3+
WXFzvPaAJDI/qZ/SFKm/YN6z7SRwjoQu62ZGxrczpuQXPPLuoIJiEubSe5LSJv8TTVj4qudD/OLI
AvlhgBvUA1DTZa0FWF+LzAugQOc0DWhMFkqDO9CiRDxAzojU/It6zwcyeBllau2LSLyp8i2qoXFY
wNEGQAV7yTJCNOL0rD62Ok7Roju0BTnWF/UxS5rg2bEs9xm73sJKjTzzJ+Bga69KmBBEjx5IwkNp
UV11ysonW9aIs+1+iLZizhss4AwoeqKq//tmTYfHJCstAQCiVi6xvFNrhLcLjB0vKveCTDVnIyKk
WYwEka6kRbh5VN5LAMEYeERpOG9qCVIPXez467FiABZPwIDXEBMOrWO6x1ozImK0a5pxLo0UN6uR
juDZfKvFF46edtvPizpjyZuF6Kdf+iRZq7xwiLHJypoHeysWY9RB/TfqT4DkZsgZj52JLWtVQcdj
o62CoxEzehtLsm19TX/Vy744mbG0b25rfEcxI4T9YC+xjRwxbmiIceiPF8Vno7QBx+gFzU605h0m
b7CzJwT1CqMNp6kDg9040LIz8OMW54kDfaEXVXzEAitVL/p5G1XiGOKL+50UWsf0a8hfMhoeT/NE
GqQ+B4LazmIqsSxf7TDUTyHaIDx/VYdsCT7PPCHk8fyQ0IAkrTYZBRCtpyp970acw1VZuDdToDUz
Rz9nn+wcYCfwWLxgA5M2gtkCy3mJYG4ZLRywiV4RAsfPanmwy+hLfXhRTeu3jezwiULUv2nJzzop
GHw6FMNt2p6Yyr8Ds+EEEVY3YWr2zSRkYgaksrBMJ1ryIlXp2cs3nJupcaoAhoAIpA/nDDldrv5d
UfZcaZwmc0jxcMWkxejBm7X8toH7rssl2DAOjZszl58hp82zo/uw7iOUu1wcEHNAOHFr8FC0pHu0
jYwfWa9JbL2Qm9HtVDorTJ8nszBursRJ+/h8xhqBdObUhKpAexJGBOtV64gLiQHimS3a0dwlF4Mg
9BVVefpedDiGhmqeiVnu32snkG+GPvDX9XFtDtgI8qTY4CbRXsLoK1q+VcLJs2MkyxMOCP3ZnlNt
Y0RGcEFlCRYyg6v0IN4WOKuM8FL0jWTcIbz3MBleULDM90iKTRb68R8Wja7QX9UhmHhtjy7PEppQ
olFEbTT9dnQjpTEX56emI4/TspONaw/pe2gTbl28U90avywMVJhUmJRpEOedRNDL9+rz6NQ/dMsv
nmfAi3scYR9WlX1Ysb/pFmKkhgBzJeUsTkHITL1BA3BWuy35deyeVvMSL2ubWuBwY9Tblm7C2kBD
eglJl9+Pw0jTWzPTTUYpDNIze6o59zYGd4GbEHCGhvzIlicGjCL97xkdwt40DHkF74rSj2Q19Srv
6uhoYb1NYRA8e7KlVSbc2+i3LltcgIW/CPTPLLJxfwzZuWlb+7V969ORsJesym9uKddJC6nGfB27
sAD9VxWXHor34x82mQvXdVkWMycC6GDyUVTRrD8HlYuA0OvR6EF+2ISm9kvTe6gl4c9IN/jADXw5
GTiefYT8/+CUgXGA+p7z0xINpB6MnKlcPqVhCVrARbUfJK9ZLsQd9Yxzb4oMrNMINiJf9i8UrcfA
I0kdxs5XUcXxD89PvFsp7T2i6PiHNIalqqNEYxNktheJd/Ccy7Bc/FKvcq+0oIF6zVq9FAb5C1VJ
r823c9wviI7CCgfT35VWxwiPUXk8qLw7v54/O9BeqfWdRt296FAdEXBhL/xr6g4YOgxTzv0MvYaj
K9YwzNz7cgJsTJ+OPj5VczRhI1O5uDPjIL+F2BEPJtLCTm4YFndPoYi0u8/dquqdNqx/+5Nv3RvA
GFufGdtWvUzNvIF7ypQPoJO/i/3sI9W9W5VV04X7QryNs/8pp6S+dEkZbSfI0zun9vjwcFKcJtTC
e7slyCXoQ+so+ukNSUnG1JqTEd7XBSMUMwAP03MTj83WCXPsMnNf7Or+Rz2m5Rl8wQmeTL1LlnbQ
JL5YEth7UhxPWailzzH6in7U+ufa8PdCZMae3Zuhn6D5LuLoLZAie0lS66cYygAlrxsedM2dPryI
uZPH1Dkwp3qtYrECuzXP9MjArWr9Hiq+uZqDCTWcmPhHcl+bxMEYe3T60W4Y+pQo6Oabb9h7wUCZ
7aooKbaxQPKqFvDQNfVPJrQuXGoHOjRdYaTAOuju1MyqA4szTcYpS84zNqGdJVvUyk0JYNEwiyeT
/ts+M7WC/nTToBZBNQsQOD6yGFaAIrL4SCk00jK4SiEzTmfYUomL3Dh1bH2gN8aNuhSKvRc717pB
B8zY5bso+33atP1tTjKAxh3zFI5V7rrW0upgDpLJTmo9d1F0smZqbHVdGA5YYhXEDOR2W88kTRm0
sxE6R/cw+paONHeFHuQ7k18e/j3wNBCq43Vmin+bYioIMMvr/RyQ62bm07tNlsJLDibmyYDOA37H
Po1h31O7UfWEJttDAE6yCzLULZb9YpVugh4Kul1s2X8oLOozUbTNWT3THElEQK2bazfispEpxkZ/
sZUjusUPrV/5t7NBlUzEe7mOypmokfZsax9Q9rbeXJoXVQg7bo8Fj76zuRzarOU46o2JhARMP0h3
8/lHY1KePZYOW/BLDaHPMTsJPzy6CKs8NJmlZfq3alg6TbXv8PfST66YN7atdx2ocFpyQNLA4SNp
hLYbRrgQ9TDLTRkDAhqlVvT0YxvviIWnS/3qA2irdYTPdbNa4OYK+z4skPDMMGtU7aO3pk70Vx4S
oucBkPq217NgrbIH66IbtkYbdeuBc03zNJgDKfJLa8cq3OKJQB+JknKQJ4LhJMdtJot0Rh+BmWNC
6gL3yDfxL1+KBG81QMYynUJydokUD94Lj1y2UHflrsaGFoP63uq+QerYNEYnhCb/eYiXHhVd8s88
J1zahPZ2y/Gr4EXoE9iR1AdxRg87Z2C0ERUqW1Ubc4ih31CCwodFv08GXIy+0cBEW7J0YtJb48gB
HQxiX+23Y1b/g1S/J37QQCPd2MGuCyG8i7pDW13DLpDEKKyzgIJuM2hFtPEZRq3N3KqvKWiQJcIk
TTz/jACVfc4spWy2XoFyIfashgqGBbtuin4fduO51cSZEQJlt9Xfw8p9qxGNw8fzzj3+y2jD8Vgg
53T2dvWV2C6QTOJjVwOrpoEcnuTjMeMsqzsCDkFvjiA9XqJhZE5X9y/Ufh+qZ+Dgu93bQ//qIQYa
+HRvVukN94SglNn19XeK+GbTpgNnVr8DQbo8YJT1IA8SUOp41s5OpfEm6E4d7aV8q/Ni79h+sa1m
zBuGGb+a1OyHqsWFik2pfdwDXD2s7brlrNVXtBLbOHmT+f1oF5hj8TONe+roMR8B+85EbbFsgqt1
hve8im4lg92jWSSwIJkPbAOpM8koY7yFc3EiRPFP7y6AyypbJpldcIhFAzTLrO+ybeNbWGN+Wo6g
ZUrTr6XDsNKGGjathx240jSmqA4H8UAL4yP9BuPFaHXeK+sL0Xn6EdbcWhV6feG1BwfKfz3W4hVv
L4rNmJhj4mOezLr59HPyA2rsF02vD2sJuIIBajlcGsujPeTaYg+tk3FDVm+ZjQS/gVh+RlQ+hsGI
xA+LDw6b3ylb7WqaZ+s4xaP1HErSq9u4OSaG9LaVzckAxhvi3GVOMlfdmVax9aMKNOdZpi8ojrsV
KfPaLZ3p19QaQlyjxMqTlxNYRGJdn50k3HiO+NGqtB0/zV+NzEw2kdvHPxOXQzbAQO/otTh9JxCg
kVsW60czKcrQgguPZpVZE5oaFD7E5lSGB99nnh313eLiwJUxD8YXw9XszdC04tKFwtuRZjIcRI5I
JCFsVsX+AMVBKhLjmm4NXNM2+2qAas8zit9mnsX3x/+JEG+rFz4cVPi+pwjWxJX6O/mxoBLNIr+o
StlIUnCRY55s+nQTj4gXNB0rpzrdFHndbjVL95je0Mt0Y1KIbI5lG/Wy6exr0iX/OBmgTs/VnEs7
N+0LUsp//UO10fqWFEjGge9mm2ESg1CEvcH+ACwNCmF5AgqawIn53CaWdjEKy5+RRzAWaiMH8hwn
xvDTXcYK6nYIsyqFv7A05qwix2aR+O4PUtF+Y4d1/kH/AiVKeG/u1IgnZJPT8+M0Keln12CwYUq6
w+qRdN6Bwf2Ycz1azyAr7llKKlNIdSaC4ae6Oo0oYcpEpO1OrdlJ29SUtlP5eKkyqsMSPHYx8gOV
GHb47bxZMtjaHSb1xBs++JryKOmXPAWsl8coln/IpmjXhF0QrrWczfWk868U/u1K+KLYwducm2fb
jjlTk47g59Gl5kx6rayYDpoz/iNLU5yQhkaviU90Els5zRntHndR/QU7jODOof6aeDJIsoObGMBJ
XpJRC92XsafTPvkOyaX5OK8s0Vo/GNyil3N03tPaEXDTsDE6zmVIslS7QrSc/GZ892tvmI2TYdOf
UM/4FZLaEuefZGkhsrNRhPydGQ9JXmLBggCkV2LcTCLD8l8T0RGFCu0X3SahFYQggJQnv4updoJD
dmnBqe6bHFHlrBp7HrG9ZD1mcuJSvLxx9hqY19PU6jmYe0HzeaJzXhAZ1IHR3dbYURG5ahUNr+Gu
ct5LUZFzi6h8L6cSi6Whg0VIXOtkB2O2n7ALQFJnNutwfFe3ZlnW+aJVIXVUF/0ZZhQ8Mrbg4VxC
Bif2/dRYJtY13Tj9vbrUoGRuKOJKLwYVuUQ+o7DhMoc1vsYHRnp0WRJIHcvxe3BYedTpmVqR/POq
qHZdYhAajcVnE/mvALWsr/gNwZL4x8MsFZNiIEzp7LxE2K8OfI+TWbZwo5cTMRTiggA+cHrpjJkb
uwZSVTWDA8d0MGT5jfWzftN1Y80syXtRr9huZqANwPHUSwKKoycAVvoWERyJgxbNH2BEzQvWEbEX
Dm3pUMie7B3bcCDCdBZAKoewkP/ubeoZM3bsAGpBHHXIX0tnSp2cqCjbc0dylnrr8YCIat12PXkM
juae/j44SYlCvqk+KKsjfmBeqT/s9D9i/qUKFz0PwaP7GmmJox0c1QkVf3R8qlGCqqMqSDw8stTp
GxMK8zkPSLFO+iR/LYueZjwXAknmRtyv1cjr70OcNJs0AvwvdOo1KLyrTjfjn2UF8qDRMaUnrWlf
x8YU+BfiL7x+xp5aG1QU8VBB6/XE+GIw5GSyfNZAmyPYHpG5jRz9moBz/NAHrzkAUNwg157QTXvQ
rtqxvslobK99fPv7jnp7HrBKFSMbYzfBIbBi5mi1wZGDiQiiZkvYe2fo9Ce79O29jzZrk4gWRISL
IMDCx7OB8wPlsZAQ5brByK7GC7PUhu+FcrtentVulV2d1yS33UuOJHAAqrHJMR6jeEF5TJPMvkQa
cBvpOPPvwqE+DkUTHC0tMKAnI45QCgnyZhK2hDSr6N+4bbU3OHnv/ditX3BI509jFsoNlxoiFhm2
uzn16It0IXVDFIBVWi7ruojsjRM51hNdQvHa2FwzlR1++j/UrWITRWI8sYiH6NT76FnLs+LFE+W6
EBDR1Y7Zekx4Cxe8HDEj+DIHedEGv30xtKJ6TxeAB32wsaETYAtLvJaCbh6QHiBfji4YxBdjyfiw
985mknnAGMnk+fsyLqHHEhdgrGEvEaqjbvGWrJqD6uZX/NRHGFLPoMzqcyPH8ozIfx7krpAgJB8x
edrAhx5FqUE/tWuu6uDm+mP/xy10SvnWfx6tDmf4sth0y+LTOahh+6ZkfBY4IFcrB6+qKFxGmELe
8XBBEG0LNOu8cqoAnGd4UktVo77E8pDSAsTLBmdS/cHE5ATzrB59jwRtrukttJu2yCVfFpgtUc1y
z6rNnd57AYZ3kWMf89p3z+wyZifYturCusMEphEkZ/TgdZBsxwZIrDN350TQ9EldpnMzXStKCwaW
Rs8xv2k6+Vwwu8TdiTcYNhBlF6CJ6GoGGUe+qIGCje7zbxs8jedfRfursvkNquBWfSp/o1IaT6kU
7SXoAtpwCVIymgNka9X6kt/bvocRraSwf1Zhe7qpI4SIIZVz2oP7L4xrHOvyXqEU8bPppZNTuif8
ifF3bKJq49h1KdyGyL3QqbZ+2JhX2+w/SPrE8ZL15aXLklfHtWY0gHe5DHLoI1bX/Io42udHpgeA
wvv00EwtZVIB9/o8E1xrIuYSLZlPxOHyuxVW9cfF8V5HpkN3Vjd/jBJ5vGU2OM3L4sfSTizccHxj
PNivp8b4RCGCXkQtVCMSIbI5B2KbuHejS9W9Ul/Bapztg+yD72QK4scJMyBMB4gdqvyQzUUpvkKS
2hfCjn2Z2x7wW8I4QZs8TGTon3IH+YLXynhnz1XIt2K//qfgYm5GLiWIjuWvsd22T3nN9BwE53h5
LPi54SYvo5zLg1nQkAnSIj3YC8NA9axLTNbrLE/itXrPXH7kaWbsORjCe1IdfC3DUBZpEzV0ZdDQ
Z4mtW0ffybp7hNGpgye1foZtqtS2vo44bkDvfzdCmhLgWCB2uKDdKzP7TAsNQn5HsytAJ9ovGaLz
HEIzzOJ2ay+nprmJzJN6lqbdzLQq1zcV05VzT9sittp9azh8UoaIjX2PNDpPy2uwzGdUj4W/6TGF
l4RSQQMNmJWbyXNWlK/qujMBs6/CcOhW6RL9xcFyz50wcMLiVRB1RHuUQFCVCCQMvGKXxPO77tbF
s241uHuKskRMnqTgyBIGGgZjCwkGdhUoPYuLHVM9Ky38woHl70gOcXCXlvbey3Wqxl48F5U739Ek
gHicLpCN4zWclPKjxt//FNgZYvkgA5zg5hOBfMg11EPsGAZ0u9na/H0vwons2tNGTSmIIXdZYvUZ
nrwR6PIExzjbNLNGhyOoJUFsscT+zR+ol35Ak4SaSCn4fMjFrAN4OHpxxNEJe2h58BglPZ6pl46V
/QKh4O/+vh9EZN/KWUt3U4uJHcdysKO6O1KLB0cboNQJ7jOnANIJLkaflutJJL/1xmuf1Z21vBIE
5p1cq3tMnaZFieWUPiu+BsBWG6MELjwCMOxQ4R4a5Fs7iTzaBBGC5Rl3Styjy3cYlJ0Z01QntWw3
RMysDVCEeGGWNbA3hx/cUuU+ZIiK9JL/cTdgs39SwsOm4k7fgXqptlVu1y+jcWyCmHzJJbMpSJg+
h02CANENr+5IxAifZzyl3TumgPLk5d5enT5c79WWfUn8nniFOmydhJuGN6ftojOSZ3tVlnYPTSiQ
+NcILCsthAdN3cGoSZJ/eglCGcCNgAEL43kZg8QhFhXgHcOho61+Kg38rxFs89UkyE2HlpnTgeQh
L3zj2NNOz7zxrpYRQDR3ieY5htdJTHDA5C+0CN9Ezxs+PTLMay8mQshEzVpyemnpqrVvceLHZ1W0
hhMYBekb6zGoyl+ajw+m5LqYUKReSqvfhVHpgXG+hGbtv6lcKDvR/+2WG7klKeUQ1D1ibTtv99Kx
k50wY+/euoOdXGabUnYcy/Ji2loJ5sJwf49l+AH1+aouYq31r0iGktU4XIIomX56eW4e5IwJdAhd
/Rff1Tv6nX/q2MPh7ocIFLk2/j6k0hnwX9hEq0U0krt4+jnF6bf6KJ2qoK+a2s1ejwPnqgk9hflX
eUfQ32JN42A6MYPBjbgBQVG85EW9cIgMvJRDRxQadQ2RHdUnSdr5n354oztofGKS5/CcOAk9Ijk/
iywCQstx7JlslWCv7i3dwjrgNSRhqZdiqdwhi71MgQlEhkSUlW0M0XXMSOBc9aTInFK2bILv3V0E
S3wFIYsdMy3/WZ40ICZurCbxyu2Sat+M5AaQLTTjwCN6r4jjQ6OH2rf35dkSvcugfS/vCZQ3K8cW
8Sta5n3CHvFiA9Jk0S+XWANSGoKaG1B9lJ1FTAPZtv9S4eXgWr5DMEEr8pMjeuPrNB4pSUAbbEgj
/hrdTPwK8pw9DkQA5Ix+94gPa0R2rRwD93LLb9orO+ZHXvIUVwk8GAtHlRGx5g9cmeCMMURpw8UM
FglSOMASZFJzRMcXA/UYadhkEUp6rRBHObjdsfQr3EuAZXyTb7IS8hjlVfUemC0iBbykzEKSS8N9
dxVlEDAWt75ZF7p9XLhYvJYxYGoaBF/T1WBTlgdOUt4zZjp9I7Qkv/e4GLtFb6A2V9XXKCEYbQ3w
Q3z8Wn2Y7eFFI/One5xmIDpVqdR/B6alXRvNumoEaW9Nr2Ymx8ksLab+T5lNuUk/pM3/DJlYMn90
UdxZH8xHFe4CjTgbjiBDLvgnLOV7iDPlGFn0CCnB2hdkiPly889/yEjKV5nN6C2Og38jTMyvwbjM
KBy2ZCXj4VyhBNIzPriLro1Y8BqyzybUfrS8rY/C86ft4MCqUyHo1Mt4QNh9bFGsSZZw3gK63rfH
cUnFA3vMmUMkUJO9gk/q7OaQ0awXWdaWTDAWoSJAcFTAWGwN7LJhyQhJM0z/2s1r6XO0qljDVoPX
Tx99G5Y7SKt449vRXKttiETV/2xIfzcpFxmZHjUXraJFq3XR8GRosMNWphf6p8cSDmMofgiD4Qnj
m5vA6CdVeJnGmKy4kGQZ1a4AIOZePAsrydK8UFMzxKC//aQUu4fK2MmKg68BATYisCxMAJOdE8cR
mgX7n37q2mNGwunKB4xXMo4hb8SOxVNQUNTQtO5ucIewmjIoe35cziAM4t2coGzKpSfe6wGtnUvI
/V4dejJW/VXRYdPOSdEoSKN9x4GRrKM4sV4S0sYBLwwkBJGLZSwVR9UCc3NQey+Zt5xIoTht8oqM
Zuk13YFjg7PyPR1idu5j6QxfHscEviXy9ej439C3hLfoj1pZZZ2URxoqCBBRmNyGOQo26UI267PZ
PSJfY+HTUAo4PX60Wim6qgy480yu60r3adm7jmju+Ei9a0DihoVmqrdp8zEGnUm3LZkReABGYChJ
6wcpCLeI0y78CJdkk2ygs1i4oOOQeNFxUh8HRmd7VxBS8pCC91W/1fSifarnRr+Tbq6aBVmNPpk5
aOKezWpTeThPsWecRFslZx0CFsDWYC8M66udowpL3oi3mw5Af9Yjzmh3L0puZWzUhE1EmGJJyrHK
gqDuqUsvQdzqnMGT8ndMYkbq5WSRRsNv9WMuRv4rCTpPSVtN68dnyzjELmdk1lFPK3jJlG8nzt5e
SVpFEHs//dbOfko937s2eVFV0Ombx2/oof62/RT8mKdhVLQ7ZH4avahR6XJMEsrVMMlcJkrq2f+8
9Fu+cwJLfwOIBPXjCYmtwrTyrZrhpRH5Sa5Nt+qvQlpbQnLJmjyE/VBdRo6N5PmZFfAOT+My4DPV
4khcTYdY56XgdxLiyHp/wuqSB+U2A7qxEQbua3d5KGX30VQV9nCLcGv8CvmRIc2aNiI+AXwcjxLt
fzbksQRUse1avX5yjbTb9XksDo/fyGOXGBtqieX3SK3w0ok6PeFFv2jamLyFU3wHdj19DEP5lTEN
9qP+tVhGEtUQLO5cwmZsLHhKHgRW3b0FM/5lSDWkBS+SIfK+Q4yk6S8l8Pjr/mCKnewq4thy2dWP
anFeHFqD5SAcsm5KUqwjP4Hfgwln8NNuXc7CRmt8Vwdg6Vd7V8DOgD1xTcDcX+1W+Ou8cDk1wDo1
AynP5O8RixyXBXE0ABsaG4uKKvsMi8RagPcAo5Q3RjMxJJde/WkmVQEGtWMyZ/vNppiTmWKsc7m8
NA9lRX0Y5jTb9QIHl+uBIU5NZMbLAMp0EJg6FtWrLCwN1xsQHdDEhIMV9h1Kcvs8dfQGGmq3nIg4
mWQYhfUEyO7io3m06svQ2wq9p34jtO88iYbMiPKPVgbZPbB1cR4WNvnAPPc/vbO4ZgjUlTMIlCom
Ape1a6002nYWuDvWJeswjnxss5uLV2wd/iZLreFprXkjGc6jyL4k2dg16NK2aPRnC0c5SLmQjplW
V+1G9SVhF2wDdiWG1Yi+V6ox2c8XD3VAcqHLiGqq8tHpDynH90X5ySBuTad8m/fsv0ZV3ovKMi+V
k/4i1qb8xRwNRY+D+q9p0I8mKcWr67V3jr/6b3++oHVfZFuAb9U+6siuubPIJenwVQT4dsO8Kz+y
seGuNnJ/n+RGcHqsXAgWf8bJfHM0Si/aHWClTO3UdjClgR+gTBuz3Uih6RytgewQzqnKxtP3mHHG
yczWfcIK/tRYTNjtQjeJTMUzwOD2X1frLr5opxcSRwn1m6If0TAZR/TtySXXFt+HUYPaXFrsVe/Y
nC/GX3Y+4j/3C9pwGbrl1QzRHH2aAJntJM12wBK1dpabWnPGaTfTXcE0zcukyc6AkXGhg6c5jxjm
1zazSgbLTCMdUJs3PYAgQGQ3X3M5eXTLnvrTrWdiUV0Pxk1FUGY3x1/MKAGI/P9boJpOA3xNVG51
Rj5IMNC/qohMJXfr8Dh/RJCEZM8UOHWhLKuZgpzRIDBpy21a62XvI4hjANxAIMnB7GH8K7XaOzdR
/K/PAv82B2Sq1RgoCtTub0WSHikZwqO6++WwUEN6IgWM2n1r0BYfHzcIoh6U9hy7wAAe5yJ131RD
BCYFwWzx6xCxVhokuxBp19A9FzoM/DEednNrxzfN1YPrY2o92lLslUVipuYDYmjbBPHozCVzPXxy
tFo+2gPe0iP4n0YBx5CXR78yslzvgAzhas9D8KIe+PvuriIECszwgD1NzdV6rvuVsvRx78SrDPDN
0c/+VYPkpmd7rrGHVz3Xy5C3RyDwTJfGod5Wy/KZxMZrpBfJ3pMyhzvaTOBJp4MqN2w8CXB2UWIG
kpic3GcdyDlmp1RR4OWG+rElq5a+euBKq8iPpihU5YYg5Yybkknbo7M9asOtD6F2YUkWw2JE0FGp
49Aft8p2t+45+jF+6T4Jh37XSXye7aQ/p2PWkD867CArrh7SHydnJ+7x6E8lIZhQDN6Z0uF1WsaG
eNUsgGQFk51lnhjObrtqdDxfuMB+5pHTX4YK2a1WkDpsNxolCGBtgAPjNCIbj6Otvnxm6qFJqDXp
pUPGWa73QLPiG3DaiE4YUysAUYydAkuu0uXkafRaedaCA0uUe8QI6h7VM/XgG+N/Xhq+BpN8+VP1
XlkQ6OuWjb/J6yjF8g7D+vjoVbk9aF9bz0nJWm4sZGSYu3M8zcRzOkdZRqe5tPF7DMw7ZYtgx5pc
Y9cYnoScjcLqMQMSWYq03jWg7Ej9C+/h45CgpWn1nKftWa1tqbtBDEdyikkyat5S/vUB9ME4Qbf8
eNpKDhUtrJlNH2l70QES+vsAnYYDuo41xcr6iu3FxZ/ISWS0vN/w+FkOQiP+jcCkOzRtSrRvIIwN
XJ2x2OXuQZhvvtlPn6yOMpTsBHTkOHIZpMT5evJUuK28uCSTbChep09r2DjN+Cdka90rRcXfsdbs
Ig2JfeT+QQu4Wfe5r9Fq9R8NkRozurV7Q9n5WkcZAbPS3z/qT4ecIUzzfXhRmliraF6LkD09WTx5
GQCGxwGDoCNcB4uI1g9dbVt1cDcGs3upzQF/nM6Jxi9QxAY0C1dzb8ldCcxejWR7m0+kS0jtmgtJ
a5ae9XY2zfAU25i31LNxeTnRTt1HvrVX7+P9D4jrZPMno9wydiilBpog0F/KwmzOqoQvMnrYTt5s
HrWtLOaKUB2M8fwLFw/e/3F1XktuK8u2/SJEwJtXet/eviCkbqngvf/6M1DQ2n3jPmwGSWkvdZNA
VVbmnGN6/1mC5/a2lh6VtNsWbhoj5aSfJkXdmcnAIZqw9/HtULtDZwVDgsY5yu3P5e5IPOyk5CTI
m0veZpFpkOGchIxK+MgPFOk0t+nkrLO4Ny5UyNc0tCumpAOdOHL8rKsdvWtIODBvox0W8GDhYpx/
zmA6KMjEt7pjOFZ/MDeMO2myxeoA2GEuHjojj9Zy/l6ElncXkufBMFuP12phPUGYD3HUojWVsSUN
tJ0LOfM3elytAHgDdhtxqnJQOTZv4w55kE4OOKY9ziB0i8iRA9cke3a2m/zGblUcTeYge+KdmKHK
SUvtEFxo+MNqSPrxnTX5zXOZaCbKRBZcQoqN2qX2ZnICfmttVkct+wD66SdZasptB28oRTcFiW2Q
vCsnjHLe6I9WR7hG1TNWh4VuV1r1UIT6K0by+FhPpX7sBwxrQtTZnWzJIBQrqd7HqwFO7tMwUVkp
mRs8dUwRd1FldSAQZm1HOmB0deruOfUAw3smp8CuLu+FRVQl30199d2AhJy4hKEUO/kWRVC9tpQu
J8IcMCeBsAj0sJxA1WvdYXyPyOecv5kVyzOjwtYlOLMOCPfUumOddOOn0IMvL/LSi5HFS9v4pzNs
NR1NNdsviWLFs8WBe4L9/Yww7FAOXXCFYYXsnwnuuhqy4g2IJ+BKXD/7wYHUiyMKVZdq4gOBz+TW
E2nqccR+n7tHoZTFfWwO8LEzPPle1UyoffBb/Tv+0gjYKarW7ScLDRzVB5NBt1pladQ8Z6m+0SKt
OOHzSO/zhOP5UsON6cSXyGgzM7xyb49msfHr+FdO4C0cQCW9N22Dby1sKBRdhXzhmmrcAS3waMGT
oCChVSFvJDPKy81gZMSkYYB4btKagHQGM2A8aGGIsv8uDXAQshdYqPZ7GXEKQiEwZTt0g2sFesGl
1pDxCr3tdpaN0kO+zBvNRAwVrZqQ0l4OZackdx7mPHp5Dkfng1lS125yn59iOM4MTdEtcHLXCIpI
Zp1sE6TDhlUX4hjSEcIjul1TtpAcSotE6lpEF3PW86Vm3R60iZHeRhMbKarrS6vFL5Abl3ocEAbM
zfFQL4gCyj4VT8kP5bzqwBh0rlIIHMzLkdLCQMTf+Uu+713gDVUwbtEN2lgGZtc/Z4FknbnWyUhR
JskPlCSxGo9ydTCR4/yrsEfxpAvQ2EGCn7MMRuU6hg1CpIa00KvjDA5cppqTA7z9bUGy2kXOz+U4
vczHZu1w1gCz6SJUc4FOI2XsjnphYkC0EgtMlwaSa/7R5XhQrqSxU7+pmfNsB2F9UdM2YLiRYzT3
hmaX2/bwmI9qQa6YKD4Gy/j3bHlvMINdoOsWoN1pPGcUVU7k4TBDMMJE6ZObXmyAXjrnfkA8I1Tx
vhR2Q57Vc/bbsAnYKi5kIXTbMGD+UM9jCZeMln3EYrceIH/SbXMneipeaqxlx8LtxERREwhUeP4b
OVHJS4cm3zFT9x3XCgAWCwxyX9XG1SL1b6WVqXia5dDQ5Ipf8HyCO8Yk6qvAN4wWUkfiOJTPbhzh
US+AwtBgPDceYzpA2Ss/J9zLmwUGXVD5J76/vUKT/qrQhACM0YBoKRAt/u+hCN1/LwX6nB2SB32j
0lcmRI1IpM6BgSc3FKyTw5aGYbb2sJ9tyxhSFn7zyTk4Aq2kNMy4gDhZBBxwu5X9iF+2StUnObeI
BKZ71CObVoMMO2cmXuu8ddQNPe45jNzE6GW0wdOkC2+1mOJrHQ3lMNJciwwAtan7hPC3p+saUlCl
HrbGvnLaK9TywYmMvZKQupZk3TwKgOG3L/EIrUctqh/60vMWbkdeVU8Y7glbK0oO2TNzgLNH/JgO
iI2QOHhTD5YTy4Z8qGfz8Kjb2AVmNy792hI3biO2S2uIGvYE1pxCeIgsHCsGMlv50rXq8fBqhCg1
pVwdSdqqNEF1LGcJJ+irvcuxlW+pz89lm316pX2VW3DXeb8Rj1vHhmMR1s54x+eKrnAIetQGxBzJ
wkjWQ/KZk7Kv94PbrYy6WTX6h0tn/9OjlbUdldY6tmpKnksIWpDElWrHTUOvh4SvzYTPEcEuxJOx
f5MbrryQncBJt2TIhKuYEElmmrr5q3A5lEbTQ2/oZ04b6XMxTs7FctIvu2qCKzPxYFu6FsxIo+kA
QCdrRkeCkMiORSmfUTY+YbQVCimLQfJ8n2dF/VtRXFpW86vKLVHEJ1G7a0F5Yuf3ObjM7nHWsm1e
WEepfGBeEr4aNKvWQoHbXbvoKjlBnCcSYpbOUMIr7LY6LL/DAguhA2hL5z6VD0ksc9s1tl331rR/
ZI9QPuSWuEYkrqEpLNJjrobFOeqmCkRG90sWjZ5t1Oeit758bsL1UoKy/jKkxpmyJpDZvtH+35KM
OPtIRQ62ghtMPvt50LGLk4yEtUnJRuO+gR62JhPQ3YWzMLjWGNjjwB1odv1XVlpTo78YE6fg4W/v
Z+ODAjfmELoqqUt19qZ2HexQzscXwwIAM6Vafm5C56WvOv2UpES3+zqnG6S/H5iOOGWq2ncQ0BEP
a8YUBkFkR4fo+EdBtJtiQ+fEvk0KRxnSggPCsBLxxBcyT1uESgtWunZsB8Qa0wL1sRvz/N71zLV8
ldJpuviaXhzkumNntMHNEqASvuQbH/h+Kgv9KJtQg1FpF1xTqJjCULu0p+Xa0NC4SbtoScDCphnp
QA0jt/K289pkI1wL42gYlGQwK8UH4Q7mxmNnPHYpkcTCw7yz7DOo4V9/zvpE/OTlKjTL7w6p2b4y
MKSluvhTzs5W+RBEg3qSA0is9kiTIGhGlfIyJF2wa3VgsI01bHutdh9URMF0RYrkn3A5V5WV4tne
R2GGtHrCwv/oHfWo5TU4vDq8VNDiX9rh1zK9UxEh5JPd/K2Bj6sebWulKJQrkTzIlbXRvqvDV1nI
QRoPDg6ZTKuytz0c+/GhMhGslrSuYFjAckvTtezcsXrSoJpDtTmjez1rcwuE7jFLBSiFiF0sbZOt
2qOhnAkm1nzKkCSVaYAbOJlgD5oYraEwYyQJ8m4r3a2peR9h3BdwenttOwzVsO/Rnl2Fn3pXoqaZ
VIJ7ckq9xHBTiXOCEIRDOXoUoaf9Ubo1WDTJODFoPBiUIF6fvld9Ybw4ZXFUhG6/hY5zEb5hfWNn
vmR1Sy6T7mw6EVWbIX2DOr0x8ZFd1flnChwQK1bsMnSaX8ZqN2ueNnIo6TUNUj7slRdXmRq4E8l4
pP9ulXb+UhlM+Oq+vddJJMM3ZrtLU6aJUR2FGl01ZKtQdP6bT8vuuBxS0RPeBoF6JJarACWugRFQ
vGK/nCFsnSstJF39UOq6gfpttmVz5FlJkyvxFjpRKnyyaYAw/t9ggrYF/rk4u+9Mr9oGFlmbyyWf
59Me5Sgcn1mEFlpGdrMr5tKjR8zi3P5lD+bXzTEt9dUdBEFQOsTB3RK1aA7OrChOz8Jw4CvPwmI7
VthBQ4wy/qwOsciWJ7VkpKOd9K6+BUZKyVnp6G+7kvnNZEBgDTwgdyQslR3HYegGA4BiU6/si1Y1
J43200HKlX/Uy3Gp0pdxzZBN0ogEn7XvbpaPRul7RNZORKZ80Ldnr2i03VIG2SOYFKZSySG35oCk
Ycxw0XmN8kQpU6//n1kuydmk8dFkQVcszvqgmXfyobRGFN8azHb5ssPbldp2cRkliYQqjzyNyHnz
pwK7c4N49JCZ94Wqm/ufhoR8VmCRW2kjmjLZ6ZUzA5UTUDnw70k55sDZZrtUfIqtRuufv5fEsC58
Jz3KayWI+dFrjQiYCoxO7SP7No04fi4Ve9OE1Jg1mzy0O5rjKp24N/ksbroKTyEBRv1sCB9VDaWj
Yxj38sHoQLUmme9b76GWiI2S2AnTw+INNTCoG1OLgksXNsGlj82/CUgsbdMmanVW8TWsPeqtBzIs
jWc59nBL9DksJefSTfJdbmX6OWrmiAb6cbRK9DcrCJqXOA45sgyh/hzXw3M7axBpQ3XbWPQcYwih
D9auAowvr0V5dsvAc9dp7EIgdxHeaoV4nP3gN8Z/6XOUPWY16PVM97v33kApOkLeWp7J9+jUdqt+
fm95psabXgNfDNs1Ij32skxREbUStUmHjEN05HMM0TuC70P/WnWWuSK3jAxzRbSXenCfa0g/x0YP
NEjj/zlt5TOLoFbKStSCOulLImi7p5pw1HsrLJdXtpGVa05K44jMhb0O8UcMnlR2Dqsa2/ioI8GR
R6Cy4b5hhOJv5HVqjjll5/x3Lrk2ZEqCTF25eVEJDrNBIYRw/I/aONlrjaqaM1I7Mg0d/2hZCXdr
do+3PkyOZqKyLzuMj/A8IlpBU7Ep4ult8tCzI5ArHtUAeUQQEVPq0O1g6opSmqmw2FUD6jbHEMzP
5iXCqY3PRl4e7Prg4iZIxauwETVOBKq2ihQCo2YgKCWAkUCwJPfx2jCzUwa6HzLvlKcHjHdYadmC
TQA5R8NMbWfBomD5IgrS0N+b3iqYnc90bkiU/MWRcoYl6aC7g3FaPhbRMimgAh53aQmbUGtKfTcJ
s3RXkWVat6r4wg8UMompw/tiflZ7BEvY6coSmr6TI5wRSMxq1sFdDM03Nk2E4OJvWXXIH62S+NT5
YIvekTAaVc24lSdY15HT7ZOU/Ng6BMn/Q5WrlMHBb4HTkLxNph7i2M05w9UYxecM2SqN45afqp5+
M3elo1QFw3tMNEIwRMdlBVjIDDoOcopaqGcaNu9d2ALAZMr3whY2bvKiUW7doFn72HG3bJMzbwul
rHxII/wiNRz3o1m91zknPnNudrnCJj9YHhGpcziZBAUh3Pn4OXP4KiIJ18nophv9f5OGIA7y9RQH
zr4odYyxpWVC7i4HJjftS2BoH0rkDPd2b3+zhq344+GJYyHDuYBQmJroFqGI4UkVk3kinOKxoG9x
7pzuQQ5jyzlPSj6Lyz2zgey+xm7euSoiv0A5y1l1OFrBOiKtaOlmkMN6yKPegocCjKnPagqOfoKn
HpdQw5gZz+os3Wibq3zlkS2INnpWMWH6NNa9l2WwwRzK1/nElzUu4RVi3DGXve9Hp/gITWGTnURw
kmWyTkrNs9A6mEjEzMVpTHqJHLa4judddMO9AIPJP23VJJtHgJ4uTR3cOv3No5jhmLZavek2NuqF
shgpn7JzV9PTB2ulrGWhrY9WdJ+39Bv69pa1Qf1d6PVNZcD2rrkIdN1oLSeVhRoXh5KpHvss/eAh
0oaNP6v1Iyc0V1pmXEtD0JoxzagARKvXd0bqHgbX4sgnou9FeQKGC+ZAVJ8Wub1XfrWkb96G6hgq
SnD5Ya2Bxekv3ELe3puGJ+rcmmg+QtVzK2e4VGv47HQhKE4h1YyaQ944b/28H+uXMfTKHc2iYWvp
RNwqtM03LhLK76JR4yMT3v6gRclbLib7MSRpaKu3CdIv6gef243SttZ994OeK9zdLnQ/8PEi/6oo
T8foqY77aa81wHV1httAZtxjPqE40CL1zDAf1Hw7NI+yExzBAWP+tA6Z71wnF5RA6FD8KjZfQpFQ
GzraDI93htcsgHwzI1FareiY58IBxeAgcJ8101PHl3wfaPaW0IbpKfB5q5hFQGLCfA4YqGK7rcKL
YD0//H/P+oEUgb6YSWNNoDJuxFPVYkY/RwFhxYlNo61WO+cyl+h1abd/mfbuaSWSAofVcGcODp5K
UH5vqo70psQD8dV77s6IQuXTyaIRIg5XszfST25zDlVjC5jF1mzz1GNlWqF0Ku9aS7XWZZ+Tvi7H
ypNq3i/3VKPRAQr82DrIlkEwOM8F6r11p1ftcbLs/uoAkusb97eR0dfjvjOF529imNnnoIJDWyg4
8Eofhb2avpK08F73zs3thi95fmhz8q3TbJzlhBS9iCxmBnfFcJXb75aM8Mj/t2y1NhcXaRXl2tVI
xmgiv3iqq65eRwr6dQW5uhz84Y9Ij73z28JWS2SJbp5ESRfY0TML+KdtgJsBRSGHlym7PAOXMwby
R5eCa5GkQMmy0Gw33V4JYE4VXqFuRN+XHyY1C0OJF9VNqrNcMtEoRcSqud02+OU56LhlEz8GobIt
AsSw+IyYlZjKlTB4P16PNAd2XdSUGwMB/6NmGg269Vx7ycYWqTjSY/hxhdBJD48G886saFpnnRWv
4j7BdED/GYMGTawqeeKSsI54g+v7cUPCjAe8AZx1gtufeam3Bxa+cBuFgKvAnfpejbGBSTvEmsS2
isyue+2Nybh3WwOaRh5z8OX/s1S9pMyRUsivJl+2btmdkJydFTP0McLbH3L5lG0LY05JKsv9BOQb
Ax4ULL/knGCYerFriBxcmaZ9jMeCIArNowf4P3+R5XA6bGkmyXlZqmnfg5dbu9Z3b1JBHObjO0YP
5yEI8ebOcIVubDh/BOMyn4eyisgmbV7aWMz97fnMPp/eu0r7V4SGHXxjkQ5v+UVeF4DU7wrXyTYO
tuxnXakeA9H9iSNrhkhSi1EMNWAe0i9awe3wOaU9SOC/ae/vGrt1WMvzWxWQEESHZ+XVMTiGVish
wc+LauvZT72eP1iyDoOwQIxSMK/6sF/CzL8xnQ3xFBgYZUIn3iemcnCfJidWALMP9fdQ9lhaGo2Z
bR4bMcgo5cXq2ucw0f2j27TAwKwIZrasM8yYMzVnDf/MiQz/XqRd5YPW1j5d4ITw0FhM3wX/vauZ
OP0xaMX32I4WCXYcvw0xpl+gz60qJe4gZIKi4cgARioQILtpdqgM/Q9ipvb28758ibn3JVNiYCKz
dEo+mPH0Ouamsrzl242xLhryqUSfJSRaZ8nOFA1d8l6xwj0wAFT/dDwDJwfiTsEhR2zBL2LvT2no
0suSlR9VvXUxY4tGKWRGkb8bJIDt535bb1sNKHNz5srxrAcHcaT4xGyN+YxADDQyVdPhag0hU2Tt
bz2NuWxyTRz0cXxfzr1y085NI98IMb7lulP+JuNRFj1aYRIfMY0w0OdDfR0A17BrgF5kh+g7Lr9m
Men/HN6iyPF3dZ1dy2koznbmnDGoH7sWCKSm0CSCF8AUrVOIXuxZ5rHc0eOoyiTfeEXwiLq/uqpz
491Es6XFNE46VxgsMzr5AJn93cTDB3sHdhkPtq686VQrnK4auS5QmNHAzUUNUe3nGE0eX/2sffcA
N8Xe35rx2zzVaR49yCco0oOD4UbKHDITPStleK8G1YCtrUY6oCrjpSO1cyUrjq5Dewsqjg5VS9WL
Pyw9Mm7L13S7tV2ma+rG9mg/TSW1hzoq1j5y0vGCFGtjw024oSB55aSJWFbMQZkcfhFOYes4QGor
16pNWdzW1odZ9v28zBMp4ai0z6WDUe315parmNgbjfRwFrYnBOKMxYqULuWMVXCxPq843r+jFsWI
392NZD8RRwZGFhyeuyVAZ3jKO28ZrGFUOEYEdB7xnocbqHb2rGjJoYuglJ1MBcP1yETE8sSto3V4
JBCDvbV3tAO+cnFY5L40rQ7tSK6e3KLCiVOgBpT1kMDShZkaJ49tNj0YrY7RL8HUF2X6nU53/Myo
GF+KRaJYrNm/61APcdCxc8lBXO+r+rkxk3NfmdtF0dQXdHC60BpumVbZG99GHVsQzyELvLBy16U9
NK9+kpz0oHD2Xl+MG1mgc/5c9wYWdK6vb1cbrllmTN+0ffPftTD+NgzeznKKgaTDOBWDna8UosFW
ddh/ee3MuNGLh5J2/VUKDn2wzcgpmuE+0khylwOAIQNMpCGY3JgGbNWgyQ8+F580v7gYP06wCaB3
GHYPnjsydmJ+lqncw1IynqCxXbee4x0GKwkfMptO1nxoQtn9LFlJFeOLzMqSM3g5a6XGoUmwk5Uc
w8osDknhEPtTEaW6NGgoM9a5ZhKAk6vpTq77Y4RiGw+PCSFAqCxIkb1Ra7ynbohwQKTAMgmvvucg
EuDPVruT9GOhckRnFkKRN11nD8c4+N1F6oTqva/3o9+x+Dt6+4c14c4pcsRiQZZtUwUS588igPQU
2cs0+ZscM8/WJRnjEBqQ4rEkjJ8jvTfTwnOENkPfxlyt18yripXV0fLmOo2Oamc0Kx9x20HHXsRM
acbg9ojLS4pnavOAUwWAISmfy21Rnxch7Ihmvm0IH6N5ZD7WHEE4ITaf08iasFZ9pOcVhP89Vytn
GiWg8YFy55LMAYABuXEXu0yYYAxkdc2vDB9Wle2Qbo+Z6D436uD32HTuCitZc/Ly6bo400X6CegC
Py2ZRv+k2VWs36UVWYSDM570mBA4QwqmlH4on5TI0FHjVe39gtaVvQsNUXmFl3lvdGlLU19LnrBz
P+SZRvZSpT+1ZkMxNFsneiDL0cyz4byicufm/C7y5fwgn7VgqrahgsYuyLT4QckMd8VvEH2nzW+9
LoMzmweCiqKik5P48cWp2gr7xqzoIh7n1UIvvA0NVSwfr5GJ9fLplp4/3IR/KzvGE1Fe9IDDEapo
3YBaMY9eskAFlwHxRhMdmpJ5HCGJk2gOKT4FWUSzYb8KGD+HxeAsWkhmwfmpy5p3+V1qWjmHQSN8
XDnc/wfB7ozngTPV5E52v4kQfHO54YRmX1wv75noESukKHc2EA0JiE+OtFn9XVcUwXOfGOlq9KM/
ZOSFz12r0n1WEe5vSxF8Lsc/Inz9Lf+tg5nHGv4jZsSd6HH0yNOVYl+wtoDY7InlcTru9HWklvui
IW2vtnT/TBsmewa6SrS6jwUxC6NL0JJhpmPdZZhSjmdiGO7QU01MocBh/3NVt0S0ToVnnGhX4DE2
ae+7TfxPRxxr8b6eZ5sCp9rGIv5rLdtlS88MOhcAEMbIOh7CVhHpqqmihqBBHpQo9S+I+A72rDWT
b03R9A0UQUOaFd/J7Yxpa3QvXyWQZJexGyqffplrFkIweJ4jMKTRo8yZhmbJmHMbYB20WrqpUe2r
j3KcpNrijxEo4aHyc/uWpELH8MUvmtrdk+cgNte7Vzc2vJvUxrIkeHdJ178VBW5bTL7eatGz0T2y
LrVy8f1iWgTV/1ry3tSec9QS9Cin5KsptD2jr+SqDH576TrrcSBd5Y8JJcdvumfucGQSZfcBuSjb
Tz2EriDO9ko1sCnw7a70Xo8fxsIeydKyD3J7lQ99GKGoKXB9xvmvsdGqlSwjEByhupR66oirTIpS
1QQ7PHm7br+uGrR3Uu7Ad8j8lNJvFYQaFLG5ySkf5JeoafQAC1UryYvDT92FGsAZyVFIWjRxEqgr
H/TBw44e5R+9GcNcnaU1DiIKQi1GCgLMF4qaYnWKQrj/ShjuhozukDTsQqkj50QexR01Kjf06MJ4
PC2TNlrExMUgs84hAi1CkKBJ8A4DmudUNaO3Zyy5fHCIt4JiTjuwK5q/Yib9REGkkNA2jjtvJv3k
U/MVGBsrt2qcHYj3LYDGW4e9EOSaG2zdko5Q2oDzgJnID1p5ziW0yJ5rioyjvIjD31M9vZR7EdfJ
r7ytvxhCFL8mv7i13h+pLembMDmbaTiDBj3tEjmC84ziYSJeBD7FmG0MPCpnoaTWVXmREgX5ICUt
BJ4ibnWIvsvB626iUbgPNOuxGpPzjSWMvR1V9BNRlRM7xcjtnnvnfEhCUq7VC9kq5muZiK/eFndG
6DYXlTb2MZyGbyk3l+e1gLi0lY6W4ShFI7WR25hq2m5TwaqX+iUEC/4+Aqq0Ch0R/RYEzSLpnSE2
cMbKBGmE1W5imyRLQ5kufRQb96JTJ4w46RdKReuci/QqXR1T+igbyDFjPdV/Y3Ed9/V8rtMcdsXC
SLOlj6n5JNXEFj1x2R/w0MwgH6D1SqUKioq1t4b0s5HVvhEX6j7f084fn3TdAYcWOo9t2h3awhOP
Wqn5p74NUmhIebg1vLHi4iICJO05xYmx/4XYH8yMUv4aYnGO+hK0wjyxz0dLIw6SCl8WTRnd2hUq
+gbxFHFRi65ML9xHOZcxTYw3EIIYzlrFSkPtfRHtlOAFnxU5Nc6KLDbNS0GnZO9GJU4VOUgRanPW
m44eL5gMMqKS8JD1pb2mZaQRVzZYp2EijwyzA7CBlGWrHBHeo6Cbg4DG6GFiyIbTu3aO9Ry0UXqY
21fyqZiDZtLOpJOTEk+0UtPoNxsLvR5iiyqfVCGWBuXVNFuO7j29RfkydPmEHaIU7bkWp2JAO36R
vyBCp+/EH6Nth9prsd6ZM11u6YiSXd1teouYK0cd73zfnH+jIPIJQwY6JmuLRANOPZZo+6CQual2
EUoNAlIPjB0a3ngr69GGqFQfdNHKo71+kJdjPtBsWf6Vyam0rUte7tyhjpTYf9AmJNC2bX+lZEg8
BMpUz9YNb0PSnrft6njiczfQ+5XF3ZjkWGXM6RAi/jrUnpqD9SPwSugozrwOF6F8cNHFLs9+3nPm
P417TBkFJKnNzx+ArzqQ03huhjHHK2A/9lI7ECbUAfNLuR4DxTQIorVZHLHO34D25S5+cpb6yjV+
dUamPGpwo1aZpjJstNJ7yFIgQFNqFcW2qFUH/Mc5SauXLFIRYoTlyzSfXxErqTN+FKH+/FLjsFC5
UUU3txzpKBO6Az10LVrSFPSp+KIc73cireNXlHIxUMQY6ECuKwy2QIqPu/5gj1X5Hc8aFw0dzQr9
5g5SnPWe6fAT5ZTSadNqNyWIVIrRRFFLZXEImmZ6SXDTfnVNQyvF97C2YnSKAq1+nLqQoTJo9JOO
Mn4d6IzVPTIQMGTZKCIprq7lcJKdQuDU+iVP7VfZzvTr+jv3HWdOo2J6VnT+fe6ylXUVJwtzqJxj
OqaEGNG/C1wB5GGyhnvIkOWpDuNkpRhQ6GnFPMQpHy/4m6PW6CuGat2HpYLM9seqQzkL4E6uIBSM
xsVHK/TQwlNcVW3jcpBmDCqXpiZnVJXEwePPjKfo2XJ6JR52wo6HqxWg+On0eBE0zQkqdyoUUrMZ
WmTL3rCfWueldJV2v9j+8LhfOwS8d71ZnJOi8p/kA3idR6THwU2+UmAJgJsEhNR4kfJUglv5p+q0
o6hdaY3jPBRY35XEKz5SPDb/7sUcbGhNXFfJNiV6tI9cOgp5SfO+UzGAjFxQXBrAvE2Ct+9zKEE2
NoRap62zk3rwH9xC1SDEXMRjYBU+I/BezzpBwLWpjv9WpZSU1x89g3xGJ6DMvYtlEbOiRpDrRRtW
T7UGY68aEeVUpV4+RR5W5MJTnlXXdB9TWJKzHq4syXA0MdEsbWEEn/WuozrdEEA2E2UbbT+F0WGq
de9TKGAROW5nq0KveoCfs6OzCsNpV5VoEogrxF6tlg5GblU7pFnWcmLyMwbaWbD3Wm+4uTQoUX+H
1FmzV2zK5qgtcrASs2+mVci9uDKqOtlnAYLblNoYgdBsN6J116O1CMYVaOjiDikLNSVwYwk8Hhym
wG2N4wulaZ6txy+zqMbHxB8eCa55WoRsLWnARdk/AnAgIq1nRE0i86NNo+tBaehdLb352GxImfat
5qyK7FVXXDorlpOt0x69m5MKcxtwXnyAjSwgkSmEsLpNSoYW/94lcKpf1lhle/lK9VQ6OGlCB1a+
7ghO3LTQMtf06MaL/GMTW7k1y+LHizM51j5kthml6aEIzUM3HYmIBC+tebq7m/wq3siyua2VTZBZ
O9DecLX0UWwC8LLH2CPqaTTunI6xByfepDy3eN7k6VhOu38e5Hs9dATQ3NWjfD+fJwV1MSknvebc
lbSMWEq3i7e1ySRgFbQ2tn4P2unyOo36r6GO//oZaW1LRcRP+Ww7rX4Kcrs6ZWUZXEj24DzTFiYO
cSPc1Eb7ynKnP1l2/FnhP1ul2OYuUpBvGCjro/+Ig1ZAF8ueANjOlljdcr9zfSKhmyHGJvANCLsU
ic9LcdoVXKWTb+9VOwX4jSv7ZPhGfUswh2yAEgXEM6ktGYvC2kzIWs9hmxC8G5OFujQ+hFJxYNdj
e8VW/tV63cdYJvHWMnwPYG1zE0R5PTlT6O57lYwBQoBPQtPsN4I8jpGZGtceHMuPkUVV4EoP6WM/
Z3lMjPT4X3Fj5IgPRdYUfoSV1cUwZc1GT08BRapryDGkrkgQRjeExtpMCgIxXOeNLVNZmII/+hzE
x2wT7ZQiY5jvGqclbcUU8F1tp/yGBkf5YyqTvpbAouXvNCANMZMV274Eic1AwXgznACfhXB2jWsY
d0l5gfqwguEeURyTrNasOqNoL8tTFSblSjsKlxPXogDQ7dTne50nvSpucDlv9TvFOdGOARFLA9Ex
FG/nuXRyZEiKB03vUMehvby058wUWLY4vrHqbp00+kgatJF7AxLPQUIjEbTSU5c5LlZpPLnKqFwG
aA2P8B9+V9L4MKeaY2c4OkO3XkSo5CRMxPsiwmPMgPqJQLdiF6mchxitUqU0Q7CWJjPdEHiG5NOo
UDYt4V63sQM9Dt4ciKkUF/ufS8OqqogSgflz5w8dAB1T5I9I2/IbPcOjfDXNb0WCq034+Tm3uj8B
e3Bj0vKbT3aFUySrUht0fhybaWVBFkraBRaULfwahJrIB9/FOk6MlbX9eY+edEw6Bd6QzrXyTYtA
7FDTI9gu57BSMFXsLaSapQZ6Ko8/paOvLxN7XTvguzOEQtcsnXA0ICl+yRB/RHZwP2h3yy6KTmQf
6/Fwm4aWqXuZJrc4AjjPx3TSxsbdZdOUnizUfkeDxGfpo0UWQT4jgHloJ/PaPEZKuCcgm0mp6bl3
noEAM/AEF+bsZ80S+COe5Zsnc7JYptWaJsCsdw2EMm2smAA4roxv0yeLRF5FSH/OSVvb29wfyKGd
PcNaPmdw20mL2zlG9pvp3knXOKCZlVeT2Rqr2xmPSmtMQ5c0P8sn8xKlhbZNCqgZ9Kb1e8S/YAmB
Na5GZrMfYZbep86wl/dVHo46SuRZXaf6nBSQebBdwoWJlP7ZsFP1IRT0nriUJy3+JJDS2QSjDYbe
+JaCakRcu7bEhFcYwoCPNhMWBrO/jxwsJxLI7XkYdSPlktQ4n5d7lC+jXclK3yeG+myPZGGXQ0py
Nr3YzgrD39HQoAKNd+RS3IkuIiZIyvOrBFNZ1t8Gt/KuDPLzG6DaG+DP/F6h4b39eab0DQJ6E4LV
ImvxdOa0XlsSAl4Y6n6wyRaVoq5SR8e7LFBJMmfQ24F1cVsHzqVn2KeRU9O9hS6NiYz1GHl5c09L
uLn3oVkdE9a6lUOxJxUdDvCuA3obZ5vlzbAUezQ0wQhPXkjMi0pEr2V9g49jx+lb/7418mclKi0O
9Ol4yNXpHbBBufs/xs5suW4j27a/UuHnizpIINHdOK6H3TfcDXtRLwhKptD3Pb7+DmC7qizZId8o
F4NbpEgKBDJXrjXnmAVCLRJ0U29tuywpishOtwOgWyUI4xzIKXmSbrwYRzyZfWdnDF+9LlDuMTYn
Wz9Xh7MuoA1jIfhiYXtdIHDmZsWpgV+S5azFwjz4V7WIfmOjQqhgDMYTyPVuSfM3hqGtGE/dQn83
s/R5Hsobql1vWSvdbV1UrJTwxXcJU6TNrcODDJ3ZTezs4G32byKQj5WZ5xG5quhTioDGIPr3KB3J
UxK9soZy2B+BVsP1GatL4n2mGVNu54mCoz3iF4OOpnHumNu7FokxtWyZqpWtfiqpV8hx5fE8asgB
it+PNp7lfUvtJLlkGP3MThBwiMELz7TsgptJxOYRdUpvkzSOcapBI9znEtokDOCX23ISeCScTDaK
+abuCkQDDK2KXWETUIhiVeev+92R2JJkGU0ZBh3HK7KUh4dcV5iVTBNIwWT8UHMNCZPhNM4QIt46
ZhXhh3HqY9AVyBtai1b6CKOJGyDcdtAe0YESq+xPgfYcrHyFPOimvHqB8mZPipuUwdjGGr18F4UJ
J+tubI/zEaz4koMhWzrTSsy6YzwqEbIVUUqH3JOCLOdRY15pNuVSizHMVNnYYPaN8RzbdVedGDVX
UIpSWgf6fn4x/zGnQbEpWiB/1tT3mEf2QijIb7EJz38U6MV9P2Jw6kmP2NculAjTOKYp7EkzRznb
TQrA/77RAJUtGL0lWyknOQ/Uiv3cskvAgm2qotOXHqESC6Rh5Je5uXuhLGvu/DrZMBYXZJNqxspw
SQxVpwZYNOVP1OBUEa6CEmhHQk5JxNrc1MZSIIIa7M+qGXS7225Nbg/mXPdi+CqkQ87Jq/m7E5OD
1mC2Ws4tIsVA9TZjDFKNYJ+iHgQs0Owpa4rO4/qS2Dz7Qn83RpShtxTmKCn3PSCuDhGjnDFwaLW6
av4bSyPBQOCA0TCzG09pxjI731y0tiayMMJGYpOGJat0fC97+4FuhfI01ZaUpIt8YtgQJ5rTT+Xf
rrR9fpnfK0aER7Lb1pEob96e2eBTQ+6ArV18umFfKcpDiv58+KRFaMpoeWxADIqrB+Fiwd8cvvoY
MW99en4pRe8/5mOjbEjCXGANHxWd55eZzqPntZTT/R3mh/6+9oSLtXrkns+m0GzikOZL5thk3s0w
DmbSZDrCRYHz2XrbfvKCWnha9qwKlEuDmywm3sRBpXhv40o536qNnvZij8+irQn6nMV48xsBn34D
Dws3TKWah0YRoAAG038ryhwxQOH8LjJPKr+8JLE6rNBLWmtaxXs0wzD6GuAHwAFiji4KgSfTH1lO
0DBvmIZxSq+31yzh4UCBG+xBDkEfoc2e+yQn08c6zZ133wB+cLu9AsUcJlBxuhp71SSFFYoBrSow
Cw6t7ROpzrpSPVDklwfTbL/demFCkc4mvoNWoy5Ang6kWjThh5GW2qKubXnGBSnPupsT29YTizib
HC0Zf4lEHaL77FyO/t0XARn4ISUixVtgxRmQyNI/TguyGEQwwrjJENyLBj/SvE3qSvu7IZgRGvwr
3fmdP+W2bC9AoJZz95ZgVKoxpLXbmQk3mKZDey7N6MWyYoMPDhCatel2npVTbwG1nJ8Yhbrp9hWi
Ke6pLRja2HiUObto9lUo4Bdn9c7Mv4Xx+OxP3XuVHJQbOyUpkQb2NiFrZTs8Fbo1ERIjm1S4+Zww
aXSHUUcVNU/1B9r253CkfOsgAGeZfZnnJ2aJ5DQwQ4QQ00wlsNqHlMPXUdS2ti0cqS3442AVUq5H
m5CM32XiiCe9MNxTrTfJE+GKgMed7qGFl4bbhBn+LOMaOWaRGjReq7CmuKySfueqQ3j2IvkwL4ea
jauCLgm4m6nGaRSVzFLydlcuB/QTqYENz9w9tZ+18XNTHGMcOke6BJhV5quHR2mnTTFKDocGFggB
BTXXjrZS5Askg+UUbcekP+ve+4pAeB6X69wirgAD48oEQFMo66g3MqwGZXEIREtdTTwDAUktqEC7
0h96L+6QfrUny8fp60oNU3WXYGC5qUydrL8QFaB4wrpqLsKJhlD3QxBm0MLb+Kxa8HtKTR+ZQffZ
SlG+KQi/iIEzvtxWjBpK0vRbjzZ1k3t3nDd3gye9fWcwCJtTNAgUb28KrmhSqXCF5S1+2VW+Nsz2
n8vSOiF7bu49e1SfC+fFpY+0v/3+ifp2t7e2btvFu3ndFYA6j0Qj+6vSsszVvPbOAd9t3h3nRpCJ
b3XRdm+ZFvsbJzCrw6h6cEjA9S0Vmv4PkI9AoSSptZpfOj3p7IzMC65lCMB6+l3Ox0a4JMM2oSg6
xcsc/+wbeuFgn6PBWRuunjyq4whGx9EI8DDs1TxowAi8R0GN3ThP4TZBhl+akzO7HGW/nxlnYlQB
+UTlU9ObUDV6hniBXb6OhdBPA1UQUtCzgQ5kC0m5X8wv5zeKBL4XIobQ4mHYW+Cutn5hDxswvCA0
iiFZZLkIfzM5DnpD3b2ppB8xxbikAzHS/VSottMbywz7g5a3r8FUwI6p7961+DeM/ximZv+UtAJm
lYgagzyN7xlevM/tPjHWE7jduaNJaO5StbN2AWPCTZqR+10OOEsCa3yw9Jx9BizJ7DAyc+sSCM64
o8MxeO6tq7InunPe9+qIHqc5wP2sC3YJKB8L740+q2MuTF8NpvwVWH8oK1+THlxZATl7owUI8gkF
9aQpzxn9jE1Fx3pSMufLoFTuMvrjvzVN9tj7DpCxPID+L4m4STQ4VAGeg8BN83Pte7S0dNu8czTN
fYCA+UByVPJVjNlrsLrN8gmNwZGZvTlI5+9R7ulnLTCHRT7lvo2q0S7B5HwOvaFYzVN6W8E+X+ve
Q11x48VifMdUmK963yaotY+11W1L1kTgrufJZNSSUNEE6LqmOaUz6P0FeuyiJIlnWUyOOvLBk309
v/T6V92nSzxM61MMABkLbKNsPRl2mMfK/Wz9jfD5LorEGc/KmK/JQH5LMlyipAV9HlE+B3XwoDbt
BWCNhsyPwsNkbDuFUHmnpGLaSOJ2tZmDFVo9IpXcS4BNOcD7mZWIo9+E+c6S2bE1PW0vC3ywE/Wr
iIE8kcqiHYxhXJim1L9FYXk/a2ThhMC1TC1nn1omKK9YUy8Ys8mZw0Yasdbu5qiXtAR4XvupukFe
LBY6gagLMWsHSG7Pt5nlkYmYF2z3w7guq9bcdIG+muvkQtKgBlluoF6iUwYO99mBtrEwlaRgutNQ
mXhIsABWwRXzjIGsvIjWv8GfG3QxzVKU910FSacyQgg64LNXZF3Ve51KPYwitCEJzeDMoNXuKMm9
oyukduk2o1/VJ6XRIutOm7TVfdsS+z69HFw3IgCMYofWQ1nuyzDLVkZgIpC3n8ogposo0ORNya1K
Y6ObyF2fgYnlfzEJ9MhdYMBNTcd8dgsbRAktM7z/kxNUl272QA4o2nkPwKUghO01ppjeqS79I4Rg
3qvpU0lOjE6vgjuaDmRm9SaYUrix4S6SBn4eiJHKss0awT7FmTkP6v1092dhxNRn0MU5VkrC6jyM
8aHXORtIyvVmUPLfOiHPbkvyETwNrEAu5MuFsMiGSS1MCUnbU3o1UNrKx7Kq7dVt1ngDLuKwipFz
9+kBhM2wkVb+oHQy4CcaQ3rPfr2MBvI+TH7glcQYsm6LfuQpRDXiECq7um03lkjzZ7t071KDeZEZ
j1ApJmArZnN/IcdIefOTbBOO0noCLtTv3R4RXCO5B4StEbMbTm3I8LFsLH2Pf2tbTfpeW7qgLDPd
XxUq5wMaOORDIeo5+Xh3D56XfJpxQ33KZ5RWShbqJAspBoNuQM9CxjJ0p5YQRFqKjhsNObbqaJM6
Tn9FkYZ8r3t2DTnN2priguUk+RyBv5hHtL4Mh81MMlQZiAEzQ5ZvOjmteC3AXSLyZumYfP2Ji4PV
bTGSheKk0Mnm+XRVlO0hieV0gOnLQ9bm4SYtRnr7WYKEF520idzrSjs7vuOU9T4Tl9CNyoUZlNSi
qd4RJ9l98cNkO46hfSoBxRzbjFtoULvmQRYwj6ABursqIK+yjT13MT9lhu/py9oI8oWama/4As3f
KOX2ijK+M6lHbUFA+b4sdHudTgBpJYpWRjmeckMlLMjutb2PSHlZWMlHK1vtGfEJdpWSiWjrESNn
ljHF4yRQT1KWeAz5n29KxrbhIEV2xKWq+9Nt6IlGtFm7vbOqEtc/pMHQLBFTbObVM4m1L9bon7Ou
Mp5gqqXbGmDzan4ZNh1YW/BDi9pm/uKENtdjwpLMI0/8mx5wc8lhzgjCrdYzQMxKTwKD8esjDUXS
gUh0vff05Jh2ClKS6VWQ1xn/YFIqQdfpmjrFC04YF9vtzmZmIfxyjMdB99T72ZYWKZx2g3BMvipI
v1uAHiS/n+ZIWnC744nZObZyHg07bqrn+b2ql+PVH1m7pDU0CyWtlWVgfg310dua5pCTkjXN7IeU
hPe5kGWmPkdX1SB8dsDbCH9Dbb/Wooo0ZanRSKmsbu1FtbVzRDg+IpB90P2uP3dajEclkQeL4fgp
V21BYTTN8noc97tbTDPzjSBbcLeieCM1b6X1EOVdbpWtTx+nC33CpKYbF/lkTouNAFjFwIgwzVnS
imA4r22iI1oCnN6acWepzsXD2HL1wrFgwqbD7Dagi8x3aUjWxZqz/HNBnsAhjtEIk0NcnSxVf+KZ
ZGxSd19I+BMPuY/WH7msSVwyGAD4jgG/g75U1WcQB8161i7AL/E2ep12qyDL7ZNL/QwBqQ2PFvla
YcUgfN4XcsU9GCPQV6/DRG0ROLZMY/2qw0P/1FhH1e/gTgBTObhB8SWZKIkdakujPTCXa6HwnW2r
45yraxp396isLNq0m5tksSwrNsY23EcVZOzpHU/NGJsM3ZU6TlJBSxIUG+sc9fC268I5Z7gKV4rf
U2znjPiOOO0YMHAgWFQztUixC1qWY7/KYjJ7ZhcS9LEa8I19B5B0ij3GqzRrBIuSGcPc/1NEkhyk
qfoLS1HHZ1HFhEIqJ7W52GabHQq6HOdsQHoPJGMZamn3PL+H4gyJTA+QKBIiuOvK/v6mk1FCNblL
Ex+DjWqHF0VJt16tt6yvaXSZ5jzqOJF8BsssNjEmoGWrJKgq81VppN1XO/MJ/nAnFnrV88DZ/X04
Yl5ydc9c0qaLtkExuI/AAda3UaWL4rxtT1EhmjeWUmXLGCeG/WufWWVRdXdpvoO8wdjS8/ZzCVup
NIpc9vptMDhHsL8aE0PGVHpKY5DCUaGsLXEIdIS9zz7UHrgp9Yt2Y4ZBxX5stXrSP4urFlHAT3lw
KsRMdCpOW3NsB/CXNySZNlbwSOMwWssMU1VT54/EeOvfFHpf/D8lQi1mwKxE8qqQMr7QbJm/5b4V
r23Yxfu5yc/mA8nEgIBj1ZSi0ijuTSKGV8k8mWEJ6DnyelfX9F76iQ4GJblcluBhO7Ay+8okg0gp
NLHIkVDNCLNhihDTpVmhHdBW1VC6q7xNkbc31sOtYskAyynkhERIkU+2/daEfMm2HAI4lXQlxwYw
AxtqsAgSTlcWzsHHgTqSkm58pzNk4Cki0WNqut65jhUsKiUZDsVk+Z9qgoNaDe9GbuKeI91ibg10
tVVd4ooDT1tJqPNTJWyHWXqGUbyCCEYv2gi0o2KNOYJM1NghCYw8i+NjbcrykjISWxGEO66Llg5a
lr8ZBtqlRBNyFdR1fDWqJ4yaYD2KasANxlDC0cpnhbHbtiQJJ7JbJOBtemcNqnvwSUFbaNIuuTOA
jM+GjdSOq9vLcHwIyTS53tAVqeesGzdEWFSJdTPB76dlwW8zitjBfgsGu0JUK7qV0iYeeu/ySGdC
OcVpUz9kFko6s/Xu8J+o23YcfqOlosZYBqap0M00MRV8UZ0mhz7S3UtXlgdbXzJrSqIFAs+qqbX3
IihemomAVbTdsTKE9Vi4OWplc9cNOcP4aUwfi3jr4ihcVnpb3EV2mR+ZmNob4g3UdQ2NB3lCX925
TVcv28mOKuBCg+taiSENX4UpXhzGT1+b3kHCAT4wjY27YOrieNMbeyCxUUm1Veajoc3tSl5Kn+86
Rt5nqETm9rbaYbavt0UHuYA2RDxRGMMHCoCkqdRdgj4BTznNXSsJ9GdJ0MMCxfhdO9H3rJxG43zn
WfrraKX3rh0XkM+nPgZmSzrqSQ7BYHKIeaVqHAJLOUfimTaGdZ1BE52KRaVKqId6pay2dBOR081j
cjWBet2mSzJaom00aVLCDwun+KZvsQTfvoUZEKnVjyktVJlZpzaVzS5yy08zYKylIQyNNe3XeacX
iDRboGRmjvRtYtQVga/CVdJ36APLewU27VrJqwENENDdG68qi5GpF/ERa32z80qAJI4sX5GjI6nD
eA9ys6HTUHRsWlJGu8pwXrwm+ZhtZ0LTSWawM4MGlEOL30NE6msPhUu0sqWgUGdS1QAVRQdnG6Rp
uHmUnmJhv2qK+WVWV5aJvSlQ/xWI4fYFkxBazYZzmdcJ1LL1CoVawmQlpX2MZoS1NH3SJUnUYcFw
ejo8jogzblzF2PRy+m3womoF9wX6kdkK23VT5FyCoKis63dYfST/kXZ/wx2hOmHkgIU10XumkNMR
dHojFH9p8iy+uNJaxCevEta7pbCDNlGJDBBP+0LDkaovYo+FS9XgwRa+Pnwqa/E68tOlCkY0scFF
M55urWjLsL0HbpHkd8Y583J7wuTILypyUw4zEzpeq6ylR8ThSSsLJrl6c6cGYlvg9KmRJmoBY67K
WfpUi/3wSRi9vvjlH//zr//92v9f7yOD3jd4WfqPtAHkF6R19esvUv3lH/ntj/e//foL1ibN0KVl
64YDXYs6WPLxr+8PQerx2eL/RD2IvqAFFnKLFW6d4t7w9G7hTDoFcJL7Phxg1BR4NuY9JqDdMmhd
eJwDlOWpA2BLok/wpRrdTxaBsRsj9uv99MomY22JKxF4PYME/D51LJYew5oFZx+22QkbpDUZ6cUN
mdph31ASaAG5dG7/6E/n0nGIqQoJRQOq9klp7frQMVwGGWG6d57jlQfLzu5/fj1s8cP1cAxh20LV
6coLQ/zpeph54tR+nldLG9TEY564jK8qPyXLIVSOoSW+KPGgEC89olNuWM7GbDzKYAh2fWt9KvU6
P1qDlR21HH+dpffarqgm9wGg6pqo5aszxQXYA4iK6QxoeDVAbvtiFnZyyQu93GYxrdfM9YNDz5F/
V/dKcqLZ3W78LkC/W0RXf2DFpLZMvtaIDDpEKp85ROKB9LAOOhH5PzZAL5Y7JOBudogtazfqIqCg
67QnDRsDCPJ4p9dZfm+SXQ9quFkjYPVv9metN/Zp1sp3fG+f026oL1aSU34nSWfCXzINIrab8Njm
mbm0M6y/wk119B2yP2aq8wVXLkOUMCL/ykGr3RWud85ZWc7zexppnGvNUJvlrA3VCvc6kMJyGFun
XYXtAPCRtR3H0OPPf6mG/edfKmkVUtW40U1VNaeP/+Em1yvHGkLgO8tAGy08gNPTNciY5nwnGQfj
iNbMQr4OpOkCipJYTPyqPRpKDS06G7YRJLhrp/ucqWJImwhL2qVaY/UOY4BmpdEoL34LcoHZMLcw
yOyXxu7ebLhAl/mDlXdofCV8CeWIytUf3Z2v0G+LwF3T3KEXohPi6quf4uRj7mw19SQoqRp1aqWF
C8ch1KUEBYn4DHRCJv0BVbUCziLTMRNailxJp7c+GQnJpxkdUanT+4Sq2472OdMRgJJbpH9OW1qQ
fdh8ZNb4lGPU3v78Kkvjx6ssbJ3VRFgmQ3FNmD8sJYYmUooL/GZjSfDDTFWe30DOsQ7/fSnTDhJ6
nTF9RWVydVu3Q3lE4J7m6ZMOEbeC6vTuk6vGTzeDC4EtC8JLsz12hvjo9UG+H9X0ArSgO95agVM/
kIM+BRkjhrkFht1VfWiTOF5Km0Cpf1eZer4jZcPZkAlIAjdx3oZMeJomY0El5HPqHRLdeZ2bDX4s
9PNYWK/zGv7za/XnZcYmIU6HC6fbDnSCH+9ID44kepGJvDAaRNpHVrtzW6HtauJwq2Z46jvfga/N
KTZ54ZjJhIZD7v1oaTs7N9WrH8GtjqGq6ey5L1Idvb1UbGYiTlZt1dLs1g13yLK2mKM7lkXWrN91
DwX5P4Hb2tf5FdVism9VFiDdf2HMp+P7zeRpfo/2n7rsowbzjW8Xdx1dAZYiZHShtplxG5VAnB75
pMH3HeIicxEyLVzNM4w2KJOjg1U1yv3sIWWHzvJeu1Zg2gw76NadrmsnHZrY3hPZqi2xiHHWLBAI
dPu5B9zXuFDyVhxn9Y412OZydOp3Z9SqB6v+3DLFXfVkoJw94BB0YFOianrENVAaxr0dgW5BnHxp
cvVl/nKGHvO0s7t6JFjv0ckWV5Xc0Jef/0bln9YYwAKGpRqGpDOm/unuD22QMqYNi5SyzTEPFW72
Wd/5gww0HfiUUGmGhQaFcd76kZ/0p/mNDu1kYVFLrWd7X0ckycpR0oszpSmOWH2J3PGJ3Iu8jRtE
tKgmZO3t1tbH+mFuj8C9WCXc3SdHBBdBituxpvezSB1oB/7IUdXllxa1ZvSiuvAV7LzD+29H96IP
irfa50EwkFiTDYq1N5OavG9MXMwmfbv51WAS0/rzS6f/WIM4uk7elaqqmm3YujPXKH9Ynr1WH9Gv
lnLJ7ZWRQdkYO4ZUydKEZkp6hHttEZa0WJ628NcqkhwsWrlT7e3IbuPWTn1faghNw7pVv0SN6xFn
ZmQntYjTO+FmQJ8TTZ6jKjnrQXII4lC/M5EbLvXWMclp3czHCtup7+y+sfdFj7P/5/9Ae1r5/lhk
UVQI01KlZjm2RoWsfb//RLQT0UeQFHPrfphYRJZJoUR3rh9SV059/EIye/BBRqO39ourrAYXOR2c
1DFOD2Ct74PpVBWNW7oGDtDgKZfOkFa3y0ohie4Bgkx2argMCju4aKPenAzFwsdFw9qPS+9lDPpk
yQiZI/v0HqGvJmfzCoHbpL2Q0ETIRN6PhBtdEb+iiclVZ6tVFUPGPEDigr+3jTHpDmz6G79xg00V
5mtvSLH11UxXzOS+DSz1oUKC5rI5nIn5WsUKvgDPfSDcKT9Vtk//ArQ0yVfGxg89Qj6c5GnIU4qK
mpbMdHxhE0GRYrbKqsha9wiUjCYSrh87K04zW8N1lS/swv0+IlyUu5pmt9IlDWin5L6nqpnSMdzd
3NQtu3TKZjAzQslWlnA/B4Vnn6GQ2av59/s/31XR1VxVf83yAYyEX//w8l9PWcJ//zv9nf98zvd/
41+n4GuZVdm3+qeftf3Izu/JR/XjJ333lfnuv/90q/f6/bsXa2jKxKE0H8jsP6omrv99Gpg+8//3
g//4mL8KF//j11++Yp+pp6/mBVn6y+8fmk4PDmvgfw4b05f//WPTz//rL9vy4+Prx4+f//Fe1b/+
ojn/NDl1ULlolmmzZlq//KP7mD4inH/qFgZbFW25sGxLUKCTM1j7nF3EPy3DkvR8paayaU9nFfib
04d0+U/LMVh+dWuSmgnD/OXf/+zfD0G339dfH4q07w8BlsZNYRuWyZPq6Cr1zFTp/GFBknpLC9oz
0QEW5NcF5gTy1csHyY3oOjTsCG+L1r5LDSeGJNzareTUPKRPpYHM0XHBg6EZqtee7l8KYfak+UzZ
c2mPfygH+5y/WuNgnf9wcf/iJCemReS/i8zth+ZimtKRpjFdiO9/6DRWq5KBNxAVXc/XddJd9BRH
GICUhfQ+Kqhw69wz9JVud1fU5N0CVFq2kzyvf/OD/NXVg+XmqDZ7IRXhD6udrhaekxqusmCyF6wi
b+iXtJuwUtVqsDSk3FmF+c3pavCsjgdeOCXTzXDGbz//Mcy/uBwOviNDk1B5GIB+fzkIa+wqzw3Y
hfOhAJKA/t5VTqVB1IbETPI3SzzzxR++n6aB6+Z/RLlw56jGD5efVBQPqV2Ba0nozTmv137rynel
LS+IRiMq+Ugu09Ezn1DEZyhihy+aGrK6VXVyHAQ3gKkekq57RbrW+FCcXLQ8HXpCMEjIkUwh7DUS
DHUXwclYgMzHMNbTBhICm7Oh7cxkdNfcVouyDx5a9r59GdX1sc+JlWl6ZbKFMFgPI5TjYRg8qsTU
6VpiHoMcN4ZSnRk9bjogt5vGj4INWCDrLo1OZdYmx6zECviYEL/wRNcU6hTzNRZz945C4aVuEEXR
5of7CO84ickBCzpa50ESrHzTrFal8Iw17epvTZEhAakeGHl1VwIYth26ghNZYWJLg3879GjJaH4A
/LT8xzpkY8Y4biwFuC42dPReY3fCNWecyqHdu7FWM6zoabM3MXjPpNsBAymWHc02k14X/P4hX0QF
AcWxqp/rru82hghOnYpgXaI36v1jVbrLPi3RrDJG2jCptVa96T0xMHqK5bazSRE2ZPF5LDUysCzj
1dX6lRNX8eccHu4SEKC3crw0XQ2A/xYO1kOU8ChBIckUi6gpSCPWCnmiXX4EWp4emAVwdqzC9GL0
+RVTaLCtM1kdnLyBXEdLoFDSca9b9XNv0gRwSsKYIZxtEBurh9KQKKJbIznj8IZAg0rjUL3igmxe
cqwLja8NGz13hkewmMR6Zi2dd6ekw16XT1lnqOe+ReKVKdrRQpm5ZYyA+aByXFKo2cp1fNI72kP+
VkKQX2oBjJ82ze0tuqtPidYOfH/jm+sk7cF2EGfRd2EY1/hkAdliNW/c9bR7y075RP/vZRB2cVAB
Ey+Fkjh4ANp8reD5+Zvmleb8xTPHQUrogrqKzuIPK02WIggOcqSwMhBrGYf7BnvxUUoXon67tQxT
HnUU4JvS+hzkmYItOHPPbazddwLxBsqapw7oUtg6wdV9IoDEXg9ohTzeZKXaHhFNJOviSa1wD3Jg
oQ/ljOrOG/MTaOvgSPvn50uWmNaIPy7hoBzoTlg6Hl5pswtNhfIf9h1VHcD6VhGJlEWJdc/HQKI8
WANjj6ZAvlpXeMM0IgQBvC5Su73rrDHbKo47Adyjw89/GOP7qtzSiPOY9lmukqo7pq3+sICqeSRG
YlQIIii8AIK1Mxz4vigVpaUsO6/75IguWmM56C7RKIelDhPmrOT20Zzy0CwpxI75WLc03PbVjz2q
21SVZ1mJcKV6TPQ9R/uoPWxGYPGYfa4Mf2guMP1zYli4eUxOb5qyjKI+2weqeA4ZtU+048JFHFtc
iVQtyILI70O1s4lbnaSSTLHejY6Dq4gYrxWR9eAFb2kRmXvXcWDOpCI8R9I/9KpMv4WwWxkMu8Hf
7MPmX103jrBgcFR6XH/aCCKU0wIpDpBlL0FUNTbVwvW97HNRoVbLvFicDIbl+1jA/oRwd1JR6GTv
nfD7aCEFUDzTCPuFLuz0Oeu6jyx8I/cg0HySsSnDl127mYUAONhpJ6vIiDPLdZY5iXuQtBNxMDtJ
vJM6jFwww71n9+Uc2rwZZbUa8yw/NAMx4C2ALmIb1M+BiUd98LbkTaG2LWuI/JjL14Noo43RImtw
g9xcWUzAtk7gaFtX2PE+q80vWUizWmgMTeXkq1LN9KV3u6sSifzqouaBhXg3y5GbNjjTblL/bsf9
/sA93Z9S101NOKoukS4ZlJB/fFiizOR+Aku9lGrQ3tF+RfoRVbuwjpxjWgQk9kkmAEnVmZjlaEIA
PwCqZ73HWVjxr8LaIGjfLd0sGjcmooRFmHfmbh4y/vxJEn/1k0pHo3jlWlhCTgXTHx5rZsOhjIYq
X9aR3x96zYfKP6mBQ/HkWvl7B9LirilCVNSara9lxD9E89wLi82jmZqg27s2XjUi/DwaU/+kSUhE
Q1N9O8V8d4j5bhTw59VH4xRuCeiYnMNZHL//MRmGxoHocb+oBn5vC8UdQUj0iIbGyy+0LWAERULe
IS4GuiTtgamTKta1YjTIHLNNpCLJ1jb0B3L88yXqjVAj4VJnI+/g/YaN+Jrr5Mbij3auHmA3EjiW
LvTfdUbezd0YAriEj3XsaI6c2sLMH8uuUBB4hcminNwIVdSPmJHUb5ZeIXLWO/dV8xK5Vgio2MZE
Xb+SePGWjFl5lTZr5t/8FvU/7zasz5ZD6Sc1zdF/XJ3ZwMgv8X3qWjFWGBvhsFlxdafUCpFpED0W
9STvgKylPpe2gf7Djj6c0FhlNlJqhtu4qmvDAilZDPuRg0KctGh1izS+IJlyVzz62lMwWK9kENPN
ZKL1kNtpstHd8dEbVZAaprHL69RiP+1TRm58R9uo7W0sxPBo4+Ya1lCwc90g2b3rrPsyxqgGTHMz
v4rc+t1wkuFU1qZYDL5JwTFdVRNoFGwX/ZLSi7gzGsZ3ml6ra9VrtVVnuzCSC998jDuCuqpwwNzg
hmw+pf2u+/k90gJ8VCXZlShORs0K7vsuuZQcUXZAddNtrsFDD7Iu2Id4XJe03uUO6mvO3sqgG3tw
sVI7w6S9qeSnRBW8seGXUYupG7WV3zK8/6qtWHhfNY1WTVRpS4fZBDS/kZAABwu5G7lwJzsn/yKU
nd8jkmMe71693ArpGw57J63Kk5kH5UmhIFbcROydUhYnjWpoRR8Tyy+G512hgAxHxpqxkjLHd5vN
bIERqHnXI+aRTUX49XPdSAbd0nzE8wb3VMVapFCOFY3BTV6IJxhh9KriRDEesohwHqsmU9mxCVcy
ajaCtAoflBo+gNuNNkA+/OLznNa09eE8pa+SSIxnUssnzqpt32uSog266rMfTCLP6mjpdXXUpveC
Dg7Kz29xe6qXvq8/pDA5dptYxlUTz+UPK4DZVUOhoOQKDePJL5hgF2kCiMnJdxmzp5Xny2tPitxC
5AaEH+TtwCUr5zSylXeqzNd0EojTCo27sBxBSPo4VYYk4MhrGjl5zcxS0cB6j6Pbjq9kpjxkzaAy
bzSV+ySorlrYJ590dpKd2lUU2O54CII63lhRx0y5dZVViZ51/f8IO68dx4G0yT4RAXpzS3nKlq+u
G6K7q5om6ZlJ9/R7pMH+CwwWu8BAKPXMtJHI5GciTszlND8/Xkohtn5X9levaFdT38ij4w9EqCr0
N0PpY5HqVxxoQLRmJCJDVpBunzr9uiplsu3nX70yO3gtA051mg4QnODB+xo/s8ia9xl0Xjg25com
BY6xoDYeMSWMd83eu4cgg4TMoD9UvsGGzmVlbY8lFyOZj6t6Lph9zaPDUnMsDhQ79qadlfoayIjQ
9dJ6j63KOsCgJ5L0/uuO6vdZb7hvSUkxkMpB/f8elv/dDZtcLtZ9nhFYNk+g4L8qZTGo0jP52lk4
W4iYa/XhKvccTyD64IWllHFj9YwjHZ8eOVO3br7XKmNsH7wutLvOwYJTFSsWeEgPEK6//L8vPAY+
//2M5O+mQ1vw2EG7/5fD1Zq6II09DtcRriS7cf9UaWYRgXXCuFphqzcWA02OVYJmMgXxOnbygd44
4/hd3lqv3ydoaaPHC4h5C3H5QkUInudhLHhksuS+WPkomQmQbjdTFadvHrYrxG91yZARZpNbFFuf
1vnOCyU9ENzxG3CCCZ+7R0t1nVXZHDPT0aAnmO37jACQ3T0optlCdSQDsWuCzNnaFYlY/5npoq6L
ZXeMCbomvBc05tEECpenvX14vHu8dE5Sbh1FxxZzmlIh+sY+bwr9NU7pyYl+AcUYCOKElwywNy7l
U+645UnFnlyTnlM+Y3yC6zMR6WvXJrGQnGrKrT400WJJn1z4tQ1Vn+ENYOP7cTs5g/Vk0i2vMI0G
H9Xk/828bPrOyH50Sfz+SC0Hfyx1HODIyfpwF1nRR/Y0VWb/1Dk6y92RbJ1x1HG1e3+0wdl7Vb+R
XrMABeFaF0EQH1wVu0dXM/MIBNG3Q67ITqtjg7gGqCRFCgmCqmx5Vn1p7IyMvhkLSbtJ28Re662x
YjsF8j2XznVu7F3mWqRnAiY5Pn7S6w89Jby8adxsW/utjRfQAiRgKn/PwBDgtNXHoPUSczU4AFLd
OzMcAOm5ZlqSVKAxSpkfyqQfDlgHh7VeAHbU0iw7t2OKv9aTBk+S8t8A0cRoJiTUQWxGhMWC+4O0
edRna9mOxWLuPZG30DtGbJKj552pv9OjUUmcY/p05eFZhJh7fve1RmypGQwforH/arF6Ij3uPQ1K
EihLpPoEIrsrsn6NoyQL7Pj4CSf0Ei6lLj+QKcVTcuUrGDdawpzflP1Hmk/OaaZgCcuiNZ9tz9tO
9RRc5zq79jPBhnkRrOdaNMdeQ2l1D7KQZ/CR406ruh8A1/I89iqO+qopaO587G1j8jetSOnEWZ8l
7VcCmjMZdrPCHEPmH56XNjV3GZGqa7dZiCy8ay1R3fiCcQ4qNGuTMKJ9oeFHLYHTwCJMy+rn+g8y
BDME0tPdmlxPYbX0y/rxX5juzfbq7ZS61hP7xABfFOvrNGvsTVImct8d/GqE/l9X3VUjohZgj/SR
LAsDr2GWRUWVTXByF6TshHMhZYK10Gqx8WIgoGDlt1gbw4IQ2WLx2o2IsbaaNuJ+qApfhNBijF1B
WNp26KoY9T9JC+xgEsSjyR2ns/wsSYEdZmQTPej6cTGLZOUqrdu4daO4BfzxKq0L82Pj8nhTDCae
oQr0XYok7jJkAsZzmp8e0teRIhkJBhs8E6oeLBc7Wftmqe8fFAwdalakpBv26NpJK0l6IPXTEA2I
2ljhzMaBRUq9GnWfDB6kCZTOSXGZ0Amu45gr0849l5pFPpEJf0/UBeqE8ADYReutOiaLDOaw9Tc1
Nq7RNYp/EMHIMt1MDpukpkQ9OAnvzBgkHPVk52Rlv2tE1/7a8s8VJ1GZb4MsreP0Py/FyPhYIg9f
63pxzZj2IuOs5BUs3HviD+Vvl/MFCpiKQwy4+Bdyqz32PrccIbLEuTv1C+uwmlFhyEHbNs58l4MB
UQLNdBK196Vn6JbWNVIAKST9v+dcF2EgmksG5GRuma1MmBhnlzYp9FwKy8WHu4ehEleMQ2HiqWjy
QPa3Vrb3hffv8R2wLe3XSN3mddOVyZOKy72gbZk8/1NvtHmFFI7QwdH8h4gCpmKSrLXefB9YVNCz
8SKLLMD8qnJM8EmwR6MH1Zs0p1AbPftSiPJ7LlzSAHxB2gynOBzkzjnYjRoZq3nTsz/38Nmq6X0M
ZlSHBu71UTb9Z8AjGdnmc95R0U95Y334Vf1S9IpzwQYWk/M1W3hEDgIGYgJylIA8/b2C9eTCx772
jpdRcU83eecmJFYCN4cN+dAb7VsaEIzupzVqEp2YGO9/e0wdMVVh13zo8WCS6NSdaXs2mmYsR2wd
GJ90dyFt3P5r17L6rdcKtpHtXx8CVDuH2KSB4zFkMJzYprYbTYGwRCk/nix4xKbfiCeeBS0zDFAo
ZjztvKCEnIQVu3ZHfSMAQx+8zGV43A8boza6Fzsxzg/EnUtATDgzJt96RtMceWw0x6nonS0KANAS
I4EPjhPc8GCfhXE37LbLcioXTV8NzO12XVP8VD0RPXYNCSxl2xEXrTyqUSBAbDsO4anIwSDOGZgV
+elmy18rG6xP6E9rA3b01unI1KlaJ32KE0RpcQrrP+ezW819Hu9V5zeMzVFasWA2znJW7tZSLqoK
BvZ+2Zqol4nNNCqvOGfCj6i6RjyTrKvbBuc57PLfsTPLCAcvSU65vOpd7l1MfSg3oCFRbZF/s5VO
y2OpeUcW2XxlGrADVIz7Cj4GpgjNx0KF8rTX1DGYRqR1MnB3tZFZTzD3DkU/s+UhbQmbFAQa2bYv
8/0x7TqI16aPNPH838KSb7h8GvrDnjE290vheP1xVl1/BttxB6mSEpOh1Q26Tj+xWBjDtPf0ix37
jLM7sHSEOt0Wu4xRiSaEWVUoOlm2R7I00IWynw5r3P03WXtBhJHf4Jswd+z3u3er+Z35ufVCKkwO
7SBwn3SSU4AnqY2SIPMMW4ynrEO3lDqBXE3cl3+6oUEJgGIX9MTIPAH5JRLh9M2NjZvE5L+yijHH
RJPlfCLNRMYIKod5au2TH8vXDL39SdCDAB1x6nltgEkkAS+LkHMwkLDJLPAcEp/dfowwVkBZ6eet
En2L2C5PbkNna9fefuIaND+ZzjZwBagn4kC7kU6vXe3m2bOqqCEJYufCHvQGVW0adc8V0jHQVSmm
q1Yd4LUOa3OO3Ts8qomw/n4XBM4erX4q952i49KXOb/WeeCENufAOTXIEvIwwcNqomeoiWukc8mP
euegBctqgq5aYo9cn1wRe+YbQluR7x8ikrL6HmdyZGSptVg5iFfTgbSE0iDUeui8LBoW7NdSE+hQ
bJD4DuYLOgH6VCeFQcSYYfpwf7WL13z4jFwumMMwiatoxIAMYKK3hl0/wdlgaPzjNgau0Drgcuie
/w9E/PETSVHxHsbuNfdTzncMyPtGV29J6lan2u60VV2OwT42qm9hTDGlU1WgE2+/ymHpV1mqDRdL
wgN2WP+0NhlgsiZvevyfIDdf8yM7gxge5DC72+kLI7B5eciIc5X+nUxj2XqjiKkdjb1MHTuyuK4w
VKuLRupeSERl8iR0zz9ksfqjlV2/d3rtX8yk7haX4tuwK21dahn+Nuhne3ymSPi7JAuDuSlf9a5r
4zAgI6VtsAoDhHd3JSrOk58l9lljmIsJCD+sdHDM1iyIz1ID+2fm8ypwepzLtQt3rsqfSh27Y/dD
BgxgBsYOIAVYFOHNMOsdLiZtx+PXIipVt1kzV1+pQRuuMfq6zzcIFu/8eJ/MfrL3bIHZaRS3Wev4
+5hCESUt5fNgJOHjwxzH1I0cT7sZ0k+uPM/ykLgTZNwoSVPownm21JupxORQ+113U93kEHnjnmeL
UsqyjU9/MnCWSWOIxCCtLQoSZwQ9qUroMIw2MvaNt6nOTTZe+gpL+LLMGW7EHnCKIogd1GYd6c2S
/gJGgNfqkrZxtVqmemAOxcfg/TPnNrjawVKvRL1MJ8fzp5NVV6HhzvXetaT7XDPbIkbtWyI5uxh9
uc0BF6FluavNLZNniZe6v1HUzKS6x2yFf2U1+Q5WA/gUeAEcq8Ttbo+X+7Y1NkoJIRyCsOtYhN0B
tGhgxFwHvIJ1vKVLe1Fts7w7C/nnJnE2hMmtWycxI0OzjAhIPTu4phCh3hEICVV/p+DD3ZrUbf7z
kraE8WAyvbZD57P2z8kxNFxtuwyl3BTDrZlcQWxBow7W5P7Oek98BqDFEyyfoetAknQZIagCsfxk
W3GUiE6QMc4fSHZQEGZuXH1bNqDjNnnr2mFem1WrnjICG8K6bzE/DUuwwbtqHXLpAzmeDDT/tPFA
b8gZgO3wIu4zmEW3f6U1piBp+9n24bsLKsW1ytMBxqN1attcbpS9DO8U4l+aTTO4ZsXjfpTMtLcS
k+Lu8XZ0tJzDNHYucmj9Y10nr4nX8URA57dSran4K3ckDxfF76BuVr1bdm8N7jckCiCL5obk5Bp1
NSWcqPooK5PnB3Q78NziOl8nAB1HWLOkkqTlD0Yef9dr7d+yyP6RbUKfIkQKNdlTbH4Wa92apAtN
9XiumSwAvtOpD+0aEhpjBQoZ3UI8RihI3tCv0r8Fa5Gl1vPILIQtSeW8Gqb2GyHxZnahr5D5ipvF
KxMcjDwCjHsd5cv020zzag8/r18nMw4OHEDBS8voalya7r2N8+nGF3v1DLN7L1k0n9uJhvDxX7LN
DYjThmnt6B/23L4UrZt9YP/cayL3ozzW/agXAe65mbWQ6zrDxbkjPlWf/h16oV/GIqFJzksmFoF5
wuVnXFmZp1EOlxbYfjZ/WgZN0JLhN5WNVzG1xnpUiiLij+xODTuH165yOf6hjO0earoiXVifuKpc
YVoYjpk1J5us1MWn7OcwsNNnmTPuZvid7gNv8r5bPKobUTszaX35q4335zwsFcIwzFGrvHS822AN
/s2pqzwCx/DdavOgYVfu2qtdN8jgB/IP0wSEINfVWWv/5Xl8TF0kpuCqnKd4wOdLegoNWkpOz+Ol
l/Gw93xYILUfPy1tdSTA8pii4on4hj9T5AP7ZWIA4Ax6PodqWlYjU8Uwn4cW7Q2edizk9XVkXPjY
WjNmacKmy8XJhAxdahpzi0Ir10vO3E40fbZ6kPAf6ZZdySZNqEPFovmdvDD4rh12ZMMx3TU0+PK1
hVgeOF3/0eQg7rEC6yFNwDB2zk8uNr5Q2Q/TZOCneCBeoAvO2yoRdPRo/rBI4r0pjf0skLE18Y8X
+9p1sB0A4rB2s3LakjNB76vQDSEmfOLIb/Cec70+YSclUVTdMzEGHdp+zIxSv7/41khTg8jx4CYT
AA8z7j+rxKAo8L9YKqTXKS/yXd+CbOgzjGSD8rpo1JZp6xOA+KQXxvOosuWjlJBSl65dAK3UFDWA
W3edI6nK4o5M5VST7InKdJ9r85uxdPZuQAcAbMbKeIIoxz4GSBrDHB4CVQ4gyLgiw6e419jpIF80
Mz5bc9WcnPvLJBrCC2RhvxmtN3/63HgMOJbqRp5yG9Z3V3eW598Odic4q04YWJk6danWnYsMtae+
xFE7+7zo9T/d6Ood5KF87OqtrWR7ls6yYcCHY69PjZ0XI712hzTfNNmMGTRucKzp41OsZXQlRXMw
71FSaMHUxfU0dWEwATVxtIvzFOQ0r4mcXuegftYG+7WbR/vmAlh47QWpiqW2fJDd5wBObVaLtLIT
T/X8lEudHqRSXNHTJesH/VimPJGpx75GjVA8JJvlhuzxX3wCxktQQn8NRsJKuJFtY0yvaeOlV1LP
YDTo5bkNyr1COvNuj90RDLb6Bx1xY6YYOUPNfJumbyadfzxtcnf/QZg7d6Lag6HGzJ7PKnh6DMbG
imKMdVa3yz3wprlhmDsd88NacAJED5cTVFwEuEH8ms6X4R4PQqjCcE6s3/3Yln/xLEIg1pfsphtP
AirNC8I/4rpBVLW+sbPgReysu1SlQwiH5YdtCzAg74oa1LtKLA6RT3t8v6A7bv9P6ZTLto972iSn
uCBmZ5/Yit/6nY5HQoHaEr4nuB++pKqdtykR27Q1HKyazI74YDfOfYjJIva1KUbvliPwAy3OZ+Ix
BT6icyIhN/cl1J1x2WRV4W6KnPCYZsZNGCQ+E8mWxxvB64939Vj87bGNk4bNpnJ2Fv8j5X8K52Pq
qC/tNkxFDeO914xzoHnTB7+VyLLQ10mwi/HFbdOM6ROhMXkoTAWLN0mM3cNaMlVmdewqEGsKbAxS
QltfpbAMDrE75qQdE5ayGNMUEtmIRqL8iypWWxmV7ZztsvhMTbYyAAwV3WeLiWHuGKi0lafOZjkM
Z3SsdZQpCOqD8ilGF7mqMd5u8GCS60wsx6awnORw//SaoHIZlfARytn/rZEA9Eo+tPyIPftJ1jlT
3MeNcn9BecqjIGGlTg2zQppR/5g+iBKrq8s3QmqLbWqnf2HQGPsK1t1+Gv2/pdGm4Zgq/9Nvazf0
NU1EXm/1uMazi1OA/keX0YU5GuQwFoLTH3znR4pcglFfmsC3KmDQwLnkibvpki8so/OlR3eBZXuy
jzp/oJ+P48VhxQE0e80eQQE2cX28HEFWnH1E4oU3Uy9m9MbDh0eU5pFlkjw+fsqnKj8q2OOc5lxA
FqBYUC0gijR4llBRzu2cXjQLanw2dRoVomusafDb85RV3YnxxrasDOtdlt2rT2Lksztl7pklNMma
SVZuXEatu9KkgkWinq1JLnNfLdYurFaXm34HXwKLocgf6djQnL7wBb4bg62/DzG1YUbaIUGC31Un
CGbuUgwpRRDNAhv8nPj1uzWxkAHzqO4P2H6ltQL3GHZ3gge/Kem0VwfZIVz7vorqvOL08iomFqZV
bk16Ra4ID2XXpK7C9LVXI1+RlEupNFLsl9g0Oxe7TDA6/QdkUBnQIMuhOFsQ+p9aPZE3jB5hBVHj
KUiSPyaI8MhN5/haKfu9tEeq/Zx5WNjMSAX6PDjrlZFQJqTaygoAbMk5TV+DnM3uPWIzDQbsH4vi
l8bhg0Sj9yHL9VPKeOY1A0eaTAMcfk7gT2AowSWOM/0VCjlyW0VE7+MtNEN33XUldn0cu6mZ6Wjg
lbntEgxTHJ+r7D6XfbwUNpxO4r02fDGghua+tMM+ydJNwdWw9+9yJtV2XwUTsx0++uQtIaAGyUHN
Y5x8SKd2ejqV+8w56L1Q+Vhw3aQebmPZQ77gulp3uu+T+TrW29gP9n3uzLjj0z0yORtNfyl+LcPA
Dm6GhjPYIiJkc9yleUH8Rmtj0NF15zBMDKRyG6IVf49dT1Ma9ksN39rDnyE0PdiDMjhLFjubZGja
oxxeiPJJ1maR16fepvwYBYMXFrDzrWcmGprG/CoSYb5Q3WwcStFlJGen6OZm5wm2+g+QY1uQm9Jz
8FvjcnC9XLuUmSLE0TE/y96TJzHODIvGr8eboB0/lmnYL4NlHB8vmo2Uv2n1NmI1da79rPhlp/Z7
LKqbIj+u0WqF1YQh6IQtPr8HPJcpHOORYIzOhZIdurY57HNYSiGPDDa4mhZExdzD5KKGqSu3fE9w
EK3MBpr9SI1wHl3ts4r1a1Zb2XeSLtd56r8ci6CbOnf+1WCkTnRK9ooIpPjd8v/5s8Zlo00qO0zQ
IkOjILzLMWz3GX0jRl7LnCIX/MJKqnY5wHmCzTN1zsudd7/uB3IlgvqNRJviWV/07mXpgLBVamm3
ovfbF13YBOTpNbbeEULZOA6kkWFVeZhMHv7GjF9PEhI047sUoXcBkI1TLrA7I1Hwa4aqrvcMdKe/
zgncWdI0qy1ssSAkdhPGimySvcTJHk1ztxxTCxtiXQZktvHBU8ig6PA6ec+H6aN0YRBtejx4cr/+
WBYRkA7GhfLwnkpJDk2ne86+alr0EaDQqCcog7sodum4erxzF6v9GiDFnFzlfbW2m744901a5/qU
rMoUkTOKAK8WM8SWvO3o8eJIUayR6XXrx/9jiLkYsV6Ok7lGwOPtRVknpz4pgzUPns/WmO+OkIIW
rwicSCXDCxmvH8wUi4uHm5oPu3HCB6Fd1Z551rz/jLGLwNhrbmGdY0tqT6auwyJuc/dQsmvLV4AO
V/T/zYoyo3nCfnJgLbT80SpBH+TZ7rWynOyULIsJZHRml5FKwi0UkD70s1Ai6YmATPwwtZ8j6E1D
uhLNTERZdVAERyHTzDGMe/kRHtrN6sG6K6W7e6301S+ln+N+zKhwrGSddUFBQjLlEbHw+o2t/3Jq
Sx26PkkhZYxHoIeaeUv9cv/YQA8TXDQDNLbXei9WOei7rpzZTtMXn6AlcoyZKMLhTnECSkMPxUwZ
1GX2OhDma6nhWQ9c7xj3Ptd1o9ZUZy1hGYio7gabjgsjwjRcYv8l2We1lN4Sud4cbHScMqveHxPm
/B11rjbBrkumbU3nETVDQwJU3wp0ldD/iFoBA8Es/SoFfZ4mGG30yrgh+862mi7j/SCcN++xSCaM
KtTn1o/4jH4kEZTWZNjXRG/2ynE+7ZxYbLNGs86dwLGpz80qxmjPQ7yuL248nPWcQLJy9l4ejw6f
3hs/ubPGrqYiqzIZ97Uzi1sMF/t8itN1yQj2MtsGJGSpDo93cWd+5Bz1p4REBxqIRHz+56fZfTUm
2OSBjzh5lpLENwzT8Aba3ZAGOYd9k34rYfOnySliKwPN6w7N5MxWK4gVfzSrr3bqvqNKq9NoeCVS
Nb4rhcPy4PmKZD1ZvRuGlZ4CQSax5rF6bEuLbb6HntiWbPrAT6yFEP2mtwTkTCb4jKKaP52axwhs
e31rjegx3rQ8pz6l0mbjXTvvcWC9C8Ny9r2JBqjlc70LbkfcbMNU69eK+vjaCM89Fk4WeTl3ImA3
/VgUmbPqhF68F06rh1Ad41/mmCGNzmaq4aXHG1hDJuefuQ3cZbmCnQB6OhjP1Wibt6Lt4re8eaYm
gv8N72iXk8p9oaSXu36cCpIveEvEub+XxJzsjHkx4NsE/6YKkV5gpBDofVsD+pIPv2K+rTkulj/t
4hIim4jqYvWtvbLjvlwtpkHMtkhoKZVT3WKeDuusNdNLn8jrnRV2GYGWk3wsb543TztTZs1a1Gay
QboaEyIaW6fHi2OCl870pNtVc/tbTCreTw2YSJeOaQdoPv+AxYcbIGMQ+HjbTmIf4BrLteFFZqL8
6+vGBwCjcSUSb14RRjpRbS/yCwYvhVYnDg9wjBdPv1i+xxFRMNXZR6YAUm9+ksKen2wGsY1L4R4E
/QWjawNGysPXiGRpzSEpQ89bxCm4v2RlqW/ijvhvtlrxWTZnN2fNSwDjwQ083j1eGoAIdZdzw0qv
vQWMZwoCRld1OoyXuPA2tuGNO3+21PYefbGRrWE+zyQorGKPXrGugiFcyIj50pP6rYUcfTXM+O8j
AStH77E2SJg0C9W82sI7xbpsr493qqkQU2i5vRptf47Ihws9UgxZidsWQjx0blDmZ5ekAV6KRH4S
M5JGA5zHZ82cl13ipQjYnR4auV+Cv1Bymna1a2bPdqnyZyLmj6MFPGEs32QF2JF+KiVvj82bRgDc
1mKLGY06LUKt62NHtxO2fTO/VMHivywsR0ObnvuAjMF/YbOH+V1OJOBALc9TnwivxRxerAV1gV25
P4scDJJpNY3tcsHJJfAhN50sCBfSQaKNrfrDlgmVM77hairYJlKD/ZeP9xHbQqfyNmCC2gLf2uqg
TPj9gCUI/dnXEmYeVVLvZJ4mP0qIF0tRYvgGKms8jGzv8mYA4tYweHdL7nLePX69iD19XYvBX2Xo
m55Tesy91rVeODjVmfguVvhapT9PIBbXmnKa18LLxlWc22pXEc7AWBG7d8ynkgEjOj2c3gO3n7uI
M4w47cAmjCfMwB5raH48r1zruTatKer8E/M5RHp6Yj8JF0jB4jMIWCTLbzVeQHqN8ElaGS5NmVxr
CK3rvl8GTC7+CQNmfjZdN4t6ucAKXYgLqdBdbhuXxBWg6ti7S5YWW5Zi33E7DyG833QPI6g9MtJn
pyI1wK/o3rfKkwD+m0Wd7PtLn5j6xpqQT8advS2HOju4tQ/3QmO2ZXQ4AsLFqjtOBtKumcw5W7+P
20thxK/oEJqrNXLSEVUxnsd0AtbiD9HjymI/fyhT/sJzym1WuVaBROb+I+0a3H7dCypMCRaXd5N9
ulyseyB9MagYzdxVNd/x43dhWK52zgvMDTtjAmIwTFoBgAS+c3+/BGzER5tN+6hrnHt2M78Lab/6
iNmjZJhZac1SnB2T8Wo/IIZuqQ5AD5Kg4Duh0Q8s9e5CbCN0Kz8anWDfsvwXKtkQowYO1hmeA56I
iIHhC+P6J3V7hoxWpc+CKIsEh5WfsJmV3LcBiT8o1drZ2OmLgNsD4A37Uj17m6H76CcGCaQnGrdJ
1/6UqCvyUqe1G5yT0X8KFjLzXLHPkgckHENgRe7gq7tWJczg9Tb1vCm94RNtTtTJzVCkVwP/rpq/
bAa8FUnnhU2QznD0/c3ofmY9zT4ibt8AICCiRgUXuShiKwq+d/nDP3Gd2fbFj4/JckjlZ218WdK8
sQLkwEk3BvPLuUqOQf3LrgSORmYmAZOWtF17I8HrY6Ry8EzTn/i8dHsCebYG/HkY4LTp6LMYCncx
QbnH+yZy5pNIDfJkX+qdR4220H60cx0iraLzHlcD83+gyi99+6e30Bh3MWMBH9Ox2vXDX6cjpfOQ
GeXONzh+gW3lCxq+Ccp6kK41M7j536Pjr8TClOxtyd504xd2pX1fwDQ7kAe50ktth0xulY1P9Oye
WiIfoMHvcrbx85wV6ZBiBKg5R778EpY8Ba5c9Xz9PKY3Xd7/1buTjhbAfSbzZO3Z0G2VJIv9ZTHJ
qNDoVRGpWqyrpdOcydtcVdqyk6NGxVqu7lXD5KrIM9wwEPlqQiO26PMqlWy2C0bACtWb3tSbuQUg
YxDISaORcfxLIY4OkfTCCAn63RZpBVfrIzZMNkGoN3ua+CNBqDvJP92qk9WSElMSLDtUj6uuLFnU
MdaMRb7JHUazzWtGmnRN/B9NSnxgk+sb/XlhzkxEMRTgvM7J1mPy6aK1mwjQvqeJul9sqk8WFilr
MJOQudhvffA37WLThsQQExjPEXbn0qeEWuacqsz6SWLyiHHiGtO24i7VrL2rKAidwX8zcRjNjbiV
mrnx8wxjL3fYyCNf/AhuFqRQFyZv8J9N2jIt7BxzXFkHNf+ZQTUZQXJdKvhRbf971POdyJK3WWfT
kpAALHcFljS4frFDYElBzktLX5kM/UEoFOdZsk34RAEdAkTuVtPyg0rsVfdTQnis505Na/Q9v6uB
B0s9vRZBYl74NjaL+ScdQ9Yo/IMIER9GdUGrAxfRvvmyKNHGkqE1bV3uWSW0C8+Heou/yqi0+tB0
2oaoz62NLGC08nVL7CFSlhEPZPHkD6DoPOyYMeO44D7SxRU4p0RgEDAQZ5vcp0GTPaABINdE8GRj
TZ4Go/1YhIIBnUjOLcFWLdo2NxWISfOon/LVMGBBDuogQl1YTpxYiMQj3BE7nQUEE8/lnZxQmHXT
sazSBaB2+y+rE7D6gfVVNRrfB+GcWXLKtSXq02DvwZMUzvJkoyb3iJbOFEdkFSQ7Npn7pkwPNQ8Y
e9yz1YvwmWwNcuHg3b6zNMYNTH662/jrXIv4j+b+borXIRh3VWvejDXVAYQUoG1JvOrxpmlO+q/u
Y2RXzm0qPSR0BR+Z4qR2zmgMuxCh4wvzioQIlS6jtidoatvJfps4XkR+NZwdJB8pslFuLfTCYaFh
C2+JVEr4XanHPjI4DGpBTN5TbJh3xAoXV2GzgmHA2WOYhp31EhfG55Aku4xVlq5BvyWDxZq970LX
1v70a3J+1131Z1yKQ1ByW5oLZ8vg/kvieTuQG6k07cgteGXFCVn9h2ERqjRjF0C8izOoR5odBumw
VV39V1hfYgBLNoBxUs01y3zo6j0ZoeDObTP5YrqxSiyXkwlUxUqkMKrztl5LFbPsYl4Hio1UAz+r
tkbA6JtwUgiEm6bq/gQMaUnW604jUgkP/l9Rm0x5Wb70aHBasGK+2W/StDoTXAvXhmDiuNtXTrUZ
e3NtmeUfYrzZ9ROvnZDRZGGotzVIFNmBs1gY7ecc07nRKQDsPMG92wesqbVmuSV1ezLy6q2rhluJ
1I7b/5QZzo2Eu3Vn1qRwGFgDJ2Za3qX09J/C9nYif0kGauc4vcIUCpdYYGMkFXWY98oy34Xodq6H
IHrC+kgcgv9vhJbhTaxPe59oJ2f3v3g6r+44lXWL/iLGIIdX6BzUyumFIclWkaGIBb/+TLzHvQ/H
x7K97VY3UF9Yay5jLFuoiXo41GyVctWgSzTubW4iaUAvqqvflleM3J9IFvEkyum3UfaWpxBm/SH7
Bk9ACEa/Knzgm1sieFwMhKtJWrKv3cSW5CYG22zHR/hzWEWgC1sWIr+ebbT2MXgEb7msBwaHQphs
Ab8dT/NfUZZMYL7lQxYXry4h1Iy79nBU94bVn+KmpBJlAFDmQVgmSKTBOCca2i2vPsom/bET67LI
LkqSuxIsqp9MKK+L58DyNs6QH6scO6YOBd+MWUu3DFVznIktzycrd088fB+8APgkLZ4w8y2Trb/0
gicciLtG819Hvf1CK5jX7C3inR5rv7nRXZqm3Tqe2Dmz+9BP2cZZ1KGw1E63ne2cNHedT/LR4uun
oJdwyf44Zr+x49+ZREN/LPZpGVzztN+nvbObPHlzk+CpyepdjV6yd5jzx+VG8x+NxjzEqHvDYixR
LrS4hAlPld6LPkNtqO9KAhhRaYfeknH7ZhcTA8kUo8udvUfiUJD2qS3ZhRSxQzmyEJifpsX4mGyI
j/Vk32RqJfx+QiUB5K6sjkU90AM1pjqY7Hj2RncWQ+Nux5SCtnxv2BEIQNbgdbWFlwsFJ5g3pLPs
65z1RuaRVZ4iw0F623z36CGZpG0d60VisTKdZdc4vRnGLRi+ST+SKH2lqcsjuBAQnj2SmL6JGdwO
OQDWJjg1gOth/ZEbwpC82srSe0uoPyvuoJYTpRleK5PSRpChrKU7IYkXcPRd17X4GArW0uPNrcSj
QkEzePUh17wHBMOIpFOUvN0OhCSQT+Ns6iLU8uqzdwLkz1r229oxB21wAMyJKu+qQ0GucyZaSX3q
x8fCTx87bziLHO0PIQceMA0kVgkGaBhAMILFk22ja+E8H0isxYbj/y2APkcGU7KwDIh2MNFs2Jn+
q7zmRWCa3A4twcEdcpXN0k5f08invLD/Yr/moSsbcFk8pn51mjFgbroqEgkVUtw3JFqLJpw1Z6Oz
XEBAaFGEJqyk8V6ELBeTK1GE53KRd2VMmDA2gMhV9S3X0geodw7oButVoEYYMCGH0kRuNTP2rYw4
zLtegBikX574CcqeP7VdP5WotsEKNqFQ2tFPFBnZsqEdIVckCXghc0EvkbL2tr1uRTj8uq1/5w36
L9qrGr+4Aa1EFTy94H3q5tnoETHU+vsQiJe4rd515T8VNdHLI8Itrhel8YDq4W9s1IxMq3ZuWeEN
4VJnCghDdfGRLUZ1I8mlcJjTA9cRbf4HLbmIXskQ/qf5+mO4uRep9BRQCW1SA6fO3LF5LGfmv62V
RrpTSlTeNJ6JmUTctc5c9JHrayz01jD5wttXGI3Y8huMM2dti0TaDg1jwqtUtlsXvalZw4OvSnCR
suVX2/bbK9G4a+Qzmla2bPSShrIQ7hbI5VG4/S+sb0qmlgKIyI/sxCpOmdOuMWIHTfLKo5zad7d4
gYuLSmpG1V1yHk0JgCZv0q1IGwc2rv5bIIDF8hAiFKK9zMScbFJiqKOe6gsJB054P2YPp7PPymbs
xiUrlC0hWvugKinn58CNElYdmzxWG6vIX9dVsrUQ1sRG+EMxBd8jjn8v+Mea9TWYYrl3SJsInSn7
mxITghVjHPbphYW6FnZV9lkxfgm96qg8Kl3yVb70uT1aenv7t4hLEdk1i0NqPVsjI/3sLLvaIGWm
g5gM4l/na9m6iAFdEJuzmyWQ2zbtCEkddDjUMq3/rtHmx/YfV539Pn3JY3H791+wMS5CpZ1tUZ5q
t/waxPQo5/lSZ/bqIeeTFWsuhbZKHQw0O2nrv2txu+vYnoVME25Sd36bIf/gMXcYCgJp1helYueM
44VsFDnuW2t6V6aYmdkazx5mH3579llY2S+D8pCQmYUVJoZN6aa5h7pWUUyRFNkM7SI9N34qUzyv
87rQNQx7l7KsHfr2j5ycJlQIwI8FiqnUsc6+MT+Y1bOuyG7Vidruav8HDBpxrsG9qelvhacwG2O7
iIhF5HFTnrwB6w54jDI0WIu6aAwmfezDlHiZeYRtMQ6PcmxAkAQO4dHDwI71mg1YIVPi96KGeYlk
zttn5dGuY0qD+Y34SC8qlKnYtCZXAkTXSqTYxEbMqATlX6lXf8c5hnteqt/a/W5Mowknxxk2rdX/
8eydy+yNKGwSXbOXAgzcjqXOZ47YGaUAol5M94jIEk4Bz/qeC4+5bH+X1WgSCBIRp+LmuSw1h4L8
DAuEVy5OaY0AZBG4Awt7wWOBOEsfc9CR1QPLJxmmlv0pIJiqpnOjUbFYBJDvRGjmx5xCOeYBUDLH
j7SJWs+ahq+s/qsXzQSsm8FDjSs4lHjvWJ+A05hPdenIM3CHZ98i8lEzSE/WRL2ZDQMj8vDqsT/Y
TNxiYI/DvLGKHVMXGnGHY72yrDAz5VsTULxZcQ+tI673cTF/lY7zwt4c99D4Qx2iouW7ZRdM1yPb
CJDGt67/1ZORbbm+WLtYI+1al/5hKpKZF4b1RpK6ALD7y6/c1x7vMrCe8WDNVBbIPjNiPqzbYKPW
Kp+9ttsWD6mD/U7aPGKMpOTB+ExQ6seYDq+B/TB2nJhu+Z7nAn3IOGIBdjLKqaoE6dMhSOopsVP9
3tMcZiKdJO0pe5O9cdJS5uzMlfGMrzl2nn7pJfFB2Hpuzfo/4nEiU5VOWOGMHxI2wnr1Rd4bTbKV
dNsg45k8E7jLZAvJZVLfD7Gz+qduBgPdPKOjaez8Addykkx3cN7IGSzOi0LgigiACMJPhbdyCoZr
n/inWJdHx0dV4Nn35NBsDVEcUq16C3RZI9mfjgYZywxV99n0ZfZ4YQikxLN9TYbVXOI63LYW5H/D
h96pwywqMds6cvhMy/RamSxD2vGTp+S0LYf8sYpddI62EToBLewYfySBB+McnRsUS4dr18zCJvEP
cFrv82rFcGv2e8uzr59/Jl/7cIb5OI0PTaldVYO7I3OfklL7ztGUac7LaDKAsIyfGJPA5I47L2Yd
H6O+VhCVga1AFW/xN1BDWOolNfTnzF8uQH4f8VNdEoyJodK5RvyMj7pZ+kMXWJsGxDe5tzSqVWMf
Jk/xFbd7x6GuaLvJq8BRJ5iDNTqnMVN1N7UfcbV854XzmPsobLHjT+HUFscK/MQmRbEYyfTHTdnM
i2Ug5F31r25NcF0AvB+O3btRL29jcu1L97GkSsR3oVlcKx6JXet3JCs49aDk/xD6jn03IaMhmdw9
BDAsS4b2ZBQskCFCMTLt3ml7UJVZlkPBITZ6XBz7Oh1QUJG6wpuhl8ZL2g3v6/9T4b5qcmCmxPTM
cZ/coN4Ng/GKXWsbO8k3MYafVZUhq7PynUdWCTkGGhzvKhzr6RKUxa/Gud+WNY+8eNioihbj3/ew
5gwQVfsgEFMWHQR84lUIeQrj9X2mSXoSrXa0+/HmT0DNrew4C0XnUX63FAy6su5jE+1r32/bhEol
NwCjl7UPDh0PrCU5OxmS1en0rJX1j8Uni7feicE79jmGcg6tJzvtb5aVQ65ar2nfGUmBqYZTr1fs
B2o7ckwaHEs/+PIh7bU4skr9LwuIU9BWBw3pjS+yRzeVP9QbjJGW3/Um7yi8Cv3daimQ5hHXdJXS
XRXf0yiuk2/8kG2ab+peop8a6BMRCsiOCLLVsYjBE+wUA+uyvzVcb6msvo2BkismDc3rd0PPMMtY
LnW80kVJu27f04XcTQxQ6Gyy5FnaXISd/bO+Rr0y/wD9/Kri7AhC7MczLexPNCPKbGF4lwZWmYXs
TWvYGIkfDSWBI2OTIH6lduVBnP/xvW3qwITg47Jj9d7Z7okP9A7X7dEaiTFLh5jSalK70dI33OJ7
FN2nhTTIWqxjObsjAqKydgtzLlvP+eCTgoZY2J+dDQqzwS4zmgOZjV5wddZL2gtyKnUThXh+Vb7P
mnkMRdlX+0rDhGBNJthgx6F3c24qb38N3GS4as13U7E7Axq4bz2LULaG1YkNUhlixDvqBQaB1fBu
AcRWDqYHA39wRJjvBpP3vENOpSJqvfOIeJYd3cV01cXMYvy8lvNgJcyOR31y0TPw+RCXDr3b7W8F
M/YRd00zoH3TKggnMuadb3z9oucu2BS1wlIa/wJs19jkOuO1FVVM4cVmG4kPmTMA1vkUqgk2Xjug
QzSJKYdroG3mkZZDTfF3a6tyyywgNdxqW1e2ipRTOtslYPNhy4X8anwukU2PHRmi7bCie+KYH2lw
gm1AzPnOqs/kvYLoMMHZ5/dO0n6ZYoyjAhXfRnziIrfD2HbCVnMQEEzoHiYLv2ZJ1HZKieJ7xbco
tYd64FFUMWVG0lY2vc3Y+ualoIv7zibFYYFmy3uMF/eu9LP7aQDVljmSUZf9nBe+vh/Syd+Rf7Ki
NWivZjW+DJ5NZHVtkJTGipmUN1wQjuYea6DQp6HU/b0ox7tkaZx9IjlMPAP2gLTjXcO8LwrKI9YG
GqRCZ+jPOhD5YQ+jFCGxrg9rQs3nnK/OhJH6IGj4l7RSO6ouBR09ZFR2YmJ08rnU+vcY2CMnCX/G
mIlAn8yt7Cnq7MR78I14jY2Bf5VnxrmxFdAGgk/YRaEuZ9ipTDeNSlf8zViwhn6N41ow1wNdfecE
LLMtthwBfzZ3u69Y0bjJp6mixCpj76/hv7Pi58W9wofRIl0f00gr7X1JHAzeyjINPbv8dLv4FR0u
Fl6xEGAgqj2ErXWU4KNya1rUe8mNjETsaj2dVeOjmWB71zwyuTK3Qzf/7SsIgQm7Z51pL29rEY2N
P4WFIS+O1BQvLftF63aSVXVIc0m2AZ6NsHLXbBG1ndWEgh5QSGg26e+aCiVk9WLNzolqm17clvU2
Xu6y2NT2vTafulpHuJXPrwLqSqjyE7FZNJsJTZfWNY/oSpG14TKTXIgghqaXFicUJ8RI2bICFqir
8Ta6+9zMj8Kk8dKcgLebVrTCk5NAc0lYpSIOp6SqKn071LiORmCvRK2iwi/eJgT7eEeMN5f9sQ3f
ICDEemPNgGZq2AGsB1G52IouxR6m0Ixpirpp4+AF8JR7rJr4wlToaqDTbhbC/e7dMe04p/KvPp5P
pp6cXSvZlTr7fKt7qPG0xZZ/kav1h3/cGNcpAnM3Z1jlri7h777DUElv+53LiWjlPCqlOhWME8Zb
MnZd6OTENqBAY01yUpPXogXD1pPkxiYz3Hds9d9+2v9SHn4EafaNnyByMCmmKWuLlPXYOOd8+/of
j+8tikVxGgbEftXSYK5n1KabeIxKVIveANXGwfQ5If+ADHAvUZ1G/RKtgrPNv99NDeOHoZoMMV6K
ng1YK1iwl1BZUUW6GxeY3qJPJ1ekuLEQZC7r4VR5gseS8YJ29FuvzWwjUuvottmXL/SMAdxHUbQH
Q1aXWFu2utY+Iyjb29SJo+qu0iJHMV/esnx4s1u5Seke8bLSm9Nuo2NWT4SxYWtQGQTIDCh77nIb
TJ+eIEYJ14BpM1QaJmy3ZMyEPlv6aCxJlE7xGYW0DYHArOs+lVXqhg5h0O6ih53EnVxzqxhd+2Qu
Ez6qBTiR75C/rKb7rttDll344wDOxvwpr8oX20ScqK1v4GShaOf8hVFQ8ehNvwrS2sMOTSdOy+yB
fJqHvjdJD1kOviPvF6PRyOG9NLnOBWx2GKNqfBBs792Jv9LQ+9fZ/THHIYC55j13TYIgp2DfYgca
lArrHHPPxdBEY2aqQzdcxiq9kXjGsSrma682elc8gepM+NaKR7LcT7KPzwyLUC68BnlCeYDXxkm9
V2f6bJb0Zrn1WbPlc1NVF1Ng4W6GnQbkOzIm6E2eN37Z1vAJ24feL2MU02rBdvaZFml+SvZl1t93
umJRTlEL18Nbt2ma9AkGplao+gQfb7FJRnlbbLOPRKa/tuhoA8fYYHFb4+mpjtOYIlZdF2rfUPu0
CW9h8deXjMjDIlFI+7mz3cahDlPxBzx13qYHayo4cpegom4t59D/qGxm8VkKBUuQC0i3wxyci3td
scmUHCMSdxBrU4bHhCbxmK7URcLKOMnAe8Cq82vI5tr78w84Gnze3nPWsZ5jnYM6drAOXoLO2p6z
FJOK9wVh6yUbYe7166fpGGDUW5m/Qmhkp8IDIPR5wjHkBoOoec0z7uzPYRD9sUlR4sRgOSFJLtss
3oJC9rcYPOMQRtCha7KrQwm+I4lkX8/J2ST6joufHqlEpSovBbd/BqIqhHqpNuAomIHsfBHfKU07
TV7O7Nkz3tsaD7TJajL5zLvuRhmchwjKuJhT/2ROrPA4uTka3b3plC9uhi5wyu6BymwQRty/VRWJ
p7bR4I1rArQT5PGVAodi0I/vuW63W7O38jBrZbkT8/KJ4vm5rEpyUUbzp/RZIcJA5lM3eGMIIYkK
392PDbCmyU62ddy+AoJB14Zr71xhCUG9qx257/ZLJbkHRNaHRB/NmMCYDy8qdC33B5vq1mbsZQTV
IcByVFs60oD5S/oMaV3CkAhtQ0NkNfdWumzAOqJJSAirtVPKlly8M6z64obda8qWW7y+I0OrY215
8mgb49vgZtlBJS3OAFduUNmcxeRDO+wR6fcjSxYjqxFMM07Esh7OuYWPuzI/lth/k/bFTdhIEw3L
1ENqT/5QYLTLKB+aUzfP935TJMR0wOIcE4CL+TpBjp+Xdhcsxq/TTDguHD61cmn2rdaevYE8pOom
Oi6hqWb61OrcGyhdiNL0rwUI/nKsLBima/CK5BGhOSPPuJSlr1VctSLdzXW1XSAl0bt2D95snIXD
MeRtZgTvoW55+8l/KUQONNdHVtE3+peJoCmFTQnedPqVg7fxV4yS0KcX3xyu09RF3si/4gSCgFeP
3EnTvfBUZezVWmPokvUStoZ8x3lC3W+OD2PpRtBUa7LNxJsaisfATM+Isc5LRtWVDHlomBV+V6hc
kcc1g2SUIaO4zo1JE5kxQinN4mccLWzQeABYbbsCLSYwALOfn7zF9eCO3rVN8jD5Ja7A7pVAojTC
NMV1XeeIa1zGmEH/CbvmU5u3EvkzYYL37tTyDrQ8GHtPx/fnofd+zYxiE7jBhSr8QtDlYemTOmoL
/Cxkn+H0ZFKOvyg+wcjmxI6pK/79NUbxNufGM64Eana3vi7C/B3YWUTJXH4y2wDENN3NLSEsRoPH
Jp3ka+xbZ1R5boVL14RDGhql8egJA9ErA48pP8OHgxnHMJuKs78kDATD1BbwE9OTR0owPvI0GnNM
BYWhIc/LoPqIt6Tu/HAsT1Mx4XeSbywEb3OrfaN5oytBlRS8jTjTkyB4RGb1NXXeD5Eb0O/sP+ID
dGgZajNzN6njPrVMiHlq7475u4H2FBwj14Fnwg1X3XfKAY9gPD27QPe36MTjCF6TeSg1YpqsGdmK
2GTZWy65MlMzeBZuQ0nV752O87UxWT0Z9vBnrPxX6VoUPKmpU0u6u2JED5pjzxi67puonoM22JvO
lg/DqP6yELnqAGIA+QBybVhxWA3LaXlwTPWY5W3FSUMTYM/eWZcUkAN88XD9PRZqGl0YLjE0OxKB
S+HkReTWHxXVvwokZ+uMG1zbVwlOFd/teB8yySGjNftC0TEnzJHs3r92BeHoAVMSwIXFtjaG9NSy
zJ7oqA66aJ5cWVjU5QUhBS58qinltPbnbGOOZhdKnfEgAsMNr/2xqmqUgm3zaBX1XSxi1siAdrLR
q8O40AgRTLuNkVdtFH8HHsqsrIGADok4oQiur00eAKcQhERbo3tX5zxVuIobirAKj+ncJrulvjhB
86maCUuhTrW+GPWR+Sj7Wh/8dcBmuOxaczvnPFTzXvxxB/TZMWy+MCjvB+nSbwq0hXjvWUs7Pqa4
jjKeqHhd8wFuSGu1ymuheuQa42Fh0sFw36VRV5C8MnLE1jkHk2lTzta9VbMe8r6lZ1+JhrprJd+m
0Fy5N0f9B+P0+pQZc6pJCCTQtSuVbvqRiSJgMwpEwz7pafrqgH1kq2zybRZcb8RmIkuw3Ige9lDq
01+e/BA1xINhBKCGSnYWtIuCdPuT0NhpCyZeuGiyheZrWrj5ARChAR6MK1uZAw+JGuNHaAm21+hs
GkrhWN5U1Wk7V3hluDIHd3rndtceWHg4IKXaGdmwr1NfbFQ/kHqpIJgJSaBF8N6nRrJBE94RWbc1
nLqHGegvmxZ4XIFl8NhZUdlmyECM5DkN7HybVYQ8O7zrsaajwsklSmvfCBiVqxj1wULQO0O0oIK9
QLGlQfDwmCcy9UL10z4XdPxnDpdd4hRPGsjzvaGvtp1l0B460MX71CCj0sCqZTfPFgOtcyp1TN+V
WWxz2eGCy9zpMHhcC6lXt3R99nc+TuPWt+yGZjBPtnbCalqPswuLv9qfHijgg60lnD9ttVTbahT4
QxLj0Uzs+dB33AYYU8CYD2u4td2gsCug52q+gChHKqbRsB2emC6QDUoQ03Jq/FK743BvojmYYaat
vV083+yK9XLGUudEPdBsnR6euIkIzSvT59FmgIEM3tkAsjE2ohdeWBojq1UDVJmpHSmtQgWFJ/S6
vnpDqjgwWoUSNZI2mas+QftCXPuUfCik5qfcgPBNvR1lXiO2cbAsZ/TXTDHygo4jsL4SqzYix54/
0qImNdf31TbRZ6wtc312tU1vtMm+KgYuYeHEWxB9GVyspHjBIceGg7z6PYr44aJ8EBVIE0lE7xsY
SgA9VlAyxh4WtO092Y9L2BimtZdYnI8audEbybLwxZfLbvTMO20pyl+eTDu4OvZXplpIuZWcrnGV
/6QtgWX/QqlMs2agbSp2PWsu6r8vkfuU+IIgDAKnupaGlj8W8v5fLKiQ/ntgfXTqVwIhvfxHNM3l
O359DZ/vs23oaMU5jS+jTMoj3FdGynntbxuvT88241YkByn4+7iWr6ZXPohkNKKWvysyGqnd/v2A
jr44Jjn0Mey3IfJw94XVUbOFj9VeWX8zpJMOl0K9nCp4vZdxsZ17Ex8ysKn8Xc+WT61b3AsZecgJ
C0NFOH6J6Fl/WDIvQypb76rYfpq7IvKgr6Azk8tbt9AnTpVXPWuMG1zpD1/BPULt9qdbC0Yn7rH9
+ssMGCoH0zXFfyfPuMX4Jh6GKTiC1p3v2hjsVdW9U5Ah0F/TtrTWiw//vswtU+5B9/I8HBb7qBsc
MqZFIgOVeu/tMqeTh9ktCPHLYXjPuTzWbqOuY1xkUdUPpPfOE3g2OziiGkK3ir3lo8/PAUxHMl+X
dVe9xnvq/qX2wX96HAeMDKnCJ8OqDhlMndCR1nhGe+zwdKs+Ogm6BiDJcGcs9kNgOxoh6pjgaqXy
q9FNK4xRGOwcfP0a1DF4BCt+T2IoKHle6JsmG5tNmdIjd4kvnhtCFuXSVV+zjlB+9DElmW293Ong
509MTUf2X4l/xi2B4BV8dUh6Achfzbu3s1I+FM3ybLgu1IKB0xoPg8HB1aps60Dm3NXEOO6VliC1
U7BDapMxxGAV1HuZt0NUVd+yIBv3gZZBPvMZkQeyDG7Dyi9kZYJ9tUbZFPResAch9ljbfYdezkeR
2Si5yVsLnRny9S3OgZqFuMqJ9BD2z6DVRDyZcXE3/f/PRNkFR4qO/37dsorlWLk8Ir1aFeeixNJt
6UX3NjHTzEkw+wPv/nnsI2QF/pkw6GHLY32Fy7TDYXGRl4DBLR5rxA/bSfbA+OMlBb6R2PvAHfaz
2zIsBEszZ4kijBgGT8lggJMfEdvKG52A6bwQDFvqijV5mZhvfoygNGV7TfeZRi2I+3tMK82Ru15H
DPMs474mDKph4LTmuYrsWQnP419KgRvXfDNNUD/oLQFStqPQmtYNf6ZDFwGSdqvRRV3LniltoJi1
2lbMPnuKT8Vqk1LpXZZ3/H6dkA4xpEUUKzXvvI6ecgIhI7TslHHQnJ3gSxL/fVl6J32OmRLaSFDY
Vk3VJh4WBMbqzTFqnumuincBtCXmRUZ1gwC+TVp92Cm98K54gNPIIlDgsOQlbFcYEJIBED/NXfdv
IoozDsT54Fnl9OorqFTNbM8gj5fp1XG0D9CwMO7mMT1CKWs3Pv3Ay1zPK2GufwsmQ9tKRM17P4/L
NwSUbm4jZ9SVHVlO64Qyg82S2wEOEzM4NIH14Kwx3WZRExM+0n10wThHLcsILAkzjIxJbDN+6Tx2
IA6zuarus1GbL17MFseI5w07IXEyJev1qeiPvSWz3b+PJ1c/pMom92Za3nd13N2ZhUaeiXD1J4uH
xkYjhfY+ma7CQ5IGAk3i+4DnNFOUHtjci+Uy2021nzQTqbh6JZU9eaoG1igCb/JB2UxSPC1XGwb4
mAan+NYpokHjSgvQ3/mgG6ai2w7CQXc1aOWD2U5nheKZdqRiJxh7V5vjSKUvAn7c44xWCayy+UVd
pL0YKa/PM9pjpuvaXtmFz8dDOxPPn7LZgMk02JD/nwFUd7nMHN8/d8nqzWzMJ91DzrJ03QHAE97R
wXX3iiH90QpQHqIdM+Z4wveL3igAIn2YxfIS4Dnf667ySBPtx12bU3832DIK3woih6CZxe7Sq2tX
7/GYW0/OnGMx03C6xoFZXqTfVBeldkuTbJ0RAG9/M19oC7visriW2gttDE6Vbwe40KseEsOk7p24
wVPhurD6aJERRW7auOPZsraxLYKshwnzBvKPuWJDVW1MIRGQIgVKFOeaE5hbR2fUELOlRlIz13e5
NJ/Q1+f7f6anpkKtYwfMrFa/79h73S0BxVWbJsM0zEyJNbf7kSQcjLbG6iplldkvHkp8m0ugLkhx
CUSzd/Azs1V171ey5841Rt7cnhlAEDCD0qwk4+hpTqa7OBe4Kh7NtWQXHdNau0N+q+rMO6iZifgy
UH7aRXuEwtcCIW0ZYKBE1g+eu07TStRCoxzJ4s3yejutjAWTZixyPSM4/fsSFdOxhTf54DiNunil
HK+VXicXBpARIs9Y6P3bPDrzVTRyfddi/YI9p9hJs0b94E/pxuyRwGgVyxt7TiYcxXzCOH3HfZEM
4xmXxBaoT/JaE24OUhlmzpBa4tVU2i8XIi90lUkIUUwXsFz6bma29xAjeQRvNBuvJIMd5azvY4WC
uy28/Emlt0mvQX4XHvJMppjyUrpjtYcEStfQgYEDsQ/BEyzioxEX4sru+qkTXFYmMcgXZirTsaDQ
QaxoMcdYeVM0PDvfsXgSTWBeF9sSu2Ao8qhHyQuueShf9cFBBj31O6t1GCsZrTphDdd2bKxv8Wrq
YlRn7ViX/v5jLA2yO7QMonQnyd98Ylw0tcxXrybeQRP4QlSy4+F2IXMD7LRUvD66pHqIX8DMe4/w
ip1GBE+TzhFWmo35OLrzrQFGxxHFNHuooZL5wU4nZmgz6tguZcc1kdWA89r+y2y9+qZZ/WFJeLvG
5VvoIAVdH1/+OFvuMR3Evl1vcnI9UwZsnXewIQbfl/4R4Ot5Zk91J+Hm0opq9gmc2GPRUA9pxPjd
OyPj8CLvp+cqsEAnpV9Lp3dvCCrReQ4A2EoPp0/tohRLyQrGdozgpej3Y89IwVY7vi/r+o9Ng484
5thFiV+twdxk7ybXfz9LbT48xhxu1qQvvZ1WZ51hyAZJSflJ/f/GQOkys+nrZxsOnyMRvI1MannU
knuosZLQlvxE+mH7NFTEbrtewVAWvXVfQW9lcHMni7bleJgDWDeQn4Wy+7uh8c07ZYP0joPVqEZO
wVPCQ30ZWjYQZNsceoa0oUuG0KPbzThWqgGEUFcOMMUNjBBZXH6RYXEp46+JSXcd9NBLPFER27Wq
Y9IEJe50zjSHf4Au119/QPpbQIkYXQwgfAlWhPykZbH3qF+ggBb113/P0/Wh2otaHSueyKFM4b05
uCO3g+e7T7g3oERY6WvpaA7LCetgs8TbuLMtTnOQZcAP/bvByutLXfeITRCiMKWVgHVWKUtQ/43z
wNlby0j64tgBUTXIjUpL+VwxrYf0b1H6QjVAHjzll38/GHaMeXv2WSS71Xhp4plRGUvPj6VhZ9UO
hnVnNMijcNV8zIOjf8zI6CIPDW/RNnB9s38HYubsJ4R990XiESbmT907eMHXdM6yL9tP9m6b71fF
06MPz4CoLGThUF+f/n21rO5IldbP/76CQQ00vntp2nYK27aTtNJVyZ6yYduYVPJ5yEh1JyMX7Asz
mQevd1kSrogpLVhrJlEY19JO0h0VVI6arvTRZjXn0R7Nl5bpss3k9BIk7nKdsly/ysL1I9QU/Yax
Us4yv8ifnUS/H1Lf/kui14ZGFvPnQ+Bq81c2MF5lrLNDdIMfl9BR9rJty5uw/lAhiTgrhPtYqlrk
4WZ7/vczcJcUCen/ODvT5UaRrltfERFAApn8tSYkWbI82/WHqKGLeZ65+vOg9zvn7bK/KEecaFoh
ubu6ZQnI3Huv9awReC0/Jw6kEO8OVLvfKPc0y/yNeecnA1D/wrLlH/xQ+afcaF8B6OkLKco/ESvc
Mtgt7A1YtPgOmIEk87N5Imk3vlMIAW5cq+l3+oJa0pP5F23A4sU2p8UpETpeLKPkNS1BGQE6qc5W
Gz4DuaT41CC2j5ol39SUPLOtxs6FLCWydO1+MnSGBjGaxcy1eBvMA3wIa5nW+EcVpt1DOPQ/7EXU
HFk1QUci0Y/Xh2R5plmLRAjp9Ea4LczlmVGFNBvbs3NdPNepFq2nWbe9K29fi8t4nSFw99KYHLZp
rPY+xE0mhy4XUJbZHj4R4/ZaQBgt86WkrAr4/3PtsExLItonPb4VvT0+TOBD9BZHY5OBpdKj9j5J
28SLVRzvdN9AcjgW33Pi7lcTxI57FdmvA8PAG2O0rfdxStdJG0E98QvjUJmiXxNiZr+PRo4gbeju
jcmwzz3nASMNRQZ0qnVbzBzBndtMwSl2iBdnFnh3fcgU9b8Tu7Q8e+2fhITZjZkb3T3UumrdKuOO
M/CWjep01quE7h4JMj90Bt16Sp8uSaA/XremeSuBPxC5os2wrDTdPKAjyRb6P53+bHonf/eLNBHD
+hg6YUkh8X8IqZPPpjDy/hknooOg0nAGESZsmOXebi2Qo9Is7gwE+cUGSCPwkMpZT+lGakgaABcv
RzYiTN007nLUgJdPUbWlDz4PWzL8MrEcPQwWd6sS8oB30t0ij7CSnT/tRL1TZKNPu9TZxddjCL3u
emj2zi08DlJN8CoMg2cXnrgeUCgMfj54AKuKwRsLr8fMgFmp8KLBawsvGDwr8MrCy6E4BV5aeKm9
mwJvuB6hvTPHnVFObAjM5CdNp01UNemdzdurd4LdYb1zp51Z7zJnZ5Mm74CkXY4+hEu7HHXoqWI5
ytDrB/ptXjt4jFT9tVl49WJkI3Z3OXJSDunnFcuBmyrklwAYiUw18NzeM8BSg9yCBhF4Pe7OwAvs
HYdvLcc87hCaYrq36cCti2qXxzvwf/QOORKFOn45JqbC5DV12yEkCXJLJtXfkz4+p6NJuCvkk+rA
CgzT1T9kYcE+SAmiN6l6W2y0epbQkY2z9tFo8nPOFt+j1aoeF+7QTdXO0aOpS9ryQ5R5NnFJh7jK
KZVM5oBs09tv3G6PjUOGW9giIZnkbNyFwbvLgJY1djqXU9/eQu4ITuEc2Tdl4YZv+jDwBYUo/BDc
tgQJcM/odZj6bCGcO9yp2aFq4Nsm5Aw8Byr9ufzdu2ODXNOSd/TMmZ3nBhZNHYIN8KaDaZfokDvm
CZneHHXnu7F0D9IFtKbwgLLbWggzUyDeA1v7NU56+6MOrcuQaT/D2J4JCuLPWh0OVHax2hfh2p+y
bC1pm4KwecgwQjdtsaR+/St8TDJrSlWn83EmTo8jDD9nWzn0Tsro0WYrr8OhxFYxvxZBVB4rqOQr
dOn9JjGjhGGw260r4bB3aKrppQgbChqbbXlv+2xZw/5kJ0Dpylb4938/Ua7ZjUU6BUW+RAsT70Yd
IkggsYRu0DI0PrzvkC+ztHQ/WilLcp+aiGwdQcEwna2qA/dcYJxjvAee0D+AyHV3RvE8j8q6R1Kn
fRHpZ37MRWI+b7vSlqZuIUIXH/OADeAogMlhB0EBildpWBYnuAA/NaKkt3YqSMKAd7ONsKF5cYos
lG5KtoumekAWt7umCsViMUZ0S/KrnG/Y/pqvU9E4+9jBnWTGs/sO8/Je1W55/PvnSPr8h1CnRVzA
yFfocMeE+SmYvg3ytMlHUAbDjKIbLFXMLSnTpjUkTFB2esdOpujNozsQNqUtD50Yhk3ooF2//oPC
DsUxyuQDbjS5RbG60P9ExViuwMGdZznbYDCCdmg2d2J5aCroQJBDiZSx7W3VyPYohqQ7Xp91xvBW
DE27c1oG6IUTv7a+Me27AvcGcG5PYyGEhUr4dws/AGd/PGwdRPz7Nk1d9skuAKTrUxCYzUGX2xpN
nXoEiTQWu6DUEIZ1ps1AubSJrmCaqOykpa1FvXz92TTF5RpeFJzfpaYbC8dZVUQJbFRYG2cQW+xy
J4fRcSjCS0X/YhXUPWONIIou15/RZHPv0luhNf/3B/GMH7EvsOfhOUWUi77AV9xpDX7PdSeEZJvN
g1NiAtOWEdk8bmLGEfd6hrwdzeLATBtnatY15zpmohMKo7rQBEJHNOIKSV1IJa3ReZZftE9Emryn
faEYu9n/RHk2rVKSSghUS0YPVI1khtUIbE29gEZrLBxfGpJCLPVMS/BrW9BIpxknU+Si3MQOBJwd
7GC2HjMfL6cVkwebOtHFSDR0U0uvFekQsqPOJFcodWErOE385gwDablmQ0Nuqk32YCyTidSfGlUH
l1xo5ovlfrdsJ3vOKO6DyBdeYjUhFIupPlyf9R202euzMqtAC7Q9jIEmqI4yg/9etaXal0T+0p5H
JtKa5LqOiyuwo+N1zOjwMGibCfftUtiCSfwtFSFMfIqr/ZxM/qMZaK9s509ZGDPj9XthntLGl2Cs
pwSa6KxTulJKomyvf+huv+mbSZ2nKEbSkuXtWbEhub6qpmxeqwq3C1zgFgCuYbWIF1sD+QLS0bC+
q2wtezTbYHqSOvI+Iw4vrTuPTw7kxxvpNMVNoxyg6ln31otiOHRBMBzG//fM7MbhkLucxBAKWXD5
be/7tpzvFXmJmtVArAYCcP+fn6fNafAL9/b66vrzybVWqASZCVnzQfrIFls3nS5IEbKDYbKOT44c
X1jZ7uHC0D8yHLzpovIPSQBPBl8GwFyuK2ws0fLT6PpT1Bt0MiLrWLUqP0tazLup0JHhMvc5/eeh
6edtruEnuaIQS2dq91Pl26tOaL5H7PgCf3Rw20Ujuvqyl+OuhRVc9VlzcvXFRzbouKIGfh/zdfYt
PjjHbJeeizxU1f76Alsjoyx7r0+dZXiBVcIVGgx8HOn0DpMze9ZIbWYhV2/1mD5gUR72AJyt21G/
j4PKPVZDxvD/+qO5MC0gajx00bdqUJS7lQXM/dqSIdOaW5Y9evkii1imfi4ij/88qOWlchkXVok1
7OBJg1kkzgogePvAmZlvGhR+G0d04eNQK2Z7WXV3baFoQWzu+gi/czthXAC/EdM5Q97SOljvI+6Y
NyoUwb5VrAdm7pQXHf19lNb9mZ30P7LSqodK4NXAVtTcJggsDn5VPQILRTnTyPiZaCQKskajuhGo
moDZ5DtcyJU3m4hYLKQxJzePCcpp8XlUpS6mm9wkTqihOU8DO9BBvnbzMUG1cZiRUtnCnm79Op5v
r8+uD/AK2dUSdrUJIvmqtCj3UGXaJ6XVQGgJJjjkRf+sDOBNmi2nVWkrcyWUOaOBWdR8agYQAeTp
pcyy14rkavAiZrIOhS9WTWmFl4YYblE09UFvQR1amTWvmVGi6Gz9yNy0ijEUrXb2LsUCZor0fKfo
tt9ZsqoQAqdYUrpauyntQD/xwVAuwxEMmm444keS6wJ6n8hQvvjMNM992RdnzUqCs0TsZKxwjABe
KMlpH4atT+X1FA2QEWLsXStRGdILiUS46S1MAb5W/89Dh2gCc3hPt9CG6qCCelkpwtYrsoy0HLu5
i3H13LRFmXvIq5u7wM4Q6bOzOMxa+OhYQfxDjtY/jV5Z773l4P0MpvClivZ+ybcxKTmBNE/n/zwQ
xYgzz84UcBjLIEiwjNHolouUPkFSRdLpcaYhjf74XJt0VNYEMHFSrGBnJON3omhC9H5NeAng27qR
Zh9Ke/AfkEHC9WHIS6AHYO9wHs+wJElqnGbQDR0CdjXrZJtWNK0URjgtgW1vjn21niQJKvHgi1MS
Z3sj66Z1ofX/uBrFGNiFEm0JY+uulQ+GCPBPxpZ/KILil0APsBnjwtgmHaoSwwqiRxpoYh+RJLPK
w8Z/bMLqh57E8ocd5D/rPkAH3mMXRzSkbq0l1NFkekWGAdqVMdS/la1b/GpqCyuMDN9gOncb3zGP
WGVBg9bZwBfMFCHLNOf434cSQc8xLm19PeQxbuFA/Jwdq3y0Ros0RoGkoWBCs9P4bGBkapKT2nwY
jczaF5Gc7igL6EA4eAiTBmnJ3/dp5udtmksqKpeVcFzLYqf25z69MOZWcW8A07hI7UmW/SamILpT
Iwk7BLnbAlbhKKrXjmB2vv65AbVXuDsAoOamTFPkj6Nr3Gw3tRPLSxKqaB86odzppB1fMnd6NoDJ
r+3AwN7RNnp47tIqPJcp9vq//yKf045ZAajKpJImhb9lfYgRRptAKk3HrD6srPIc1qbHuaGvdfLD
VVTQj+2OgvTlFX8WPa27SMqlwio2r6gWp1MVx9+QysJY6d3HojG/6TbV3N/f4zUb+o/igv2WoxuE
Tdo2j/JDceEMeZ92Sc04zTdabyqz/uIuHapubB/65d6udX630yK1D1LzG9FxnmzSfh/leXJE6X9/
3RdFQWig1aWj9N+XhV70aAvKX3l5kJVrfS+Hyl3bzuQcrTpx7zKFLJtIJXs/5hgPWrdMYFQEyen6
TO9c5oKRTfdQVP1Bm2Mmn3l86zKWfmDry4XhTLuo6Nw18E15AU3/5GP9h8udq4svwZ2HBECsMu05
weqZ0VjW8mbwqaGObRuJ5x573MZEaEzJZZ7yuBRrqij1RZL0p1NZWMKQ9IMssq5N42ONP9SzT2EL
Z5EgBOXZVndwXeM3WgUNIgWwpb9/mebyZf35ZdJo0i26h47jUOt8OOE6qGbMNkd4K6AufjaWdWOr
pP1ZVNBVIkL5HqbBDXeh1XLXwBttC7N+mfpNXZXBK4LJQF1mFOeHsjK4IVnpzzJJsU8EqbuPbcJ/
Tbey78t5TJYhyOHv791Z2h1/vncuFFs6FBwmfbJru+Rf1fkQZ4NEtdiv3Na4HfhwDgz1w8JqLszr
YAKnrkB4wPcltC2fnTg0ZUnlWHSnCXnxHNN/z0aL5R+oIrCDWttyjzHYlTQ+/pvLRMD8u+9U1bok
a3lTpSGAHqtP9hZpAUE4RjsZVr/1BpmmzUZjNbSaucp8DXEXu2qiHliQMb1d/LhqjtpcuqtBNi5m
MXFrmdJ/cUS9SQtnG2XI0gTakQ0Drq07+ANaMBBQXbWM8EoCpkpoXIwvdXubNbqPojM+WYa9NcNQ
P0XmVG6HmAiaugAlpbspOY5VDzPQgOr390+cev3TR466DbG+smkt6MbHYj4x2NUYAgaFcIyz4AFV
TOCi4uii7djD2iL9K16zTTfuTPj1ns4GzrOgpmS5ajAp5mtEMdWDJOh755cVMuiUbV1fMS5vKnqy
5Tj1l5bUNYwqeEGDdH6tZTzf5CQcrrsc7SeJPs5BEWZ5QgSkngIjRvyG0dUhCwmuW3HXtW2+t+s6
2mF6dJ+bpnyEpN39TLF2muh2knMzx8Yb5XwEC6pKf5j4+0yor729CBz8RjtNEwoIFZrHps+Q0Q8d
Ix0gOBuDSKQLdKI7ShZxw5rKxL/x9YfYsI27ETtIWa9D1RCDUOhHNkCEzFBLHdRcaoeeFQlgL0qn
YeCOrWnKPThap++zIRoAHWSLdpco8U3UiHkNjLJ+AAtUr9mjsOXTDVLWsvactiYGncjAcAFvKy0u
pt7csl6Vz0bnGw/UCazghdr3AisTPIg75MTRs2BDvDdNiryCvEuH6po4X0YzoaBv6+LMHwKUk66m
l4wk4BMF3DMeIzHi8tBDi1hEnkWc9XcMCdQN801PUyo/Qnpvv+q4fOoWOULQJ3K48emubZlLjvy/
rulSCKOregaIc6Y/EZtkXGfRmwbkOLNPYGLdUHuCjB6YRRTbCWk7Ny3T403cVT4VVCDPhWafovDg
RFP2RrdAsJP+DuVzosY6RjLzqB+D26mla57AEwnIrM1b3b8bCU3NdKu71aJXYfjuBfif6CqXD0xf
KH5AvkMrMr81MSxNeQDY+8YWp9j1ykUXQogdyvYg/KLlKz9ebxBglWnycVC46Jbz4ePwM6AaftsU
q2gG/qrbtFoTafKumwKmMZ7tVZlBnPjiMl9u+n/cWB00AbapWH742zDtD19C3lr1BNmP/1e18+ci
ZILGmBZmY2cR81kZtrU1+7RcozJYKtbJ3Fuj/Q53l2CKRjOZsoKX+eJN6f/LmzKk69q8I0uX1vLP
/3Vm9HFRs08HARg77b6TVXdK6F3uA8bYm4kARC80unFfpvRgp9baD1P3/MU7+LRWOpZDMJ9h0xRW
ytA/vIO21aH5o6RYpdQ5SMIRnWmGD3uQ/5WF+WNXWDYijaTfM+rlKgrHVyZjXu8QTDnWxB39/f3Y
y9fw4WtyOS905UgiRpVcTp5/fSKqQ7tvphHJj2F3Cp2esUTSxRAlUvme1uz1Ee3v9TzKTgg2nqCs
G68EVpCzFFv2KdFmeSBy4tXJ+nTPlsZgaJqEW4f8SyfE/gxFLkR56JJVYjdGt6EU9i9j/2LY4ZAw
FRRiz/1/V7Hhzm3/obVz7beqTm1jhS8ETb/NVD3Ha9Ym+zGN9Jc4vR2H7q1cxBjXB1cCqMwc2/Qc
15EPtWJoFc/hJWXGeRYE/t7k+hi9zQJzlrYUpldx0PVBi9p/LJX53iCa4Pbvn6vx+aJzDO5wJqBt
YbEp+nD624mIBmRkeHbzIT/aqt+IUTQvCvvCnuipeQ0rqr8xq9K9LVpoUdNIE2sRwKowZ5z7xpYi
tPwK5DQtH9UlP/7+/sTny9MxHGUq6MBCSfGx2tFozDoEYCarCh/0ScniftabbhOOFUkXY4d0qs2D
dR2pX8zXu63KxQJKYRbWLRGpY2n3G6fjVqWy3r8rggUPxmp+fSA3B2/ipBfe9WVbvETA3YWJ0bgl
hOohUO91JliFRzjZUKLdfVRS9dF7iM5Sl0dC3NQZncMXp7rxaVfsOLTflaOEYQmpPi4LDrsnnbIk
QnaXHbhBxHeOX7mngcyZ+DJBkPD8oLjNk8Y/w+3dE/jaHMXyr43G/B3U0Bvme7a4Y/rFpOX6Wf95
DTq4HaXj4OuyYI6pP69BYHHw1eBkrTp0TydNa1zinXBMCvqwXJ3mRgut8ZZLct67oHfXFeKMNn/X
M6imxCyWt+E8zbfdoIszdX4Ovj+yVrWjrBPQVfu0CIyZ2Ut/m7PwZ3kPfnUev8VdP28cYDVUVZH9
QHMXyA7xKWvAhVAuJRF7LdrAv593n4tTZo+2YF2mzmZe5y5r97/uN1VtWQ16MNrfprMirBtJTWvi
oDGldochdTt2tfsQMgs2cWQdx1ALQV++JZlYd1HZ3BIILc7D2OLizpDk058Mto0Rqa+Gdp9v067J
XzY9XENHWfihpNGT2oyb3qlw7QsQUUlNhzmVoOBHZjINgRx23I0vDPyfyLNjgDqxWdeq6ndhmda9
Bex+PTeQPmw7f44CcWD3Vf5wYefOETYe239pTRiyrIFHq7R2f/+Iryvrn6cTdzqWecPm3mNK+eG9
x/64SBXLZpXprrFVGkLksl52w3oo112M/MBo3G4JS+wf4n6c9pHWkBpNUgCFj4Oa1dVvu5GU+Rwo
PPFHMsV0gfQvWp5pwaDdpI2Reqjf0lOVj/BUe0k9QyOp0bOHv/8yDPc+LVAuGoalQpMsVJ8WTJQ/
ZFDTt111YTSdlCCL3Q9rppKYwFajq/J9nVv1vURFjSMZFhIGnX3P1vScTcahcxN5L/oqPo/sCFag
ymdWEbozNyLTj9nCK6jd713SPoRhP5/Rpc1PTupXK+UQScl/+U5n5nSE/y6OCRwKWjeDj4yYl45f
/oO1Oj86GePcUIu63RwWvyU2sEutn2sd6lNV5gi0x+DWn8zsEs+1v3aofpDjIExUhvkDhu121jTn
3R5fhi4fPbtq1FZoTkwbtd/letx4kZmQJjQ0G/QbNPjTILsjkkogvJcQzXAEwMIYDGLgSUbyMNp3
G1M1qNHoUOyb0MQHkZM/jiSFlIqov+SzEvB1A22jh0a2FpVrPMo1U8jp0VieV33e4t4obstsTknh
DvBBpHlyAL+eP44V7SIiNygctWyBaFsbEOn9a76Iqrm1HBO0bBu3hkRQaBbs/eJXyBbzTNDHdJvi
G1xlUb5AUt16MxMNtGavxLhtyfvCB7ejXhgRYxokM4h5/K7i4aYfbPeYT4RWZdPAvUoLmcct/XcG
4vUXS8TnthTiWmb0UuomtYNSHy+dqCrSyoRQYZl1vx9yhkyjeK3iKFinSR5UxI2Mw25yq9QzZDJx
Y+7TN2PBbbQmBo5ihNqfYNNkRg+kcsiH7HtCk0OnTPkZ1PYxpcPwW1PQA+IS/AaK7b4k6Z4WNEGE
I/2vFvszI5XOa4ro2R46450qbrxh0bXPZIqa93ZSXmR2xuM8H3Q2hehzlqchWo2DlfoO3nJ9RHIZ
kx7SJOLG1edgB46i3OWZQ/inU41nM091ZsTNTFCA734T9uIOmW0wu053mDnpD4oW86FASp7f6CRG
bP5+UX8e5zNep+Ei2G+yFkj1YROchRjXWPOB9kmAIhBoKH7qqX2ZffTKGbmqwVSY91z1xn0aZ3RZ
imQt2fLd1In/yNyXhlxRkOaoEpsGIqxja5r3HYlEl+uDTfWLmM/CxeMSw/v3Ny8+byO4uUrJMqYW
foL+oZwCepOkVZ2lq9pU/8yzLRkJ8rVTEhugZS2NMAa33NbQJ+9dJl4rDfX6q+Eg6fQ7O9oVZYid
oC7vmCZh5uxD9ajZE24A+50s6fSU0PxYNVoEz3p5OUSFPESJ6B4cA2/lrGeSoYBde3WKFTNozFJu
CH7bULyHlvFdErg5TPotugFkMnFsfdHr+6wKcdgsUlgLagaTBuOHfa0WaWZkNxMICLSbBC4BRui6
8al1pXUL5ucX2B0gx4x809q01zSXjFMeVROsJNhm/x/fBIucopKydOrFj6dRYiUu42Aa3fUpAxhw
U6Tu9DIEuIBc2x6IugP0pRXpoVHcHvtAyWMY2C+676I0ZMx/m1TKvnc7A5SuDH6Bjdb2Ts40fVDh
vDGNlEiFqrsdfLe+5zKKV4XpvJPkdJv19A5C2UdvzO/9dS9g6SaVPd5mmfNOlJI8dWVN8hJu2a0e
ulDmUwbrX5yIctkW/rnO0zhn52gKxzRcbpR/bqUmzoyQbMB85XcEiMzlXVLJ4A2cDtqIjChFpt5q
59sQ03nz48osizdw3O1Jnwu8Rk1K0nlIrmY7xtGb2zf4wuz0xK14b6WTC0uCyDZbA1eVJIUECRJ5
nHfj0Wr9mWyMqHseCkyDTUnUvbliC7shjZYgR1+YuKQDItYzw73PIVKsbVnKc6MF5YEQVe5GQac/
WplobgjxGbfBYLOlXQbdgdXSUAIZqZPCqjWBeJnL9j1Kmqde+CQHwytiENk0eGSN+j6SZekpXJdD
1ywUpOZJ6IncJxDut2aX2IcJcibbAvFeCt9BqdiR4Ttl2c43QoYgKMQ3cZg0e5sp9Tu+0rKZN3yA
IbhXt4dmMjgvbqR6KKDG/GhopbWG6eh8tVlb9rsfvsRls0aDhHmYSc/kzy+xmxIZ0Zwmc6m28Rb4
zn3e17/0HLBTjvFql9iXbDbLXROPCXgwoiyt0byHqC+eFULtLq8PoMv8h5EMRZK63EtKYPWxUNg2
B0g811d0d+ebL6695X19eN+SzpqClMYe81PfgHgVoIwd6RhC7qsaHoUY2aJNTbBJ9JJ4Dr4KLyfA
ZG8U9j4MoX02DarehlCila457nF5KZfvMen9f3w1YOlpJ5Lda7P0CqBPq3jqMLaZ5HL2eit3Pgom
qBA5FTVnewvU7GgEKrngBRhuSBwfn6bZ/CaidGYk1NiH2oJg8vdf2v7UuV6aJLqlU7uYNNSuw4R/
FS9IiKfMioh7YRMRYXAOh2PkgwTqp6DbNKER7JFRxyflO3t+o/B+7C1QbbV8QOGrr69Rw2UNiR1i
c0SGILl6s+Jur4a8QbJKNZC7eFWKFrzdKu5R6Tp6kZxmG5RXC69KbsykjvfDaPywFplXwmVGlPYK
GmTRIVptxox5E1vKA+dyta/6vsJxLJvdNPnkbta6Sb0HSdkNqdcdPdxNiervXRv5YNS/id7DLqW/
as1U0tqE44O5t/vifL+uDx/OG2WSaaIs26T7IJa+yb8+QrtvIBerPF85cSS4h5KwqRuMi69j8iin
Qzsw2CK8b4DDrCXdI+aveCWTPn+Yu9m8mYJy8lytj+4HE12SgUuczk8CQqmOpVo55HBukVe1W6sY
iqNpJlhG+h61Rl3HW12587HvgdO6lcEwHLVhuC0CTAjXJhFAL3czICJm3+qqteED+rv28uvKKjxc
s9+vr4bYdHd1SZGQIRe9d2vd8Aj6hOOT2f59AJ39i4vt84DNIZbKha/Apgkxob3USP/60EatqCIu
FYp9Ld2xtBWPqJyiO2uG2NeEeL9iUXsWwtZjmFXvpS1OPSfom9aNt/7cvXXddFs7o8UC4Vpru6+s
E2UqHgzCvRhXTvuJnjBZhf8AOVbf/n7N/C/NDZzTbKbRRQqK6Y+VdOzi1UUIBoWT8Ggs5c9d0UIX
MTHYXF/mRenZUdBdKndgRdKUvdGIgNoziXc2DjMbL++JHEjJivwGas+q9WNTFQBs030qB+ccMJ2+
C+YjowXomrhIaPoXlyGagpsSGnIRA/sHUjHug7nsX2NdYlMTX3xB/0uRStvGVBSptrSU9bHb1/uO
k5eJQDZQWvMuTNJh70TO22QX75zY/7m2pTU9REU/rhHV6sfA8ccD0gnoFAYn5d8/dPvz3VmhM2Wg
yVtxaCp92KU5FnMKWSGV1Tqy23DoqS0BgQ9TNRCQFKbhedIH8LXS+Z8HO0AqO85ltRrBg0OoWNVR
CFpT3plC1K+cXv2hwhwI25qXkbCBTs0ugSHHNrAIYWwZdjlxLp9mYoJKQhIe9ZS049HXqrOjGe+1
39oPLcHCN5Vbp3fuvY0l/ZWdfLF1TNOAZDK366blcsfcviqgFCCudJ/IohzOUZHjJ9BeKzSX+yBW
YFtF47DNLbtVmauWaBnNuU/i8TWIWv3YY7v44qblfPo4UVTQBKJjKsi5+3Tfn9l/+5Lb8oph58qQ
Wnp2bJLwYn+un5HMP49WHB4HurSeg9io57YDyqjpn1x7bO4Yj2wmXBor0WOhmP0RW3bKeA4KscKD
bslVKYG+lsZDMO6w/er4qdBaZ1mBhZ9MIQRK8S+646wLYuHesyzorfVLuT7zvL5VJDNCEWe94q62
7FlS5xaEIQ0d5C7rSpI4wy1zFZTu7M1U0Hg7omLHrjTeKafKNlNj7ihUp41R7sxo7hhI52+hm56s
0Eb4gzqDjurGaapnwx9/puWke9fq0PLx5QwTyZ8lsQogi/rHv5/EznJX+2OpINuRm57kBHbY4Vof
2qJGnmLtSWS+KkfDehqex1n8jlw7e4wFxAKZR8mpjLRLV/xEJJvcXh/o/5KbVvqG5wyqv1Tt72TM
af409mkcDazzI+5gZb3Uk01Wz2Cu5WKVp8g6RLUfMq6L9HUqWlzyMyNx2KPXxk2AHRyChg5RTCF+
xuH2Y+oIjUX0ZKTY4WeMRY9xhpmXtvK0J1b2NwX4sG360tiUU2ieswbnNUza6wIiKkX/c2Boncko
eiqCdFcU02OTJbet1hcHkrPHF5iPG5oN8jkbknfN1i5RE/RPI4kFT73/G8xR80VVbhjLXeHDB86+
hoYhU0Kbjd2yV/3XMlOqwAo0KDjk+m3QFUixHO71iNA6JNukXo6s3k7WttdYPrejtp2y3axtBQwq
kl5QVho7icyZuC1MWic928xqlyQeFWuWeLJeDnP23NqbMbfOXtjQSfGEJPPbs6XnxHtJqDfaVOmB
TdakxwF1PEr2MUoAvMTrVKGB9HLllZD8dK9WXqd7qFk5MTlk4+n86cajRaMtVI9dl3quu9Ouh2nu
iE2FpslBu6m7Hn2IE2jnzlvT2WrzcjTtlsptCrYtWzA66Zt+ibmNR929N9L2OQwSIoHJMin6XXU9
8oJQwh16hIr/lrNtro8OYB7yYKg7bsLIhiqmrObXRIpacvriSvnckkBRgc1r6Vaj+1EfrpTRdupy
REsLvwJPD6joJYJLOzD90i5W15Z0+qS1inOL8NB6hNonu+ZYLZnaDYlWGLdgR3bSglio486aYiJJ
l1GUNrfRRcyXVEMbphl9xF7JqS/Xhyh1stvM7o9pnDb/+RF4C0pBLUMhsMjI//swiXzYxuZ9F7JG
4+8Z3tsY2UYlUdq3Q6Se6Xpt2CEP7zIiTaCJ8u/M3Zk+iR5d8UAcIjnRAFgxt8ZD3x/JvqxWKXbZ
nSZcghv6wD0WgTqN0riLE9lu9LoT+GcUaNAyzLcMEVCfGz4rP9VlEyExmarHuUILiksvH77YDVwd
PX9cR4yYJPMLTL6COa/+YfVVWu7jOWTLoxTwv0nEkNQ6sz8jxkboLifznjsIxNxN50B3A1ledkN1
1ErCiDW+LiIFjNnzJ6hIc0KIX4uW/Kc0NqY1EhnVgVb3lxY9/99sHdZlsy0mM7yX6HDteo7vGpPt
DgSO4JFAYtKOoHc0hYRtPJPeRZzXV5POT3cNflv6ePylbDZBHyvYpNU0P4O/AxnDTe8d1fyIMyXf
q8XnGCauPGB0WqiEyZ7TjASmWu8Oteqa/8PYeS25jWXb9ldO1Dv6wpsbp/uBJAg6kOmV0gtCpVLB
e4+vv2ND6u5SZoV0I2ag0imLSYLA3mutOebJ0jZT28MCEcPbS9P/0uomrldvXgda5jw4Vp74r97a
Hw1Lg7dfkBhSj4kXDRDJ2k6aHgx5mc/SQBYMCTUP65dCqyL9KjYrz8padj5x6EuVqVD9zrSbHKq3
CWwvceC4Mmz9zwoLMBl9mblPmebYKAw6bRoWqKe64upWJIFfp52y0RbJuQ2yUvoTQNlttOTLZ1rq
p5bay4s6SvKhW8BdBHb+WcE5eq+Jg5Wan0ilioiCHl9SOfpi1XlxM0itvUypYm8yOggVjgKiQPD8
F/ZzQ9rwiZzeBsMQLspiHBrYB3bol3EX0KmRvawqRYWr7z8xFhNfScM4VomJ1Tq8SUr4i6IchcB3
z7qjmJah80ww4Wm+Pft5E46swwHMt3MzHCB1US9qolnysVgsYaz6duoUlxxgjT2Vsqsv0ny0ppL4
Tz0ejY1M3VPV7/phJHiwrrXDtOyAmZGeUnBlVbqeaeZa+cyCEj+lDMRoqUJYAnajwvLvq8cx3TkL
OPxJ7rXnwoTMFfWO/Ic2tpuJMNqt08uU9EzMuArzH1tTAG9ynIgMtuu5m6lQbKqhVvBq5iBSp6l6
aHn66AZD4QrhXZMTfVAWbHEFI8CbotDHftORgnphBmvelPV434JjgNNj4TeTg3an9c6X2mG3mVSN
fj8GDAjV2kUOiZvZ9IN4R8SQ79MIePcSyzPVMmZgg6EM/LJj31Ppv5t5yhQ15aAHB5QeY0QLmZTz
oTR6mb67XQZuqMNV7xk29LOUdh8BNxZrMz4FwOZ4ZQSot4aYB9xJ3cZ2ooN7lMmdIAMBGl4Tuy15
RHcMAeHvNevwlJL1luPqJlmLgxnJRNTJDCcpDGC7CijWF7svXmd8Yz5gyXg7Yn/2RO9ia9KZwZET
wxIoVX5Zo54MMl+5eHUJjs0kEzgtZh0tiquTuqS7OFOKU7+kpDoxkr+nHWJ4E6geHHJKTKeiPnCy
OVigOMTx7FwmnVNBy4qZFZsxPBXSwZQr9XFdGDEf87uFgy3X+0Pfsw0e/3NoZeX153dd1Xh3pts4
OrnIM21Nj4Qd+o/rpVILZymcHWZnal+XfY1pDVnIqn0bBFjtB7KfSD7V6VDxYwWShlA1UArb59TF
G0DTftX4teLP2ak6jiSLNP7Q+HPkk0w0Nb4a+RKTnpEf4ZzpLwk1dk7e/jLzcSaUMQ+DYQHmznym
vD1X3yVXVMfOJknB2ikZTtmqOT8R8YqwMpjKcWEEKjuOq1TloICl3vPfNhfq84ND4GHgNcxokH1X
eZUFZdQrLHYJBzk+ZPXBnsCLHRZDaIyOU3XEvqFOR3mVUwNUPVoc65NRnyqbl/mEiybNoL4KJb0Q
8wcZyM2L1J2H8NKFF7MSakLyp+HAX4pVtn2hsGcKK4LQlPukXg+5j7rcb3IfUF+V++XoE/GTjm4M
emP049HPcuz8fpT7ISS/wbcHX8p8BwdN7KgsQWP90mJZIPFiJA3pokR+1V+a/hLq4tiB/ebjTEix
eMwXzTqP89ngmZ7PUbHrg81QnadVmnZCcng2tFM8nKDFpsMpDI7xKk05jli0gFVl4jg6vI0PinII
OqGwP9gBl3xv0rxFI//Pa0dPg9beekQGE96bU/ilfxvTZhCKvxQDrOEDGqtjF5EEdOyJtZyOTXwy
DQDYJ7M+6fVpWE40BnOCoZcTb75olQQCQoNqcc60cx9eEu3M/JNRXerwolVC5XLJl8tSXSz7YqyK
F9pavmJfUM/TPnvy7y3POk85pcx8vQqCard/UXFdy4E/3MJ5i7GsZXaLWTDHedtsY3gz7+iDVds6
j1LYLZb6WORQ5Inms84wM5JrYhTEiKVRxYp/AmmnMqHRC6o2VWb9hmlAg8hXQY7R8PsCrJooqk7Z
jbhabUdJIdzjojY448ps3xqmc5sjAERdGTZXbjONGzoAhRnx0M+WNAUEWc2j7+DKr9Ig8LkaEzsv
UcGSh7LcmbkUvSyWQ/OLxvcvLBOa9a76TE3HEI0CKMwU3G3x/b9szyYtbeqkIydQHnbfNMNuMHdF
6BJGUr2SQ0lXPZhcqXFb7gmz2wdCVrp3VmE0H5t9Mu9tfR/o+wLYnLTH2ooCbm6w2Ar8nF5M3kvv
UcRHs+I1UAKIJF7FzWTqvczxGNorHHK3aaYINY5n9F6I4c7xqBmnqperHn64GVyoaxcsvjzu1Cgs
vSjCQEEatcesSRZ5tblf2HFxa1/2cSe05HtlVU2it+mGspsxXwEzQHZLBhlWBTB1bRpvQjk8uFYI
XxECcmxIOGVxV4ljPAnB0USl4+aOS5F3SPYdwtgM7rPaV8n+iXsfuC8NI5VKdO5+TqmOe2Pq9ak3
Nd6wqmtwUXpN442zUD977XqsZ08xvAS4uuHlszcZXkoANUaRfyucPYMp2MnTaiGl9ubEW2qPdSli
3nKw96izoVvtZ2U/Knuj35flXuv3ZF4gCtUkT6NEcYlMjyo36F0ixlHyASRn5+xM2LDargH+2u0g
GLP0aOudMuxiRWgxhaIc4pIbNAShuhKc1dmFUYWGwJ1WdQ3Nyj1ryAl4ur7H4yDp+8gQCqQ9Ecgo
Krw49BJOllXkPBWFxwqgX0XYs6F4I4UkxZt7z1G8qfAkBfC8F6me3nuAGu1Vs7qRiHUtPOSskoAi
87/gDFlVmPuRHbQJemwvtftrEu5H9uX5Pun2eE8rGqumG5tuylnSC8Wrxti1bCDRFJJxf8MPFMKC
gaaB8qtQBs/Z3DV02VcBVIobN9ZcaXSZn88cgn/2qE32RiVUj3tJBTK4d9S96uwtdS87+4mTxNkP
nCecEo3Xc25wtgC14vLgJdMG3AtXypK0P8Nr5u+qZg9R0xwNL+P04cSZhaJVEjXA2nMmTwXiXHsy
xJDEmwlW5hxJ6Et4vY2tYM+V1u73tb03ST3p90VJyxMvh5AckdLjIql3C8sNK9fBm8dpQuJ7AtNl
Z2hCUiuEnfDnqyJNLHreXLFNkwlLi4uURuHuTVM+mfNJaua22TJ7cbJYLV+qKARsLU8SzvWdCeX5
sn45rp3vHymaPpHxmFcPi1r2W7uljmaM4Uvd1oE/qAD7MjCer7qYuOlMkjoBahE0KFnGmfmv5jjx
Us8agRRNNj8kjU6gXhhdV4yQEfUhDshdQVHh1IYRBvS2szeGKX20U7W/652keNQyMZS+PP38mfib
nZCtWGIGGPgH/ihWiT9esJ2G7WNCMMXWVMlzTi2FW6wWjJ5pmM+x+Gz9kkpTmXIJSvVTFNGfOpVM
4ORC8EJj9TgIFuvR6o5mJmQ5h6I/hBTa+0NKM8wQskC9RkcLyk91JB5sr7ESi8F7C9nLyVxOi33C
oj5mZ9Rn56E/y5qQE17q+mKFF2K6Ue9c8vrSOkJZ4ceTnxR+y0BotQ8nPxh9yRRKs2u8KsT6OlyD
9GqnTQRN2pIo8k8qYzA0vHc0ZqTqHITnMBLK9FM/nMbhZOUnJ6fQeeyDI9soWIVadrS7I1VZ0wFC
L1SyiK+F8HrahpDJnxcdpUmoNI9KfMrNI5Fn6SqAslCOB/5A+zT2ZzJc+h57rlBFI7TG/n3Rl4tc
nxJ2nZe8YEd6QdHko7jwJQEG/UVt7m8gTDYFOUoA3LFp372b7lVm0nWrDNw3PthwFw5SyiIl129R
MEq7oay0x6mVym1kMkrGEujF7BuCbeOFbL0R1G1W3WthM79matV6uIs7er00wEcMAy6h9tatD9VT
YVjtEx7n7qklNqbX2u5qLgVXrFjbTzrnSWkt5Qe7zvZJr3/tmvilNJ3wiSZocwwc0dgIOmr88dcy
H4bfC1NxZ5MxxUmD18QkGv7vsFbITWRaQuei1o1qfVfRYtwuQyOxdCWfJ5ZE0q6hN0+8TU3W3eNL
aXXPgVWB4FDxkWOPJiYkqk2qjFp3XYyi2sYFIbp2UF4j7YU5QfDvS0+STgbN3B4tD9AYmXuFZtzN
uURYrhJ/AN1v+S0nS+g010arJCoeJPvMjKpdBnUk9iZST0wwmwDZcqoLMymM5AyYn1QpALw0a7dZ
HpRzH8nT3XpIashwFW0Z19YD+ZG0nPjWN8U5mmf5sa2VDzw/42kecqAosXGEu6ZcICw9EhxBXEjV
Mp9Bs1vkD5THjJCw3ZL1+UkbmdoL+7h5bP4cZqZsbPazd+tBmsPgpG2TsV62PXFFZ7o5+ofKPLMC
1l/LLqhOszGRByiH8SewDx/kKs+uXTTd6H1jaiUh2VVpRIDdbqENDg3wMwsycUC7J0hrpi+jgFw6
7pIqTjZ1LAvCsQnPsAIJp75emq+4n78CPyy+TCWpYYkeMppm+I6dyL8oBjnvlqzMU9L95YbAiS+8
ED9eASOy1pLeoupS9uUzQ0n5XrIGHjUtNjr5xXhROmcAfzi89nIzYDaZlst6iEp2V1Q1BzzX6l3b
iGPf3A3hnazckFPfVOU2Xmudq/rNUq6Ocg0hPN+1JgEVTCtHxB8YhLbVIqvgxII1+ixFEmFRuiJw
903zJzTjc5A7MEOj1GScTtLv+OnPQ93DaSuqcZfUDKILmcqDFj3qnZC6yjIe0/wJDUAL8qdQ+i76
gUHw1OrPU/Nc689F9oJK/TmfX1CSvTQSIMWXuf1QSC+I+A6WQPkwbqQAoopDrMS9E5VeQ7vuU57j
V4Si+2rqWbSHA9o99b+eLZDfNQ+4LhhYYPG/qvQE15nYv2wrgBEwXpAC0lNMLI8noDCAe4mvHPPz
5Jw0niT9zLEjBzuGT3FZlEvYXlrpYjDleu6lS1P57SI0Ob5ZXBnkQrp9DYrrUGAevNk21NIbWqBS
O7fKudXlXUNtdLmbVi3LnR0IVfV9EPAyEP533/Gxch8y/MZyLCqfzIU0tELPn9oOIICaUjJoWNDE
0H6OIS3UW1imAPdYe5bqUWLq4ySLZL2TxN0mOKKFbMxV8HZQkJ2RnXHbPXfRBdqKWV+a6BIGl0oW
0gofKYUvT/5MbBb05uyKSO5Vs2tvXltv5PaZ3mrzOg83K71V5m0cboUplGZ3KM7ukvGutISi8S6H
DGDddfk9Mqf7Jr+nIYlqY9eprjrdZ869PN2b5UPi3HeKgEJJeDV7jfuXMJUyVhztYlsCAiQlw5kx
cCaPLTn01CpM71V4WMTJULEB5/ggLw9G8aCtUooHFFjEpD3Y1j1nGVnqkKt1615P77NRSE6/qzDu
vikz7pz4zu7urPUYdTctvpPam67dyvgGtCWPb2l3TeNb3F1R2NHiuPa63/U+x6r321QI+ic7ZnO8
6KsyAtCcM3McKG3OcXOO4jM+j2I8jQWImZMTHNPkF0bv90Y3iwk7YYdn64wD7y1xIA8JKmsiHaOm
GpWPUZna7tDJoztBjHyc5765Bq3Dn5MZj5hgZFeLJoJTxr6/trbeUwyIDgqmqfP6pfUwyonm65C5
ZsMxd4Qz9BsiNrZSNiz3kWO3V6lnia5gu46AU20yGXT0yiKLWB2bSmp/SBqm5HhnxvuVeiq+buXk
3s+dbR7oXMTffl6mOhqZ7SmUNVoOpCRvdKsagLBwKGAC3+JBD71Obc3NXL4uWEq4M9bZHRwLgJvp
F1Ovsw/91DbHNr//+SL3/WiSmOTG5smSH0s3w4BvrvCtDWotDsutsRhPcKAcPH8LWxJY1/FI/4EV
ys5emhrYanGNiqGlFrBszDl8LKd8elRN49k2jPR+0WHy0KXQ0t5lwWIQrEyI2EQa8i0CTkQm4a/a
3WLS7IeNCo8ce7eCEYypund9CsY8irLPJyKF+qj3uqVhHL5RnzOAFK6uA2ZI88q8q9KcpGYnfDHw
l28UUPcbi5oUq9qh2BcTg3qWCjS2YwlaS0P/i1bi38ADmTM0LJxSBtwA++3EYWItM9YhkpW6mbzi
0gRZYYR2SMubkB5CcKzr3NNKxQzjjjJASezc8zYVQdYEoUj7wng16pzNqdLrRNsMEq2B/JI4+M3V
OfhISs6tK5n5+PlJ8d7kxVPLnV/XwZAQYvt2HGoBbu7YESlsEfDR58Qm/2cam8SrhmB09VaLd6Dl
Fz+AhUXogHxVB+ZDk1ZlSNSeP8lxT3RjQOez1E2GdAm+YIdj0xOe1F890veTW+zM2F+qFj5TnuK3
psBJXgYjUVlyM4Yi7eBmHDGcyJekOxIsgCKIM9kxJUlGOdSrAEqGudAUeEtAZKxXal40CkG5kABd
xF5KyoYsxHK9KfZzvYcFJ1Ge2essyIPvajOP94NMgdf05sWzTK+ODwbjcNUhjw8FwT8GM52HOGJQ
WyiqvouxWkTlvDOOZnTSo1OhJw61EomAMbWGW1woR1SBLOqOaXeMO9bLhyg7xvw5zKqDBO8OlXKY
u4OUHcbAQ3PgZZSeNS/kDymFgsgjLgS18t4A4dftSUiJ3ZRBEGiD/CH8Wdp+DL6rbz20LELOouAV
s0fniXzCyP71KfY3qxbRYMddzlQh5vk3e2uGscKlbbR8m8hNcOhV4jBtI5h2bA0qvyA/dssA+Qjz
9ly0bDtMSnQGOJxzmVvzpbClQwP5AU5LX+/TkaXXz98B70cAeAc4wpWgysJ3v76v/7KoinI9baaG
FNhoFvfGOrG3DoQlBlmNBn6x3mQbuGP5vlE6dRcpssj3Gkh6GEisXVRx48VPIkZTlV1XDdCRI11y
G2e2fEVXxaCjTdBMP7C3iXJFdnMskdcw1zTe+4YoukobbHD2Cw1UBtiVQHk09YRi6cwQrCrFzlaj
bL63IkxkP//D38M9SDFnn8JgGOPsOr69H+8HFHGYW8DDvGWKZDj3ZWJvHKtj7EHe5LH2JYFNtQde
D2plcI2Av9bOCFn7+YMw/+bSrnE3YumKx+i9yTTDQmtnSi5iV6iHqalz7Wb70BkNBpqyCk8kwDIQ
ggmQrr3kES5n7i1dSZ6bLvwSKVPzB3kktKrG5tLKpJOOeBCZxyAbV+3038vWKu4xVNc30bbccHrK
54nS03YGe/VI+LoBGHfHja9yK52mc9TOF5j31dUJ+/RU5SQgzGKKq6v68k4jSzvNgFBENQgNUr2P
tt3Jd1qmOU9SXcFrjhMFln4SPFkWY5ktO/Lj+l1d7hKq+5ukKzDMWsGw7YkPOHBTSw5hwYIymDTr
tkQSzMSqfrEglyh5JD8HTUGHPFYeMDH5owy5bpZpLXGJdB7M2pxBI9ThL14Q2Bvvb7YGk5wkh+BN
tfS3QyJkFgMFXdKKgDysKkvo+LaO93r9qNL7e9qUI/GKuehUqoroUaKpE6JHSadycA6Tc+Dc6USP
UuK61eHb9+hRzpoQi16SdWPi5HoLskk1ktKEx2NLG+WeXh3V4/Djtz4dR5p0tOro0yGadHTrcIQj
WnX06ZCh/LdPJ8gG/27V/adPF/ylVWe23/t0pSVadTTpvrXqoKIDNfx3q44+3bdWHWWIb306++/6
dLTqUtSLVl3ciybdGF7o0yGadN9ULz/06WjSpYvQnPuIEJuEzMRfvITrQu7NcsnGHc+SiQubmC7+
8Y1dtElVzWQV45Zvpxs4ZudaK6cIVxaUHuA2CYNM98ypwBEq7T/bAYBzD8gvCuL0AgKsPCVmFpFV
0MWPSfCHHtE6ZJohZ8yUj6Qsm8+hCkG6CdKTWcYfKd7oj2aVlLvI6uSHZaZkXUvwt2uWgvfVBZBU
sTE79QPYovquLK36bm6d+hDFzGNY2VjfhaF+L8/UlHRnAUJh96Y7V+2XJKmWWxdL8h32iAikZqV/
hCmUwZTO8BLlbISXGJDxDncqlS7+2L3ERmBO9YNVdM8q4cY+tH7LT6zOol6omwxEOiCssSeSymh8
Tkx4XwAl8bZCvt6svg4F+PuGsdnufiAQNcgW5y7JG/yMYlSkhH4EBaww6LkQKd4OanHQ7zO5j3Mo
WIXktUHdbs0utUiupM2VW6RytLGq7eFRkW43gFFLtaG8U3LppVvM/EtsV18gLZAxpwY8Jb9a88vv
Bh9YNOFE4FZj2CBlVpPgX+5uxKxJep4rAAYtL5W9MDnEyUHhIlIfsGPApO3MQw+ZNj7as1AwHyvr
SNSBnZwA8k/taWlPRXBqlVNZgLw+D+O5LSg3gKXaZcllGcEvXlCVXJqEut7FboXq0F/UC6pqvw+F
GmAhq4aai5nQvEpj9JRBjMBX16NDrzbw8+rKXIbkbBRCcqoroxmora6MZvTVdayuleSjZlUn+Whg
zy1ayW7Lz6waFR/NipjNwNzIbIYZ+Vojjpl+CdYjE0YIUDJzYZV5DzO0+jhblNdqpy3v8zTBDynP
yWM5Y7ptx1m9W4zqQ0WdWhOdeam60JZ3aL/zAThQAA/OhTe9ZF+cVWrOYK3QNIp3/DAKdSMbbaHW
9Kf0yrtqSK+l6eem36XXhPmI9JqafpFeY9MPTcJ3hO7xmNqGb66Skmsb7Kxxqwy+avjL4E+rZsPX
LG7Zfp9912RdUJ355nTprAt4ChVCRSkUlZc5OKMxOGeKUNCc7eZsxWeDXFvjpLHbZ5O/Ck7tIh2J
iU5Bv2lHoz9mlHQ+4ARB68LusDAbwWK7P1TkyHK31jxd8zA1/XzNwLrg3S2K7avKPovdlsWwvzjp
/3JS14o56JLZNFsDAhv7J4JR1O1ABmm4I04CafUuxDhIN3VkIm03QFDiHRm6WuiC9xxJsW7dOYdk
LKTo7tS6mi5krLK4v+tuKrn5qlJyEVAbpGX7nlNMci3iuyUXzasaw+0MVnPuYAhNfNq5sK6Hzh3h
GOBRJYWa3WrhRgwqk3Fn75LYJTkDsdxDU/tdQ7xDRMbBK1adbS0DayBxeqtAMV0VEh8fCgF+kKqd
ne46WahZVUk7nSVF6hYS33IJs0NL7cIpn9imq24/uu3oUsRCs+02MDH5IhHGttuuUgAdxEwBu2KI
1XYRFRgUrwptF2oe0lYpCiNtm454K5ew1KkSUhN3YJI5cefEdZyd5exKzEzzLtd3RL5oM/6RXVbu
4kQoYVQjoOm4zYn1GbYM2KndNgN1Om8BpwUHMLmKhdllN4uC/U6vdzDDsYUmBMsrO9KSSLRVCaGD
xx26Uy60rALDMLdu8ZJi722pE7hq6zJxp80u6+6MV3DmKXJDw41XpYaLcl4yXm5DqF5VLG5rkJHu
9obbdkLd4sJjIfJVWTWD1YiFhMEjdskAYl4FKdOOFdTYwqbYdcVuYAaJ3TSjeQ6MSexv0EvFUTi7
iBZQt4XFMOsuDHcOq750F1S7ZBBq5V0t7zRDqJT4FqflzkoZFnFnXtBRHEekus3o9uuRxnar8kiI
k+RRCYFFRZSvYAXPFLFsl0QnlPCT8d5WXNK76CXpiutYrjK4FplygyvTXapcZgLHSqhftSSu7ezI
r8RnW+i7TN/p806dd123a7pdyjKA15VXNwAUtVUYNNuMxFTKW/DwP78QrMWJHxc6pB4wv01GhuaI
S8KP14FqrrLcKhusUIGKQUeXo0dob9Fj0GjuMI75gRZRhKvJll3oBtzlWkV7laz7kFnaIOAmjrnn
HgpI6dkys3X4syDphqx2iC3D/xzd/nvIsJ1vLevVsV7T/hVAuWS9LuFr3b8q4au2qlw+kLW6xq1+
kLIPpv7SLx+05gUPCwr0F4uPg2cUzc/OKYvuk/m5zZ6z+bnPni39CbUtjYOnKHxKwid7eYTjZRSP
1irbeohGoWR80PT7Nn0w9PtSO2QFqcpVmUv7KDbtx3SWFkjjwdfEjIvnvl8ODSaxO+aMmW/vOyIZ
Mt15+PkL8TcVW6bnMSI68Ot0al9vtvjy0JLiGYiKV2Hd9Aoa03qYs3kzlRnz2uWIi3aa1Re5AvCu
doZyruvkI0jbcWdNzMKM3GhlhRzLtpCKbVukyesMynVnS5RSMgJJZKLTG1Vj2iYgUD0pIYpEZS7f
99nCHd1Jz7kBzXz9UsunG4uAy+0cRw7NBLv1a4mxfMuO7cd5moxNx2YqC5KXUhmZTGiKvx6YwGEY
Y1GXWtnQp2Q5o2NfW7rw1HSS/WT3eb3JhoZrCBFtOzJsD0Zb5c8NFuJfnODW+90xPROAfLB2sG7T
lvvxBJ9MNUjlZuEEr23uc8IJWFrtfAzzE5qcY85sqEPBS4hC2DeFRAw7ADWEqIUhCmFBJo4UwpDO
sM2Vapg0fC+FYeWIrT2lMKR330thVMOSVBTEKIRF0/dC2BDsKYR1q74VwqiFleyj4kM/HbRKVMFQ
ZhwSVB3DtRYWhN+rYAJhNR2nmIE2gg2JhrKiy3ooJaytgVv3eCTsWbr1UVT8or9vvd/ZMqmHKZAJ
YBHzsuJC/rJsSM0YulkNUjArBCCfkuqlxZR7me27AVsHs0PV/Bo3C5Zci/m3UCuJibaX83rom4w2
SJKO4O1lGy9TPMIFwSzQZqr+uVOVbUXC6E5fSsapaPHQ9IRHxvvhjygTGVz/+dL69aZpgm1JSrO7
fqOo9D8ndbb2dhLvW6eoz01f55gDFuVc8LKBF5yxg786pD9v82R6ccLkS9kaibskJDj0o3qYonih
22AwURHCbYU1Y94NKqyrNJGLZ7WQ9HM/5IQoNkXxLOPn8e0vZkuZpWS455Nct5+Dfs6/TF1wGajD
PzcghFaGZlUwmC85eMCcWMVL2qnPSqvW905bNH8aci1vUh0UUGoQjI5LonWrLq9+MaDzN/PbPC3C
yi/j0lGpE/34RuisQTJzo4VNGOLJiTvodsFC68fGx/1ayMqXZcE+UUmJwY5Skh8TRhszaBguBEmJ
hbDjxXYU4gu5R0rOdZNM5AFz3fm/h058ShuD3Bl6U54WxI9ZqViflJSyfSkRagsa1rm3pebrWNl+
aDw72Uswv1jZSxJ+iFbV3QfNBCEj1I4k6Xp5+ZqWJHd/nJOPmvI6TB+7Vc30kVmrjBGesS2v1lA2
j63h3P38wgzthSfmh1skBU2HizJdCXxnEFh+fOLGmvRMY6a+NsjSrTGjYU+gNnlahjJ+tLHwE5EL
ZiMdFOzaU0YL1cJOqgynPrlrKhs0VkOisKKXLkANzB+dArprhuUTxdHvmt2Gd1WCUSHkNLi1vUWo
WwHqo5GxqhmGdTFVbfpojJoJAEvdVDXPR2SxmiNLrnsILemTA8WJeTjmqhM178haNL4GlEO3i4lN
XAqDTaq0V93sGKLSKqYey0Y7GEGuPDR58Lh0ifahV+dDLhXyF8X+3ZYtaBX2MhN5y6Er6/mSZ6ZF
1LKak2wPI3dO42fu+NGzE953cZ4x/0usr5omoAab4ub0LFcK8ha3g9nTSDbM0ZfjKb+QE7PV1fwr
SX/TU5vHtQc3smI8n7Eb3ZbCO4UpkQ1mNpLNdCrcUAbOWl8tX0q9/DR0GPvguXfMIEa4L/u29RpR
RN5FQ7XtJe4o2yQrQCoDxumr+ZMZjyXbC8yVE+subnXrhNx6MBU12aQjV7FfnSpvzxQarVQJaK8A
pIf4/sYKxy/vq9Fp+i3lbOLaA+lFH8Y/owWvIRnXvR/HdyVYay91zHFb9UQL/fwBvO9PwsJnEpGH
wMnKJJY4lf9yeQ5hu7cKjditFgfsHkLj1GH72VhdG9AqZ1NQGPiik4qhyZq5Gtsad3HPBDdwsno3
quFuIFt34J7s2v3HvKOglZGXpDMEOoZfsB/m2A/n6qEnWPvnj/xdjYUHzSWJnahhUHd7y3CPuGYO
Cr25LSOUhK2Z8LziPNj0tmwwAK79Qd7O7Es9FfT1//t/vkz/N/xa3n17G7f/+l8+/1JWcxOHUffm
0395X8vr5/xr+7/iX/3np378N/96KilN5T/9ET/+0pRt+Wf39qd++L38378/ut3n7vMPn7hFF3fz
ff8VI97Xts+69THwd4if/P/95v98XX/L01x9/edvXyChdOK3hXADfvv+LRF4RpfmLy+Q+P3fvyme
iX/+tm3Kz138+d2/+Pq57fjHzj901XRoJwOcMgxMQb/9z/h1/Y72Dx0kPi8l2GHQ+IK+XJRNF/3z
N938h6GxcHCYCTRxEImiOaHJ67fUf2BbZM5fZhbLFpfZ3/79l//wCv73Ff0fso7vSth5LY/m7RoF
a5IB0IP/mU7YwrsV3xBa0zIAgQZdmbvlQFsqsctqXy5xSVzuCPy+qvIjMwjmdjISkM32WJ0WUr8P
SRe/OpXMtlLFYYGP976MHOVXFtK35zo3YZZOpFVwtvMufduEZQgQRqEEw2XsVWNbdvpOnSJfkZMF
SqV1LPvMYupVWbb8Ib8vS9+5Ns5FQjhi4FxgKmyLPTAjHZ+ytvbaLqsIxx5+gQR9/yTyIIk30Net
iEmN6McryVD2aTjItKaD2W2MefYW2FfMMoZf0sDst21SBG6q4HAOIOe6fRb9nqmUqLX6OJjOuNNz
9VAm8f1g/vIa+7ZyxdMHqp8VKHEPEEuNNzvWQMXRKhdmuNX1kEH5kriaJQoSeN8SMyxscYsjXLrn
tg+fI4NViwSMzgUmeWskS3/oJyk8AoaJYFumf0wjg6JhGlzNRH5NwjzdGZ3Z7GwLO4HFFCugSIPU
nziXuKIW0WmKFXKNiLVltFBp/h9nZ7YcKbJl0S/Cmnl4BSIUg+YpU3rBcmQGBxwc+PpeZL+UpLSU
WZuV3YeqW5VAgPvxc/Ze+9D6SRmbWoFsdFxATwyOfjfHvxBkm/sqH9a4LsZ8N5MIeRw0pu7sGgOW
uenCqFovXi2rulVzY4Ql8Ka68+ar0dNu+VDco+WVPjZqIcKEs2jgYBVoFjyWPmEX+2WBu2H5+Tlx
ZuPMO3ZIJ4JusedZnLYQbgARI/sz1ZL9OAvzhpjoTqtWLJlzFltp3oVIYeWuHMZDMtYNGpZNhy7a
U+05hIxNWn8t+L+eRquNCuazh07Z5XFIYTwY3bjspayjSrPMS3eSsbdx0BgJ1PvchniilaI/TKiU
g1J/Niq9jWEs0Gkj95i7Nvtj4y5DlKrgBMoGTw06zJPpi++QZymd7OWXT5w6decKKs3Ox3jpaA3h
mnzOnPayBD149sbqM9TVB87f9k5BuMIGuinXYdu8fdv7eSyy2iXBGtymCZLssnKkfTHa3ok9ZcXK
UpDfqSoTBfOM0SKZf7YKmQddgc98lh8IQtulMDVkmoyUdGMJvb0U+H8eGSEZOgLmgDrLcFjXASID
DDLKoMGMjzwhX3E/qhXzUJY8E5Nlxypos9hwyyQ0g9WkL6psmoRivl7aF5++y6muNtPR6P3W2OZh
2ErcMIJsr7Z47Fa6jkpRcHm06/Slwyihsil2CiINXHLFNNV/guwxtvnZf2tq7tLRMbixHZDKGryn
nbBAUhbPfhIGKfCVkertrN0rd7ViP7NxL1kRNj9Xnkv4GJPZVZhpqnTfMCTiu/U/KZs+4Mu3q6Hu
h/AYYOrnJXj7zL1WwZMA9hja3XfDMH5amWfdjVZ1wzpexanJzDPZqN9a5bfhlAMb1rUkD9exiivx
BKApO0FeWONRTDaLxyeXxwL2l6flBY6FcAu3BDP2t9fXtNnol5rQQkt9canfL6zR8kPXX6+8uQKz
jKeROd+LC1rg4HlsEQYQwBg3YbZTrBovheH8GJMaLaM2h8ui6Sc5VvlhXZrshnc7GoaxP6i6oocM
R+yZ7+PH2GsDLtaCmUiyoNelgCxRf2fDxIEnx32inTt7bl9+0jZjYZvS81o56fM8+3cO/xgwbvXV
97K73NQqBn9tH6ZZ9Xvxy4UWmoVWXyxXLhCUfiUyN6uM2O+ZO/Z9OEgbcgqGkR3RYGHSzVGKZv3U
FbRli1W8tBJXNiJ6vHkl3XQQU+lBzNN3Y87JZ1wf+KPKU7t01Y5509YncRzonMUItVogHkIBRavb
H+iQu5diSs0rfemXY4H4rZimH4XRpCfeN5rXLPWE0SgKBwcskW7lBxCDw9kfu0dP9P1jEkwMRIMD
jLsrvcm8A7xDOqjrrMI8nU4FpXOSSuNUD9mE/Lsn/M67teXm4V+7cbcFgz0rM/dit7JvhaYQxdam
+VRSdsQeaWKlS7SzGJmu9DZhd7a16GHSzmJfw7ajZzb6UdmB++hU8lIpTHC49pji0mMIWgYLAUBf
JPPSExhxZ3WU2oMGx/5G9uv3iqe+r/TgJu8aA4loTidA/PBHpT0RhXw2V6hLACy/YKyX4YaSxL6L
UGsjV7AKPsnGuPF1ia8gsa9KgUkQ8mu+DyR3lU7uBcQGIqUGfYB9I5qL0scvsIPaljDBmaAFdxAD
2QUhFxTfbEFoXz+LOlZjbYS50yEmk5x2VfYzcOvhaW6t+5YygEAbPz3POic5o+7m2z6dklMw3w3b
Q/M75wtH7i+pM5T7if+i2Xu/qkQf0EoTDJj0g7wy2uF2NlQb+eXaIiFeeaQ4OWg76RG3nu58NeMt
LTWea8rwnt4T/VRd/bJAP2elpiPSzPXQXNFK215CQZCd+C7PEk6bxeoUTlmK8s9Tv1PQgzWJABdm
7dUhNIdfhF2aYeKt7I+z30Hu1tJTqvywTfCyti7xGMdFUZkWKZFM9uQzpZA5Rk/6mqj0PPJ+qhrQ
rAYpzus0wEqr1KM17fuHjBvm0Rr3U98FF02auRzuOTSBDo9p7HgXXd/9LofsSGuCDnE73RsBE3TN
848lxLzbqUnsMCjQ/qGnLsLEzadfjn3tJNlNU8+SI8L/vKvV39Tmf6l9XVZQYG0M0z/iU4CaGi3f
vhaqQYf9OBdUwRnN5N7IXnp43XEvHMzLSYAxcWrayPSAlDhUTE093NZiLeLOVxe9QWQJ2b96pFuv
SUG0xCeXudWQ77cnn/0JLaqrU29t//w/5+gEXF2zmFILUxefAjpOoHqBCIM2vzWD1Hpyefy95z6W
hUzifPED9L9yjfxM5PG/L+WDJpa9iXMMCQ5+wFnmQ2nigHLMlVVroaxHkCJ8E1FqThmltip2WUyu
xZXBJnvj14F21NFtRYt4Mu1+/Vqn5iNBuZRcvfzVMpXHgGSMLz5o87DK7enQOcFDocRy/OSS//Yj
c5Kj244eBIvFu6fXQzqTMDY1Kpd+PObjwFa5mnPcj7Sma6sdYtvukJjp7n4K0m8Sz1zdUYvYmKz1
tP2WFKTeatYwAQ/xbv4cyFzexV1Dp5/y1LZCrc73Jp9D7A1aH/M4nkoXOuvkN1fS7nqABv+v38HV
t3tCv4MC/F2JWLskcOY2Acqt7qtYzMlMOIh5VSBv2RF1NexnnXOGR7IWfksoiJWPV70zfgkyJrSK
mkvjvx02avAuQAuOwNC6b+lUtlGXQEElkza7JJ/z+79/ir8VtpS1ZDziBKAd9L4h5DpZP8wdady2
UB7xGgAmg0Ve2d1lZ3pLnC02q51T4h1P4QwYGaKEBAx656fVJ33UPxrVd98UR16dfAk6B2QxvDtR
zlWjLWhD0sgcK/0CWpcfaj5oMtIjprVjHrxwyB0lqfDKn41Ib5S4zfsMK6SHr8/LnLgJKvmgD/4P
tk35mAfzl7UiK7ox++Ihc7r7Ae2IMBD3tjlrhGPKHRyW4ShFeyjyZN35HljyMtDROHYl2liSaFLE
we1IRG3v29UByXgoAiW/zRkpsHmX2teNVppH5a+/qzI1IME1jHhRTo0gNnUXU55bebsmkLdDrk9Y
4DTBtG5MTiPW61aM/SkFRn1UNimJ1Vyb+0xW8CYq6L9Ve05r8UN1rOlD2Tp3wwyhWx+jlpDGJy8N
jpU1P/Y0Xy7ngDwAw1q+CZMwsX+/IdZ7oBXrCwI3um42x33yYt6dN2olWsscVi0EuIdTr2rCcTaG
cz2VMvRQSO5YsC9TYctd7+HYyBv1mwENcAGExpW57upUs+J1dNqzsszdwAbPvsNc3al3pssem9gv
3jjf0GPmxImraSettkUdJnnzYU3vZAMYsmMOvcf/s4o5MpT04qkUzdVYJoK9QPtkSf2QBrTdckCf
1DRoUfm8ke9W976q0lwHmuJNeBnTwkZCmeq3ejrc9RzMsGDobSQ3vdxEwPlutgmobjO3JDrTg2GP
5a5MigYdiJGckHi0+fSalsX0UGZM7RjuhE1rXWs1uV9tlkkKbnQ/xdxSBU7wDKa5XSPaNmTIOU12
hBBsRm4DiXhq4C6q5yE1u0/Gdh8o/jizWY454xLvYm3dsbd3LCrHLGTvwmH0zFtpQRFMt1OiAkBD
qjYFEnvLpQm6YmxAUsgMf2zDPDXKCXLf23p/p6n8oUVQHVaLru0NvlBKiPJAPnF9nWy42Zzj2ZpD
otqShdxWvajGflyDZNrnY5/FPMOHLsh3vaWaG9eS+8kaeqjn5MHaay1vdFNdVNnif3LjxoeTEzfu
eyx+OsI9h3nJ2xt3hwWrgM+NExTehpoJt3CF5M2PTspirnMsWTP6bvR6lh2t+yGanKS5+OQTCz5s
iEgjTJ12qW3guWAff3sVJjmByk0Bhw49OA4j1Yi57hgJkjH6tDp6vkv8y74aL72517/IaX3uTb4c
EuR+gUh5boMqQLSZ/ZhN4cKK+LKWDaDAPlJ50x4dZ4Xgspr9IW8LK4T5F/Fut5t8FAyGNj7nZvvN
JVup9Gz2S6UNkc2WtHooWiqxHpqqZmJSMKkmielMjIQMk4QjH+xBXuTpt0qrfmdnaRW5gNkb22CF
I897V4zDtYYifHAJ8ahUbuyNeQftWh2J2ybYCJH/imcrdjqWaCcA0Wp0EA1NZjQwFN0IsepTlb8s
KTnktraJOguGVjKwv/gZK2bJ3050EdIBYYRMExRBhvZt+xFbluVwpAEYrjXrQ5vqr/1CYvrq0ZCB
us9XeJ9y7KXwHo9q1W9Gz1YhWK+CmNsJ541z6IdFRSPzOp9U9qTVmbkRLoSG60lHEo4HydoR3GKE
Y41qvgFwumtcMCoTCIlqcbY+3rdusMFL9Ohns0B9HR3We5FJi5UsQCLkPqKvQ0lpZYd861kMjF3L
YUNsIiSFKyIu0y6/9Ib8vgahehjA2SPvWb86fvHgdTArazcHKTfAipIDPAAWmhHfMz0hFHsADiBx
1zt3LkgD9+lgm/V3Yeq3Jqd7MA8IKkThEbzqzbwKEw0TzT2tZnNb9D5iEkMdnNX9pveyxZ8vbpRH
T7Nvnm29e8k1EpFmBYCDzNFTOioC3bfjvGki3kpHcWMy8l29VzGA0Nanqokcp3gYZsaC/FDfu9lA
iVnP0aBl9b6cwhmZMHsOxI+6EPsAeLf0Kf5n2yTq3OmWXblNn1ANjfdtX9kRTmbAIp70iGwwyZ4y
pX/TFk9OL+qLemS30Px8V8tyBZTAtflBu97TaFrvfVu24VIVxcmWsVyy7LFxwKwKoWQkNB03u8nv
OYt1w9wCnV2TZMYoa07kspcXgI2Cc0Ao17VpZjedrWAGugHi8gTJ9lTcFcL0Tn9C7GVrcYYzrH7h
XMzrKWeJBC6nUYmvmnBDJu/I6c30Gg8vr6MtvhYAr0PV2kjXnGhbRgO4ekDiXH7V6TGt2u6AhdFE
6yUassYliaGzirOmwDqcA7HLJu+ByHoY+4uLxWwWVqiX7rc/mX6BjXyRvJGG0thuznlqP1qb5srM
anz4tX/0K0iKqWxuJCcYpyAKzVnM63LMxEWhUUxLB7qNAUlwly+FfqRuD5kD52FOWI/jJgBrG0qm
zrJAtungcFO3Q+im3J1vTT8J2iNHuzFnwACIR/3xF+IIs41Ge+xje3CBtszpN6Nx5IEhkkv+H1G1
aDFSCHL+GHdjIHdGXti3dO7vB0JI9nPmXpomNCeDEXfk1uarAqNwhQXwSVOVf2rySkVN6vIlZzZJ
spySxXwEpry9CmW/k3hRDr4/MPGcy5Q+afM6uz1Zy8O2HJgDvVRYhrdNT3coyS3j0u3xUY2oW2k6
Xbh1/XsY0bjllSYiP5G3kMDt68wwUe6566PuZz3ZTMgzUjVPL0W790igJQx+uSXJAt1b4RAQAQzr
nCuJ5nns5jvdT2nBaO0D4eNjXwBjC5ynFSbm7dCt9ysMf1ZEedTaNdlpE7QrLXV4gn5SX+WTeJEM
OiJaWFWM7fmhl8Xr2m7HJ+vV0jDcpK59W8yZiMmX5wdTRcOe0DcHORkV2sxNL1CLkynK+UqIgTKT
omvuSCb0Bp8mYdd+kZ0x3KUiPS89r2/jojssoIbFJNA30Tg35TFHsB92/E3SbkGwri3bij7ZAJ0W
jjKTC2AA7EH2JWei4Dk5UdZwNA6DmKoIHnQbNm7xpXFrWEOdxxvt6fu8ECNnJDPbNSAs6C7TgWw6
v37stmOtYOr87/132+PfHDy23ZfIQeiozE6Ya73dfZX0Fxrj0xZOaUKJoi+x599X+8XvjYPdJXcu
4IRPyuo/hcWbP9SxLdfX+QZQn9HgfteyDTyhlUVLetyqZQoNlDUc+rq/h3kJZEDkt339q/HFdCwm
bDz+ys880fw52tpSPadmwVl5femMLLjN8IacySFyY1WaE+wYi4zALH/UMIruMV8nJzW4bpSszny7
TLSTvAUyWTnq6oKwU4NhJzpmJ+t2bZ3otwsNmCsT/pWpVqIvc8sMFV4L4nJ640baKT47aN2kez+1
A1h3eE9kVz2kloZ8xyLjq09UTO55s5O4ghPobeHYpmm06v5R66vLQK+cyxInNDwWjJfEdtAmmfTP
pgdbA+H9w2UyAgDapjdivK/q/IzMgS6fsf2tyLxzg95cKnyiv9lIQptuvaYpQF/kYdBGmNJIg9bD
HQ8P1sJh499v1wdPLUZajEJ/KmtMIjRr3r5e9dLrZt/xSy9tmt91franyI4qMUAK1VKGLoM6GKZ5
LR2mGyLJ4owGHYj/XzUWuU9my+bH0xwXw0sHg4fwQOt9pTlq6ySrMaOrtrUDl6EoOB6n+p6gPIqY
jJj2lVWQTASyIszZjfDSh3i7icBzm/VBN7bmtYbU0NbGUz1TuThZNuz1wqhDfe621HqdA407fGsG
0GUaAtmdVuRRUdKP//dzNT98ts4fNQBjMG/7od/bbgI90cZ21GFbAIEIWNTkCIvDJeYIWcKtg6bn
xUkiXepolDPdB9ntwQhlUti6nMYTvvFCHiaN8XmA0jBMLUc7dVmWxH6xANoYzOeJg58mG3OvGQ0d
fq3/PVe+9WKlh09u5YMigVvh1GVgCCT59I/24r/tRFDWRjlxcGIQMdbxogdqX5JnhM2tfKHbUrLd
3vRp9xwIZcLtlWR2j9OjcvHb57TtHLvRznaSPTd9H5yEwfGhzwpCWVz7RGGFelCmzp6+arCvGmTu
QaNuSm+L+U7IwPz3vRjmX24GTQXaIB95Bcyzdw0DF4VgrUaUAaQ1YDSo2jZKvOSZoFPMNEV9S0Ii
4vgW2CKbSMSMZoHxVxAkkM0++uQmvy3nn14Rr/CZX00TYlyRGnQFBkwKGGopfdudLIlyf2w2K61O
KBCNGVjEizHe/oLMQEBjMnytRAZQT9k1H3xaHyeswAQP8cYGhZVez7Kfwnam9CCZ/iJjuswabLpP
zmYHRlRaoWl7SDTWhnVLg2EFB2g5Cv+y6daXqQTzkkhxtQ7mq7/JCr3MeFjSFndA0D14CcBgekq9
bjeAp+bpcu49J/ZWxgqzvWAxNen4M/331+GyyZgDjNmKA6XSXzRyEMJpyi9Nr9f3neMw99KOlkbo
YKvr9QXUxIesELdBwPHO1XQ9UtRWka0jxi6Yo6WA9ADRgWGQTETcZjT3q1cClNSWPIaGhCaCMbrT
UdoH25jS7lbChQfCMkD3YvyYaUqa61i/avROq8b2j4lsi6PMfyIxwZYnW3VD93OP8iKkALdfXQgd
4VLWak9WKEVq1us7zfa72wZV9a5JeyeeMiGhX+pfQF7pL0M5t2FXdU+jLp1zjoql9lC1DnUH+YLJ
5OzM7Sf95g8ehg1lYHtbgKWFj4G/3q7AXk186bCw6HnGvBKnjkdE60fn7Nl4gsbSC4uAGRcHkTs5
UNKS5PooVs0/JQ7kiLJbYr/z9Ud75QWuEivf66l+tD3mX149/VRUfRgl8SqbVt8zq5QjceCRVMHy
msMPwM5u3qelzqSpXcBu6vZFWnHMLPU6OOfoG6ImQELQVQF76Tz/ThtZ3BmdASVm9OW5xpvvZUCK
Z94MHUE5ikE/qqYG+eMMxM0jGl7a2lXF/OYmteE7uctIIa43312rR5mAmlQkk7iVfuZEZuZNl7mk
hNImTTskszwhyfkytkF/5bgi3RleM+1Enj6uq23dd+P2vFYJU2HQXuZuDiInB+3YK5YY/Mv2ycwb
EsZzr/y6ZC/wIgBIorl0jYSwOWKAwkz2RZwkQXWenfUOuLtxaSHU+Pea89clh/4N5RRIG/Lw3vVP
2LaKZjBN5t8As0PLYj6WpnnAAoP+Bqo4L/bgvXRZgYQhO+dTpd0sg7CipE3cXV053cGoHG+Pl/ZY
TUx0zNZzbmlVr2FhOWqviASOQOGL2GIz2zvFuVS/zBktvTbqn+FC/jLMJyGdCQKAM15c/09c6H9m
S32tzVPNkYemQJXvCllc5a780hTtV2knAcs/YHF+BZxcXZ8zXuVjW4dRhUOVvC6Wlt05G9PR08pd
UNbD2SQT/gb2AqJq8/gHqzBVHtMGp/qWGhNoV7mWsJYEVOsxi7V8ZgzQNy+TtL7DG6c6oP8QrDlQ
tNH7qpEOdmzg+4UzvYRE0WiiZRLJ2iHWJBlaurqrg7em33eNWUaNnK0DcoZLprggngLOfVQmx37x
oM8Oldr9+z2wtq3lbd3nuNswzN34yA4F/dsPXbq6t0w+jVsH0VveqYbTm38M3Hzcy6DBHiVgBy2Q
J5g32YRhNjXo42y9H8cW6YQQx7YsH+XiVNdVas9hzszo2JWA7AObRs60so+MzivRovEEH/+ZeXhC
6IFDb8oAdGKP5IwHmPQqfMZX1vyV2DH/k7XsQyoNTUqWMKQCno1Xyn0Pk8kzZvpDgTjQYVAWKTVc
FYPzkmrA48upfKTFe8LqDHpY2wyt+Z3c5YN6tMf5tSRfalcbwfJJ9fKXApdLQqbIjAAECaTTt089
m7JJWRNZtbOVPcORe84E6pNeEexc5hpZS/jNU1XCmgoUbR0tY8QeTBgJK8GFKfeTgvtjM5tH5MIf
RQNpM9V6r5CaEs1J87JiEmcgIuCCB9A5jXpOmceXX7FabHw55M3czRitRRbXPoqAoeCiywbEPpmB
P8hU3s3S59CvLfSF8/V+Zop+10OFW8uAwQZbfFfjziVTnkFF71P1ahZihDUkP17HiTgYe3fm/GbS
LMx8LQYxcifN/u7Py6EW9fDvd/8DZWh7MVD/bO1srHocKt/+CghImpy4ZpL/Eu9V99AxLK66mdee
GnETJyyrc2UnREg7Hdt9v4pfZIVw/N6+b60NSOHt2Lb6YBx3k7setWLnjG3+yVH7gwCdq/RMD7oe
7W7Wt/eDhqHv3DSYGPJVzvTEzOci04GcluZKx7uiPUs8iZ7nzHR5TRu69uG4zDTBimdj0y1ylLzQ
WtwjZaHmSJX08hpVzLvRuytaz7uofJOWbqB9ZUP7hJj2l7fc46PbdHfbyow47e3z1VNvhaPJW76A
6Th6mxOowPp2MZDjErk9Y4s6A6S/1jYxIzRIFVZn13LRvrYnK+s/Ddn7WGZzPeTsbXJPQo7++Nr+
s03UOTMb3aFAHQPQCTU7OOgeu4iRscVrORuXWoaIVWneYwVIgXrEfM2BI1z8Oab90VYSgSZmPNZ/
pm6fvI0fT+Ael2fiGSUXmdbuNnf5z9UZmq3qBoRoGKjEuMx0ukOVR0Rk6r8k9EUuOO2QFFx3PbUg
DBe43l36tOjO47+v44/Y9+2OQA4PogimeJyhP0SYu4teOCTzUhmM3UuyBtUaDhALF9WvBGOA2TYH
g1m749dxPkGkAwxEIFTHKUytwM1y3bCwJst7ZWwiGw5vFyIBOb0KXGVkqdG9cQLsGtvECKHRhW7g
QC0o9cE3sKXiFXOA1nROT1uJ8C+a0l80TWOc7xBt0FfWpfDT9qwP3oB8Y1j3ax0Ex6a2HyazvFu2
yp2I4Oum9DmVWr6ItGRkKt6IRz9xdE6wpDsR9SvDIHFcJjpk0NWDpZ2mZDX3/36Sf1Fk8iQDVhZv
0+/77yWwCJ2TPKtpzrtN0xz958SjseskcT8woGaw3cZ2vw0Em5OudOK1VHv7h7/aDVkCNLP8zMvy
B5Lz7qelvQNQlQMzr/r77NS6xYqrdCzDczGh8ipjhCMzApjR4krQd3g4jsIqLWGK6ttmXi7tYarI
4y50i1OkOeavtILuRe7+TLtGHTm7pXfWaux6zS7PRQ8Q3eNchoyySs5zU+Ohn+b+UGrubc9aWoIv
MsjoZZhJm9uz5IDK+b7BHHi3ZIyPyGG8tHwW/0Xzsqdco3tvVe03O9Brmt9iuNtAuZFlTjRmM7eO
dcabn5zF/5iz3z4ifiszwNdKg/Nj66nIZ2MpegH+FiTyUVvt5CwNIz/rjjEsYS1YM9iIt2NI/bAu
LioqZbOHzXAnOsn4NZtRmjtuOHjiPm0GsnN6kti7tZ8jqxmiwPzmT5VN9oFyGar4v2m0GUe98r9b
jW+e0EXqd3pBtZVtg9++HF9GMReAOLyCPBiDUdKwncfzGZFl5ZkESIRk7kqSy4YzMvv6kJVTfU7y
uj5P+sKcz5+xvfe1eT+5/IkFHbsbYnaeSdNqL7yUaVjmLz8HMkdHYObDAB8y7Y3Yshf8qJg4Y9eQ
bpRJ+VLKnahQZkjXJG8MKd7ZMOWzICdAlG7IOUMLSQsN5pPVueIOEFVs+unzajowVGkBIUhEcM50
dRe4JRiHjPQlgoeFVUDEtfG9a+OZBhTKZL87CK/oT2b5NV2/M0Vl72r7dh9smWX/9z+B9cnP/pfj
0ObCIySE06NOFbwtzv9ZfFtbFIHAkQWv4x6klR/6zU+r1QBjAqlxmiBUldLOa5tFfS8pUfLmMm8X
yOicG/wCa3s+LmfE+pHs2t04zA/5XJAbZSZ3dbtekPMDvGlrH/p1PpJ6OgwYaMpPKoUPABKi7CkW
TIMtl3oG58/bmyjAmREin1DFZcD36L1Mx74aLrwZwCSRO/DbvcS/H0GDJLKYrxHhNXtlUsg5V2kO
gYXLDOKSji9Jru0LLpAahI7/45NV8eM+hyLGRazIqQMUlP5un8sALDfDyOvSzOUUu9r8lC7or7uR
4N6iTuEB5Cju8NHWYUVfl8AgcT+LRItkg+jq3xezPZF3XzvJoICLffw4Dtact0/M7WyS6gVpd2jB
N7YOZuvmk9ra+CgHYinRty1166/jRHj3bnV+VbblSI6qv+pwrjhYAh9Dkn/Z5aS30bfodmhE7LPV
kmOfjy4fJk0SfQKDn1fLSIx09TuYuuSytEAL9yWHrtqsTgj+KhFmjTAP0jIuAoo4GVp8qpfpxUSZ
c+ku80+RowKS6Yh1OxBYX6zEpJOolh+8nzmIcsEgQ3VdOIhOhU2lAtBmI8u/K6YLsOIchaBnbnP0
8XlZhpiyyjqZ08OQlOPlMst87zWDCpWyXpVN+W5IqqkmX6MiqL65Fv21oOcCcltmUVLuVcXLZlcD
6VFLARvGfcZzv/7fRG3FC9R1CQwVNAbkDH+3OmKxmwp3NO4J2ynsqxnVgIUOcc+CluwcynRrrrMT
ZRI4tuwxYwj4UiFTj6vAfB6I/I6zpPbi3JHEBGj6vVPRqaz79Eo2HGiKTALSX8z6tgrWu66HN7wW
6WXTL1dLg+h0lCVBlB0XXjkJCnuE9FPpX02NgmCz2OWuL9FztVPJ+p232X3qnlB9EWGVnycR5NdT
zeREm5IHbdbryJ6LmwmV+bHdMMxeyemh04lRsUvbOOdEs+7oI8g8SofE2zuVDC75KNyDtkKPhpV4
9jbTvWp6Zq5Vd8o0oZ/NzjdD2wIpREPNITuqI7SeBTj1be1iNh0QbpqqP/t8P64y285oWTo5oZh7
QLm9/WbmaW7U6KVZRF/hm7WkW4z49LX3POvIEUuExg8iNpbTVJTWRYJuJqq8RruslgEBTbnycxWb
bUtnyka2xbK5KWgWmB7kzbSsdlj1L5HkFQeF2pmwCVQ2CphxZPvNj0EwYaV14MtJo1hw/VCJ3rtA
aX2dlWIgRqI4uys4golJdQuRQH81ZE2oReXVB1ua17mX6wdz7q9VEiDACpz1AuFCA+ni0rTkFWyf
sbCTk+606SmrfzH6KEENzwLpvF6gNBSOAV3h6PlZcrLVxtgrWULZlkEcNJp5UxSddTMHBYE38rro
9SXMl6y9Nry+vV5N8T1tnOuZLiGy87k7lk53B+rlmz7My0Vqgw8pKj5tsszDynCGC3blsFMQcMTC
4S8JEK+kx8KhcG5mBz8IknMYEPHAHSYTHWZz2Np2XVmGFWLruAzW6ZAbqIxUe1UWJu3HnorPIfU6
SIH7L5IWOHJ2fbf2tkJaKRxGyM4Ex8y7N/wWL5w1N/uayocmoYodEVDU9W5yVIj3ss5wzoLD4xnU
VYrR5Vwpt0Z0m1YcBtLmkyaO5X8AgzIZ2VZo2iYWzOUPUQBel8oFakSOTX+jVvZHY3TivjW+gP2d
9uNAhuO6/MgGBO2+LlBAuWm5y3POKnbtPeOyWyOLhM7QD8ajpYgs0IBrWGv23SSfIhK58cOzJp6d
ln5rk5LpluAdbzNkWYO27soWEWKfAToyWz0qZHdrlMkDZejPJpnvsiR9Eg0exnW8ZSO72IJMBzXN
O6DrBp2DdVdY2RcXK3WUvNDNKaFDdiH9IToeAa8+U0I0YuB8tYVfISV2N1rsdi8qQ+5npf0cBkYD
7sqi4aLzr1SFi6JhPFqgHLSH4VB5ZbYfs6kPhevcUd+GSY7GaagflNeMMQ5uhCkuMhEF+b1Wj20S
/DKXwQxLdBObN0CEhev88BaCbSVaEHymVP82GXgWcsJ6tb5bIh55K8NJ5/Ggneo6NKoMMZ0wH3D5
ivZhrqedViHBM7yEuKk5356l/k1IVHEjmbKhlsmz/5gjzAcrjcEA+inUIHDTYrWIbhAZlWSCd7j3
cQvT4wIu+zLUIh6Mbj46PEdpQK6a26Gg+aq/LtXqkHuzhnpHhlXnPPS8HOi0yDFsej+CabBDMI8T
g8lNw7h6VzitjuvDIXbLu+684pQ3qUnmT9mEepG+4iIhvk+70vyOTUrwcFArQwVCVcwc8zQqBqLT
QiOuIvXXwtKqGmYSK1t+bAjt6/+SdB7LleNWGH4iVDGHLckblXPYsBRaDCAYwMyn93fHG5dn3JZa
uiRwzh85gT5WhfSKaF4nHghdoSGlj+TqMxQSA1Z63h0CgNvSaWhTKpFJCmrgy6IChSxsTZRHfpdb
4gvS8iqlonfM+TLscn3ktksyiCaNQx+D5NTnWyJUtNbjSfWM3q0iIm3Kqo8MWdPWSlr7im8Ki+/R
1dkcqsU/Gf45PSn9vvwIA37a1NzrkNG/VNIk/d9+SXuUX0qRxyGy7ncmvDbqOe68PCfpCzGc7YXY
qaq3i/iuVOQZCoRqu7pprXj0yPcvv0yCELuZHxXxmcWKP/3zyukoFzYZL+PfmNWNXYZNDIMmo9oG
Dywy+Tfrhl+wU7+UZtz72Y1V8r+Oa0fWse2VSZ5nd5lZfoVb81SktLT5E+RKz8du9zwO/Oan2PUf
lsLhuzCyxEvA+yKX9JwuzIuMyzj6NvvXal10U5rmUIv0sgIhqD8TV2E25VXed05s6M98q6+3AZGB
X6X30nYfM1Ox/ARX0uga2CtUN6J35Z6m4ibanGNW+k1kWmDjndpyzk2xxSAlR392vze0DcyvI9Se
D1cXjqxIdxtn4oUUq8haAzSs04+tw2ZtIP6JunrArqPQnjTF52KCua7F83+vK59gvuuQNPl5iS/c
c8mH5E0iW4tXuZj+wksFrK/5jQ8BJq5LA7eXPlrd8MzLc8tDmKFLahGdUvFFbkdGGhkfhqj0XdYN
Xy1moUQv/y4tPtFoMq1h+v7ZaBvisS7a+2YIfl27VsCi9F5lNNd7thqThugeThMRaZdi+W7hY1GP
Hj4ZQN3wS/BShvw8LpNanGNIjuSDu45G1NRkNefGn2yJ0mqL6kPlfNul2Pa5HLAESQKusrA4TLLc
pbV8sI1i4+JBJoM/Kcq2jXyHjTTFI3IahfagOVESzA+TLl/01PAOW82b79E5ovQX2V1dVNhvpui/
xj4gJCW0GBin36zlxOqt9bbmtKoavCLIrYHViEcKJuef2x4WV0wxCl4OzEw+Ga159uv8Kayypy6w
nbjqOeWDhf2tDMn6Eu0vqTKPyu9fa5LppoAipm5jpsVJdm0ZxXV3CQ4zfH7r5caemIZ8e1O8dq3t
4lcB+24D8WC1/nGdOW7V6qvkpm0ED64RbHyp2LM6AiPTkkcc8DQacRQ4WEz4SD3uIVmTSgO6ViEb
MmH0BaRXjOFriNMhaVQzJo7ihN/74QL93GSQciTqczs0B0dmD568F81MmoOoIa+36qntBVGiBDK1
Xdolwr0ToysTbeQOmQ71d16udQRmGCar9ndNsPy0Uh/xA+KBnXIZbyMPm1l29yKgHyfgkTVsRZQl
uuc5I2NelYlAIxaX/vyUyuFZc+BHU9oixWihaAdgdrChnyL0r7D47xdvIonAFRU5SW/tGIbEKOGm
yEdBRecAVbXaT3VtvZNAYCcpBldEb/NV6yCTHZv9Ss0mImWeGe01MYrHNKpbe06mCQ1VsIQ7e9q3
VtZF7syPl/sZ7RdoWeTEh5V1GYnqzpvQ5JlqS/6qZcG6WHCYpls8GxO+dasPMK1k8/m//+B7WX1l
77aNEeXiAbJCbIDEu1+kPM9M0j9e0MmY4gqGfHPdLbhZI6b0n6nNyH2YaeDN7exiSFxRQiDcxKof
oRqjuc2k0UIYaLab8A8Y7Dwb6TOR+OREIFRxBWdBZfCh1kNwayrqfTedLG6P2TC/81PjQxuU3bl+
j8p2cj8A4UBOJYgrqWRcVu0b/MO7uWJYx56botkJLhJxOiXHr6bOSzqVGADDtSfb0uHhHhqmHGAn
aXhwnyGALmL6O9fqeJ7NrKayPqk1gMkwbDBXTvnoUMqRFm9o4hMnfQ0U2vJL1p2Z5TNfxPpIebsD
+v4SGbRfDniSaDS+M2yyU9i/NykCOoTt58pZ2qjbVNwrTtV2wIM8dvbboNZP+qoKMpSy91lnz+vK
5e/UBNuPvNhGij6xVAsfFxDSbBrEQHk5yWFlBjKHgnTzkX2zSwCGKRpTVjIJdFyP258nNWE5iKqt
lqXRo1+w9Eo08R5ZD5vVXS1yNhD7kg/RF+OdaC+1ZAvqOMYhfD+83eVWMaExIqx2+Kvb7sMIl2FP
O1Ef4MCutpzl2c3uyrFhmqMKYDdUj2rSKWms4vfS9RJhU51iB4U9l8yVP/UupZ/Gkxxt7Mv6a5u5
J6uqeReO5tnoDUoPi+ClHYgd4PXDHD5/BXOuksklqt+GZ56RZkhZJYV3NxbZUz/AwjYr/ebznCeZ
A9cJF7q3Bma4xiufBhQgsRr/tQjvb6cw/7XIrep5/1LTORgWpxmPwJuXdpxtLkZbwSMsYfzN3NBJ
6psHpP7YcqoqiFaF/I3ntDDDtyyknMO9SPlXPkPW2Vcg15u6Cr/GEC2GUkaAyYK5J2z1aQjxPXdW
9TXjdBGInONJlUxVCLrgQ1weHC4Jq6zCiMiynhW9TUsgSsJVKU8knNvAhzICQ28dYpXFM+NCmVxT
RXka6WvZ+2X5aPbVh29zhxLw91xT+ZZ3tU4KpsrIzfwMznKdD1n7m9HsiUxQPpqTtezC7cfpuj+7
KYy9rbCCrB6+brcmrnXOyBMb7bg2oDM2amvieVk426PNW9skdFY3mYec+aX1M6onbb2vAXD2fsGJ
xoEeAaQAFjfOp0Jel0MWna2AIPS00EWMejlWdTbG5kprgGU+yK5FhA9VsvNc99yDqSOlruyobabD
5Cjj5MKoFCRrg6hbRn7IpG1Ftkchab/8mUZXsed4e41RO2FpHHZq/mzbsUISw0Yp1mmvJgRHWHpL
VCE/XZYj5m+7S0jrvCFERXq5yDrpPMeNBxy8Xa6PEMLTVWNZ53kMZoqvvtEQZHunxn2AWXlvEhV2
FIufhKmP10ZmNxNbamStLkBSh2Hac/R7ulVVhC20ifttPZqbnf9fq5taD5DGb6HHNkfGJdaTLLs1
S+MVVO3smcrnRN4AcvwhRlv+vpbqbGjACPxCUUELGN3j8kd1PPTg9lHIbzoajZ859cmTtWtnbzXu
c70Uv0OZA/Vu4bUjJsDd/rpF9X4R8hMqTC3xvLW/bEJ3rbR6zhmNr2+RjIh6eOcP4jWREkNN9ZxW
mRH1RAjEXscT0RAlsKbd+6JSwf7uPnhZnkW2FuWlkOlmyHrUY3zUvtKR9MMnMYYz7hIOiM67ynOi
gca5Zx5ZUYHRRKdHGqPkjDQpzAYoObLvI3boi+AdN5LR/xJnkbIuNsWuBjHkNMslTDW2jpqX/Vk5
vo6zxv9cSmybxRBlCveASyx5CqXTdCPpyHRlR87knQKFpG9zs4m3pD2JjpT21ikivKBfU+i5qADU
pzYkE9FlhcuX5YBryoizUMXKNf/KHDSzkkUHysVxO60nQK19asIXNlP31w95wV0gSYbWR4PnzazM
/UY1K6eBeqvnOSFhg/6YwOOWS9eezew0dGT3pFN2CeB/r3RusQJWSBqD+j4jMGvPC6L2k+N8Dioc
2CcZXDbT/B59ICp/TW1OjYFgTIILoM8xgJnLr7EQSlQNBb9YvFVTdwlo4DBCIUgD5Jr9G7KVHtop
OKpts/nYyw9q746eK7HVjE9rpx8X18b+Fqbx6K4dZA/+qZne2usyo5lAwoJkmuyOPNcvLJPE6eF8
NiHkvUUdDQvLHwWREar/G782ZVKQPq/nMSHVLgolRZYsZAkuoioi0rPcZ+OAlTYyV/dP+5uO8rZU
iUuhnHRX5BYm7YVTuxzWacbHhnLa3fSDNPl7TCkAk+AplSn26k63hIcS9HQob6qNiPnJDOuzsjLn
tQ3DfyOPVuT5euICtfm5VJ0f+ewKWOAZIGrDB6Zt99Aiy0Z9gK/J4DroFiSbhV0hJA9uRWuGN44z
RbVWBsjxGxkifNp26d+6Jh0M239wRdPcjkvkLiORrit3aW6E6pCTWSNKGQ2rKXYjKHZiWzTUkXr5
klkd+TZW+EzQ1xKn7vpdyv4+67dXayqrw4D2FR8i0vQ01wrq0r/1Gb+AuCHppnXjhXPTm1GRZK4C
3DHaDzkR1FPY0//tN7F3+R+3Japqertt71HMTLdFeYdWvYmboicoeB1uKSey2YysGbk/QPhxdrp+
33XjS0Y1eZrZPtVuWzxVgx83Gpgz56XtWmKFcsIrjkRLJvkoSfYqFNbp7UmhFSc3fP2SFeeekaHe
yEMZV536LitRJDm+aXFppheTfQ6cpWZwKR67lq9M8nwZLXRG2yNFUlRionn7G518JJZcV0jbhiSc
G0WGaHszdyzizkpzNgNSdvFRm2uA/DbLfrY8XBmHKdPSbbZe2f7XhKPuLEX62bN9nlJoG0dwyi5N
B/qqxwcuzM/0AklItylYNlyWREcfgC2fhzr4buuvjT4KfObb59ymD0z2Q4RH9qwRBuzH4hme8+AV
zRzZ24R4gKL2bGbUCsCJ06/a7q4cV85R5TQy1mPPnDMenLoAkfS9WAv7hqXqpTbWmfulId8i53fG
6GMVSJVZLvF+5X5IcLzFRmpbVAiIYp+5cDF+ad70g/kAcPbqZag0eUxwX+f+mQOSzJ4MNNAvuCHs
X8cmAwwZLA4y3Ndb4d22hjg5rbprU/NbkSYzDNlv2EB9OMODQ4MW+Vw7SqsfvKGLZ6/vIjahKZ8/
G0LwYv55BSvQF55rFyAnNKVzT+fdA5jnSEtn9kWMyXqw6vRU1+JuofKxNXHTKBMzpzCb67kpNDBM
TMzEZcxOtpqPeqN+NvODnZmW33PReklfZjfaxz0FvcQ9fT8szpWaJ+cGZu5mY7tARy5PbSjlOaPm
vE2zm3rxw3jcElen+mAb6W0dii3pA2TXdvpg5I0VMQ9V/D0P5Xg5dfo7bdTTkVsSGtcPFiSX5Slw
1uJQZe88XxWu1c1ki6dC7tz13UttLpekia5kAqx+g7D7LdyCp9fkzMfKiLCmJgGk78soCPxHzrDv
rpqjaXnGd1ZxqxoAv5Nmaq/H37Kab3yFIVF1nyBV1q3jyG8yY7/Br41jWEPOeJh+0WRLBuy6js2F
3d/VjI9tahBtCi0ah/zqN/WBqo0VROyDbfxh8Zz3ljN9YtDUJN9kdH6R335VMW4ilLPOsnU3zNaX
ZDjjT1/+tDGM/7rRo+29s/lINcISo6X9gfmW6+RzrDr/xh2xere29jH11xG8xHKtJvE5X6L9bJ+k
JjEMHQYbfLxlU766CMp8pbbEs3l3BUNbjVT54AYGPLkOkF2+CUm6v5tSqFYNybLQUDS23Zdl6CoZ
tsDad54N4o3zL+zI2RI2L2XL3Ua9W2wV12YHDrZ448tgSQAxIhRxrvgGIUC3bFo5VgRaN9MhzBLP
pZjBLmoZp2O17KpimqN2sR4orBFXZVOVcbNwndmpax9pyZTRUtIrrkGMyzys4yyHW0XtT0p/trBG
hcONtVZcq/T7YR9f9k5HPw5LHfiv8QQO3omL+Ur3xaNVtonj+S9k7sZGHudzMO1oh/KgRC2i/KmE
GV3iazNQMIF26tod+usC7fWmOAxQlBD3U+KojaqlfFhrpMFGJhDcQDVp9RmmC30cueBODSiN8cWH
TwwhKujymynbOLuzXhQ7vTEkdGXT+eKat77T3VZGPRxKA4VC45EctxEyUVbgFCyGfoSH+YYfOjiv
mfDPltX9Ll5Z7QehLu0RmmNmbYFS8gagox29veda3261OXEfwZqrQ2gZj1wV19sK+YhyvQu8h9Ep
HoocN02ARKlGLAHOl6DwqUE64FaHdjtrMzyURbg+hk578k1OYnuhSaQzQcpWMpt2BAyz3KXi1pfA
1WV2t45OtReG2+1zXYFD0vr16dRuGbd+9SIvYqBB9u8iToVSkS1M5O82I6Ab7gvaXlDpn9zF/xm9
dN+ESsXWVn7jy3hcBmfcXeApLhF9beNtY3p+NBtCiJfsyuLmKAan+TfQRNZ2O1lNn2RhqR21RVkE
1Whfc0LuAlcv8UjSiPi0suZX+FsPf4LUHvTauajK9TGQ5VVvsxCNM+UZOQUYVoc7vnDJkSNuVwF1
XhrvuGoQzvnKO3tbfldhwN6YRmBA1JwEgT7bw3T5JYOQuc1yW7nmP3sdP8KCSa2rHC8WxnoEen8t
eHhuLV28tZX3yQXhJRCId8rmqtA9r5hHPTlZvmUcuKTyI3wE+epDfB2YhfJOmCggvdeimm6QmBA+
NlG4orubos8PaYeLv5GcBaT216O47+rspfJ/Useg946WmJwgnMhXDk4clwmCzBTw4oL4yTS8Nua7
oEw3DlN6bcrSODoZyWC1RtSlffHQTn0TTz3fIVjzn2bVt5PdiUNgQGDUPb4VpFsleU81XNio/oSN
5ckQ5VdmgHDXhE7yGtxXXq0QRDt0s8zGm3Tyde+p4Lsn849Zhk1/K/guC5mbMQPWPxjbZ88S9A7X
ITeT7He97+B3WT+6tWDYk9yyHff4FMqOTMTBYtABvG188Fr6lHX45A7T9RCcW2diBOZ7W0ItDPIN
IyENMrWpdgFCKj36L1uW8Uw4+J7lS+cNT428CEdSlwgnk2ykeS4CTk5kdDB4UKGh85khrdo1s7/n
PT1rdxSvaM9JHCMZBgOY7i41MCbMAE68KBsMyqhQrxrj2J3cFidtO7EvFxVOK5dQj93AyBk1Dh3S
KW643rHqJLcFRWCWeFkZ2rOwdglfbKrdXJtw3i33mtzanbMAl3B64yWeCOVeFWU66NOjafbmHak6
B5NDZgximFCNpZYYvcXIEtODC3MvSVP2UJ5X7WXI8rC9LWN/FRIBkfYZst55GuBfi1jnc3oCF79z
cvPGsK33oh7bq1yQAdG6/qPQ3X3VOxMWN7+ClSmNfTlvXG2+2s9GK3acwafJvCkzTmUzW0lr48ZE
t0v71fam9ApqP3+6IiyvaS8+GGuY7TsHNqecjW8NLHg0l6AEnMRsQzvumSPuKyNLG3+se22Skb1c
uIq0uUjcl+UzcKb7sVu/0rroiNQkGhcFWOQpJ6WUnVHO6yPdDOV+GsO3xeACsO3PsReCBgD6D2Dp
j57K3GNDWozfbceOjM8zHcg/Q1E9W8GN4t97rKtFA3xCHdw+t9pTMRHN3/gn5NDdDrHF1TCgbJPD
wYRzIqUMjBnUaA8Zm+8c+m7B2MlrCLH5HJ2NybNegivPW/MbMW/P4dxdD8oXFHoXLrd0DYJc/HMH
k15jRYpD6fmMrNutTGkR1Dpp2GhIr+OVxdSaMRcEf12uIIId/naQd+BmFtdJgE72iAbSOOjce0i9
fF8tYt4DdMEweIaNcKhkAV/vWA+IvAO6TvpVyH0/z1zU/XgwidbEGBtuewIscLC5IyUNWfHoV+I6
XNZTrw33Flj0OJpgNASfvFlBtTIRejTXcT/3K9MzGq1zIRake2310jYSX35lvgw0kVxNoLOi6dm7
t+bXkXRZNy0xehcfoVw+N8P+DtXI2EiuHFmYH3m1TEcH2CmqSZHyxtKF82q/5Ep+E4NWC6d3UkT+
QaEdLZztkZN58Bj1/CwDcS1KvQuX4LkOIY2DQQBtgT0Q7MszHTIGIejHRNHl17xfHDklJP4SWHJP
uMoL7jy8S94nGglAiEk+LTmrSsXDwi8G+w5Dk9n8Cyz1St4jyShFY58GOd5zeUIq57DpXRrcemNL
VBOhM4IZStDJOo4ux0IwnhpFyHplA6laEvrUy73EXSri9f8CNB6HXLsZa+z445Wyu04bh8jZgd+d
VV4oHXbO7WWRg3MsaQMLILidCiOobQsMIMF+cEAYME0+johsCLGx78Z2+MSNeI8GBnerQeRMvS5Q
YazJOg9+DaLIqYiofBBfzHF7AhZ+ocdgc8nLMrX9HhrkBQA//uVudx3i1zkyA4E8Whgc6eomgqY6
+Yvt7tpLWusCMeyRgRtPTuvRgAUWAN3KRdztyWZ7wakX7rlAbvJMVXtCRbn3pHfPwHW1WLy5Q2Dh
F+UAgaGAByRKZOSLgNv6JtsLhiiGzWBroeazI9QZUaS5Uz6TEoWPebhDOgkK9F/wnfdQ1xdKGqZy
l6mNqptufikZGAqHPNCtqN9bBym32YxL3FogXzo8GgzR0TZhrnMWwChMk7vKbJ1TRTyOD+1PdQe1
WDOtJkTiF6WweNqoM6PHoYDzw4ZKm2NzueryJQlE0caKviBypsVj0YdHMzgXXP3ExclI5nCObH6U
zbkfLi808ZM5/Hh/CMCWEHtfYoliO/gcKIMirIh4S7u6Ac764P9NfrQWf/3WlFGR18dw2ejqznH5
ugd/ykb48wIkg/Itw2EPJehoZy+M1atGCjJW/Ovae+GtO4zG0sYQYLiZFrm37fc+75+NESC6RC8a
OQ20kar8DwohifrI/+qmWz7I+jmRSfA8dKtzTjPra+iz8yAhaapm+epscrx9eVq6mw245iIYKslD
BRSCqSqz+rMqF+KuzMaO89452eujEv0bArXfhn+OK3XoYaeOXkkanmObUFG45jjZQARXooH41Kfj
0rYfFNbUJ7tom0gxwl2+hlOEksIbKvus6do3BUZN59t05kMJ7Ndrd0BC0mRJOvDn81L+dg7OwzHN
uVv7Jx1emfy3QZMQ0ODoMIitCfur3jQO5Vbcu0tuJLRd21Hur0U0+TbhGps9RrZZPWiRJSMoZ0zI
cU1/AltLHthIiqb+l0vsG+WYg+z3guHBNrifyIAiVYrdQFL3zrUETfR62M/z2+KtZNyabGbjVh30
8G3PvNdm218VFN2iQKIcDsz+CQofQXyQGHrqr8lsbQoqY/C95kSzhHRub8+rMn7S+uLAMIO48Gfj
MVTiiqOKea8oX/tNvJdB/4M5sj70zQ0JqW9TED7IEbiI0gqPFCM73ghtoX6V34RzeeGUJvkmGCUM
O1AXRIQ+EHTQJ4b9A/9kgrqkF1aENZmwEqpIKgW6As9J7l2ZwA+c2GJZefTFxZx6YTyv+JJoSNqR
qcR7NDtkGuuTNCqwcJhNrzcogkP35E2tPBh23FkgIU6Ywd1v9nuZb1co+ueoERIC0wse/Jk5Gh8D
mOUMexhS1u2hb4L3y3d8HThum4+4dZYRnwGZP4rupk2sP8g9Bleid0tluyd1MCyD8ej0Cm/Dir5X
BgBS2YIxdFzZdTlfwooMOX+1OK6BHosLRgjHfcYZSbqS2+Bm1mt3XpV8rszJhZKo4eVS7yFbzMQd
RwC0wKYn0bcPW+BdY51GMTu3sT0vfID59uOpZo/aGUgABVBim4ObdOHGn7LJ3jFAOWcHA3rRTwc+
CGPflyFqsKH6IDCamjyXAPWBHE+7dnllugpqlupFZaCpHfqKIMaA1EkfnRsrNFO0tfDkyJcZKhwc
y/xkPxJDwX3l8QLOY3UOkRbt6JMGbquNV1Wk3Z7bP6KaqefDhIohGFSRXyfvjNR+5fw9DCYZurJe
P1ubCsDe3PwEBWDL48l5PrtoYS0DsJfOt8fJbtYDFWcem2m/Avp6CAto8YZIBKRDDO8+jjk1x9bG
o0WVD6PZAF9QhRRMLTeL15HSrJnY5vAFGxfxKEWXbAPOffu16yeUT0XDX7ViJ7r4bq/6lmapbn6n
Zs2Oea54k0FHotbwbkS6GbvMN/LdIszLNwMc7z/syhW7lsy6pnJbNA0qIfq4RpKEoHAyC44DKs36
eQO972GuPc0fbt8gV7OD1jAbK+x41b1SsNPsGeQw4G01uKFGTqU9eUSPykNvoaesPe6SQQBAOSjh
NIlSB2KCbsOF8gGWLDNZCDNEkk3ekzVUcbbYIMU5l32KxVOBE6Yekh/PZUtKqXAkPp6Q47H+Z4vs
bbaDfyplJTIH6KmubJ57xDIJit8PD35hMQBUikDsvdJ+d+iD28lV72aCImDgDRq+AvRjisTPXQEP
zp1lZ/jkm6giAYV6Gn5/mdMQQ5mTPCWxO+zdekKV6NWsyct/3cQTyhfkt6IrjoXFO5gGHDPTKplq
mjsq1FQMH+aCJbSPldWA9/DW5sSooM+AVtVTejvU3bufodjIpAVp0KJgYw0sEXzwaJ5g3taoQyC7
t2AlI9PunB2p1vytXb/YtbN91DNIogXvm0IIJ/8dlXSf8d6HZTS1tJTkuftvLvvjZEuY9b7H67S9
AbWY8Vh/+RWA2jzVl1u24FNuZbtT0t9P2iSXjli7rfTs88Lx2NhQN+TtEtFX0HRJLAp00XxnsX5F
hm8DN7Dxc3Qz+bt+d7LRZ7CkjXGRjgCXFxN4zs17xWPOoAc4H3kIrVDz1m3kDs29otx6yN31Sgty
81SGxsFGk1XTqCkV16rUMGPoXQQBVCPgrtugRrG2A4Ab0rNiqE612VzmWZTYwwHFfB6HGm0cm8ce
8r+8RhutqCFEzJAecfw/eWNokTCCQGYm+7ieyI+b+kLfccubUanIFUagQmJNxSrtEkYnGar3tT2m
eysDgvJmWkADi2Xc7t4E2lV+/6AXjdX/Eur1SVrBREPHaiQZ2jqXiLV65BBYIrL3DITgdhF7WXOT
L6UZqQ6hwmD1KEwQE+zM0bpb05s5JSe8yKmcoq5LoGjQhP+g6UCp0B9xTvRJTQJahQhLCeyi5sgO
C1z1btmrvatqprTqAqTQOn0oAw3p32ladkVDQB5A62BasB5I1XZY77k4GzLQkUknQb/osyuMB91L
feOExN3n9DlmFpw/0vR3i1TzJiC10Qz6/oQTnnfZ/dz8GdjWAJn22uW5K1g6fIufrPSXe2daxmRB
6kTw/cAaYh/R0z9aFnKGgov04PVy4k5gDCepikShZZSXo+dNBSyGqzk8hXOWDDr8vuRLj3JnzAgO
F8Oe9yhY8RxvbTKl1d4oQCryWoMHNdNZiHBiRh6pCtch05UJyrpMfD1yK9gpmBae5yW8rjj/rVE8
b3CP7jjDSBC6IckcCprpaIS4xgiSrlg/2EnQ4Xqw2JGUKNBQur/IXr4NxCtQEmcZiawzJEFBfStI
N87cEEYDHJpBNz8IPyW5LDiZ2fjrri0yqwvg61YX6ZHZ/Hpqe8jShRwtSUtsgzl5c7YwXvAu/Dfe
pCEBL2TfD3FZd888jhu5NUA5Da0wXFceogr97ffrR5DeDR57l1a4l2parnQWXhrY4ekq6gjajDzC
/Bl/h3moOmiAis0iz00AlUIMxGzxayVKm8WSf6rwcVTrsB7qhmiaKjRAuosl30t/ZIZJIaJV2glk
bupKiPYjyxHue6ytgOVMgFykUFMVPwNwTT2/iL44Okygu21B7pBWznBuvTyNNDS2mDSKhNCuk+KE
ntIhIjN7WnuQILG9+F5V0kZcfnU45rjRrb07tC5VBPQFNaY97KqFe8WTRBcjAnrofeQcSrjk0KiC
SVcdqqlTSYfF9GjrhnfHVv8QWpObIosfcLjnAIH+iFjvxhftXbf476x5fzQ8oOSB+IutccNkuLTG
rpDjDgAUe4DoXlRuPg85ws/RoZegUu5DUJTQrGV/g1qsiE2yDFl2gHytBfDJBay17P4QIhO/9DeM
Mb/A6VB642MBLXSkQ+WrCt1f36NrmK7TTs7fdVX2iQVFzYKAPYcYwgRx9Bd/eX1e0KFHrPYoIiyX
DDDzT7djfl0V6tNLgR99lG3oxpbt3girnb4C+wju2qq4zyeQs6Ag5N8I5Hu6oiSelKIeSnzZKe0i
Q8hdVlYXulbW93npus9eXt9ikvgrLNAZF0vo1xRwBbqESdeIn3ezmOkdb8ND5qJEGnRx2xXqZdmM
7jQy3M6e+M17U8X49cnwc0oQgaL9nIl9vAKNBn41gjviPtyrmiwd4im9o+OcCMif0DxCVU7WNF1l
fX0wtpzQauBegmgJoCESDFvwY+FKVEzNVB5Qx3CCkG+yb0vvjrgDzPYXD/REncGdPQ53MwKkBCfS
y4CpAcYfhZVxqfVAK7Hj1Cr3ZBg///cFLHe8BZsPE8Jx1qtc89eAHNz7qT2fsBK3u22gjyXHdbYT
DLdbkHq3lxCCpuovrXJBkVgu7KwqBPKmAZS3HifsTPzVmo7btl+cWyl76yFMrdOkRnmwICH3i7XK
/ea9EaVLgrkpCPz0xUXlj5YjAGVLUWl5FAIUi2KPvWBANLevbuPvUGskU1+DprTUi2XsSHVg9Cdl
c5IqXXv0ywAT+fYb3ZzuDksSGjp2NlhEvUPrX+KX2KgoLtLDf7nmrVBl7POlGKO52xcSmuLUkE6i
C+ZmyyzyI3gziJh8cpXh7CrS0uJ1spEzDM01ofvXg72I5+ZLIAreoQJKz/8FesvuVuZVcFzz+SkH
RTlYm+/vPU3kSlEY1gmV6E1ppAZj2EbmQDeUWNMR0pDV7sPucguFnWaS7xeEjPXC5EVVUmbgZJM+
5qQSjVhbGCfrUgRFWjTKq4FDLq1pcO+XMCRIv0v+x9h57ciOpdn5VQZ1v1v03Byo5iK8z4j0mTdE
ukPPTe+eXh+PeqSqljAS0GicQvoIcvM3a30rStn54V9YzNKxhY23Z+/rA/HTbcMzESIPMkhw8YVB
8R9OcbT1/ZRZiaVnm1JV0I3i7qQ00bJlYZhX1A6bhELs7N7hhFAkyVtGnD+Gnlh6+rVqeu7t2nuP
Ep3kjTh49vLKxBGsv3Vjp21kWTy35B9dcCkz/ZHuNWE8j1zx3Efj8IDZm+EpvLOAEuPZcuXD7/ik
0pa/wDfkS4Mtb8BE/tQaBqZGcDHdIDkTAt5WPcBQ01QMlOLgO6H/vUyKssBouVwa2G5rv0eaP+o+
T3PK2VciePapXl3GgRQKBKaU0BM9RzIniyLSid+jNDvnYq7Ip1IeZYBcxDOLXWrqzktfh0tGdv6P
lQyvIqaTdMybZSIr0bBRL8ZKN+48I//J5mwUpqbI/4esvVTYE6LZhs3E3965mX3fRMTVlUzwdSqD
gztLH3mG6XfomWxUG6G3LprpRMpN9sxvpl2Y9W0NAwLiJOVrxYqWSn3Bvo+9FjKco1IUgV1iPuet
ay2HxAi4yXgTKXaai1vjXTCuhKzV1wxb6oqU03odZrJZO1njL5gYqmMeBBtEqgWTwd5gn289Or3V
LUk6qJGJtSdh9pgkekFee8jUr5Xx2lT3OBS6ZypIaHpuhdvAyU+9wWK6RBBuFQyF2icAJ9ad1mXE
v9EtBoP1WrZsTgsInIsic70V7Xf2PNX20rV9dR8hgavDQtuWRpRuy7gTz2FmrDyit6YYDYGvsXPE
D8OWjwGO2OGplw+EXY6XtplrIBcaLuoY66gjUhjpBL9gHWcLN8zYGtXapfGy6C5U6E06xcOh71Ww
y8CuXdMWtrDPWmYdTOIeuHh3Fvj3tsEQpSsvPyUuInCfZ+wpgXuFYJROuPftbq2CHIW7MLKVYZb3
7mS8THVy0fMy3XRDCUxsvks97M9XPUYH1/9KGWIHXqsfA/1HQuA81qj5phbdo9ub+iq1ceBxdFX7
CB4Bo8k301PmwTG1ddo18jVDlV3obDS1PCs3fmb9FPlQXt0GVGzvWmI99MDHrc4e7tuYSro79h5z
0yLV4itDGJziyUKv/PjANGrY2eTS+ZoT3yMEOele0y9oSDTgXd3jaFrHhE5mO1RsTGHDLY1A6M84
vdpdCuDAcsDOIpLeab85KsQZWqxV0HRk09ofx48SAfsZf7zaaV1kr8OYRX5XaW+RheV/nibadpfc
EuUaCyPUspPbTCmtBeR8mQTJ3oB/RR0ER54GDOR5HHVnj1asEJ7YsgKiObVYXNVad+wkytKGzkc3
xK7nXtgZiOSr2lnJwo63hHAZa3NWsnPrbTA3IKQLZHH6TfOs7LjdSAdYbwWifZXovklNVRAGLuw9
oOu3vHvuuzG6Bll3aXVQV2hh0KlSPoNO6F64GZIKbkbGZqaPZhTgfHHFUY3wSvn6QyLCDdibQ9yU
xZG7b+dUbbWvLXYDtu+J68AGkFi2MSDxlxMkt4Y3M+nuCEA40BcRMtUQiyMaW3ITndFJ1TvFSPLI
AP49TmKugiizkCbM1rPkvfKFybqb6wnfCvNfT326mv4EjI7bNUtfq7G2D4QjMYJzzo5e9mdUIwPk
4Xn61qAI52gxryLJ3zSDJ/lIVMxp4pm9s8co2MZNd2H6l5xyOapN5BmH0SrdU64QgLvMFtswqo6i
B3KKfFMtYYEQJOlED0mcjvuyh4odDHl+p306E6RvZnjjKRjYEDGSYs0mcHAURhc+VBUbZjPqb5Yl
koMLh+mQ2Wy5zJp5o5WnAmEAxqnYLxkkdh0VRnvqJmQM4dAH5xaqw9ZrcbxSfC8A2bSER+Vx721C
n7G9p72XCSHmeZkM19iX+xyb/XOeYKPEATA/9nDVdEX8lJkgyc0W2lWdsu8xZyo8sU44ncauOTNy
CJdZWJzIOqfOY+CxyLFyJnVPgaCcfDeZU3GMM/k1UDStCP7A1OLF3qr3iAQE/VuskNoTQ+XQxkE5
/mo6XI2QYNa11iYfffwM3d/HdhXpS9DGn7UJb7YNfWs9MoRFdxJSnZvxjYhNbIr0dtxKAEiCunnG
db5oB+DyXPFX26uHSzsz0IpQocSjWHfpa9tpjFn+ygEFCtNXOTKiJ0+1O2RPbarEjxLRIariX55n
tBQkApFp1vRvYuQy89NDImGltPVLXaYDmZSsPGDH/GjYKtiSuJQdYxasBL497gpK4XFEmq4eXCHs
W+QMzEgMXiF2pHiROm5x+W40RJ3oCexyS6IG9yomc1H8aFtDd2fxFzhld8e79xhUDIr0pkX2aIIC
1e1Lxam+ACLziRJuNWLIfLd4YNeB88mWW38SY/0Z8qzFG/YSYl94GYbksSNd4GAjQMNd0LJHd+Ur
y/rVmKEpIlloeu3nf42FTuvh++0hSH3is5xJw+rHFyFp5TgVFG0aRo5vQX/TTbh3814ml6DuPqN0
ojAehbduGXceLUV6CUyTlSDr/h0Rzj4V6jCk/fgKEW3NAHdiFBQnMBseQsNDmW8n9V55rG9VsQv8
IjtpBlN53QVLFgXgeIvOPisGl7eJ9dtJAy3jMKhpGSQGORvDedDo8MRtwV5VZE4gEKcOnIavVCQ2
ok12p6KYx4W2dyhEFO6zDstKdACQy1Oyhjk3UdwtQp04JqNpX2nGQ1SxJvS/sSz2wCVf/TxNDvh6
1Lasa7VB8Xaiy+evnoMZDOKzFq5bMH9nSSPy58guAsJVOWTYD+AEC5uXOJj0k06+S0Rlo1KV0Ula
tPtFmawnkkM1RhOtkPu47L2jSYAMphKCDMPgXtW289gia0KsRdqGkY8ABLyJjHPzIxOOe4iRTBP8
IHgJ1Tnzu4fG96HE+tyxTdsTBGfl75OeyzX+2MofoWEguB2rTBwEmaWoTV2XV6EuLum4tShYbpnO
2+FacCxjIntyxjK7KGfAGsTaeZhYOvBWuiszqdC26fYnEeVIVEamcYTMLTRdYSePJKZdN3kUJTNz
ek/0gcWrRw7mNuRhrUUQbAUA1k3GcVPh0EUvGB7yxPziumCfy9g/Nqxx1dT52k5Cd1m3L9LCXQq4
iSkDv8kCKjXZe234S1JIaJVvX5zu2wAysYz1JNuRYAEeKCIg16uRIJsS2cugHltQfdvMGZ9o18TG
xrS16tmgLMnawedLxNBm7GfBS00OO0+SUxuEUPzRu8NzQR1uXcyRYI1JGe/wlrG/GN6VxwtjGFm1
26Dhchv0wUUen5RHt35zcdxdpDEymM3GQ4Qcca6C42VpCyQN1ElgIjeapkWoSwAKuuH4Nmc9yHFW
WzQDOzIGqZmFrCMLnLXpZOmh4WGnVRNwrx4e++9HeuqyEG01cCiNv5u03y0TZSFKgWfZcxEFbh5z
kbFw0RwmZaHO5dozHtmOWf3ZS/ASzDcPUlePpk+urtZBtGUezyRdC14cSTsFzy17lFQoTPJmvks9
Gv4uysz62Ba1ca8p1Bttg8M5RO9AS80ZpdiiRGNtnUY7ZlSKQWCgW1gNMRwc4AC/37aq1dicEHNQ
Km4Tbt2EzhhkvRMLbmnkU0cV9xuTaKP7UeO10wYw0BHCKLxvSzNu82XFG7+spDY9iGjETxhuGEN1
iAYvgzZap7hAH4E0Nbygu2NVoRGD10+hWIe6vCNzc5bRudVTaZsLN/Gfwqq6cA55FuLtOqLJD+li
loUjELTavsOwuMsQVIBqWmB592ibPPNYpMSAIV+NB9RTZqzWY2OLlY+Qa2tPtXOq02TfkYsoys68
VaSoLovxMDqx+9WhBrOrd7aD43eGu3omVYBjotSldmrIOPPhh4RhdtIT0W3K6iUqs+bsk92360uy
lniYMs4zUWGppHLu1YxfHo0GrBRGshET472bYAg1uH5OMCw8/bVrmvyqFWGySwe9muWY15ZYrofe
hUg4DWiWSqaU5yo6SnNaw/lF+z3XMYZzIAlO/5Q9yyfBD0TrJ27NfHzEml5eyrivX1zEUfAsR/va
hVwoogGfa9T3SRSwWgZItvTDLLiKIDuIOH3N+zT/jHzjUKXAcLQhuOk5Q5PCJumI8Yc/Nyr/NQjp
N4vubyQk5Oy6qxHCZ9Az678zlP8CwEJbGrkuBs4lmzyGP+z7g9yjWArXAMzUgVY02ZKmxUGAwKHA
vuErTAnV2O8a3dmFBO2uO+9lnDSqSHSXhSG3VQtnMohGnd2bdXFBQy/6Od+L59eqofI+FYgw1k1d
86Qts/7/8RfJ/1tOleaY0oBD43maO8Pw//IXocfx9Fgxlhy16mEw3Dvh4SRh0WkB/Fgmg8vwlMf3
XpDam4p8w1EdbfnTSs+OgWRp5cUjd83P18YQW2c9RhPqRwwZopYZfl3D3M4n8wkNi3lAbAdlRAxi
G2SGfRd03ZztrV7gfteYKPg/YbF+NzNOgTG28hPJ3Ae5b2xT3eqMgKXM5Dogsi87sod7l4grD3Qm
bGBKcCpd4zG4hUIfjM5dleEfNpGcrTLXCs6hGGClauBgykz77Kx0QK+KRDQF4biL+C0Pxmgcf3+q
Y77Xqaz39RyGxHL0ViXjcEHqzNZaec51wm9iI+I/ZQHqKx3kNMlz64Zu5JjZSj+79STX8M6iJXFr
2p3NfmojrZwUYGnsyxGq4NiiJP59Xf63r+Hfgx91/Z9XYP077vRLFSNTr7D5l//8j0eV8b//Pn/N
//qcv3/Ff2x/1OUj+6n/y086R1+VqtWv5l8/62/fmZ/+z99u9dF8/O0/1nkTNeOt/anGe2ADafOf
Ma3zZ/7/fvDffn5/l8ex+Pnzjy/V5s383YJI5X/880P77z//gI7/lxt4/v7//OD8Z/75x67Ng49q
/D++4uejbv78wzD+IRG+uRo0UweA53zp9z/zR3TnH0TFkmQBb9qCdGfxkVxVTfjnH5b8hw2kDF6l
4ZKrRkbrH/9Wq/b3h+x/uESv6Bo3kwYez5V//Odf/rd38H+/o38NrDXRY3Lr/eWwwbLqwUDkpuRf
hm3+a1R5EBOiYeXATdMugRxQmAXKD/vVcoxzVpR3eW8xl8N63sqR8xWrxJqInU0atUehkmETFehz
Yh/SyayG5bnFLqyFnVZKedWUD9V1Vs9qF5KYt/GAKjbHhzfaLRvIEoTURAA7wkK/Q3pcrtl5YQYb
bfS5TkPCdTOLM/gE5EbPupVkq9p18xWpl+yLCwi/DVtwLyWZJ551wOWsCG6yEUETpvB9MGH0Vba+
G4gpXKCrAmVKi7iyoTPIxN8PHS5FVMcF8uMcGTIFd7kOESZHs0LZp2xcdLNqOZv1yxBKUTLPmuZI
dA/R8OQjddZmzXNnek9awGaM1BgwRAQal+ynB9Y3oRsiJPKig5WylqRtEdskQdas5TCkoiB6j3r3
hOKuP5qBtqQhAomoHxyfDUMj+t3AnOWgyizcDW3/JjkjAJidemmuleVR6uAgZkCQ8ShlLJBO/U6G
yU/a9I9mj4xGjS2bdQzWoYPHGS0Vyu0f6ZJNOfJyMCz9IF0OgpLt/UIuduEyZAqgxr1neUQtGNoW
8iWIhyBAYjO0ONJs7W1yvlIz9td+Fm5xmOQM1aGTgKtejflR8ymlKx2acAZ1a5mGB6RV66JESeCN
LkofB0GIVrc3tkAb0wNTr9sg/VVZsU9p3P0g3X0ER4VdSjWLQWDttWAHp4zRUmBS2w2hezPbNFn0
Y/diOrmPJNgjMcVG4yoZPDI6os8haQrzggJfZBO3N7LFqsxfFui0pV6FT01qvOr+Wzs70EX6FZsN
iiSNXriQcj36BkEx4DNFdvCarWEXw8Zpcfx0HqwBPUsXcYNalrnQsyf6p0h416ZIHuMSh+A40L1n
LbjAwXxPSZ7GIOPqi1wjmMdhrYTiC7tPUxnrNo1PXstOPQtDHlTGCMcLVlgzvES5hE7feRdUzj/I
P5LVdNehidggqyBe2ySUktUHyj7HXOEyf0JamJ6qeT6B2Sm5Gu1nPFSsuthbzhuWlYWonRheUklc
09rCRz0n1puhIQfTsYAVmiKwbRBrMlGRx9t9v06amgbeqTZToL8QPUvu2kAm6igbF6Uq/rWxKXcR
u8Ni6D+lTK+GhGOqxzlbN89eZkbOyqIECCu+PZ/mOa6JAp3mqVFL+ktuD9km04ENDO4kNkaIfKIc
tJXqIjRrsxRHN8Z8Ryuy1DNye+oG8itL1AwmlfxJE7ErGz9djV4JJctLkI3ZU49XSC82Y+CxZvac
TzrGBz8u5MbRtJgVM9p+idm4r2Wx7BjxgPwIu4PmMRI2n62c/K8GcAgnsbFm6oP0KNNuzcCULYzX
+UQR6UEZQMuN19iuJQR+GT5bIPwRIuUfqUjf+kAy33JbhCGD+5GQ894SFlaMeJ5US9R35Vp3Psll
6EayjZeIEuMiDCI7YhhXhLzK8+XNAnYebZYb+Awl1jg2A5iszBGlCQKUCbjiRo+3bgiwqJvjWfOe
biEvyQ9vu/k0g/NXkvKeE0rF1YlqriOm0oqqdxM6xNIkfBatBPEqBqkojDnoRnpGcCwA6fuF8yTM
5pi0Bm5qlNSRr6NvRqA117VSi17HHB/0FNFK2Jnc+kYw8W4yqPSRCjmuLI7NnBCjpQS9d4mLn/fa
uP54SrqnJHLaTcmIFEne55RQciLTRUqpcBq2jGty92pr8B5Csfd0lNiytPZhN2IKq1NeJ7zsW9vk
xrXQRO2sKHxqLRYNGagCeHngCW8tg6OlPbCjMdlWLlVH3YY/MWg5A1rS4pDyI54bjVuZissQe9DN
InBslYieAFlugxzBl4zwN025eNHTfJtzkwZMIqTx2hknU2/R8bsChy0eIOmyn232fe7uROOQSWqj
gHAzwCOxkj8oCCmo7e9W1OeImSHM4foytQdhoGw3bbtcIr1EiN9digb5QuajBBBGY2E8Zdany6Pn
6gbLz8FaTU50A/UWwdlZcru8SqclGDLgrh7RdSiDc8G0AzQBtvGKaQtXC3IMKFQgD3qXNb2St6FR
VIGds27NXK0yUBPp4DzgdsOvJIODXg5HnpOvFmECi7r9HvxMW/XyLSVeay2xrxUGOgp2SNWSiKVD
ZXLd4E/HdjeEeEQANy6T9NUP9QcZIybtemCndY7zqCUvi+MkXWFkvzcQipKQSaXNLZxqAIkSXjGO
A67YIXuWTvMd2CinPBfEUeh+jXoV4xiCk98SGRzgHVq0dbARPQBmiQS3bwcOa57p6RBQLjCpXxTC
3pVFv9MszL2MrVE0tTV58XzDkdAfXUOxWSAbxC01a9LxLccph6PtQzOm88yCQ1QkN4O3EsZSx8A8
f+oihsGkcEE2QuZQNb65E6lrw+lSG0PHAFvKjjlrG64D5fgoqAzgA9Euz3jKEs+GSVFHBaQ84tqD
fGJv3vsbGTYnaUYPYjJ/PDcmThEtm1+dg6p6tSRMcs2YpbBecw8D/d7QUEfa1V1PncBdkG6Iw4Pu
IJCrezlc98ZfptbZsS2cMhoRJ2BedGhr75XDUD1AbYKhOfxE03znBpRMDA9MVvYdEVIjhiYotXGG
7MXCp9oX6IiGvHrjOFj2HdGjjrav2xLmsN9UC6Nq7uugHOmmWLoHBTrUbg/zmpvGdJ8ZV1tQQZyt
CtksmuQzrMIKtZpTVMu2vu/6oMOWpPt4pYe9MtJxSWJkycCZwbUtrjhsOf8r/cB0pFgYnnVAPhWv
CX2g0Y3u0Q8Brq3PZU6J4Zm+i3Z3nc4uUZfVXq44kF0HIGiT+g/l1PJ9zdnD1ELuxW2T+GKfS2Ww
yaruUJq+eLOgYKrgfcn+NiLsBy+7oh7WVkVTnWjA7sfZidSEBolk9peCL1XiEycHG9yDL8+ljNTC
y96NNL6DUTPMUHyipRU4wdxDI9gNG2XXHIi22MIrY6DpMKhi+sPqQAHUuieBqES83hUEQDSArdne
ijl5UmQCbrixZ12wbqbxFU4N06/REHhteSXgugzW4J9c+BSM1mZU9ZhilzTcZR+zL6z2Co0Y1RLs
egcHIZ4KhP36I2QkiZ1B7UykDneTeLc4qZYyCJ5lm+3hI00UHKQE4OBZQvQ7zVIGs0Xi143fMAK5
fut7D4IXSasr4Aw/5DuyFuMM8aD+2GIzdP4bEQjVeizEgaVEsQRMElL2uqyE9eLB76NVEX/kmRoX
NTSB1VzWwGy65CHSe0ajMVsQlmopHJAG7I3NMDzsm1+MGtfODGwSCeKrYjjajfNJCUbVGtaHoNeD
taF0Xk2WY73hnQb/EXnWjFJIPiYz3gyasavd8UUDG8swVb9wSBIaXVWoqVOXGZ6dowrxUvNnDAmH
9iKXmSvz0SjLCACy2V05D27BnAIfg7/KldxFLD8IjGSO6Y7xLnbEqakrhiyaejWRONVmnrCW4r4P
VPzlEaU6puE7AFxzSSE1M9LyWQ6AMaitHxmuvqWIXECzpxv6HcCSpru24URuJ7OfpUGvWoeoo2M/
pxVdT4Co+5Xk8zOzQHQMMK6r9Q8wKQ9ho8h/ldN3/AZ6PmLD5m81l7OxxFnG/RVhPMxalkFafTYH
/1gTxgTLKCNaIXDR+iewOJpoVfv2z0CgMaT/ytzXPY9FNgOOQ82f2ljzU44Gob5koH3b9JSsigt0
4z4hRFgXndFHBRvZUAmi9ALLMtqoPt8pjQ1Qn7H60p1PRxYaLyMTY0u028QiIxhEAE8hlfTrjlrW
GMMSh3wK3TlteUay5BvRKa1QlzI5BcDBns0RWcSsLTwpz+130BXwewy8TO0sT2zr7BgOR+hc5tao
+2MAcIWXFaK9FReH3niMlQ3LXPfhw9Wd2qa5C2lGTh/2qKiuS+pFYLFLpoOrspcvJpUv0N9rL+x1
VjB/NpybPti/sqx6ECi1UwMzI9R9+gHuURvd66KK07uad2HBtM5d9Ck466TrN4Xsv31hFWg5/DPi
pXjV17x4benuffBcK8WQmvw6pOURWZ45Cu1y8LlqmtMofYCSNhYviYYzMSIIVDSXYRQTE5M+dCln
gakAzBAk/QB65BqW2VPSeyC/p34v56CBQjsNk2ehxGE43yVAaTOC07ziZGTBMbbsc1yIx9rN79QU
vRv8nIW/LHwYG3qYiU1W+LsswVdSt9wbdsQOqSMMzf7OIrh8cB2/69k5L93pQZomTF4XpxmnoNN/
0fhyTifqcZJgtMil/ax693OQg7MwEhcjRIirU4FFd9IVDlsXPyDzgNYPmPQaIVz5+GiX9am30Qp4
kvs+svJ47+JXYZWpauBhbbsag2bGGRi7CRh4PmFT9fj78NI63SY2AoApBoZ9xBFrBm4SMarNU888
yaJ1N8CWtHU9RDBuu2sTVJeqKuxlHDn2Gvkm50yGd4ZVqS8kqzdbM1ZMb276zAj3apyefbbNOx48
IixS9vATl1Wu37GWa5YEPb63Bk4Ctuyz6R5oak0mGc6VNyP3PoMX0+xN6vYwYllbvlotFU7t9De9
wsLiVt7Ky8ZuPzD6pMJHcGvBa1ziQUGPwnyETTqkz8SGO5VzReRxdzMmC0h3eI9JZqFBpot4Vk8G
LJb4lQv+rEXBs2UOOwkTD/vHLu2OsMS3YZKeK0UeGLdHeG/4KZnztOQ50n02UENlbXndgZv59+Z4
58lFaUKypsWoh7UG7s5JvV012Lvz3kok+FNnzmby97WOXV5066ntbr2+8mvnwRimcxnKc2C3v5x2
TbDZPYJj1i7QoBeOHu2nHgmGOkiNgY6jin2BEW3lOPUZ1fBjxkbFG8IVG3aoxyp81Qb16RsALlSi
wRNlSCDmOAoCppdSeJ9lK82t7pNYNdz1Oe0wMkctXWtGCQNgTv1ojt5gvDdlhgrEY7JoDsc0cNnc
OL88altrgtEwtMdBZreccBRRpIeu7/YJj0NwuavJa64Vuq7Rvy9cgVgK52da/1AFXmw3P8J7uTo+
s6cqyZ6hO5+j/uyZ3d4wUQt0KLA1cUNowsb04nruiTOO5Xth8+zTpjvbZXXXlP6XRajRMFHYFdUx
iYN9yYN/lQ71hjWyBW2ky7L7UiuPdlDC8EJ8nyn3RbfCGx7mx4r6d4r7XWHRYVpqtt1KQQAMPXIG
rWCCxpkHx5QiIamOob51DdCRvpJbZJpkQFqUR4aQ4LV4/lWGg/1GaCipgwyXiAZbwoLJhk7QWds6
h3qNgLzlX5TU8VEnM3SnhuQ+O3PkVxjSxpPV35sTqByXBtxVzcFz3CeiUGezraIx4LHF2jDyFyin
A4i74lOLxHdv8Dx1YG4uG468yflua/MUqOEUIhQBtdStqjY79TCZSy0wceUHbwWZcbZvvA+8+Cp3
6XcNsBfpuAlTd2OUzY/byf2U5kdS0DcxP7UM/c/Oy35NGgMc1+iWmuBXtmcQnWUu7Ht4X8AjDMIC
VHMsQGbzsujPTnLURgjAgy7PTi14raigVr7jbwmiWXciuqWJ+wX3DYmZ2NO4bXwHLWSnrDfMPnu7
hWsAgdhBmQyWI0sTnCrCXJsATMZwuupSB1kVoeiEax7XL8HMdwu1fgcClN6nA9NnmedE/Ezpqwzv
E9NZd4b7gi8LTEHercSkZlSoA5QxijiCNPlgFEwm2eWFHjpI/H1rrHfPgxOcRueadcUpCCn5kTkm
BzjcwwRvrZEo/nzS4U1FukFFUxjnGXsXuQx1DFcmXZaGBU1iroWncDMS8Yz+x8YqNxZXmbHDq5Vp
7BoGSpGl/UI4xVlc2i9V6rnrDLGyYgZPj8IgqPKZwsjhtaUbxshBVw4YZqGhyFoHY50tQ482ys4L
zPDE/AQT9Sd94iaJR5AtHGy1zgZJUl8jU9xCxLgna3DVIWEEWjvZ+2nQ9wbFAZIVl6yP+VFgljP+
jBeYfm6ZRi9Oae8GSoKVqvt7wN0bpTMuqtXYvSf+h3KgTRA+eavNSFvIEnNKR3+C2AEqHL9sg0CZ
eaRnKuyPwCbi7gOTLlIkNuocoDNxrSVro2M8UHlMvAP+JnMwnurMu+Qtzadv/2KEwo4JK2RTN18V
Wv4qACoeWFSThUK256FRXfMcc1dt1Q4rhG/478c83PjDyE9qAwRbNWP1aPYz8/YT8MKvplS+zPPi
W0+q95jR7Y4nx7qtRk4wjvhrKmqSTUAVxGZ9dUhu8hLzsWDRD8aeGXfmIXAsY/cF0l5/1njSlTbd
UBTYd7Wq8iO9ngVqnHEO5Jzo4qAW5YHOHgpf89mWCt9swq/C7o38owqVA2/HJRuSi52C2BYpClIN
sC80z5EwiVndZQM1RvMz3uml7e1qbfiOmMkFE6rwquZJXNmzVZcZKioJRkl1Qbpha24j9IDxVB5q
iu1r0XHztqkGJyr6VFnnsxdjCGzE3ndW2huozSiuMc5XnBnCoamTzIn61K8uAvgWpTKaPIO6to7r
71HTH+uak4sA2IPKZbJCjcAWDw/EQo/AyROGxVySBiONeYbYBEMT8sCLaletA5GJAywn96dRZokl
x/Sgw/j6Os7XmAjPVGi/4m5uoZPJgWbIIM/3WSDG0KZBfxC+ZoLtR/kieY9oaxMGFNsS1cyiSHpK
oKjCQc3QpE9mL6U2Mnw0zBTDzASmSVLkmt2TSkLrJrjAiwlk2xhccP8U898+IB7QxJLB6jJ3GAwJ
pjJAMnhGlETMiEak+Idyh3YHDi2r5E0aOB+BDQbc88dNWhQfBipmU+NnTaOJQiyyfloHBmIxBROH
ecjiA/cZRrJpbRfRo5rydKdajDJN16ULAxiBGhk11AiBzJorsk2hKSfBVxmH5Fk6zQZ5vbkkdWVa
RTEwXzl8OkByGT5gfclbDB+RZS69DrxnKRl9AAFu16UV3BHltNWQCG64vbg4R2ZkdlXLZSJGVDp1
bdOMjN9eHrhUb86eEEudRpyuMGG5zmj5ErIAYOAxo7+SEME/WQDY5lZ52H7rjnNOyvAOjF656dt8
7/D0PWHYOdQFDjyRNhCr0GABEK8uYFy4oxjxrVtHnkozPGFzuEt8Cj/0Q5fMnmFnoDRw5iz7mpua
0c+WF8jQJ2th7DKV+BuHhhBlKS/AIAJ/05Tp1Sz7iypwVlQJCwpOeDpZASo91E5MVeDGF2gu2oMR
4gUn3nmutb1dod/8Oy2S7ZWtWbtIeQNnQOcjyCBzlRY225LJOik7+QqwjOx6b5tjNVw43i3C3rsw
tehNJFQvUbuA+B8t3bJClOIiQIimg9+U5TLqnHbV4MM+lI6W7BKoRXf65MAK05GzUGpjD3f0fe1G
t8azekwWjPUJXgHE8x75+UWJfjwp/QjOXF6COQHc49ZvRnYpDBaA6I9yZXsdEyBDXYRjIyZShB0Y
c6kqwSRGfkQcDFtNAsOpISDzbds295ZuRHtcBQbeS0iViw5EVJM+YBthEzaOBxK1FgVTVYLdztjm
y6Vp2WskTMkZ8c0O9qlzHLn3yp42GimL3LoM/7GxtXe2qLR5dnatw+SEJ7nnyzYyWE26j4s+n70h
1Qgel73+NhZTuCw77tM2FDfb5F7tcsOkwBWbzquSpd2xTA0T+6Ml5AEZfUdKgf8RENIMvKEcdplW
EcGGn8aHzowlnF/JzEjUGRfCHK1VN72AqiZCJKgMJrYu9jaTRQEX8aIkTDsr4Dm5rlGuBgPuY9vM
rcFP0jgDlud0Zsq5H5oDrXr0WvwWJHKnvSJQtmRCinjuW4bDUxHNJzlFIPYWbxnz/B0qnNqDV+2q
mFIcJ9wbJwqhisSiYuvx/gdz57UcSZJe6Sfy2RAe6ja1RkKj6iYMpTy01k/Pz0HOcJpjJG0v1mxn
zLILqGo0KhHh8YtzvjOsTFRXXlux501rE9o6NmDp9dcBsJiJ73hCZqemU1dhRSBu6SMFTbdfFujn
i4d4O58NiHXNA45uhWQi+pXasdh3dGBNnvyu4TCeQoSmNbiNZSb705YsP5YZKjjGgFtCntSa5Wq1
J4TpVXkVA8DBhsiPeW6e5dPsdgOP4zygDbd2yOVpzhJID1bpf0/NluYObN4aU6MBWSMl9jPEOD/S
bdfNFcy9jp/HmQ1eAZlbQRA3xnT0w6wgkAomigDYyGT9rQZkcJbJWzn624pZlxqqDxOhK+0gc1+b
JrLvjPaUNN3PomNqguc9YHDTvsYhoSmtqXSqxUQKxADSIKLQYmPMnnJwkaQoNhRwv7dz0ZmYh3pn
ZUe0AlyzgDYk10JFd6MYzDvNo42MjSz7b8GYdW+N6F/8SNHSh/kuhu7NxS/Fxi70tpq79xD24Ymr
rmMkiV+L5HFyMTgN+oqVhEFy3eBSecG5IEbMFeaOnTS7A4NeNc2IFP3ShwtxckvTvRoV3gfQKesa
odMqm9WJjL5nX7UuNCj/+5AxmfWdoSCRR21hooI+n12knsr71lLAjn75MmThg2PSFY3+K1wbeHnz
ayD7h7lIn7wIwnizyy0w+bwFW2MAH+F6HPwCXMWKBLEbeQlB5T4p78fsOzDzCPGCURA/4Q7q8Toj
BEDL05jjHVNW3FDpRSJ3trMHhbyE/uF7/c+yJXIyLl9T338jyUEbbnOA7sOZqJyzmXVPQ46KtUx2
QRAd6ra4WhYknDj/WbnDn7Jtfs1m/Y3x9IrwkGeLqf1KCWZa0l3qTc3IFVpTdlU2o8HKkZuuIlMm
GRGo1pZJ40aXQU0Af7HmNDdZoUUAQNaiiY29nSFCD4vH1FBv01IdIj89jw1AS0TuSM3Np6Qm26DN
NTJmDn6TMXGyZnpQSJeRDOnN8NLsh/rGWPW5t2YDmw01OMxKi6cz7Bwcgst26ABnZGym13Ve0TiC
U4g93EakphzXQVqUzGRGmAewtI6RjaDAwsWP+AlIRxtH8UtbQ71h7XKy8yHY2h7L85zJ1INZsOwt
RQU3ZZq7cxv5hGsQ0BW2Ot2LuICDrAbmXR6MRORJH1gp3IuXyRcDPNkh59GHqLISu26Og5syXIjB
9D7oZW4uCv+868YTlAt/3/XzC5wz58YBsSe/BoutwsvmBGGIQUJv4Px+2sL0bI8JYBIbmDiDWkpx
z87nSxI3C7Gm0KfVCL3CM15hbefmvHfn6d2bqZNaD7Mq89wntkTLzliAmYaLPLjsMihK212QU1ws
UbOf+uGcxTiuS894SiP6+NEbn7wYo0UB25WrEktyQnwI+BB31/f7NmQRyPiePdXIuGUOgMgxKqx6
egdMGau4t5H0NeIz8Vy2tHb0zaI48ohRZtLO3YO3n35SO2y0s7khEWmYqFDtvECKwJ2JJx/l24TQ
ZWvJ9h1nCiJbyXgvThWCkiZLd8rvP4KUIlDvpswuLu7YSpggFc+9ER9rWI9r0wiz/aS5l6BiwRhN
eLm4KViD8yTB/UussEvqCbvToclwTVnqRanuPTAt7Coj4fWhPzyW8aIYFk0vLGUYw7BA8It0BzkG
pU5WOgc3iy9jbRQHv3BnIvYmn6l2tR9alb+V6rdwp+XUg4zo66Xem0BWtnxpZATVONBCY8P1yZ0a
mA+s61GSGGZkC8eNAeLG7+uDDyFnauBd8sQ+YifEXdt7Gyh568jvnF0jqiNgmvoQBpSsTW8/VVm1
I1i9u4xSatV4hGwBARfjdFRFEJjCrUrZ7DVT/RAmgIPqdl5udl8SHg1i+twtPE2T3syPyjX3NjJc
+jh18dX4KxnZp4nFQHC872FwaIkQeWCmYOrSMJwt83E6T2X1YuAkwUA1OacsTNaBq/FsM0F1FQ5d
sNgCkQwp0NlyTOGVHavizQmnVwL2Xm1s4trLynPSDp5I3uHhbSFJHoEHzGHXrx1XimtP7YDpm8bE
I1deUSUfUje+McYe9lNUgO1d6J0TxS6paqJq5ywhTAWKidxKzpaZq2tueM5BsmW9JIO3XBRB8gxV
DMHmMV1OAzDUr3TTCo/Y1g17xlItG3MP8M7KGHN/CxrqI++ZPyZJtyBJu0Nb5ABs22Zr2/Pr2LCA
COvu2bJ/uw3pekkfldBhVHJoAeKuCjBYmRRvqfBYIzfMFSeYXim4uy33VY+1RkGYpkoWS2xcoM+F
oA9WI/PaQ8DVdjDfhee/4VJJDkx7Bbc/E+reio9kevkIoUxGGEx9ZnbPAqnlruH2p/B39xXpSrBo
MFCao3N3VLHDxCFAL2NaZhAchmCOZqsneyB/4IBI+GN84yJ0vLVRM56uHQpYMmDXeYwNmObr7OHZ
Zpqa3Qw3XNVD520Xwz12vfaHJAGVBYAKfsiI9Yzy7tXGJRyLz8lst/bswgfzjrMUh9n38KX5F5uK
EPFV+7mAUGBsYn8qkydzPYitWfunCdgiWXPTKhHJu+e8wxJhSuVcMPKSIVzJlcJfuUsUFWigZSeW
A5odcvcPQgz2Y5GpvZH3r6iqRcUc3C7V3cdltDVH7lezfTRw08BcnGPo9k6btRuSpaQJeW4erXqX
OUNyUjyciU8F4cs0HKxG+dom1apbrBhIi90z9SPnKGOLb5Qi2LOdOgz9dMy8j4SToY4VjxHeQq6a
TbkYMN2TKD8GdFCLQPtnxU6+hlXNctqf2SBHH0HOw8vCJbxyusnfpBjZN6wa93CK9yESt3UUC3Dt
JZGYDXMuHIqgxrQ92/xG1V9hMLX/GCCW9spLH6KJAU8xLwRCinreOsxdGMUVZkICo5tu3M7ao9iZ
d2HBFWrEjPUA3zJOAo0xEQcEzJgR3gLloU9m1qdpgrMpvYzz7JDLNN+0rpvWiyImeUB4Q4ISil/b
QIJD/O0pxT54GjoSUMP2zpqIYrFySDBLur1IWaWDAdnMk/iRscBA+sM30M+XGfQQdZtfb6RZ/OmI
WBsKGByJRAiHcAJupbpEWdDt+g40gFHDgstQr0iOh8h9N+EVvEUGM9K05KYwJkk5YZ3cBj6eTChE
C4jSkX9rmyy+Zmx6N4OxXHEdQLNqcX7UpMcQyxD76dGWGbyJPoCLVgLsbKT3jumOIaxtXt0C5owT
Rc4h7aJTGrMwdgsgLl1V5XuOn7uhStxT1H4LGn5qne6cu5Z1ChrYSiVjVMrTtkbw1MS7Ho9EznR0
7Q/FOa/KE/9WWtKdmzacJDCdjxEVxdodppMfBG+5rluJH6WTTIfPIKBq6lN2c6j4VlYevfsdi3yj
gbgzwhVBDjHg6580BuMByvBwHFEO2px655p5CYVHRZ5CQtOxDqc0OxEY8elnMFUJEqM2LYlycMDG
gQaKD14H9poqZmPk0thFvnsLcSwhiGPcYsmGJ7qrXqiLYR/aLUti0gzGulsI2IzOtRX9MiovRkNY
7mPrLSOzwoyg87DYgjfX1E9Y/h8yTtQdu+mTzVhqnQai3XrGKexdbTsJBiAsPlUVa7cNl9avDl4C
yCZTx3B+NFCXthSLePB8SqW49cyNtCn0RGBtkwUJWcAWNmisckuOPYseROb7LLQhh9FXo9e4VUwK
ETQwy60wNMQ5E4LCUI9u7iX7oiEeKu7iV7MO1XvsF08G8Xr8pdb9ME5w3e1yHwD9ZMDIj51OfOtM
HE1+VITnxWXr2dpfxKHxW9rgi4tgxKOChwpmR864makI10PJXVamgkygYNjmAZmaUNAuocW5YqOC
o6c8U6p0q3yweuz+GrtUDec2xM2PJK2a5yv8z2EXsLFwYHlTlTPgBrWyn8Zg284GchvWBGnfbfBH
MxczWVOXYeRsZenq0JWQ23jhSTFWzi33+mxT2BBMDTtjlTHlNwrpapN1WKiz5MPUQuMWyZTr9Aeo
mVeBVnvFCvYhyKsJqhtFY6WNHGkyORswCZ/QEeY1tuptbgKiyhufVRPHHwCUJ+kNA9IZ+zldUIxJ
gg0ZKA4uCEOy4yOoUjknbVi5Zxys34jFqTZTOH7HL4nbL0VkCjyP2XyMI6V+lOpmKFYbxRQ8Di6l
bQa+bB9D6pIN9LLWCxKQA92+Ct+KKK8vXsyExB6yh7QnrpUQWFIOIFWn8l51/o8y1cwNE2GA5fgb
UgIoSFLkUEku9qzm0z08WtRltcX8wd5OVvnSMGNHxVQwIuVaWmW9jmOb1Us/hzTG2BWRwsAdcc0G
So95lz0eCwXF4izzPnlSbvVY2aiHVZxC403AFXSiupVGZ7FdYCwRg9F0PAqJWHvhAxCbM6hNk2ik
LjnO1fzhmP1nq4mcE8kYjNA+W83qxJrzwj+PuaZ4FtGfQFM9M/Cedgnn0259LtWgxdNb9C8LqkcT
yYNmg3YGprgZXOgCNrQDHwrrn5CQrhJrpdmiGGpxbyZcffyEBgR3IHccjKXRzgdMGgEobTSplI7g
j2XDLs0peKzsGmimKTEzPP3877OmnYYlrKfpVwcEddI0VAkWlfKVzLcMAR3zbkeTU6OFfZh/igCq
zoBVM01Y1QYjsJNw9IaRXRQY1kjzWPHl6sQ/hILQ9dBf/BJDvpMgXIG2cWfptl7TXRswr7bmvUIS
qlfMVHJ6guBQAoU1NB0W/q44wSP/iDQ5ViDxcaL+VWSwEXAVZmgj4MxmeeM+ZmwixaT3HLBoF2/r
RbBp2cHj5wVXS8AZ3FpNsHU1yzbXVNtW823zDqgKCQeIMjX9drRgK04AcUPAuHHPUFppVm4INFcW
HREgYHRdcLq9KzgIAewuIzpQph8WspZiXWoKr6t5vJo52yCTsTWpt9fMXl/TexUY3xKcr6+5vlg8
PoQAtCIpqInL/UX4wC71YAG3pvd9gVBTAV0yqMNyTQ0ewQeTh8zkN2ruuTuQUuI8dJo07IEcbjV7
OAdCnGiFCP6udZPhmGS82ZWZPPT5awe+2ARjHGiecaDJxo5mHLdz/1Np6jE45GVfy9/ZhLsWLDK6
BsoRLW/GXcfCqR6pMHHVA/n1oLyRrcvx5ABajt3wFrrVfLCWifoAGLPUVGYfjBlI0+pNT3zaMdvk
WCNTQM5jhO41BO0MDLVi92Z/D/mKI/Dn8YsCrXnQQdHOq8LkKZkWyAw0NVpigXaw0wAqRXOZf7Gl
gUyHwKahL10VXf1Yosg3NY96xhqV0QEZ8siVWyGNg1xduc3nXLLzWabuaGu6NevG4YCb7jsEBC7c
yWLRZRNOMn0f0AgkJYxsB1h2Uje/whJ6ds9bx/rHPBM5/orYwMOIlr1i7iq3DvBtNADxrtU8bhG6
rC4hdEtQ3ZjZ1G4A3t00ULx9cN4uWG8Ud/GT7wD61sTvVLO/YW5U8Aj6faO54Pgs012qWeGppob3
4MM7dnO2cG1UjIyoU80YD7jb68h9JP/Y2JNXXx8aqwb3p9nki0S5WGleeckNXWqCORpT46BmVnpB
CUG2Tb55lnkDSsXiAQC61CR0UcW/yXFfDZqRTowjUQRg01lFEQrtR1c0oswaK3kdvMNoipe8ZFUN
eB1WULS1e0AdCQVMpTDVtLStE0M2VoTnpiVJoiyZCQF0V4DdO1SgMxEL67lCut3NhzC/TWXxMgGE
r6CgnlwulpLPO5oZz7pRt9vGudM8ecv+PuJn2vR98C6MJdnhB+Jhxt7JicWNnwCSdHDeVOc1S5L5
05PDnWjQ74Em2UNc4bcd4kUc96KAY+6j3PuEZnaSmoNvTBDxa83Gj0fjRwVqi0Yabn4EQF9qkn4X
frcismVA373HmrWvgO6Xmr6PbY5MxOvCJGwMuXF9O6LbA9hP6JexKzTDP2UNtAub+l6C9/9/YsL7
b/11fzHu/XdWvf8fTXgmntL/83er27+Y8I4/f2efxa+/mPD0v/H7y4QnTPtvMvBYMBps5F2P///d
hScs+Tc0oBb57gGlPY47+x82PNf9myMNfgtFju3aWHH/YcNz+YKGaRuY8zwDSL7p/t/Y8Ez5FxOe
IyVcIJcv6ASm41uepX//n/yxgZu6LsVMigXHHk9ONaAzcuNzJI03oJnVyrfWMLrVxiNkeoM20N15
gXtLFV78MHHkwQM2/09v3384Bf/ZGaj/2v/kC9TfkiUNDGdIr21s895/sewyWQ7SEaDTVgyYSKIF
r4LpH2vffHCW4gFf+PBNDN6R4po6Xg2vwm3MGwu7t77191Pi3xcoDbbVf6NmP7PMm7fDWBGrHWXn
NnehbM1kOw+N/fm/fN9/tRrzfRue4RpmIA3HQUlmO399KxOZRQHRM802qir/MZL+NZhlevEbxk8U
jdvA6Z+qKv2Vual3DueuuDWLZew66rMRaAzaIsR7HYXbxTEIBJnS+rn2G4KgckRCC9bI3f/yDVv/
8kZj6LQ9abn8zwpMvJ5/+dnnIu0Xsp433kQR6DbFQz9ztkIGrL/JMd+ObvYixdAxQuGBrOSYPZqS
zt4sITCBFEQHTDM2ZP2L1PSD3vozuMHFZbZRjGJhNdB+zPE4n//nb1v6/3qFWKbr8XZzd/guF8t/
faf7OqjyDAxCx3uOJMYhMegfL6qQ3RELyvE/PzV7sbwY+sW1wLeAJuCXLBvCTcTsjVrm719ATOAY
fOyxPAJqVtVBN51zrbWodBDe16++Pvf1YVclREtFJSJB/Ue+foPGCi3V8lALO75XZdMg2j8JjJX3
QL98fdpm1LhVQ/ljGoxvXWgsjwBWcH+NoDw8mT+2ghVtZg+dcwhAitloyM+gcdgdcnc+sgLBubKQ
EV+YGC58Isuj2vxgCES4nzWZNxnnoHqmkMSBYPgw48W6pD6ToHFiQlIUwwBZ9x8fG2bSPtKU/am7
3Dw4nuhvbczGtVgIHWpVxcZ86thxGal3mhhMX/DsNivZ4bdSfllDrOBzina2imv3NJvRcAldY7h8
/QrPMcRAPD4nPacO8Jjjc/NlcJo6lz1cYE4bTqT2PCUEMamhwzSoxyipfrFKJonbRmUIub4+OzRF
sZOZ/45CAH9VDkbCJKOxXCVTEp+/XhwhJNMowWi6jawzW17zn14GByyemh/aumkf0g7AKbLqd5s1
+1aQ4/XdsF7iyBQf8C3HA5FQ5e7r0yaJfp0/1O+zYRuHxP5NYKix6cFgvi2gFHb4XgCsGW7xJmq6
QKhT5NboD3EUhIiGBjjWDhSJsLEvwO6IUbeCep/Gon1WnO/Xqk1Y6DXd89encuYRGvrUn78+ZN6S
HEdPa2CRGVNmTk+hVUxPI4I6RooUAv/+uTyHNzDKzddHkf5jZK2SdL2E8+brX2Ag5uJ2ZVKI8OcV
HQGALINV4lQv8ppP479/1BFdcrLn8B1eCJKaVC0E3sEcOldUJ5smYjDJhmalYfd3Iw/kleJok+pl
VygFnrEec9LXh8roeEjo3xCCLx41pMgHevqWqAwo+FwjgF0qRCH6l2oUewBB6pCgEGOZE1tEEFkj
BrpywpXLVnpaewnTkEC/hKHgzWlAQPdew60XReI0JDIkyKmOTln8vWOhc6bW1TpCUz2A3mn3cq7p
pFXmqHWI0Ie9O8nHQWxe2o5RJXi09LyMgLCFLzex6p2n3NEGX9U+msz9zLGE1hYIVJAxnvM5GMNT
JelMq6RwrpP5NpqxR1ko3ZtqBoOY3PJn53fJfkgKtR1Vol4dYtHWToTfN3M7/ywORRJKiApQ/WNX
OGsX5ex5Tiz6/q9fmjNQcQ/TGyuxFj/8kD3BzmN1WZW3vER40xIuvK/NKNwVHkB8VCNkco7eDAcT
Lq1jvgqnRRvfzt80q35wM9xrQJkvoYN/qNGAU/Q/9Mp2kjDnlSn9iU3UI+36qlO+d67C4SEvpHdB
poCJQbZ3OG/iYNguE+kwcJ7ZclsPdeGhuZfFDaEjIu0ujmEN+uNVx9tXXsj4QLG9Gn3zabKifdni
QoUvEB9JJBiuUSUvqRM8AZEr35BDFZwBw02BP7knnKiAS0/pcm8tJ9yMwCyTMU1RTWAYWAioDFHh
rzITWg1kwI2lXSZd1eETsQ5RXMV0vNGwna3h4pOVuonHnGghkyDczMx/2qjHSjZFJ3JGLrZg16pJ
nA10lm2OXUp7cYjFYGlyL0PC4ztpHzFCR1sAG9XWwMx3DEBnBXlt3uux+hYQTHWw6GQYmHXDMerj
8aCUdrgN8GLODhCeIkpipuGxBS2NzF0wqDQnMpcvhn7hJlhzqWaoPjkIzaAP38NIkt25OC8NJ1Kd
0a6SVIK6PJnfjDl9rwGHsW4JsEhH+vJA0ndKB7QRLRr2asjbq5+ibC1gkG+Bjvyo6TAIKGL4EWaM
P8lD/CHF2N9c175za8QvXy+Fsg5hl6/R3F0ES8kqvloVEx2PDfG1XkZ7XLWWfK/naXlJfPfk617e
bMfnbJquMGqSbTTNzpo6pz6HizPBtY+tg5jFk1iavVnI+dEd99gbzEtYBAap2v0h4vkOXpsZ66aN
BnUte3z2aX8Nktq8hRa60FJOJEEkbrb1QNfR+w5EfIWtuJqjcRCsghbFtReSgXEtSUuNk2b8GaK9
bWwjvZhF+K1xbbkzEL5Bu9pXbb7cy3FuHodgWtXdEJ4id/BAni640pdZp5b2BnpsckXHZCLTHOfo
EjpnSwUt2reSvI7WiG6tfpnhBKH6jpedkPPDXHouJ+V0Y8MnENCPeEJs2W7KgFlA6mW0oG6LGk5G
0cscp6sQpr6Yeu8xCJZo3phTKLahZlaSMMRAM9sI/XcaUEmxjipDSGjNfIE58RMCLhlaSB9mtyCd
ohXQNcNBImBwq7Vl320W7ZtKVs6xTBnriaaN9Cjgx2RVC5WMPZ9Bm9dVfKHQbs6l/2wQaHjFTPM5
trgNraRm8WtpM1XXt4e86NHh5BmJwl5/h4WGQ9BOk60o+a/Y9uTvzbgnSHR5C6de8WyvvP0CMmzL
zM58Cikm2OX8SiMzvkLP3sRynvEpUeKfPRPJv0ZH9Wb36JgdQaypKNiXzYgDF/9PzMDlHk4X7d/u
4/kj8rwBvynKjSzpkWbvkHQiq/ZszJnCnOdzOjLxX6ao3BEeBB+WI3hxi3mV1/GyxX/vbZCCoySv
u59BrHJCL99ltGg2U7AxbZe4cIBmbvXTsEhKiQC9Abru1Nksm0tUWNxZBHtsA6JqgNAXB9PhZMrt
0UK9XspLxw0B4FJTTeN9UJf4mGVkXTrpvM1+Js6iLl5r2Xo6uxzhAEgFBa+yMNWyFqCZtyHxPLAS
UfPPYtVFLUcF45+127XBjrwBXLlRcxqzQe28KXtJ7dkH80g2h547kzhjt9dgCv+omsTsqfX6cx+Z
74UbeztnBrVeUVdU0rzRTRXY1nDhKx+JZ+TgiMk8QgRQ3yDR6Av8/6JwWOZ6loB2gBCkNut2G9Y/
RnDjYqi+oyh3zmC8AuzSUrJoxWoZWqjv/MQrXoIQn1o0MdwzWzImvOUP4Nz03AiZnquSkOo4HYIN
Naat4yjWju25RxV54x599VP9dc+Sf0LUTH/sBmAtXYUMzdQ3waAKi4He3TGr6izQQqMMqX+6zVLw
qI5D7OsYVlhy1gbxvIUuIlHAsP/0TnmSFOtqiM66F8MmE1A/oi3yyqsP7+u0jEO6DjgUN+kU+pdG
eMd0Qnf0VVZ0uraI5c7PModVd90XO9JP4lNkxY9U4f5tohdcVbXwH9Sy9cIi/UQK8QNvCwiph2pk
3uYF2BaqOSlOVdS3W1krvBIGMLrBnNuDHfcvM8kwPGDDSxYMzaHE+3xuXTtd1yLH6aHPStPFt1iX
nJX+uLCj9wlEKRsSi3zB+Pg/X4BdTexHErGeZuPooADcGWaI0ryrRlZDICvYNtuEL3EDpYG9HHBq
w7lATkA5PH628+he2Hy+2IEVH2yjLY+TN98nUQhSMbaBh4SomEtkIpbl7scRkX4ChTPU+JxRRd/9
cgKv4jXlbcqZbyMdw0fs2fadqRjCW/9Qe5W/r/T5O/ZTu7aZ58doluYrrMfmEqdXp6IZM+D+7+JU
R8XEGN8y+0FQKErwUi/okDe1KTGYifhni3NiD6evwOuGrH+Q7UcVCNQ4WISp5nomtBV/FZpTF3sy
eOdxM6ALeC5VCGfPxL0k+7NvceHHEMj2vWi+VU0X7zkzzKzHUIM671glyfvX4ygHnnIFtwKRfart
k207DwZc+OtYs69b2sTdN8QXMZQgioYoP9C2LvC4d2nZHWGuX/eYdL3HsJUJYXPusquHIb5lbZBv
CZO6oudqCS8pTgveoFOef7NG8oYiW34SyXoO4r47qSSFoRYopqDkwa/TRbUPwsP8N2sZOgaQc8ST
gh+9jcc+GgtCPyYumc7ux4MDAm9jRlLtDPBiT7VZfcyW8sHnPCEpn6g+QZINaU2OacbCOGrH8sGZ
L97425Xt8t1JghMWR+TnjsHmJo13XYu9s+6EvLkFG3YGJNE9Bju/Waq8fW/d7ieKifKn56fTWaGX
v7QhXN7SgVppIeTlsE/IneGZQTQQmiWMLkswEfk8ZMevGsHr6nfhWHJvw2m8hPAgSnfCFmdgvPfi
eZ+i5GRaUbVwfjD1b2PdCIqJfbTju398v63QW4dozID0cMOMDTQfpz54S0uYmoUeP/QxA5C+HPni
TcQ98mLFgVtX4cXnDbmjE0X2VQ4C0ACJCj4yNH4k7r7zXP8oy+6Znjdm4JS9YAJAcdrkHMhsiHt6
9y04oOzihxnGOUA2fYorHsu3d23R5m4AhuKnaeuIRRt+7QXM6llpEx3QelT6jaZzoLB9E47E8OG5
d0WSAW5GEl2HsKfnZPaPVKUwt5k1MMuylXXGVv6pUrN4UU5zUxOWbXD206U1/GkjM7FfUmnfs4C7
x0L2swMmvBsGtzkWXVaeewvzaVkTSOzmgHoHz8kOcXfiWDKfWiegps783YipYGXxaH8c8XWwNhrL
YzkQtBnh54/bseEKxFBSlq63lXlL0GPVpBegRF+XvrJyzF8daT2FHaWbtG2ih8aOzVONM+849YFz
MNPXNnfMbV9mf/pGlseve7HLyBCOpIM2vGlPQcJaQ5+AZYpcJC7ZNbrWAs7IXOodmKMc8SayWQXr
YxFee+58dbCF7V0XNM6ESenzsLEIjZz976U1nBIENdewNeyrLaLTIAp1C4qxY23anyqLlPK2N8IH
7U+pFbJWEbn3oauMU139KqbCfwwzNAZu/6eJNHhEwQFrJrTgdaMqHPyTs7dFiT1i7ldNiMcOeOt0
JBYNlcbIFAiZSLqtdT0o2LjMQ+qfv17MCC5rGmJnsnFrP0GlTjZmHUODlUoS9k1SiTGl3TmzMcEm
KXK0r0FOw5sLy/ZkpdlLVmBdQ7RBwJwz581GNlN2NRKiDJCHXLksnuNMtQdXmenzGOpJQj42mGKH
kLfWKDfkGbRrslaW7WSPXI9W4l3Tgf+4suJz4RXiqtqJfZ0DdmDjQlWG6CVYbhNx9jbUz8IEP9Kh
2zov0sL2VVbdukUDu59H9QypI0MjuFwzS6nHvMXBazbIJvMaw4DZ/bSEY/wwl25fOGnxmKf2Yzl5
4QGlPQlRS1g916wLq06RPirK/OCDxn3BUa3NAvn5qyAIsZvwFOBUyUBMIRS7ol3MOGJnfAVJhNM4
N4NTqrqHr4eVZCx2qoP5bg2u9RragGlQEs3BVH2z6/wUzzb84YxpeDJ056abs0tZue9z1ZJJk3l8
bc/ZQP4PDxEo9n3lBeMW6aLcVWH/hC8/3xSeATfCT4n4WuoXOPT1UWiTf2dj8owA1Z3uX3fLosOk
wxCspJEOh7ZCh2JEsbcdQx/IhT4qPa/83ZbOrcpyGpZUvhDYk784ZKh1QX1EIVz/x52Jkbdm/XQN
X1L8D26RT9fUIUPOkG63J+bCeiRUYm8KTmLK6fhU+aX9SNjZGlErHrLMeOgcVAbKYmqWlgT3YvzM
C5P8TEQLaiLdgcafQ4TM8i38MgrxufjsGXXx/JflQVVCPmeiGsGXtju4e3cjvojaSq4umPKVVQzF
Pog8C6UXfio7ZQQdDKVxnl+7GtrvgLOJJBTbiuYzligw7xGzkj7FYNeVgs7Eax9U4BZbQiziaFWw
X1sFAdtpP4zNj9TJN8kEURLk7m0wmuyMOaO/VLEJkCbwrmVV78FMe6du6SJ438hrzaS5xoQOnA1y
GxhZTKhNS+vuNW9fz/4ubXdLjK7QIua2qINw12TiN4UyjWR4b0ZmKSRWtIwSKx3KDNPMEG1DqU6x
ZOWdcaM3pZ9Nn7+KOxTHeOochRx64OwKvE3nTt2t88hKyxsyhJXXClIaWN37Yz7hXizmHTYz/pIZ
wM9VzAb4ccRTSjJoGN8cQOSplf5Mmz64u3NA+kc/4T0kdcdDjgfaRazKRY/e0sbf47c9M1vXe3GY
o4ZI11KE08EyjZ+5XX0r0Y9egqbpTgkyRr9ESMHNp3bVOM0vXsH+xCkyiN3EQCR1e/Kr0TmT3cLg
asmHlwDbEVKh4TLaBtcmT7fYyezNkuE/qgvZPEb4wq4py9nez2kBymjHBG+4NVr8FWqmRzaQBc63
G7KLd/oLIC0LAG1Z7+lY54evFygj84MdvPN+GauAUAXQitF8sXSD/NUlw+Fi9tr7AxlLauCmG7jQ
xnA5gp1WIK1c42yL3Dq6BRbNFnp34St7L6L0WUL7x8SBgwnWMrH05QKIAHk7GThirjauBJhIJOJM
OI0vH9LExCOYLRYyNgjuxCreE/2U73P4203hUKRgWaTMs295M5g3JYcRdct4qoDgHTnb/aMyqQ9i
T0EF+yrufPfVs2y1lf2Y4gVv1d0Auk5ew3gVTD6jzKyfAmgFWGLjp3LK39pywECoz605mm//RtR5
LceNtEH2iSoCpuBu26G9IylKukHIDbw3BeDp96D57+7FdFATMxLVRJfJL/NkZczNvuZpXyj24cmM
sm+4K2MfVS4895zzQeyQJN7YnvRFa37+/0MTbW0FVh/rT8cxgkPspD6haL+ZwzUreuPR08O7GwPH
WYe63h/CBao8WjbObD1AqJNecYSfiJLZb18XFjNU2D7D4Y6r1MEo+6ew9Dv3anmHMNzsImZO67Ez
+GDwXGLgDKM8+etm3aeoggddye15nuqEddqxEBCkdgazTFyihWgnFgnYdqhrHiey2tJo7HMurRYC
GaZoy0Evka32zOzmvxkM81HMdYGIsCfepvXJR8+BFOUrRCCFlWm7UfwGfQZrrafEprUt64isSve2
Wx47zQloVZEuxKo2OyVacyXIQvyo7JhTxEPg2yb53wrXlx+qnHyNmNR6YgRzjEY6Wp3BKtjp1+jt
zO1lSeLMgHYcIDfoyn1oXaPhgAo7IMIdrc3dm+lU3D7C/4qgfQpuMTt+F31cd1EeoZLoO9L3sw9Q
1DyFu1jbJE5C143dG1stQwSJs7a5OBDQ+6r6rIAN8H26e9tuzjSUDLvZTfVrrNXEAmx5A9mofWtm
yzpZCo3RK0BwqNzbUuub+GBR1CozwTxkgXXECf9zDgpoVGI+RMU7BWft2VM9BrtAnnthEM3Cwrtp
aS3iDq09clLh11nkHCzHYG84DaVzZGNXoR7xEMVETbPi/jpr9FODRcMO5rvTz1giFoYWXpONobnJ
Uw03FUk4y0IW/55gNnNumoLG0X6Zg9HGEbvxr6mPBr+wxTdnNu1DZUEWiKBXB2khV42we3/kYuXb
mfu7ifN7JeiUMmvtUPRcu3riEngz9ZrDtY1Ljdka+v8MVt+125MyS6gPXBExfkrYkFXa7WcGsjGe
6nXCKNiPZQXTB2u8PxCRmofjBIFEq5DWMlAQ5KXmmzmPJOgE1Hi77NBIBmz0hLWia9eXN9KUu1Bv
5EMPFdXKLQ1vlMa0Le01iu7KqHZ5zIyZ7bIuYt9UNT2/AC6xHOMrbxMYllAoad+aRnZfFqR975ZU
Jw/1gUQTUHXVfYP4OT9rZ4Qbnbn4sX71Rv8+4otaFc3UH0YouTsji5t9lKdkSDF3x7QYM/6Jv1PU
RM4BTgNpAiZBphz7rUpRv3Qx0a4bpNz+wuykUsufHQdkvMFti8OV5f9rSuIiFOjqMPqCeRdBqcCK
W0ClWI6ExM3pGSNtsQ5tZoeKG/oplM1Tysk96Jqh8Tanv2zbbbflQA8I2iGMwcLWYXxkVOzmDtpn
4j1T2C1rqQJCtRYexYxGnbXKPHkeO8pHo0XVt42ltt2F0JEQM9+485jcvHSxzVththvnIvATJrjJ
kLgPN9FPFTHQvGs+rJnKVUysqQ+ttjzFeqG2jYsZENNme+1qZoghqBuqv1XCEzsjutVQddI5x5Vc
a9wlYdPcx/LrRDmWV31O3AXF21BXFh9gIs8YFXX9UdUNHePTBmmfriPO/ee8bxj8xueWW+9M9xIr
mgOaawo/RRzCjQsh8yUO6mmcHogXklUxvL1mDz+UzgUtLYJHx7H4Tb684a77bozfyL1V55xAMUkS
OiCKjBht0Jab3uvbDVrQePSqj17Q89HwQOxsW8V+iinhlrTyTSTWP4zC1nEO+kNUhiaftJB0ShUi
U4c6Jx3VeQAHvJEMI+egDIyLn3E9hHdSqENst/qBwMDfKlTpOSQISygvOSZR/U8bzX9DGT2MKs4W
4MGz45LoNyFFZ2UILLa31DX0GpM+rIYGhqk6gb8Vfl/Jez77mk6RcpV9q5GwuKnECm8V3YS8oeo4
ailM96vsaKQlEHEcho7Ej1Dhs7BpEbDqdNfYOintIu72sRsQtA42L9VB75nBSVuwSlvqVMaNdmgA
jraDJFimCkgG4Zj5mE9waDQNlMhGHgyxpNjqGshTYzpI/9reYAg24WeFiB/k2c9mVP3OtOA5mx0M
ASdT1bYmC/poeloRQ3wGK+Sw7tnjCjaTDhu7qY9nTMYMPCC8OZb2S5DEiClWeFSowasW6X5LZTTR
ROboRz3T8JFpMcwNFxc3HSfTXcxOgIV7HvZVsZRt15G+bprcAEs1mOZOyvJn6WBhDwfxCJwQmXyK
giu3EurIacHbIoaklw6HOhzX9pTgZV3bJM4WnWpjhrLz52Bs9owzkS00FL5huBVMEo9E62mzZFcX
9DYw/eu5chn4jZmD1lxSUucRu0cle+eGCYboMtFEaHut2NoA7G2tIo0nAUviMP0xFEl+qWM8GlrO
ds8qdNbUFN8Mo7g5ZmU8Ver9R4q1X9dTzGw4zULWdEZtaWUMJ8PzYk5wJQx7OsxxYjvDpbS772Mb
eWfZiE9vlDX5OZZBsAHNXgTtsSir8Zo0pMUwIh6w5/3rAMAyDgTh42atPLzOIpHLnePr5kFrJ0J8
qx2TDw0PJaKb/sNulFj3RjDyznjnhq4pSvQibMOoUH6twWRF+/+0Mp2D51wRuh6s+jjnsBvARnIQ
aXQy6wiB+ZSnmJ1xNAql3vhDINb1k9g6raEdZ0aqK1uU07Ft053pcO3PI072IcGDlzbThAnm/rSK
/KogAMiiSUVzRlICUHLupgvBEQiS1AGqBKMYNninwXi65JqbUDVsAW+6K6sfkV02/oymtXGT0vQz
8rlbhLz2GRPyIDdzDrPqLY4TEpdGlTzJ6zjH2K3FfgY7R0l7Ej1SRrmSwvhHQe3O687UJBOVMKFi
dzYMnN1qsK7xpH2D21h8zDQGyWnhSaIrg9AfHo2TU/ZtYQlOuWHeX6eWbLR2aoztU0qUeO0ZqUal
jepJsANuysz0gmjXPnBWeIAanENumcFbmvf+lD6SUH6SOFTXtFsov0HW3ii8vFVdLrbGYETXqGSp
TGwgWVHk2ZSTONU5GM2GkQ6JBoNoQT+Uxi6M5SODer3FZ0GkSie0HHJp880+NPlBRGdVjt4touSD
yU6ofKan8hanP4bQmsAB9L+NBNTHbHTtMTfs8gd1SaLon5Y2NI+0A/dRVcc0o9OdnnUD+0MWcEVy
vltIcve1VTXWiShXvnWYyTGqKbu7V2/7vHrvlj/HjSwTRo3HnhvMAq9W0l+kFBMREDfDVldkN9z1
BnsO4/Spd+ejNybJPnMapIyAZQaJvHHit8IYEAdGyCD0L4IqGBb7fF/mt4w2wlVbcTLCeJdsqaay
9k1b67fQRZALqubQZsP0E2HyLMpP2xxy+IPhXVLijN92F7iwokUS/VRky362HduFqf+llUPsQhEZ
F52180JPCeTIgbtFNImLQttfeVFfoli41jevHnTs41DDmdLCEovSj0Fw2aTyePR5Y0j2LJacnh/T
lnCwho1XQ2BIW4jAHX6Yzu7GWz5SwQiBn1WxwDdikxezCIt4GJJ37PIww6sgwq6eJKe5QTXntptr
MMCrppo2gBrPTW30VxqgIKMH8jJ6EVLxnOxnKZKn6CDmwB22d2mlJeeoBV3fxuq/QUvVsze9fRxl
xSHtDczijvfHxU31FkZzvgmjcStJEAD59N7FzMghtJz56EjiJaY2qT/+S5AjrxRvkOANNBeMVMIu
odIMMTTqZbzUahT9kCNHddTB0uo6hKvKng5yQMVJa/zfoGrynYEGSN2tRlmzaKEZ927D8l2XB2a0
6pAXA4hepyz4flJ4KMtcvxvofH6vQAUcNaf/OwWT/lZAU6YWd3gy6PNuAtrAWiQkLlRui1NqhuMZ
itbVxoKNEyAHIgXu6uRmBu4USIzWNpudlsh3pegl0tADzPpB2/QqaBpxc9j/OFGb0SYY7eZHQfjh
FGfaoQLMfGcbvdcBc0r6csAsL4c+FheSTn2OOYkJ0XXKWjAZy3RAPfqx8Y6m3QPddEp9pQ0V+pLO
pR66vOFnLnKTZYpqlXk8IEJ3Ch8XbkP/5IDi08PfJVVuX18jnbYrBPk+hrgdnd55kNVEQzxsU/0M
99hw/xLIG66AxylpydlYC5tK7pcWjmHvv3ERe+flBSNjuk9UeXk9XPOXc4nkkCcM81xD1VrrEaNo
uezCdRkvOxat4zU1vwfbyMurqYaPcfTETs6TfWzREUE6Myqgf+syUMzLKBvR8NA1HUlgyeyRkFL0
RvlafvV6FApnxso5koE6uk5FV3IGCYkKo+bsSJmdyhbx12kHhhxgwmpAWDHulTUDQ3EBJun5NB4R
HRvV8Ja2LWYYTilF4jE60pFnDSAnL9nSKvhXjZnvadqFJLXIH0IR2eUZCTmpZ9Z1WuDZdgkCxWOH
vNJdQ3QOd2HNSPEcVxLhiTzLFmwgdwEusq3QwCwZPTChTNkXbiGHLom1Uyv13yaMaXPMuCkGZXHI
oxaXh2q9tdvLoydo+6T5MduPnkvKX7SAz9rxIIvY3FUzHsVRgwFaF5H92Tjh22wB0CeJOvlZrHFW
nZxd6VkARQWFCASLdl5n/A0RNtQqBHb00pNJo2UYeDVtp1xHrB1zyecpc7qSrAFWHocUhyT13W1H
eUDIaPcdi+k665V3bPP2TGYHgKVVvldMfrOwprt2FS/j9JybTb9OgCM9qlkfiBckp4zF5KSWKjBX
qx06n6350k6wq/o8fdDdcIKviSGCTlOVmA99dD8Vzo3PSI/Co419g3E/qMfahW0CWqfZyWTM0cPI
01GeUezyrngahQbCrIxAsOR9dmd00dG3Okpf8vSfsCrwXVBiKJ2Wc0vbJ74qazIrqQdK1Ks73qvw
e29zUXI6K9mOebkz7cqnjOtYLPVFFs2HPsP+8qA7k1zVNjaW6lOMRcKZICqvSf0G3iN9Kmfczwil
O4xpkgaSLNwZLEe+zkCdnwK0a+XtO1gqe69mwGt1hlp4cx49qhSeexaIxn45YNuBqijniw2q4pSv
hB59SeZMyCBxerzPOn/4LhoxnBWiqX3DZv4+y+tg6veeVtUzrPhmm9dFiifJBufN3yQa2RNqkB3L
nhGC89mM8wASwslOcnHVGcbQ+4I04W6K+BnCVPSudtp8w5YOqW+5fpo9aTFN8gFqcH58fUseIj/o
GsWsjDR9CYm4HfwkdPBYD2xhDMzbbbFHpInXiMOgr92wPGkJDofXEdCy0I3AMaPPzO261HXacNBg
TbCuG8Y6NvaV2T7My9OWZBghkurRNfO4tb+/roAtKfKzPaTqrAd2CvqGUaITVp9jMN7JMEf3qV0M
4AwsOcFZb13B2SNE/jSSDE+eQlQeBewRyuOvsb71FqWYNNrJAsyzsmP4XLUDptAUvf7ouUImTPhA
RablppDlxA5b1Gt3MT80HBN8M2b7mWDQ6ykhu0qr/2t4nIgT9YzOq9DYZVTp8mhPZ2laGE6S9F4h
Zd+GiIx2yVmQoN1fzhTUDS4vzDXcrSV4g9Y13Dd/KlxxwS5Vn5t+TcstcMHMeuPgtbPayburUvcN
vR62FHI5xNSxSUDzj09tEYp7GWrT2sKd52uiwMW8jFQTnudTqIXjZqrwQMFESJ62gy8jyQY+G9Vi
98OzaKfRY4Q4bwcIcXqWYWBjn/2JrIyNb1rnThXc69L4a7Wc1TvXFOsaqXXltkF9BVTLGySHX1+t
exqhfKyEwQmABEgIZk++iM9zWhT3wgo+RWQaF06+lEq49Z8Ar+4uNMoIbFuPLsLyv7a0Cr9SXQ+I
0nTAzZaJtzxdtGOuDRZv/zHLHQAiMyLZHDYn/vPCh+X8Z9aYu43LS21kHOXKHp8lGdfG6jHXaN7B
0nPQwtTqrSh0CvZ9pI13o8Tb7KYqXY0PCDbBCaEJurAwBPA8R+6ZCmrXPubT+NKcjBTVWeiFt0tq
879RVH9BRGhbF8vFNup1+wzFE5hQUFeL47UDFVe+tYajL2m98S+o5IjwaYB2NnXMHXLXkatYk2rD
/SM8zctLvHi9RF09da6YGPBnDUUrDj9zdALS+1f8eaTjY/IDs9tPuw7Z9eBman44dEd6RcI2It3P
SU4Rg62y3X0H2WJdquCvXoT2RTYsDsby0puynLG/R+9JOLj7LgyWbvMU9AxojtvrRaQORmxNu4XA
Xignt2lRCgu1fxkXY6TRlZTKO+AcaXbmoCF/LOto3OiISjWDlGxw8TtbS3Tt9Q66IPCMuMGAXUz4
A2X5MF0Usip6iyyO5rHYYrOVV8vuo33XA3WNERt0EY7fbNSLtdeZ0Uk2PSQ33fR8c2q6PSUCpJwr
hXVilMd+dnI/1Bi2w2lD23HLD6Znoz/pFk0AREhIsRs/M0CWceMG+9Gu8j0QWpijQ+189tMnRrvf
ZOUsHDmGfHgm41et6Z2tRi/LJetwLk9ws4Ezcklmm/9oTRwaBSOZLRNo2x+k4RsYu7D0WfKRKwQI
WYw+mPTcHwwJA3YspuNco33rVU5wxKsZzVNsvxpYHe+pxeGTWJ+zHhXB7xH9fA9ZclmIKHonEYBc
4s0wsS1bXQbdevRh9pbNoX7oBPABluLSTzDMYWyJplXZKf2mKcKcNFN9zI51s63cZEbVjQdBTnLV
NA2GsAGMyyxNqkB+2tIsDwk6HmSUd06Zuo+XJ/V7CkTxa+Fl6OeGkiquBnxm9XnlGFpw7WuFTaeJ
4pM1yR+UNYgPJN1oN6UkYwPNOkVAH86E/rPtOMEjggSh/lSW65xhqqv1MpfZVs7wT8X9T1Vb3oYx
F6xXKx0vnCQ2cHAQOXpr+7p3154A5TtN4zFrrV8k+OEcABn5MRcz9WRJjcvKCu6GV/iNlf1yaARa
6XYpDio2bkw7p2c2exSAFeW+7dmHAxmrty60/puFY75JjEg4CeR/efpB7LE7A+kPtqVhv3VMiZJh
UZcS17h5lyyz6T/hCkfBMMtzFtkBmZ5/LvDGWNO2PEAeCCQuuZSYu/Ta2yN+HxtKTKOZhwmde8ta
uQKkar+7s6ghIRoSL3mXHUnSDDukHsjNorGwok+/GR7Qb8MgfzWOODZ0b3T3RoLFcfEmyzrbD5wc
jLSGEBm5fmsLpPdmLA6J68K3GMfY7wOmh83IPIM9nKLE3Fz6XoLp0IbzfQQDc7OxL9Gqgj7H3Wfc
UnasPwVGNvqGhojrhoF590dfL+5Nj0anzhPiEZf9u5lbS88b6dkoLBz6kn3ogdU6tIrpI7Lqhkd1
no9zVCGwusGDXNdHOqf6xjRKMKEis58qR2HhzvQ+cpo4RQBG8nYKtl4UaFeQxnR8LhacDB/Vlay/
/GBSaJ2KmJNo0k1X/uHO46qPQMENGXIxHF7G9alrTtbMyTufunjrcWMHc7BcRge7VWf7fZBlfo64
tJ+HjuFhOCYUgsQkMcxxqKHYDeUCdNeuOk2rI6Pscx9hyQGpe41db/ZBGrgbxE0sB25m0yJiUCf1
elDbmewI09kjgCcaGkIkd00BD89Dsg4l8+7T193LZclIY7BpTDCDTZIKfqajLm+ewobAn0FXuSNt
6pzpF2+Ue871tPXF1NiAc6FuUvjL7dxKp/vrJhyTi0dT+eAnVJ7yztg3ElABxmPY9D278DCTkJjT
RZxNe+9mm2KfTyGeiIKURJYguGfku1dNyl3Jc6nXXF6w7Dk7uwIs4gSlTuVLN8YnTGfYbEZ1rLkc
zdLbqyGqb/gLIiozvJ+1jMWzSMN3cEDqKIa2hd/NWqA6vGiRZnzgI+/Whl3/0tBJtonhineOgtrB
oxiCQBfcsky6+TbvRhCPFrWmZvsb/nL6lDCP115P86gzOwMrhiOOzfJShGB8BpBCB+oa1xzCw7ev
7Te/vQzImcuz8CWS6gyuRNgPbwYJ2a2T9SniPgfrEHj4qm0xBCsLPvBrYqPN4dVstOBYuEThcZMf
4g7OjCbCZov7yTp2VE8dpz7t90a4hVLpy8WT1uEQe10rVZn6cYwlPTRdWq6Xrwpy/vtCUcrUV6BZ
cW+ipxR99RlwmicE39Xop5xr5+HgNV5z9uz426QJ1xcj6iOur25dWWgpTd13l255MXnITovsVoXd
vwli9c6cekwF/+8ltE3tlALN3DkxbZMvnaFJqVr7+vL1a6wSiiB5/JhA/m8kpoV7rIfNLSXMUrnF
dLW7asMtztrnqv1p0+ya6vEvZTfyZFSltnJqdA3Trrn5B+qzCmtsQn3FJJ15cgkO5uvGlg71Qh7i
r1WNrKasPthqGlzRxuDYR7vonOPQmcxmXVgAQ9OTufWsPGWxxqQhLO76rFrOxlEVhQ5ZNFxCj5Yz
VUN+Yq9g4AfS5Br32Uemt8U9S+iXo3OXk9wr88IxIficvHf8KHZtB3trmPzIGKAeLC8kcVoigcra
FnmT7ItFn/U4nhymxYwaS9fcYcb7qwvECbDsW0qDuQRH7Y8qQTaPGG2uTEIUWlGdYzq0Xz//lzym
we46DRSTeHA4PjhcbKgvH7+TfgLv0rw71MhAWY3gC4ICupkSM5vaYBUHFJQH2l21lX4fEn0Da2de
A+8A5S7H5GqGbnJ9fSUAM69sZboHt78AbaofEcisi4TKn04hH12UGoefNT5ZYR17kzbOtVuy4wqP
+QwZyzOgAZ2sJy9WqNh/NANnA8tMJa30ODq6deBDyiZLK57gwnTlSi74AFuIT5nnM4OmqM+Mmkuh
2o+QC9+UjERNB2RwgSEEDE76u3PCC9O93RCW7b0ncn2Kzf5P7/G5io2K4Xyg34YZ8kU86N6O5y+6
vqrAjdE5Z1X4HHoRHzI0izeVhahnAnbZmEBurw087+2SiW0zjH2VRjm2uayiJjC5sKHYvHdxBEbL
6VXOdn7MhXutAsop0hx998u7phUkqQC+hWu2ieq3w/DCzatwX5GYW8eLjmd60e+Ggi8/znHrp0Px
zBOtxzbfPgn9RAe4yvWqtEy8BKPfpqX1iJmSHdyEMUCVCW+P73bcEyL24AwveB8MN5upoaJOD/jp
JVZxxuYNPtkw3mI3eYDgc2lcISP+eoi6INGOY5ZPq6xIuT6IJoD8Qt3JK9w0u5G64y7mI7GywqZh
xinaZwd46KhyraJupW93oJRg1izXE31wOSxI/AaIjNYlqwSkM5OHgtPGhbZT9peRIwKnrv3LzGMh
mICWy0N8rzZWHHuYLyoP/03EY7hyu/md+bPYfm1qlseAp82Av6doq29hRS/M3ACvNntzpbl8orGY
xbpj3QkGU6NL4iujR+SthfXbT2QnbHswz52Jj3cgb9uZHylJFF9Pc/cs3cElHkqBSCNOzED0s1az
wpP52jsOt/IhOeuToUhiCrkTjHfJm0wA+e30ljIN3XNh+l1lYLR1T01EzZdIV6wTwpQuR1RpqXfY
90z9T1wYaFapUFZe8a7KdfdBCCLeQbCj6FeV/ki4kf+N+2+NBMx4aPHUDG/EqnBSx+NlbhZmPTiU
hKnsKcGUcBpkFbL209KZa+Cb6MYyulPPvY84pX4MCSMylK/bb2FGP1Hb6sRMcBLIupsgXgWYMfCO
KtiDVXdxq5lu+eWlqXA3WynFWYhaA8g52oLLsq3SLXy7jbRK5/h6MZavUsj7bCRMmVZWGX84kMuP
VS898rR0ilpht4+i6V+JkAk4IGaq6oE9fwEDyDBOa+Zg3+Pccu6OzGw4uXg2Mz1CAi3Dd9ka5ZFr
L1cUDG8U5CyP6qI1u2CFitmgVR5RadNFy8EvBO6TuXKmIUfXdhihxaVLKB8yZ8OvrZj+MN35sGqV
E4rV3hClIX05OHl4cqgkmjhOiEObNyMTQ1p460XB9UJHf9Bk4VK0q+Z9F7v6Sk46HKeYruC6apmH
t9QHGtz4Ft+IFxQfXQI01gpn7YGeeA6Nbv9KX5INBTnDkB3Q+9LvGxCGx9knfmYUIUE+mokCsKpB
aq9JEd3pRJyjobp3c7Sf22w6Rcuh1Ka+mYPxOi9lchBW8aFZbXdAmqz3pNXpu6UG0CS/+bSi5img
fq5fXtOi6ewD5gf1bExqT8z5pBNSwYcI1RSX4O5rLYr+lNLq7sQT/rRzFZ0Q5cK1JgfPDyIi51nc
/ggq8TCYj35LNecXG49z5cZ5o0B9WBeVdhhiR3uiD0CsmUm89GT3FKYmFomOkgMOcJd4JtfM/jEf
ckp4ONwgKqKo/xkbYxeJ9hDVrfBxAEno7266L+n3c1jXdOJWxtSQbB211eAPGuTlLO6I5y12spfu
1iVm6bsWqCU5W9+LLsmxI/SsF4TctwgjBEzxsO5DVbKjW8QRX6f/108NSFCzSb1W+l0yTc8JiN4Q
AXc0bJEhXAzv2VgS8ezTO1ZkonHlSCOFUZj7gCUPeFsw/6C44BzZuvjGW1HuXs8OrUja7AZIvoBK
XYYAY1P8h2e32nWmg7+0Rsyb7eE8x2JPO/d8Qtn7E0Pn3VcWUPo8bYPrtPB9eoXdRMva+MBh0udN
d1Y4Ertd2Obuo8fjvUD3FRI0l20I6KNZRm99ZJOWxjuTeiWjpKFpnqUq/yYBHu9uxGqVGxtbL4Z3
e0oVjjZEOEu3e+wT3Bllb1urDs7lfVpW4C9XEEbzP1lhYtIsDabomoPGHTn/6T3I9M4cG0qAldpF
BHkJuVQ/GCwUBz3Iy6000mhXwLj1JwK/a3C501FT6W8hMmouowgGs/DUvSe+6kquQRI3O21cUpxN
cIdrWfSsumrpnghgYbR9iW2syfWNZ+KNslP0rzwjhFq7bO71QD0t9TE1BTJ5A4zMgDtG70/WnZ2J
T7YYCRylDLL8cFBi3y7mwKZKBIeIIjpqFUOphYmMhPOeWqFxZSryPcWHS79D7HPOxTy4MBde9IU5
ZIPAg3gNZ72/c3devTbwhp6JtSZyjSB1Rf7TJhVLTOJi6ikAb0wmmxF0Bi0t+yajHN0ongSfrW3s
tNGxXlbc3lWnJHdHIiO44b0xTi7T3Q0aRhAiTk6encT7MVYntxoIz6Z1s4UPSE665fZIV5u2Nui2
uzJCWyhWabPIYpxKO/putIQ2tNcM7vViaHAkTEct89F/tark05s880n91IekR6GabEb53fA06LnU
dDYE+lfS/VeoyWpTPktCvluW5oLYRwGDxtiNdIN0RHsN8Z4Hcfs+MZeeS7VTuYwZndPza3JsO6c6
lu9Km0I/nuCRtJn2TXNby1fOQPQMVZxeFQ9trRRvbhW3x5d6qhmigEc+lutY/webestQTH0XmH03
JvDHqllGJiwS25B8I+JMpxl+qmtXzSGsp7ecSLg5XgA7W9iOhseQCYJDOD40Pwi0X8XwUASOboUN
RljlMJtXA4NNtott0uO87XMlj1ZdUn1cMnKjfQDqM9Cx/PJ6KW3vf1/pFh9WIv3nrOs08vX8DNtM
x1XCr3Sro+chx3yTyL47oUmhDSfa8CbaNL72TfmDiAjb2l+jo+qmlfwfCUcmMzJIwdmTccYIvIPE
L99cl2N7n1m4WFqH8KRy22clWnjO0PHrNrwU7E5UEWJP54KyMtqge1qMuzajhELCR5gM5bLAmKQZ
J6hbL91VmzXjtvSZTA0qQZdCRiwHu/zM2VPnknQQQUSO+7aNEzfHzn9+vby43a+vUMkIEvFBkovO
+zobx8zQ10bq4JnmQn7AH/JhVeV4DKbs72tSYxnd39zM5e41nx2WIW1s2NiGEuZnCIOPCBjPwVQN
sdflKjFnLS18VL/6fQ07tpm4orpO9ruy6+8ptc9HubA74gkcd8mncL/E92+GYFGQEWYc5V1ef++X
E+z14jaOzi7F9zZ3lJpi/lsKlrbZIlZZHYFcq0Kg0IJop40Khm7S7AOJWmyWnTwpiwAEfb4YylkT
R2e4lpMydyXgkvXXsunw7YAMCdtbqxgxhsBquon33Ouce9tnfyIGNNtMtzASwZwvvQpoCELwNaOP
b9OSk+Xct0xec/l8eTLxI/7fFXmAn/ayhluGUe0JbTGIyu1zHzrOvtKqX7OXbVqaLx+a4Z497tu7
pNOSA731P6TXar6VYgkjR8aGibxAiUyzY3jLyKaPn477Po+6/oOIOyNs+AR04cDVk+GfoE0iSLWw
KMPWqN8aznXbkMEugIcEF5sQLQdpZlFff/1W9j6mIxwVXfcnZzRQcZI1g1m9QVXChKBTA0aaH2yp
WzW7/5kHlmG+NhwIXn28oou0/cILd6d+Z3eFJJrO2XKyvXpXhSVH32E6vPK2wCj2k/ICQqQsvvAp
T3YmHtMyHqJGt8fliHuXTjZUS/rZdqA9UgYEsPsXCxQLSFBy10rS5QhP10JcYMAxtNNr3P2a0i7T
dSvlcuYwpV5eBkqkuZkfY1IBWFyCB2HL4Wx62QXnHlks/JurWqp0N9OWvjFVToNeT6mNntnvc0kp
Oo8NuZUlDE1wSd/neMSWK/PIAatJFge1ii5V/fv1X8A9rE/4SleYR8pDQ7V6Nros53xLB5PB0nHw
SpxB7YAWLp0b/YTX14e6hNa0mlLL3Cezznh5zGa/6H5awkyPaUdnQD2MlPf1gwAR4apbYI7/e+Fh
Kbaqm7AKAn9wtBqsSeZNK8nxZAunxTu/0uRpCmQTExG/ZgNcl7HkzlhVwSfBvh9DXtffNANzGYqE
b+GsJAkl7Wu/AGXU8tK7b4HR5F/Iig6LwnLXjPD+O1udDNTp5QoxtW8QztZZiY0TUeJDVNY3viF3
T2cAciy/wen1lePgezHKlBaTZaz6enFe6XLqsEzNLY5uly3erQXRoegbqJPY8JHr7OPrRYtMDCbm
9ARch+C9DEHh1P1SfYvqITg4r3Rdqt3/Ye5MemNHsiv8V4zesxAMzoDbiyRzVCpTSg1P0obQ9DjP
M3+9P2aV4X5ll+GGN+6FUHpqKadg8Ma953wnjzHQLZZJAqtdgnVaYqpliHSBCXg/+Y8tusbj5FTx
wcKU/vt3dDU3canTxgDp8WT0BEmqBepWq8nlhoR3NIqN0G7FYFh73VQPUqFdMJjOl+nMOBuSLt/F
uvbGQFn74StEbyYNQCzEjd/XkWiVt6fKbqZ9S1bA2srTHIE2o9LEvMfEhoGJFpDZMRVIIRl7hmaf
DaclWGiekP0MertB0p0SMO0QG5PHr2EJ4Q1HGuNnPwDcqqenkU/v2Pl7vcaeFpFW7SkVswqDPWML
6xXkPHEWnhX7KgMG8hibyAw8Em8e4g55qQzTD2tRXfuiYN7KDtfo/iZhra6YxTxGgoHNdTcoqpbl
LVrCWBNl4ZzpwGVRVl+uP+XvqafruLSbbAhoOsG1StTPWOUQ77KleBbzvHVf2vT3GP7eDqGabQwV
Y0pgzMN9rxWPBoKfMtbL20QjUdduCCHkJirPBWR4+2NG0lVNlvGCD+0sRhSSSe9Mb92OKxK7h4ay
QWrjvk+4YOyQ6CExnlN0wLdmAjisFCKFulObh6uCCuEH9fbSqgciYdHBoXww0xCHlgEU3FhuVbbY
6gaWk9Hq+DnBGJEzYZGb/F1tguwM9JF5m+gFnJRU3Noqk80GS0EO9X7qrGAd+OZLSmMGAi+uauyL
i8TdJK97UNOzgTrkEDT2pTVpafgOhE9dE93uKlFtxunNIiDrYA/EoLYJIHGFzEO9yaZ9MmQq/q6a
3G6D5nBn2G8V0+ChNZrnKePw4DOD3pV+iQKcLC7apMHekuTVXelVSNCiTZnwGWSDj0nVyrLF6tkd
CRDg/bDJnu3GpIc7wtg27dEMOEExcP0gn2LmBn9NUz+Fodc3NJW6TaowAFWK8puerONZgosuJvRi
C/Tpjf6RtrIa7poITgYie+UtcAh3iCeO1wWGqGamuPdBAlXj7I2W/tw4P+jYtYiZm109FBaSyNG6
mZYv12+1hLpv1OkS2/i49g4EDThDsXoPJkG9r2ty8SzkdLFiCDoNgfPg0GKhijOO3WCcrTBy7hPZ
OvcFJz3H55jkOGTLhLOi3Wd2iR4ZAu0mmm25DgoO2A2nfPRWkniQZRUZxNfidAGNmyL9xwiUgZCe
aF5OM7ymrZVr6bbrKfrFrMGDWExvU84nlGdzvhtVwgSTkWCQaHF9o8z7MU4MtCo0BysxjTdW5wBe
r7vNtOwNdTbbeE3QXkpOvyuR+VhzyPA8+scYZDKSQqsKCPCh9XaVywG3XWVzkh2uevnS0hEwIvyJ
dDNiZjzxpnXieJWPjwFFZmg6SP3DdHM9SiIqXgKGG3perX7BsZt6SQRwi6lWfBRjfcQI45klEHBR
xI9CGNoN7hpXlAiQkTgirYCo5zvMNVSA//liNlSaKds4JWPvjqizKbbUdes79b2/xDxC/G2j9sL0
1cVl6lwgBa2jCvNSeHe115eNmDboH18JUomxCPCFru2yKS9lYzaAuK+jc9Dp4qJIfAaaXsPbEkDj
Wdd0GnzGhiS37kuUXtzDB3mT04Byr8rtwMQkbE2qPP1e0dArewk7An4oXXA+xNs2sOwXqSTrMWHf
Br9zm/rfjBiYAvkztkURPhKbtLIIqLiRyDlow9hwmUZoW1aFe4gd4KZLtOGMjiWhsVr4TISs9Ng7
4XhWinhfG4w8r1JR3t9LMIfBlpTLU6vaclVlOK+vxbcD5Hdn5SDhOXOnt6EyQRiu1YPeBxZHw1ze
68zDy0GrYJwMknG9giOIEcrGsDR9R2JxdsM+p6xJoUuNeF/CgscuGZqPY3I25wJfn8yaJ6GIdj8y
CEWDOjdPNirhg4FacWU6Rv2klvmbJbjraaVRX+XvrkaG4w1d1rWWNOGRIIGVhlAfGXhTe4GD2EHH
aO6NDo1LwxiqNa5flSiDJt+BW4PbiriIzgvjQgcyXiDEsSWhVGvwXmWLz0svBZLMhLydSo3unDoI
t2nqMO4aWwPFKSB7J4N4VYYa81ez23BMY8bYZLveKY2bjPoMGYQ00X6E5UlWFS5a0rfvJi3fk4yo
LRpkZUuNQJcV+yfoIzdW0wzapC7clHC5SrQKHAFZ4PIhXahjIdyNXAz3owmGFH4k6TQL3xEDI1pC
WWEHKKJd3DBvaaxlP0z80LVot05MIpAYm+9MmTCbZOibq11hqTdYNvK9o8ISV21yVU0U2t647BXX
Lzy/gHBLkmmyJcuDXuVxYj6qLTaBnFEMB711s+zKmR0vwa3EJGM/Gljmre4TFqpg12NYG2TYENrS
XJkYgW9CI3IOg/OjYFB8un4JG/EKQQGTKBfyjTZEpJCACE0mw7ztF9qCjDn/VhGnVgJiqaYmuo8i
48aW5sUiK1Cn+o5+/KnI6urULL1fO4SEazuQ4fELV1C4EPzR9O9P/tts2MW9Loxuz81+BSDmTfq2
urEl6gbNTMZjzPntqDox+LuwAOikxepZK+/HTKeUBrH7TIPIK9LmBTIYbXU8wMFKdjlalGrhH/nR
E+IQckbmjpyAQPsOprKjBMoKrC98AYSYxBRa12rv+kVTxLiryaIyTaRKC56gug7FzZgrtmoy+pZ5
dj8O6Xk26uKo8l/313+KLP9TykV+IINnchra7VXbXQEvuwkUSt0+C/b/ObpgSRxKBwVWOsU/QEUA
n6N1f4qaeHstnsUC0hgdBJwauB5bogpEUuSherT47NXx4mhuy7noo7fSnR+W6isRV19+W/7Mk/zU
leQzNCNCPESs00sKDgRnITWLMtwi+Uu9tLOoAidUMkq1RCsGWUG2xxi9ZE3CWLaFYU7x71E1xGd1
hF2u1dolJRTkggnKIeRV8WnlLCkGDr3Ahj6XyM0FQ8QMJ186pUY113tZiWTbzrDYhQi73RBhYWCB
OA9YuId7zZjc8vfvMuch0fFQaxmubFEv3yalhjSYq/b6C3Pu2KdhKm+vPwxVJj+ZqN7jtPJBAqKe
dYhJm7ZtYS/IsHEhGxFtEhapPM9J+z6Wat8jdmBw9Md/+jaUM4eO5PUfY3/KtjIqX/3Etw9xgYXA
CnPnABOCzEEnEVsVB9G2yigFJ9RCg8Wx2RbY0QamaitTmyMABqG2o9evD0NyUtContrGqiWnTaoJ
xaqhDcVC0OD9jx/7Qn0xukjd6bNdMU4I0/SUR5ylCoGA7voXrv8WRCYxoMmCz8tscli4qVWuogLN
wLk1ooStCpBS6DKP1++vX+K0PGuh3u0SUX5MVyBdJInNw4aPOk2/dJRztKJg+11X/bCcjLvlS23b
LxArAmRzbbpDWX97PZEYpcOxxJ//+PL7KSVV29/hzws/Pfgu/sBsN1dq+WdB2g3asPZP3/7bX0HY
fyG1P0LJKLJ//QXM/uuf/be/RL7/8ks8+h/PbmGo//LNOqfWmO67b1g237R12n+krf9vf/gv39e/
gh/s++9/+yTOvV3+WhAV+S9sdglu/K9p7ofvuvme/ssv/AFzl78JFViZ4yDk1LiRWoCnh++m/fvf
FPkbAkko7rZlwm3XNBuYNnzjNvz733TnN2mqtgrmTap0lwUI+Kbo/viRamJws1Xwkw7AMOefgbnb
f+J5W7qDj98Gm07kKE+Px/lHnjeK3tZwhhgVWv7N6SaCZwmttymA3qbOSu+j1T+8Nf8Nqf2/ezwV
nTrPfAGJm39ixwMIUmMaaKD+4iNd2UGc5/55kl9jdtPTsfufH0xdsO8Fwgb6l19//5uhL69OtZBa
OKoqLaH/6dEss64UFUcT2wKZW/NzsFPKc0zx4+N36c3vRQzDGQzDcuOjfi8O8LE2prhoItha2M//
56djXOnovzwfgypbMnMxpGoRCvInerqEyTUpMd2cgJjVWuBs5mRCni6KzE0pB4wYn0ZDy8lnI2u4
s2YeSVY7Xwx3NezojIisZP6IFIlUAZ6YmjPonrRDFGOKSKL7yjBPCONXtWOe09r8QGN0nJ16jRb8
phqd+xDsF+6BpJ92av/YdD+B/K1Io8RVLN0iR8JuQcug+yu+NfxuFgeoov/QNIJISM5FIMrsJY3Q
UjbPHQEZfnueNCbemrFSEcvEPnk35DYFaob0mbfb3ksiBMMA+s6wbeKIUTaQq5kEQ7hVeGapfQAk
8BpCfhNFuYcCMGaLXuK406Jed2Pm+sB6I2TO6DM55X2ZSCFKY0YQTHjLRLQhk+pYbb2Qhjy6q5VN
J1fyosBKrcrxCx98XeSuRIRMA5cBfg/72wjPHR7/eIaIoBALxk0yOtsdwjkq3qais6c+Iw/hqA53
MkShTVIfXJoVAhWUQBRUbi3whXMiTJwvhq+oo6iUyTeunplCr5b3LyjObfsW2ezoCSICHkrDOtQi
eOlInekAWsaR5tmTujZ4x+3kOZqh5oiNjGmF2G+ljcCJK68tnnnNfnI3MCjqM7dlBiODb5051vSc
Erys8tKVgdDBEcISBm8DG0nZNyti8Qg4AWXBuzeTEFxDSURimC6tNfQMkpCbYKsOX7JHcwScE5+9
nXoFQev6RMAQH8XyFHSoROh8oSNpqxJqo2BqnBH7nXe9p6LVjVICp+BV0bfWmmBt68pOIohZXu7M
epnRXiVwMKIY+RXZ5IiyCaD7SvHpN29DdHT6S1Ldo3KsrcYlbxNaMRa4CKhpdcafsTIRueb5Vz+3
K7QinkXGykwEjDOcNeUkizeDT2+hw09+4s3NszJjgCBzCiRJrFZrNfhW+dgJDG3jh2ZgmfC5NGGG
kY2Pkx6xEhkoEBw3JSk71kh652dDTfIi/7/lc4haY9VX0UrrLk1+VrgiTf/CkvBhDnaOj/lNR8am
Agaid7+ERs3qZlkmlsqFwkHfMoL1TDMpJzIX9OFNMW5n0mOckslhQhrXgCIKdxxS2ZVwLssrVOPv
kE+50XmbQ1y7MOJJUN2WIt3hMthKw21TZHukGJZcswwESadPPQPOVQPMYCIXmjxLwiS/axZxhgB1
wMHLq4z6b7XYGtXXyAcr6I9QxXg+y4a3EtoCs96ArHfeTKgXi3C5mdFRW+WpTZK1YCAU6+mxMuxn
drS1Wc5PpTJ+qnW3KoCItvX4pBW6lyX6bRvojPb501JujQiYlnBVByoLsngjIGdA4XymeUIt1yUX
fm29DiUZ6yzPkhzzXn4nYOeS9A1YnFuXQA80CurqWUUWWAIeTYuvoqQJzTvaHmxVXS/3pnG8t/QH
lY+rwCUeBjyp4Vu2rWsN2YIscCOsvRGfUkiDEhxUHBdAmOotjdQVsxgMKtSmQeby/DozuQ8Dey8q
YGRsIT2VY8by6slPJzPUZWbOtcJatCLk2JCrqm+I8itLh67/FifvSI7dkmwfcjY/8prBZm+e5o5t
iA3PJ0E6b7AybMbwBRozekJ2QP74cqFyHQjNcYVgas9TWu5OasFuJzPW6eIAYAPD7FmzhpUYiSna
V5WrmgxnrsW0+rKYsPvjczU+oxUl753lm31PXICWtY95sjqK/0ZIhH+0fsLMG3t2MLxg1bgPEXal
SrAuoFYxiMS9zg64HM8YxHYADeU0Iy9kWlWdqy7YOBjRhnFhdYXMUkk22di5tiHDaVOn4yeqnQGT
AZ4qMwXVgJsW9sGLYypeFwSuhYVhtPhQ4LNGU7aTuUFjhv03+8a5vh18VjAfisYbk1mXgsN8Jy/o
JZZFiopjxREXqxyqv2C97EHYueC5IR8KzL0c0l2OGQBXvTcaKqypDCEpeig+uYQ9zDx0BXuiwYIH
o1E4wbaN6v2ojzuhaOsRHQ7D2dfSgGDTQiaC3bLSk2VpB9vr/f+fqp//L6XxLzX2XxXi/x/rZ50o
or+un49RG3bveUR2zu/l+FK7qcvv/F5CS/M3WzMMFJewIwxLaPzk9wpait8cnerZNlWDlWUaVK9/
FNCG+Zuum2Qk0VUWpqTo/qN8NrTfbFwPthCqcGyTnKR/pnzW+N8vNeZSVKqaadA6N3TbRg/7p+gh
tqJWgt7uPYkI1E2e47B5J6cZVnuoo12H/wxdOUA9Tij8++Tb2zGhh063q1t0ZfQ5jfqQ6bs+RZun
F6tIKxn2zOAPFuoVLRDL/LYtMiO1eFOX5ZrxPz5K9KKt9WyDxfXbDAVhshlr63PO7T15Zli0uUSH
Uxapm76rbvXRAn5gManh8ha2pw76Oq30izHfkSDROeNllvWR/egxHGz8YmDEG708IFc5gj9BQhPH
q5Z+baW9TvmAs1UlXCTVXpaTvEQBq+hbFNvvNFNOdd1sQU4cJr9xkUp4BTfpwIqQ0NlnJLgbylBS
TBWQLl/WGfkiyWzGTcHLXyh44aUvnEtbdkBMxD6heLFy6rUKvCr8wpYN1ib1gaR0mFA+rUZzbo6Q
D5nQAmrBGNhNuTf0EfwnuDw6XfEGVyrkEdGAz0qzu0o6cNJInGnv8zZBxezjfDc3cTR8YIh7pIe6
Mpxkzz2HEasbLzA91FZu63ebotSOBLqscYLcTw5hbVGZ3QEk2SR5SusubU805QD4Ib1nRKcn9HBC
RAsJEhLpb1i+rzJsN3QCghnFfJZG+7JXNRJwgC+ls4dlbNX6+qOVviasmhJtRRFh7KJYm1uj84rY
X5GeAM9Rt3nrDfgjcmM46T21vOenNbkfQ3VrpIO9KTIa64P1RZjbWsmiJ41XMQvg0YZwJ+Whi3/4
+nw07Xhf9TZi3siNKvQ/dfcIIXYdKrRBu+ajCPURq1B+SsLCaxw89M7seL6dErxTEE1FAzVM91od
079nqDP/iAz/ZDScDwqS4J2zVZOjaMO5DODT+C0zEIhwMQSuYfAymhWx9l4b2bZKueV372WTvMVj
Tlxxnx1qVUFPCUUsEuR4MhLk1LSNCtzS8cUgihIaG81hoDVacLJUcSzQXOk6KCZAs0Bx1qQ2l6uZ
gHr4cjgvWuMhptYhwPOxr3svpztjktFQgF+ek2qrExBpVNPDVB1Df9jY3Ku4VaibXM7rdiadsAzw
RHx0o+AOjg52hlihKPE51J6cxn7SCVSsyJigXs8uoeyeMCLdDREU1R1JoiApM3PvRPkajd0pStKb
riIPM63fsVvtC6u5s8gdaKZPkZpfRoSTsKQvBqjzhL34JUNBB+fTsR+pSTcDInVIX/WqlVDGJsSS
Lozrp5F2gtv52p4Ot7CnpwIHlWYhmSC7etXwyQqmQvrUHJj8nxsD22ySrxPqUlkjr2tq46XIqh19
7D1M8B0ZWgKn25ssn8GzuLUZr7OsfWYoHbol8rG4HLeKeDZn5aZ1zgkWB2W+i2rlO6S/VWnabSHJ
OYqpijFDD/Hi/bg4qqQixpSIdfNDdPNri08Yzs53aHL6Hfoic+loMxnqbw2fUFmzgldfHVR9Dqnm
HdWrYcZy0vuKgDzCSN4BUv3MTYM2Ou6eQheLHjJ4dLT6PUpbzoEVrI2i/KwYnljQWRTgeUgMaCW3
uyllMNN3xuvcNVvw7cCQRbjuNaPHCo83KAu5f3uwD9IbvF3o4ezgofUhyVRfmp/sZdLcCp3SQxyM
Wv3RJMk9wbkXCygutN7+ovc1c9tio5O+OeMZRAmHzKB8SOLyaerSC+mvay1Otz3ZEUUdXhJtXCrV
nVxmia2zqzUg2P27rhTA2lQvrEhSJTJA6yxP6yGDienZ8sOjVpDpSpViazHAjtolwEB40XOr1Tmi
fMLDUcp/5TaXQTJXwpsirPOi6sON4hMkPL4vQN7WKQ5d9ZEHX9BX3aDYhw0XwvSYD48tch6feBSF
RNmumDdSo32g5gdhZDjwiTmT4f1QOTURGc68irEszcwmVSbbqxR7njSmQ1q/CNtw8/gNdTbifjoI
EhEWAMElECpD94SxdFVTrw9zA3Hd2MItOrajeJUxInq9NF5wix2rFvNEU5MPIh/qfu62cbTooB2k
adNP9DenpuDGMIucbARmabSaJ09nKVshals/NF0cmInN8XJquluZYQ8Lkd4JlIyTJPS14FAyrYPB
60CmV5O6BVTnqgO+BKp6cjJXQRadAhSyyWxvNKJtVtZYv2p28RPv1XdgZS/xkH/71PFDgqihTaoH
MUE7UsL0Ta1LIMa8j9rFZ1zFJDpZ60jr8JcyvQ3b9yKoPhxpq54V9Ds9wqwJL/BQ2tF+HsKRZtSr
RmKyLPIb0YZeGyvbIeMJO+HTgJ9+lAFvtHYhdAt7QfOz4xRrC3LgIDeTUoIGOANh6CO4Q4H7Uyjx
bcSorqjCz66ZEImBPgqnj2x4LVsTQwEuVmAIejO6gx+uq9HmFFjFjwnj5kLNn4fYk5Xu9kyo2IYO
RQy0ZnLNCPmvaJR38ABO28B7h5ULrRs39EOARJtENQCukNkCdDqFrRz7IuBxBhwtg2tFYeAVZX0w
LMJMgnpnjdAm9D58z0S6LqvpUmG6BMKziUz5brXqUer9j1nSvEdXvEqU4llJ1Rts7TeToR91eNmN
GhEtnG/YTNEQaprlZlBdTNXn5GfcKAgWDNgWXlsVgdcQUwzm19yZ+ngINOSapanDw3TSLRJS0GTh
zqYdiKkROnF6xgm86yVyD6tG2p3BL4MT1NeFAzB+YYjYP+wWk7l9D2dn/g4U+4D4NYn3I5EBiExv
06q+MbOa9YtoHnDhCCyHWJ9EpI/LRm4ND7LTs5VvwAOJaafF4bcdNPsct4c1IF4aLqRKPUco+4Xf
n9QKfXjFMo71giSyAu6VIpmxOMdYZq9KVz5VvvaoJd1b6CS6G+UzWcVsk6ESPZkKZQBLmlVPPUsd
gd5tsTOrEQOXp0G3aLcRA7DQ8xx8nt+mXW4hprp6+61Wcq3rtznZtZBiJhhazZRaq8SftpmYz0hy
z3pZH2Xo7xwFw4Kfx8+Iwzehbdyl5bznoJk6T9WUPBn4rE2msbVKcDV0blkoW4fFlFWJ1/JmzMlj
ZcpTl8VPcDlWsyFv0KHel9xIGsXf0Jm+zbPkEB2m4EEBgltFO910LpUuj0qK3DuYgkMxQB0q7hhx
vOppTv0CjtqklLLq7Iyd9bUJYMXZ4RcjkGbvxOXa7mCa6TYzFyKMEZuz0RQfpUS2W8UwBtF5IwDf
GFkDFLrZppq1LozyjUvDqpMnSzM+mGKnzNkHT4Hdoejzo7r0aXz4h56TwczkaXEXTRFSdsrBjsYn
p6yezNYcL/S4DmFC903LAVr3erzWmtLLVWpXJCkdFlb6tB0xR320ybMoWFlltROiIucBVHRp0Yoz
Txkf+F7CXGOwvLVm+C25CPDTaZghGs3/scSq6Co9U/JPsCcGjynqkRpnv/CLS5cizvFB9WEIuM21
EbRWv+7yyG0xWSiUuI00yzUxc6taNtGawC2vGuNPP/c/ksDArzTRLG2UJWtovkGB5sZ2/0V2pB12
YLus6gFhdbBuNJLdsyh3G1Xd5obcLz0YsrAcr1PoS0k0zaqcEGBx83XLxL9Td6FlPxWdonhZa9Ep
7b4BZbp941bjdEsbk8ueuEvp3Ax+cD8ZHaxcbknaz4rbjU87sBgcclKQk5SVtTfYc5A6yk9jwuyn
2lCEC4nUoQIHFBITNtKuCJOb9sXq8svUxqBLjEtEzSvr8NGy4yMKM1RH8Wa2PvuFyOk/KR0zg0Eh
PqVR9omkmcUNjRaYHnERBf5BF/b40s5Upii3Snr1MPtaMKkoHfzUs1tzU2n9i68hA+KYpWAG1g5U
dOuoj24UgwTMqqQoVQ1uAtWuzXLUMH17UKAOrsTcvuuxTlE+HfKo2YJ/9zIa0NY4uKVvb2SobH1k
zu3obKTzorYYEJzPcUb9Ma6h33E/stvnJFo659jJw4dIB0qIk04hyYOYdbjWWfAUkvE+43Kf/Iug
08oynNN7iRBlw+ntCDP0pQuLhxywoWonr8l9gBBgGVrcl30frGI1Jud1tlfWghTjLXy0ausGeCdy
LclaJgCi7Q5VnVOg+D4SFvVjzo1d2KrWdhxxs07PcoZyEbfdWjrmhckRZX4IV8o6Sa36qQuFOcMO
4cnKwJPc7CJrjoi/ekoDuW+dcK8nD+2CNaHEe0TNgo6v2Q60oFotOdt0afus3Kbktae09FmujWg3
oUNvey6NY2IG92k2wxaQtwTU7sXSNWazttbcy5jur5Cxb2cLrEP93ET0Or8ngwtglRQ/hz4+aFVy
47PgZhlipKPzpR8rWKJMnCQ7oYQqgz9lLYwfQEvpFjdulyGpy0KUpNb7UnX0yHkmcyCLK3eH/hFO
l2V+pJY4WGqAjzl4mHrp4mPGXDTtSpXiIO03Vm94iCEnhZi0MHwoDLEaVJxEyXQKtPbi2/UDPHbm
EBGn1ASGzw36N3emtDDaZw7Rq7SsYR18MXbcLgTLajTuwzEEXNSnHKLV3vMJFqIwSL2qogBTI7Zj
iNccP8lO2vLT5CtCwL+Lk0UQRADYAwhnbdUCjA1EqK7kvC8NQWYTMYlQY8rVkH9ZBhmXznCTVeZ5
1LQ3nOfnYcwOVps/ZkZJ/oWcmB5Vr2pD0HGYu1BUbnoQGQygkEqacF5XkN9Zbwke8qjmQ5x76O3C
68Gt24Z2JxMfY5ShnYXdnsVC/7fmrzKdjmZlPdInYhYgojf0HXtQi7edI9aNHC/dCMwu69uPwAaQ
amSwNdoQHRdg8AOvxROBiW4/R0OvlYwatCdFpbJt9c9Yzh4S3X2q149oTrF3zoKKH1TCVP3oS/Fq
RrFXtbqngkdzYjBsiraLmogDLB1kXEegw3ZFqj+Y6rjHM5Y5M6349hx3GsAnilo8Jm3fvmR0OwyA
1KjDeVCNnJ5ae220fCfJ1kQUFUGbrC5Vhrk/RBAXsglFY3tfYIhZjUV74zuAYAYiGlvsvj5xYvT8
V9i47iwKgpVCMYicJXkZQvmINoeSR4FHqMccqELl1shVplZhdKA/gB2v8Z+cXt+W47ALQoFahGZy
CB9sJC3OBA2HNhKNUGWLu97GjRItiimij4kxZJrZJWet32RQkps4LzklVABi0oNwUpUS7aYp4g85
WA9QI0H2JGvoFbtZ5eAfkU2jdwZC+yhYGxicBclPPrX0rJ2sudv1UahQ2HwnagLqkMyOJEvwRGmQ
hr5MFB3M7eFildhpfX69fFMbGGKR8azFzdak19yETMOLCqT59IXqzSsLe1sAF2vfCVp0B1O5ODUa
4dR8jmebdUw3DF2H2+k6+lFN/YAVso/wnLjc+1GBoJcJ6d2NxmeDx8UbOZ/Rre8eoW9xFJX7TmOH
ELp6mwjlXeXMRDHS1ru8vpdoNQ1tHbY66UIRmVzPZT3B22Ez0l/ahsFExjkninxGNTTVCU4djrGD
w4YjgAmmz05fSv+tFD+KpAc5HuUPYyKRqRdeQYAWwjXwrki9VqQZgnOkeNqQcmnDCvCKgKFJlJHV
ondPdQ+/zuibS2BwAKyMbt0a1S2w2qPRVPf92NS7WJoHNVIiOJqjK9RiT67jCwLrcw1PjAqHw7jy
lISDs4nK5pj6/s9xjwT/qHQ+O5yQ9O+S+UKIy6ctum+7hAJWxToa+jjx/Ih9a6HfKFZM58da6OiT
v5rD+WdSBzT6NPIq7tiXQfrdZTZi+QpOmb04QjhO012dmXEmTDZqq7rrInMZcbzTv12rvLyRFUk1
az3FU/CRooKHsq2Ri53YizZ8GYyf2w6ZdR8SimM/6nF6yhJrZcfiK8avwjpS1WM6gfuM8TR3or8Z
DbDSRN7TnqxaDETpui7CQ1RxVmqX1EljOtf1Dz7iW4XuQ8rwHJgMLCbCk/m7xbCuYm0bhXIDwJIh
EFV/nridOa0N4zYIMK4o+d083wIapYyovClcHJKfCft/HNbnKGeE6cBK44RZoSmLdSb4D3RrEKKy
b6DiXPdDecpgsFflZbRmWpABfT5uhQk6J5LpMd0zQ+nL/JjFhP9mZ2xHB5nq3zKH/j5S+5oJWlli
hW99esoSZavW0OwFN1+iiYUCYs+bAmB7BZRiGtBLvtiJv53xzK4Uubd4yCQkM94Cwa9bD227HxpC
v22LwqVZY8bYJSdSOAto/uZtxTmsTco7KyYGB7LwnMV7smJ2glqxUtySnFDIn3331A/aqo8Iaogd
ypU15LypWU+wqx0LnB94nR01mFsMGBW6cp0n8F7gdxLs3kIlcmDHlVhehygGc9C4Km00hcCtBiXA
HFduh3l8NDWXaM/1gKdzDLrtTNxzYICjmbxmqURoXGnlgwrRrtfX1QD1W+Cvztf18FzRkeCOBgLB
5JBFisVYub5g0Bs+pXg+zHZn+AoIQNNVkTM0AtNXNmwncTeK+46HzfwXYsjdkWYuZbuHYJ7PbnQN
58NnzB6TXx0M9nmJvLbv0iVDKWooMT7aKNunJmzxObqy0Sl15VOIULbJq1uq87nEfgllRRB+EzsT
/010rDZ6OYHRqUkkJ1M82xnXauefVe1nkxNaFMFgsHeApNYcMbwcaHEQPqGFenCyVUm0j97Vl0Fr
NqZlbujIH7LQ2aXJS0V+hEXkbNES8OQSWRAXH/p8UtqnqktuaXXtovQuapDzzQR5mvNjy2C05R41
MB2E3mro7MwJvIsIVUb6mpO4Isc33B3mVg2SG+ofa52nDJRrnWxfejozRpDauFiWdjcoyclPtKM/
+J5fK+MaB7HjmkKTGNyskyo10y2q5lU1I1hdQATGju2onJJP3eKWH5TMZZns3Pp58FjQuq5odRHC
vALKj4Om8ddBF5SHZqJBoTAAKnUk66H/PPndex8OnplNJFHXjEdBIrBGl8Oen30OZsTZx6T4TiUh
1cG06zNEoESLmUeO6a2O10E32w0mj23N2GNmakQwiheTOwG49ZIX/gDEUF+PnwueyyHMe47fCG4n
hiLbIPLfBC1+i7nZjP2rApPi39k7s+TWlbPLTqUmAAeARJN4JcFWVE+1LwgdSQd9l0CiG30t2L/r
d1VURE2gXk5c21c+pAhmfs3ea+NKxMyzWsd2IIpDeBuifyOvEFPdOSiPRsCkZ81UZ1Igt9yf5Ygn
xbr1+if5meLiSeSJCGbq02lfp9hEfJUxU2DBZcSHBQCezWQpKx6hXh0CC/Rw8GapeZs3FjLuPsQH
vMXwtwfKT84D8TqcKwQuwfsn/BB3HPspUm3jHGQvgecr6nydJPoJWQMCdQhu+ts07fpLNhC+h+fu
ldiVJ5zyNBnKui5QWztmh2cYdvENJfu4G5B2biwwnUQ6zQfL6hjmKXLu3IBIEJ5s90BevbwRqniF
aobgkxnJJiJUcK8GVK/UVwkbcOTeUWtpuIaAYHvPZhwQNwjLMms5yuzBraqtu0z1nxpJEm538gMy
l9Gfwagrqjw4qPl8rV+061e7YUpnEursK1b1P0BqiYfvMFpKCAN43fjo03YEMrSWzjkHVhmXZ2nE
7MhWOTMy1gmZ+8Xgaz0DIb1GGaCeSDyjzj+5pe/+NiK9zYJCffhj8Qos5VuSSTx01l3WAA50DaRU
eq6vQi/Zg2r4tC2bX0ngtoTQks5pyP4SZLq8i4aIRNiM862weya3PZWFET3iieRYtEvCMxPzsyQu
KBzGQW4lo3wE0R3KCHUbrD7qtF/mHW7ncSsAHITL06wy8wjYhojCdPgDsv5EJT2GMVzVDeoovHAx
4kyMJ64IPqIeXUMBvdBP7DfdEca8QkQVdrNNDz8IT1pJhBulnlA0uRK4YNtrfPPdeHUASGxJXIcz
uk8zli+JffR1cQS4SQojKjZVaowLw/Q2W+nZWoidwmNkXbr4nN/m7UA0RG50u2X4duwAynsHcWrp
fyJZ3XRmZgM0wGjag56Oeur1PHlJPdMN/YoZ6WRS0Vsed7U9inutzGQ/zmCpe/WcBI1aIWAxkE1r
Ny15es6i+DD4wY8pGgqxpiTjMsfKbnrDU+lULmNKdDne0nwmPoRQu+WyBZ1yXYzMx2+03tjeCFzF
R5uGjRMpVdryGGZXo6f2Ei188xomoAdfQZmwwntNShF25y1Rb5S1fW3t7NTIwtFaFJ14GhHftpqL
MW7jLEDQZTIchM01xUyTdNT9WAuXQouFcpcp/HB4cnC47pk6wisX0W808AKtru4uwr0taWc7jOnb
TkcKlxW/JfaenGKPC89aCOTtBl5+HvozJDS2UgGUW3LlYCdxfzC43FdgvaWaEbvXLDui+HfIyp6w
d8vey+EDdfz0N1kuKRhNe67LG/zyA8gCDpJsTnd4NpEmjmrce0UMb2EeTk2FloosbcG0jKqbLmYO
FGOsEclr9bPqvQJl6LDjOd4tlM2Gqcpj02c3FRGIO2Jh2o12KFU4eukEv+LSHLej3VPuOE17NvPg
AnywOXr8IuGdk3Y6Ot/GQoNcLsEeaoA5Y4sHp0J0fQJI1xR4INpcMkWhuEWNfWIu/gfjw6cCUEm8
C7YYAZe+RQej15npMF3A36CRzNJpSybJrgwYWgmWxNTxCDjnEoZ7gBB+HstXJdRE7K05HQKEY4k7
PlpSWLf2tHc/3VTzzR8k5qF8WfZkZaeVZhLlkTmvZXRd0CVcvJj8V4ezAspHtFNl9+yLpuTq5EKY
TaJdddNjZJtIZmZjDSjfYrYFfo0j0il54IcpuUuHQDzMlpHgbc4hzfGPG6f2iTCIx3w3MlcKieiF
AAxCvhhHB6iCs1ekDGE29An1EvQi9WjQlLsMsmKUSR3DsY2Zc3tqEGFbsdTgfj1va8M/5BZ79nkf
wh6MvwhG2Aq/QWFJXocAnanddieztMytj78Ll5K1CYoaU3z0TeZbecSCsveCagIcKDeebu8GgrKM
1GpO/eQByQA5zy6O4C8zyBiypPgwmRBuhAJS3SoCI1JAWIFoPCb7bxUxA/xq76FbZqxGXnBL/OQE
NWxtZX6RHM8CJkqBvTi/ecCgRs9i1zj6A7PtjnmbeXGuZGu4xCRCHqHLPsnIOSVOJw/xsji70UCy
pDsPox+eFJfDG9xp4+5FYfiP8bz4j300/AWNr8IeJ9bGbm0aDqu5GbPKvm1wdAkf6UEX9DufrKZD
N5IktAzzfB+1fF1nM38ivzxDX1Du+vzdtOzlVuvWJp67AcM0oyRFe4tmS2DR8cS1jYOG8Bz32C8L
mej9qgVdGRveOEDBoj8D4LcGIejp0qx/eKt1aBDD38brXkhI8faDaaRkEtnWfp7c0OS5eMrJJQRn
iPLXKoH8mROmKj+t0Y8txOWSgWnALS4afwTcxByvMPPuxkxZyHiVU5BSTpxQHqP6stA8BKlFA8z2
cdeR9kR537oH3EkhjV2DUky+aGpVJghoUZvE5xdCmUHSpBuuOWjcDJrliu3fzRb7ywj97+S4qBuG
6VdO/n0imwsIIhZZZPbsALNFSEQxL2HhQL8iJ/ZSqaxvxvJep719yonf28UTyx+R2S6LIQuMVzoj
jvgckJHc1Eb5NaUn2ZNMzwiMfebwGMXDuTGr8rSYcQO7ldGjHINho6tLu0LS6ODgD8ynuehNyuyU
enqWe9gZaKhn3P2D6cG+bYyvpRbVXWZ9ebUSlzx3ccD6N6j65M5z4NsUPRukwtqOvJVTnZZoUjza
IqfX66wTd3A03WkGQ/cQyO69AppG66PTcGPdEDeh0Uv2rb+D+uvsrJT6t9JcOkFyzRNJvV2tUTjS
of9GV7IbQKQB8TDIsWxxSItEPAXst26tKjphU9pkAbSoXgBI7cSyHWcMmwp43i4f2Y+VxINepowR
l8w4XFLksTd5hiTG7AeGuNOb2QQcE9llRDOGc13Q0QDH9RmUmdmy6n4J5sMtXLgp1MA+7k+4CsCF
rA46pwn2Yx+Xx9l+HqYpechzqhPOR3Xuq5vZGGgtymXbrhOOiSCSGTv1cyG8Sy5bnvSmf7Wmz0RB
pTbHtyAx85Ps1IhfUN+VhXuygmQkFGIuaZ01JCHIdkZskKfIsheb38Udgv7A++ak1WARpIYOwY4x
CwuXD6C3VHmTBCO5teaybN1hQhNlYEHXfbFLMG5vjA5C/9yC90bG64VFR9L2KvSwEGn5kracJewL
qX+32cK3qBiQDlWRfTUqBiDlWCxnK+4/FLblbTxQu5ToOpiTNydnqJklFsQSFp4fzpO3QzkTPFo4
tdYKzN8RGtKH1pQ6ny26L2VL+TK2+o6DPud2W7ASjAB7FfqSoSFohAy8V1/PH1ZUfwnLf6vT1LkH
RX2vV9WmhNbdp+M7pP1oP0GhpKHmd515zKOmgQx2P/Zp3RuoFIDw35rJfagU8w18e2HrAuqyuyrb
kwiEK87lkIURJEcBnqtha+RhF0ieAGUkIYkD+TrIl8DxbNcrtrGGqqtj/igY6faZ37BebrcdAvZt
S9MUwv5QZyif7wMj+5OLL3YbR99TBWmm6JD/6bcisf4S5WWBEti6ddHAVSmflpmcpjplqDTNA/0C
Vz4bdaSwyFe1b94UBT5dLnfgCrQ+/jtDboRCA0jVSNT17WhRzLiSOkElpDLWS9guxV7TzzBus0iA
y5EBpLzqBpXYNmeocpMAUQpnttJokAgpothPbnLz2QNDcec53XybtDc41rNQxna/M6bafkxm/uBY
oOfLv4Kqa29aU9ovnsjuAiviFCauEKGTHd2PpKZuFDS8r9xjplyR8gFhuXaQCOdQFpIJunQFWVK4
gvyamVioyidELoLoEhYxi6Og8JNLTAn8r3/67/+OBmm6gYId8Qu7+Ky0+SA7cPCtZXIo0o7lfguU
z+KuMEFpMIzjwY/tcT+Icd556URuIEoco0NfZYJ48DpwbyaU+yMb+3KanJ12LGi97vxVqVXonmKy
RiED6gLJr5llTyaL6K6q3g2CdiiEJ8i3rTudOi/d5jFRl6jDGnI6OkEp+xJMuHUW6msSWJxBjycb
E4O72OAwyJXbRENXYH+3XpZsbplc+59rj08EChJIL47EIe5iXtgCvCgebktJTOykh/mWjCbgX2I5
N+1knfF93DpJP51Nq70EiXxUYgru9EjUhQvUN3QgeZ4tb9oFGBceG4A5XVqx9zTZahPIKA+9PfEg
Rct0ETb5AKyaDGkBOhPG7dCb0FApLdiIHdQa9KFIAsUNmyAsqIywsaR3iO9xkTDGWhDEOY4k17kc
TovqQ8+uEWswet0AN0k3cYddxAOkeGhlybJj9ZAusx7OmaPOXmHZoYQwTlA1/i+xMFU30kjuDJtM
MNqBfm/kpCgJlyCHFPRCK4vPHD/kMZmVd7Tno1QjaL/IuZnKLGDP4l+wwh6nOsoOhXESbkst3plf
tv6xg8JgbmuOzGFaSu0kesyXmuy3oU42DRDGQ5WMLmvx5tUwTdghJZJcmOfWIaeI2AxD2z5GzCYo
N18jfPonlajXSfj8yNCwcOqmltGL/pQd1UCc3FVmdzTbzn8tC7O61Sbf4kAznK7i9KmaHtsqdvcy
i42LbQSoO2vUnLP75AQuh4L+Kmc41ODXHkomagyzi3wfzxYVJhkrrm3svRLlpC68R9cCtNMVyBCM
gVw3Uu3flzH99Yj8ri36YlD67jET9JVKfAtch5t2TN8s3C0QMv4Ynfc6MvNrYX3dzrnxHRjiYQma
/EgwJZr32n12qHdMOe7cXuMKJixjy1RmG7SjxTrT+Nv2/ZktltxEORRY6n9s8zzkvc3SaLW52jMu
L88TO4Mjd2sQfFHoM5vOdus75T7pE27X+BjUU7oPFqSvSRx/xU67dwJhhY4i7yDNIUhRr1zJV4cT
hKcpQ4680TUHZmdQCTc9gmKEKOkyDtv5vSmh1q8Bc504UXVnOKFDZ4Jo5TC87yoUQU7aGJjbui+w
/WEEmyUsKwSIFarMDYDYdlerdb1Dt1JF4HpcPgbl+MuOXyPBHs60HwzzhAMc+qvwH7NkekKlPW4h
VuIw20Szup/Q5Ir1gyG+zMdnQnIgay7u3raKtpnNE1SY94o5d5fph9lJmOkudYIirnynR/7uxMQ1
NI1vcUeWdLPUP0lGMtww0Hok1b2VavPee54mGWYeqoIMa17oVcSPKjJ3PcCVRjLvEzCVWxu7CKPL
kZwDKkIbxnDiWaCdWxIBI2nsI4c+erAHC1uflvvE815llGoo4mVIiBkTlmFx1mxckLFddFE29idu
bth9o3wO+vmcd5CGDKv+qjD6+0XA4Ko0zdPI2m+g/fGq3LnE8fTgxAF7LQtWk5efqlx98DE1SBCR
OjWJt5tTV/L1GY9tUT1XAteKnwbE9pYO2hoFEICYRYDPCYqKad2yVQOxauk6JWNYBVyu2iZtQlJD
gKkzSY4KHHkYJD6Y7p5EjxFrTGM3zbZwOYYTItZdjUC3XV17mLVQgQE7KTSYXE3zHYr0oUrdkYmo
9drxBNoao0jnpNxWNXYvEx2xzotflbd4vzp3OUhA9Mzfp7PK/pgzNP44yT8HXj/LiWyHOqHeBgaY
EzSWtXGVQSj9jvn2UJykhFoobZvw1jb/E8xqxf3UzP1kcwslYdWo2ySHE/ianJOUzX/RjkigS15Q
1Hv3kC2hEbHs39gVTRDinjEEw+kfgF8/Bc7djDT1yRdYEemRLry5cWNplez8lWoJIPYVFOa0pxje
WjLL94xdeBDmqL1DGoWgLrsMmek/jAtrHTB07q6GkoISFztU00ynCvQCsurWxXsDumPJvWe+FOQC
GQHWPp9HsEKbZ4AIY7CS5kZwAExOkIaSB0cLxJ68mfvOQIA9v+VT1pBrBSk09cpkr3vGv/2ILTY1
25Nw7PkB+qajivyi2AgTt2D9uIyaOgmocNEYYvP3vvLvUyU42tuXvsYpROqG99EYKzKhO0YzBOHh
w1N4wyiPOEsNN94yC279hnl0ThzIl4q+LF71gqepk6Gk/zeCv3BMGbPu/GB4yORCeXvO1+QX8M4j
n4fw/0bqSQriVuvfKWbcUsKej35rtnoJvwwZ1KcpAF3QdecuJjGudG68Dg78kJ9LS+8kQro26U6P
QIpBa/n7jjdOUOguqVGK7pEXeCizi/na187W9G5LX+wCFP6jbd876D7SD9tpQU3UF1RGuyi2P32b
KKpV5Z3TJDnNSxej6ciMO+maD95kv8Yea4cemlJZud8WWCNUqn8MoYADDu8eKoKFaXw2JD9Vps8y
ehj6GkAPm6jJPC2Iecu8fvYC5quu+h3UscQ9XHyb9SVlExI4r2q4GRqfVYV4bXyvJbiRfVEVP1i5
2AdEUdIYRhXqk7YgaBvZM4pkXH2dfKt1fMx1tEcDAZksv5hzHs458cgtTjlkNiJMNP7GQeNjffcR
wnSEZjDPDpUw9oH8HdP2AUQiTRduPNM6CpCmzAHOeG5uQVdvfONQjvXtaqJw2GWkE26zmHvCDrA2
oDryjB26hLuOcnTKHqvuvfL/LGa/szWaZMXAf0mJLE0YGVoeEbCKAXBvImeT8Ylp5AME+7PjDPvk
mUS7bd4SIF/nLhPDAV9cnx71DJPbwtZoZt5nL8EW86U9j6VxR0JgjGSLIkIb5Sr+IlEQtVW3SJal
1mME2RfdhoF0wpM/oiDuq3BCGr49xQNRSdueVeYS7Rch7nvb+uO1HBkgZg+ULKEnhptGkRaTlV8R
wm+jf3cpoUjQknZy6zn17dRYWFfWnUm5L9BdlHyn4Z+6mv/oOZ9EYaMb6wZA5YDvWSeH2qzeY6P4
Gqt5jfDbjmtZQqtsd8UfCKBnOReXrAuOpcUXa0DzmnqPAxVqrOaj3SUT3moESKlzHOHksyjlxGEX
eIN8SFOsL+MG0RC2DyQBhAhxRcTBY9/CvykWVNi9AIHpjidyy3a1jM8Tov1+ru+Z0oK+BpFWzg9d
lHySofwifSjALKI2Iyk0k1K3CTHNHel3THrZRCAjUWyn7SkGbNluG8d4M4Lur1UiGBVHpJNMPxFL
ruoW1R6D1gGMzo+mZFjrbOe5BrpVdhw5EWMdZ4zGQxkgYK0VGalDFfbQcmusCUb9Unpn5rc3vSSd
SMenCnZtixSfywaGKhVwOfivoqLODfAtK9e99Mp5z+fvrIrCtihOrs16EUpSZF3JkrkxHYS5s/GR
TyVDQf92jSOnB30XbpJg9kysgwlJAbnjtizqMJ1hVRrGTYXSmtj7vTVHrKUrcpug5wEOI3VqgPvF
vy1hHzb1Vz+xNeibeb3JSSzr0vf/cPL9X3AP1kpY+G/iweqOA8EACMFzpQBl8X/yHuois+emgnbL
Vmo6FtkLKbUkR0aItQCA53n60Tt8+Ix+g0jiWtOAPv18qwKeeBNO5j9fzv93YP6/CCau/R+f28pS
+S+r5d1XCfmE6uKnHv53/+X6E//yXwrzH5YHrcO0XFAhFm31//Jfev8AUoIx0/NZwrKWxRv5b4CJ
/IcTmBa4Mdu1HM+RPBj/Bpi4/8CZaXuEskgLZxZ+zn+zW/7rifoXdOa/mTT/o9LQStGrdBhDeS0r
NuM/HzKXJlTaJoQs/iLznxyV/4SYLOMEf4s0o1CM4zoJFISq9dhaKqMvQxM5UFiJrN13lup2bsA0
0xQMsaYmyfc9rsVQ9LDQibzEjKFwH1XTIPbstADkw3c4e7O17yIceLyjcm/541OAuXSXjCbNqqFv
vQTEhS/hpU/o98mnZ8hj+w/cVMfeTxFVVHjom6C/Ve+BT3xOjNffk0gQIwd8LY4lZmUVnTF2/W4g
7S3q2Ca5a6YY20EVmzCTfPlmPKNymkiQ8N2tcExCRwcoaHTCobAJCyISNNnyOZ2C3phITmihlmYb
AkD0XST7X8cld9iIxnNkVT91QUAUvFAiLorbnBqdV44TBDpBXPDSlv7qAVv0rP41RfRpWQlaxJVB
Sn5cs8zv/D6HbW8QfOe36UtWdd5eF+jw4TtM9AS71XoZ282eDRCLFhtvRaEQEv5TI24aOQw35TwU
Or63JVJp4XWAJjPNqnI4wAJ/75L6Q2aEHpEPtk18qwpt0hp26KnehwZpZ8X5rWImlSLwyOQ1FxSQ
LTUtWpta26TD/jpyB54vQeGEgU5PR5Ter2UmfWADyHED6G2VTVi9MZhX3RDJxoGzKQdk+sRgmJup
Uj9WFD1PRvVXYKnixpr/cIR/zd38MydcXDo5+eCh9iqirJhNShDVDTl2LR/kxnCuK1yK7kJ5qGom
G3A7g4DqJYLIuI17ZpmZgVFLkwspm+0gMA0MNRSIZWL9azK4a13KWsWoluSmekPGyMJGgtn/agqt
QJIJm4OyQ0dcgJU65PZ00tkiTsnc17BTMA9MOSuTOsY0wCrNpe3ErT/6ON8wStvHeSWb2hmJWT4c
sk0gj30PfXRc6QpS+g/47/AyLSTOC9LgCl8Cu6rVgUEEoi3e1rZf2Kob8m2elz8r9XTbWxVbyYpR
GENHe+vYpJzDpGl2LoLTnYKite9dkHCZTwVZmP2LusROetPAZcflC/qLgN23cZm+M3M07ssS/RQE
OaLkFxty2VKoJyfSn0521y5T9oWPj9U1ls6SGzzsqxlNvl35+3TyDirQ6r3sy/fFardINgRNXAHu
bCrfmGm/LUoFoTm3KqzM5Fw+tsy4zw5xSawU1fLUzDWZHyy9nXEmAXowCW8a7MfaHHcgcJ+scXy1
qVGzgaSSxV5NXT0s0jxC7JpMQxx6tbhYzUC6e/3XHvWz6/agSWD27qDl8QXwxoufIOkaPXkWLj6C
NHXPRJRUJ1NToi8+8dZOeke1sE8m95pkCIaLiPV3TiWNMh/vAvK4quKIgs/OTqgIwNStf/Rc4Sxq
5UxIopIbzYrVruoXgoVeCb4PAAQzjxZ/ddm8WHH6W0R5ecgGcDZrOd5kgdzJkQYpN9lelSrgdxsV
n30dn0f1z2E6mqqcZCRAV3ufaA/GSoeIZ56YQvLqnKkPC0/cL433HMgx3c46rsKsKkEhEzhYVuvE
vfQ+O3ZvUK3uITB8GdAWWMZdFguBAmnGX7odtosBkbL9yTo65LEuojBm/ewS8AZ4D6pr475GWoE8
nl81QHv+mvzsyz4m4d49OeyFI04P0Vt/bCIxoLStTtnpTFLFfUPCZRO7zRZTNPIiIzqWXE1U87h8
oiy34EQn2wIv6KYp0FIlHW9tafILC5MTjxzkCgiNoa6dcxDo+5EwyyGNaFA3rqXZMaYJ6xuwO71b
Xkl//RQN9L+6/zuynuYEy0GLh9boepsqhYeTkBVDANatHcePaSFfuZBY53rshAu+SxavXyMSYT34
vWQBZskq6Vl9B84W0MFfuyUzluQ93HC5szHCqTBRM6VIBkk5PpQ6+JCCibWfI0rOUATv5pEwReCj
D3Ts87YTrOGbDLK0E1OyEp24nMlNHnc4fd875oXRwg5JlM4MoIlI0Cn97oM+uVLXBsFUn6JY8aMy
u8fzgr11wUkxEPSSCpZqkYF/HLLq3ym1rxGwvWCKn6RjHSIR/XFMhlUQvdE6cGb2ZXHjtAHDuaal
ooaROJf60bBjlCu6uCDnLyjRuzIc/WihVUWdNiTGLq9sd981/mszlLh/wahvnbZ+hPUKnMdnDuEY
8tTW9YP+jQmmQaUx4oHXUA/cgUR1L13jvOz+wyCuiZ40v7aL++03ikwGkESIN2gx0bl6aUpWdDtd
mwbfIhoSOh6fvasQ70TTPuqOxWc6knqt1YuHPaxeqwXE+S2OBYPES3CjaxInpwTrZPPUC/53Z+Qr
KNFE9UnwRjNi9D1qREycQTRcgC59t7k6erx52LFsigy33utA/Yk1S5vkxreBhjriixYFVm5pvnWt
g3OTJd8QPHkl85gyYJtPFg2BEOng/pHKOYgMW5JMgICzzSepaebeTR5cZhn3EBw5+gnkasutY/ok
etZ4h7yqDtumCo4NazqYN5p+Huk0I4bneUK3nST+Y2Iv9y5mMrZD/nFqrrNib2itf5MmRQUo/pgf
CKsDgzURK2T6dIVk0AG4NZxtq5wS7zLIHVGOV4Ko3XPbp3s6eaG75OSlXkj44bBLFgTI+MqNobmD
lfacLncuMovNCPiaigaBdWLF0c5e43JG7I0J9JoYfxEaiojtQ0caKGpquKaPfb/esHECQTX90wdg
lyza9TgKkKbRuTlcPasqdYyJcBoKbPWevTyCZiOx2wIaxIKeIa9gD86TC6Nf3VkzhrWgSrZjhxoI
9+7VQHPodEOJMt/nrTb7qTf/IH//UUvLdGJ4sL36B5XIOXZIw2xnPvFU3RtL81TTMYVVv2jwDIe8
Re0FRLI/xXnzUPFxZFF/tCDc2EXSbu1B20fXN0gIj9GYTawbKtS8QyV3LTp0BummhhbkUd4qUGyj
zyksvIoLvQztDtKe/2LEsEkJV/obKDzdi1frveXFH000hKWZ/eIkpCaUcGjbUT/Fc0bdk2LlWupF
ImSyHHroun2QKYCoSI7R0cnSfR2L/Sw7YgAUIPPA3XtRy9PqUgkaY3a9d3E5bCfLuaSlQlId33Pp
4bVCxY8mfXYOuoqxS9nZT14kTHro91BRaBr/3tskrBePXuWTdVIzem3HjyoNeHVN/SKwmm24Bqit
bOaIQ82ONTN+6mqCmue/gLHfZwrAcYnDGlOTLREKZTlYDNJywtIJdcsyC+/sSz4FxkaN/l+vMlnR
Jsl+8uEUrU5DF9rIkuQ18yuekkawiaju9YtOm2vn1h9d/jYVFDzu1DyPVYpyxv5A6A5CqRh/l+oM
28DfFNpskFOnP+w0E+w8AfE2GV+QNsNlg0rtvcmFOmX1N2vJAjMsniqT5xdROL4IYPEVwKOW6OPz
SA4Zy8NgVUQxeIiTvTO4gKDMytqg+SGroYG2hd1xsqClkROhbayyTQoEa1ha8gkEdsFqHA7gzuR6
J3nsMQf6AzIQSH2akFYHFe76GFSSYLiDHmcrZv3FOpSt99V0Bm4GSVyCB412iFws/c4cbUcJrSnW
7o1c0v2U6+wAsLJA0IuqQvmjCWsAAls8prtWR9+oq8ubGekRf2utELck706aPc/aCbOWQ2HWjPaU
nfEh5jW3e9yygu1y9OPZS9R5FzDuyPRN83t2HkZV1VguEZsyBH/L6NI4bx0PdUh7Kj31RkKaxRmS
38PXPLlZu25Cplc05hYqim2cDbeq4/7sJe1TlqEU8Abc8Tp+6ifKFiZklJdpCsswYoAItjcsbYLE
HARoiORAcVjkmAp+32O0+uBK/OxV4J/MDqjVOM7XRIAdx0h2GUWQ3zMHh7A4VPhSkleyv6fz4lon
p2HD7+M9pXL2ziD5LJiC/JhMJqb8A6WSTtFQDflfHTw4wfxn5nmvl+KqFX6czveSMC5qgkAiufXR
9IatxkVHIYxcNdNY1Jpr1tho0ppVoiPVS9JhZ6DMUtvAuQeuVm37amJdI56rjssBiIOAud/AFjT4
qupbsnf73TJ2p1jlGGHIVN7jeU0xrzPqotoZluBrMN9Jd8k3vRJwE8s0x9ODorsngdJw6fRsd3gd
2uRh9NhayGJ9HEpq9hG/XrmIGxckx1J2ECAt6l80U+u/Yanx1wzcXTMeXKd9WuT8GmGfNAP7fV7/
bxbRsNEP8q0rxBKy74hD2cYWLvBJ7UtjF8H8R+bjp9vAzKPQnX91wMcZNG7JHEwA6Mb/bxCeSU5A
fiNmbBplbN3GmNBBE5moRHjawqrI7wOjakLpDaw6Z89lIM8pKNx7hCzuRgBaAUkUfA/SemqVSMKR
DxQfHvW6oU5NFjNxziGTN8RugdRzj0Utc1jlFT9WDy9AC6icpbrtfQI950qDwkOJMiYztIv+7MhJ
b1aHfT47EPTQHAfJcs4GvFuYZ5AklPGXOWPcJJYbBVxtsYEMMMEgiHEiByXW5Lxonb3PQYXrRxjn
pI9RmyS8FStuL172N8ZLLd32ee7HbjOVTBPz5Np7/uPEYg5/9AnUwZGYhZ/Jvvpzd5er6qsakY2B
keXMxbOau6zxMnme/TUKRPY2ZScndAYdpwQM0YIPhZr9VjjGVunU3UOGb6nT5vjU9tkvAwkOl/o1
YriDwoJux8r2WYeO2lUfNKNRaI7FUz3kX7ljqND1Dvai+NolYH66ojxEmJMnaf3OyeRtkzGrt0vd
78yg/s59O9TWrYzKNOwIUgjloN69Dr5dl5VXwzTKsPBxty4ZFUpuXJt+efE8z2Dc/4HYEIO6GR2b
3BxPcvAOtTTZgrQg5/Be7NipltKAYUTMSJtV43nM9E9JPu1mpkxOeAICT7CoYnMaOHwYBEujr0cJ
o9B8h8RJ09RwRhEnBlIr56xDJYjetIeSMkbFeYquLQc5WIY8OcUywvEefcMVRnS8EE2TEJUEU3Kf
XVlulHsuRwPxG9CXTL2zQ7s4axZBbluPhnA+aj9u6WIOvQmMvya3Fk8DimqQ1mSl+QzGfUxE3hS9
ih51vztRjvtT+1AaDfLbgVVmkdyQZEnAEsiE0LDBn9q7zDfR7QjxbAhaJtJJkp24oWHH7jVnf6Ml
ec7qYZfmiK1ss/ZRwRxZt2YrReQJTgJ963LSfD+NSN8bc3JLd7wh4Tcx3iKW34PZgdwIbks9Z3xx
bxmFXYJxIgKlQ2Lgmv01GayG3cwtwFzwnEF776z+G0SLu1RP7Dkky4GiXF3RTHrILwJLgxBFovIv
MqCJPuFA7RoqFc8HCByIJNN5P3U3SdJ4+2rgK03N/4vpZ1NZ1Bm1FSNxMIEySkH9f+0rSkdyEyns
G/GSj2cnR2fajVAIVPfMpOZ/knQey41jWRD9IkTAmy0BEPRWpERtEDIleO/x9XPQEzGbnplWlUjg
vWsyT2prKeVzHHw2awODrFXESAq46fQTJPluUk+dJnHy1eklydSP2CIbeRpq1Y35MLNR+w2bSNkh
fVgy7u86GfAYw7RpJQXiutTopaepJOMmz9Yiym63EEuIPEmK1C9/trFC7I2KzTSjibcmjYx3I0MO
R8Jin6rYoFP2Oibo5JVlaBcKfR2JHxaCmPydpNfxyzdsHKf8b+ynCjzUdERC/hempHn11XhIJvy8
pND85dKPz+bAUsSvUp9/JLIe7axN3lg/bgJEQa4hpvm6gDWadAmvwRQg01EZj6ELMQrtJ6+MmICh
6TGJxSKC3I2yeGkzwYkpELHUZGwRiYvBewwToym9xtd/IrRLMK90VN95xkBukKFCYdiDDBwbwa0b
1DdtwfGYYuxJnA2RD8+dJUxlPAlRYO1bgR8oTJVcQvbIGtGPfErGNSeEIsnY2ZltfVWDcVNMdIgE
BbntNFMZymiMadL+Mhkbz0yPkkAnslM/m90gCa6ipltbHXaJUFu7NpF+WXG8SSkz0yAdPqKxOmsF
kmES2J86Nz2ycgAKJIX8JVHssVd+DGJ3r3M9XE9MNtdM8T4YPOWrZpr7rZGxAl6mClZmlZijjHNe
KG8drkXmJii+x2q0/ZFHkf6dXynNPyLVSpaBdIJhGe5+Rwks1kqFQhL3PPgHAHyUWR3nbzZOeAam
vLSTKPQaoYcTCHzZKIrERg5D5VtnCIKk9jBPiuw1ChPBTC6+1FGP3FGlZWmsQeHKYWyY6CN3K1ow
bUniUcDv675460r89i0v6yqVu23Ex2phsGHRSEU84nBBCdHdKoPbf4z3SRsfTZYHu0STr2II2yKI
oZRpDHEgNxV7fQRmFCnBpfcZdooy0zMG6UhwuMhnUChbNL3nPmCsElcABjLaTZNODIGFstTj/l5L
/DNJXS+iE0Iy6ovIS6X5NrAPbsdOvBLPa7ooWcggNoKPyhdNl2Cq2d0qGWsJ5uLkX/ibAGoM+p6x
oCdCxTyDpGdso+R7icxlYDeWDgxCSbcM3/DH43RmvkuQbsPLkAjDixBMAlxC/WDGhnkABTXbZRXg
e1AnauoRTm87qp7QcCdkVbiQdugEOpHpcQ4/yvFLDhmNnDM6p7L2Aqn3N4jeV8t7GvRptxfCc2bE
xvLNmPYAL6kWJgKN4/AiY1nbRbxA2CyEo1+12xhzEWoUNWasmMvYZt+bluYA6uEJUc2pMIlWGSwu
FskSzp0UvpUTjIdGq/dhlt5I8M0Ebi0J8TAJLPMfO2txXWt8HmlZYfrJEjiHVmp6NUSDSpiGLQpt
wJVh5UmjjNe3W64HKbtGiiZ5kzVQ/hYf7KErMX5D1FM5fQf1NxfgyRTJsETc1Eyz0ltScUFMQ7Vn
VGEgK2l+OHtt3wotV06ZNA91eYuk4tYDDBL7+YPjKEd4Lj4PZoXb3Uw0QEESxVQYZqx5CK+DYsJr
PRcJGrGZ21FUf3pVzLddrf6hqJs2WEH2sxSnrFVr9jMdVO3EGCfSXbp97+d3Qrfp8UwTR06G5nz0
p2jLAmtH3vVNYjruogq3KaKqJU+3ECaKb4R6JHJvlUCU3RLhnYXqEWcIz3mej5uGPdgq6Ck1BaH/
6kLEdmLwqiZGOKXICa7CXGx0QDy+YnidXpx1gkr2GYFSA/HwK0sJgDCqSmaTmHSpC/8AzEalgrGI
BVtibOQrEX6jPSoSzOMRFZTBODyJ2mgHqqCUUd8uaPSuFeV1NVv/lIiMoY58Gi+WjWbtM7cVsNOt
6xZ/BBE6OMInzhRtKUIAHwxErWFCWjWaOZ0GpaNogzuWYxyi+YaWMqqXsuOQVqxpp0Rtt6ZrdOWC
wadFhgfnMHUorECD7fo6rasQCjgmRFmqQ7ZyXH1Kh4avuuBtTYzJcBqFk14j3Q4RfOaJsSY4kRo3
zqzSH7YqbhbRwCYodSM+cVKzfbEiZJPAlXWAAk0+w4H70wK+pcLIaQrIMnOjPD/y/C/89+6fKNWg
kOJIXVMbOBXOhRUEAFxsckAP0Eo+yym5VBw+jWMCUZLAHoTxlp7Ycoa/P0h7m9RDyE9mjYmO7xsp
nU+n2zwnnSFZF4kXsdDjTRtjw0K4IPlL9WjRg5fLir9KnVEv/7Wz8jPyfPtJxYrE/8pk9VE2xm2K
XV8aWKRnXOoMntFdzfpulrSPqpXX8DougkEzaUrTB1KuZ0P8po2fTXeIs8b8Npf3kPAfx2TEY6fY
Tkgrr+/VDAnmbIrfs4nF9pwkZxWdelUyhzFflnxHvQ2r5xLIb0SMKkQ/94chOyVMSo19h9hQv6Eo
SzZzvxsWhdgtpWMtsJTcFemG5psMaweuziB7/Lu8Bf1il9RupnmfCCOyuveweEh8zCWbCnJxMgSJ
ZYSfLsKNU+ZOObL7qpiUYpS7FfpxJtCquOYQ9dkuMBB5mXAyZLR0yVMc9KPvN9juIGL6j9nfElwI
YY5Jg0+Sy61hCDrcp/yUVp9YhPE0/eSqBAjgQxnecvVuTodOffjzn68+NeMjqt+KJNxY86c+sMzT
iUEDfLjvejsZ17N10BeaCtqhqPVCcmyCHWlw5M742d6qP2r1JiIH16uWitwCQuJOgNdiHGktvdh7
OFRrS/lXJo/YxKaSkGe7l8uLqO/lCrXV05D+5QyP4JCAmj9NzV/XPgrxOqu3oPyL1SeUPQ4QFNvS
qc0/w+C79VEuUkAIE6GWCx6G9dNEZNLAIx28tOxb9N9k+dtnBOSrD1m6KT5AJ4aV5BPzS/dAoRK2
WlIi0/DaEYdUlM2bxOQx00x7zBnDAxOf2BJYKPpocAWk1tUwcQF8Sqi12uiRkRBhJLxllOOj/psL
jwJxS7El7ATICPyifZJt4t5T21vVkux58Qse8CN+g4jHTSX8aW2Cbtklw5oPk4TOdjgC+lklOaay
cGviwosI7d4oaGxUXP0wOXaGcZ7hDDMhYhDQ2+gjrbneRFW1AUjhlIAigAfaw/DZ0YlKCPYaEBFz
RH+xwJWET43TXWT4b1lQxLmgVcbX9H4QaHUEPeFaxsckMUCa8cGQbQzrH3ddvMFGhPWJKYj+hVqC
ipRHunqNvbWKZGDulFKhAbsDXNkybCdtCBI6NWfDfMTybRRvKS+BiWSsmgNmyF48X0KV4ImOWp61
/Sx9tPJHSLFxFpNzmlzS+hOUkjcah6rAnuhW2F2p0HARxt05jvd9dKqm7SC94XzNNF7SyI5Re/c4
2FFKF4dwvGrjG98zlu+puW80bAex/CHWeJCZSoQxyif5hjCowh1U+/wPOz8559cALtigcq5l37wi
Ugyv6S6Vn2Z8H8W/LP2T5N+EdZ4Rf9aERQcMG1LlT2Qz2QJ3V67T8DVWaLzAsOA3Jg2YX4+7WIoe
XJyStaumbxO1U8g2J8GZkSKv0PXPabiYDNRRU5Whw8EnT38jtbSYho5KvyLfuN9Wg/iTs8OG6QE2
ZXbwcdqREmJ4suh/YH3ETAOlh0FC01skf5F56fIxsid2+ChEDBDGDqUxfI+n0sGOF8JVCyQzGv6h
J3Gj8dcECBKP0NzKyPYnbR2o6+UpL/mSlveSYLlVyz9XhIiGEuYjn/RFSrMWt0T/66dHo34Y1Z8G
/QT+ToPp71lO51J6i/NTMALm+6r5LEIm1KP1XhJ7WDC363x+sBMhRwwKMqzyK487wzqSRr6FV1PX
CKg1qqx5VT4Mdk5GvIxAiX0TjY1Mv55boTOTO47TfTXQ1+p9vBp7nuKvof1iB+8y21pREqi3yYCO
t4QXhPin5BFX4Y+ZsSqoPVHQ+f7hD1cKAWm8+/O7iSQa+TxqXjthE0mxtTJQuinZV9T+AeAnfpqH
p/pGK9oyBcac+t/ZY0LmE0kvmUbLCzHYgvdsYzehe/Eb6AD8XUlMZIg/sNukzIVqJ4UmWnw+Xx95
cfSvQg/CerlQ3P7UM6LPFKaQJVTHguUGVzNu/I3WKG7B26RSJQk6+u+R5jb3V5QXPPh4EFgGdSRk
13SN4ZRR8IE0T6mW+Piqxi6ohfR8M4WIFKbWGf1xzWOHSoQsRmiMSZxt8fTardE7OgE2C/2jsS0N
hJv4mOSJyFcwbpROBft+FTdmj4i108t1q7wnRQtdifecaQPLItyWta1zq/qk3IT+kjnKRDdDA2dk
TlK80JU81D53AY7bBVgroXJjfmBNzyMAPGXkX16zFmloht0GcwZiPoXVdgIqaEDp9ArIAAQYgCB9
WhUMIdLkqQ20zriiPhMTVBqM6wWLGmhIX+4DdZfuw9HjLycTICOPh2mh2bADzLpfAGEGiMj4PGif
Cu9x0f9ObBDo1EBcxiScqNDnQbnMr0nFgDsjad0KMHKY5mFd/SWOG3lhB1WIuB/rpajaqqDp6blo
4ReuyqagLmLe1HwjZNZRpIoMWrNacq0AmRNiVcwrODAW+TBRymnD/0d3otKyW2yCJS76AUy1woSm
ZwpYozXVjVPDJzKSTsqfA/UK85rCm7J8vC1oSQvWfNsZ6H0YzVIYF/95lOG1yMfFuFATbYdAh1LK
+q27lwk9yVT5rVmNy73BPhR9UMKjReCKxSOlsQ7sld+yVFcTJA7xW1S/muwQgjlBXswj4f9lyJug
Oro+Y+SO24HxHGVo4ig84BFdTDpXXpvLBCPxOkdIgkGHQEvjvFLXhd9dMTaTVz9fBa4KViQMddIF
XO6qvrKUswcEVfchGE9Jumz7PrA/cFeXK5oRhsRPLdqJDag27tQGWUTaI12vEJKkDCMD1cGoAfmm
9Ip5OHa6dumsmN8kMx9xkXAHLe+cvG4NzWtLBmAy6jdNhwfKCyx1uwIBhIiAndpylWB8Vwt0Yn10
FIz8UHThqS7FHQG4G79nuyp9NPL3jCO7Zeomq6VnjdHel0RwxQWsVp6iaUTEjEKKcY0ejLYQVrtS
Fm2tvAVDyFIJcw3ZXFHpjRm0aowYvZp4ExPaIKXQkdWjmVlXEzBUXg+/QzftBezzAzd2B2VzRk8n
tqbdZnc69ZMZDWcTjVdhgppiPxmMIFP75Jb05VEOhUMRRJfKd1W5Zznci1u18W9EP3h4Pk+t3Jxc
uZSOA3O6TI3XbTNBsQX9z/pPmwHo+oiswD2p4PDVfDpIsbkex2WkhmGaa4a0IAwvxaP0h1srplTt
eQuBUYK12X1UssG2NDtiITgEVUA2reEqauuZIfNeU3nHB/kCNXGqG/UuarAnc80rCM1Js2+NdCGj
OVXltiHTF0LfXoqLvRwyeKcwTcUM0ko2P2XVugDE/RsTtiI0AUdVkC4Ca9FUajbprq2rz1qI/0j8
OeUDlFjd0cv6VunGP5Dw+ywYmILFx8CftoAUyF/Uq6/UYorM8ZEyBkSlpiNZXM72wXxVGUBw6YsM
dDbtkiMpfM/bKik2RfUtskdPepVoitOIA6Xo/xFU6Td7H6Omtc7QWFkMLEEpp6gmSF3YNqEXzfeo
Yzvipe0tlt+I85KaQ53ALv0h4nNVFeUqbw699lHzumSgVsKA0YG2n4uURAUPwp+6ylgXfAbqqYme
+cwdxlI4xcw9MFDDtrvCss0e9cFZa9fyWTeP0m4leZL8Yj7jZArkGXIq8n8EopKX07iZP9gyXKcH
1cp4EftdLp5j5cpu1dZDL8vO8D+QR9nLWCL8K8drOXBLOQrZSsojbj55qzmIj8pqieFey8eYS1tC
Lz4rJyu66C6TKVyiJ14l2ErEeA8syhGUovl0c/AFBZ6gnlLBRLekoMVQgkcjb1TjLeUAzlDrd8pD
rncSA9KEwDhv6DykcfwnUmB6LnSjzxJrrbimHSn+lOSdQIhWQG6/QXYwx9uwenJXrnI8cvrZrI71
CtNRbZd2DSF8N6xAtGhHThfT8jjTgPmua5R10k/K6AQxbE/EAxh3DHRu7BbOOGDRQ6nmRCR7fnN5
OUJ4ahngEbiUlkcFaafU30trp7OxltF8RBO8T8MmfXwFaAwervBLxq4Obr8puQvI7bhmFhFWxmfC
cRFdl5FBx1MhmptxfAzzXvcJ7T2HLipF/bJYdPS3egSS8Bpl3I7PaqYPfMuEV6Q/6Y9qQh/EzWQ9
Ssr5XDoSX8svSDuzYbMPMfPG33wdapcsOcpIUuPduCYpTN+bxalVb2UJC0ud1810Bl3miIZDIzKN
56r0SEQd+if/WqJsJ+2cmxdTdLRmDQEQEpHoIAblRaBOz3axSwYjKUoeD06+jcLDyJaS3HIl/8nm
f4J2rzCG2Y8JEdY/4GKNdAujP4r1wYKicE0IOdBuUJ5R2qu/w0QO+oM6fFVVL1066YS+j28cxqJ5
NRyB5/63dEC9Gad4i/02PxvVEeQY5ybJWXd+JjkBXlD8g29EKNVLZzA+rluHRXFksgVm0syV3ZU/
g/oxtf9qwTNgAKgnbdwJ8X6u1rkd2DzmBIV13V70r7n9gN1gK93gts1nCbEPLE+0a7ufnkLNaG8R
ZEC89GCc77F6lKtNYn3x+bsg7+vgirl7+Sq8ZD0gXI7fwslLAe5xZphuiqFsTQIBEWLY5ZKE6+i9
X2uOCSKRghXsD3Uwn4PhyMtvhwW31v/lvYfcJqBY7ICUdZWNhaWhy5VH5JhIkgR6SE8nkL2vDprF
QnnDHmdllE+CCTLqRD1Btcdd65V/CzC1YnG0RCVG/bvfeBlTCZTLK+Oa4H7EAyqlRL+BNgs9HXZU
usCcAEaXTP/m+uk3xzF8x6e6PGn5OLhmFDpME6jcWXDZ/LcUJWX1Kdf7SNkyG1tpq19U5TQmH7l6
mZdv7Dio57IgWmy6EpvVBBcSSVaG4EIb/grqIy0RfRNYNSxY1bZsTmF7wmWlDWSo7Cfr1pbjEmKw
qhE1jgWB7dtJ+DPQYtQC0/bodxD+RR4GL+M1UWF2yqUtfpZf8HUR5WddobNFYjk2tzK/VNXWYNvu
SZpnWiwt93X91lSXmrLpAzV2b3G8bBvhGTocuI7cH+kX+Y1PPadu0l0bR3Vm6VX4R7n+QHKD3m+1
UEioXDiKyNrZdJ03mA/AeKRgPIPmGDM94POyibug04c0tmXOtk5piyt/GwonPoVw+vpvP81OT/Yq
/8uUDwrb+Di9B8qfP637G1AbFKHpR8GslZlVu4+stQhjyXejtdFSSEcXINXRspShp6ZKhgvCXmmC
8/Ym9dfFAqhz73UI2Ci4KfYKHdqnO0PHQnMdq3vm0wq9IIrSQt+23bec2VW3s4JrN++n1ZdYuUgb
aE52ZrPPWLxN2UcPdsXlaEVuvm5YUDlF5iZ0lknz17glPNnSVlFsAAt3UclCmz7NyHang6CddKLX
M1qeXUUXOai/9EpiePM5DdruRohwKaKDZXm4N9K95B8K7akkDLg2Y+7BF9DC91DaiWg+endYk/Ee
Fx6af6k/pzyhofaeAEoYw10+Hi0++IJEnmaPXR8+1U8w/+QwxQX1fVGO06DYgSPTi79zOidXxd90
lrPIUfkFRkf1KO9s7UBgClrmNYAsdzZVN2+4wcFrYCewl08TZu94CSJ3IDuZ7W4/PibQL5b3pTMT
p2rzrG3p6aRic57r3u+D764Mtj3y5/JmkZ8tuMbwkDnNgwFJtdeXl6Z2DGkXBN7pwm8d2FzoLekR
6xwVZsnue4eJOOei8zUvqj1ABU6BYlnY9MGGeNRoflba1qoB7zscv9Q5q/DKgK+i7QVW/cmChm1x
6RiOlL8NUCrrfcsqSNuBuQRwQeRq/4OQaoUFYg0hfVx9m47K0vVMGd1gPtOM89hteoUx+lawnom1
TtNLzJVDNG+2bg7mChDdGlUHdLXAYVhHbwWHkbHRRTIOFgcxCiw+CSBXScqw9jyCH0sKori09za9
dP1JoeAx3nWFCsly+natVq8WzGTDrN1DcPL/aUhDlWj2T1zRzAHBOWDzb5dWFhI6gRZRclZMl2Mx
fTOoqDbBGmyK0NA9b0rNVlmWIqJaA/7h8uU0SPZ6e08Ll4adJgY59yklwbF8tEi7EFTRSnz7fORQ
XQv5Swr9k8kUriM6KnozpxsH/DA5Ii+5sq3NJwrGkRMjP7TRhTcTdX2mDPTsT/mmhXufXCrymlxe
jwxsK6VGZ7yEeV/gM9/OYMTjU8lfbYo5nfdQ0QDo2TySSXqMeH0xsy2CTzuBHR9p53l8M8KdkG7D
9L19Use4teXySK9y85CHW4HNsLhW2zuLaaaAYFon6hmmFyKCOp10BObnZM9sEk4nTArZSeCF0XhB
WMQrlL6CuA/le0a9I+ebQdngI6HotWSPhzHJ1uhN+mJvjqfB2s12whAAdicTcjvikzXIcO3NygnG
XwMor3EIwIIE2P7UYM1OhfQy/lFfdHqYhCpKJYTIMwdVRWoLt2jxjgTd0g9N5UFd5s9W+CH+Ri89
cfzJU+I72e+I/j6DoINcwjFi4IjtXmnPoFdWOiqMhhaLmAvwTP8USDjyeyvTeEfmDi0g66hbNp7b
NQGbWY3vCmWVnO2Rj9T8DukrgxOrF7uKJZcbEqX6y1Wua14zrHOoEJFLJpGex3bYf5nDu0i5qiyD
MjYnqnrjlbGHwDPr7RyxXUk2hngc/0ZO8/CrGe/CfDTi98npHC27L0Xc/Bk0VzNkBbOGlrgiuaza
ydlRlgjzHc56/sFxqam75YXX/ZfYMf7QP5cXqmvxH0BVTFdxYxKdwyIfGqvqM+zqITwdYI+I003V
PvtkqSErESf+JZd3WnDUzTPmKWXapPl+ttkv+0faBLCILPNbJAzvJK9y7YH49Jh4mtxm+XwGrcg2
54jYkDIdjqQz1R7VoJMy5uYYUbax8l7QMmoscboIyBzVDeN3moQYaoxovg/T0SzvI1/22B/N8WB2
FyXed5hwWTmhP8nWLW9WC/CqrVhioWzjd7NooP2/qb+CuaGF3cjVVrvWwiURT2W6WT5A1V9jtABd
QJX0svqrtuVtlPOdQRxH2qXbpvu3jE6F7pXMP53KNnh8sWCy9e5E26PKj1K4IVfAo8RT6aQ2FTR2
pOVyUJTbqN50jVyBD1V+k6nT+vzV1h/V8BkL27njwGzJEzs3w4kDlxpXoUWRnZDNPBiH6eIHt9C6
g/lrJ5uwBzqiS08XLx1oBht/N6JONMJ3kYWpwwSXQXt+nnem6fUtYcRbZtB2oeCmyBwujeUAmqIz
qNWlQpbBAha7IEXtzyfQ/cXUext2qTK7bI2q4ikF2zbdi7o7C6fSLled8EbkjcvxolOTdsIHDS+9
8mSzZUVPQfKLdUrx9VVXoIAqO4CUPcFEYnGM8Fm27mpBuPG0ioe9X36X6iWZqajfkTjngyulrpYz
1ttG5nct8ug+x3hX/egr6O/1VjRo8PaNRqmEK0FU/jFKHMSRcq8jiQwiTfEv0/4VwckiZK60adZw
AnGVW8E/I/zV1c2I76zfpSWD/GtUX6vk8Fi2pMegJZnsquGoSdIzqFr2vYeoP1nhL0oA8VvlhiD8
2MrZyDDM4JJQSUw2nM58zaT3jMWBVWKTIrM46403UpLO6bsa7GXhuyG2hFMUgAPlQ2WVzFEQOBQH
ub4r4gdXVK5Tjo4bmM+p/h6zHBaE23LLoBloMgJdPJPlwaPHng+cixEzl894EsTDUH0v3ruYyeDI
UqdUb+qobNX0X2VdkuGnzm66SZlwhJ0Z6R7DZY7yLxAmMRRme6DxcXqbTS9GpPRrxhSu8JdMdn7j
pKvIxs/EoSEvZNojBi+3QLkW3rGWywtX8OJTwslMZyEZ2CJTVLxdbCQepYFlYa3HaN72TKva7piV
77qFTh09ry4iCrCZowHBSOTX7CAmURLWptfIRdtpvfnpd1I9uvbTbNcwLuNgryh/Q/6HVqlnuUgd
qym/S8OWpTsgbU7ue2lzHLKd6p/q6Z4031r10XTPQXrwhcABnhMvrA8S6fHaoikJbZp7dgeqeInQ
JlTPvMO0ND2i9koLFBSMTQYR9MQzK7dzeRiMnS9/KasIUw+q0UPtUKQpP53Lcxw/cOBzW3BmKOQW
AKgA+8nSmHjtYDU0/+T+gNeThf/fkO1pjDud6hT+g1Uj1Bp+o9p0FeLYk+GX7or8Sz6R1a+gP2GX
OLH8HJmCBBvds6wt2XgqqpMiuGM0tQPaEzskxLdnj+KMzH7Uc88by33CWiz5GpnELn8Nvg4pJOCI
aR3Qh+IVkNgoXTXpUE2cWZT52HFXPTNjCYI2Dhl/Ed2kF/I8JfiDyrdu4rx3aoRZ34nO+/A+j0yo
EvK1iluChmdp1hSZkxUARtGqXrb6kwYIPID2eMVOXf80eToKsBT+AIAHtUf+EFhbpAeaAmRwXMvX
ST/T5lMkOxNM/uVJqtgGVtFbph4tnPtHg+EiZTCCC4IWOS/ymLFWBeaFJOx9Mv7yXubjm8CAjv5a
My6T4gh/0PiTVxZ5MLUabZs2GWR6R+vAB5xa05n/MnPDJqJWjrwJkryrQa75Z84AToUJg4ZEx0r3
VWo8s9WPPOwN896FN+g1g76pCdLhSjTUj5pRK4DfpZUTyCjItQ+TTdZQnP1xzw/rgzW5axO9XEUJ
Gvx1zKWj3nR1C1mZcWRgUxGwtJ9o+stTx0hS2pbBFcEzMlmJ4emrbC4g6bhGDTuojtZVMIBoecLE
bJ+Vl1vXh/9+OIav8RlkbzGou+ynGk5LkawFEZrqAV0mpOHioQ1ewgo4zG8WF4wWR/ZS5bMl7yjW
DW+YNiQwuTWHzIqph0EMFm9p6HPO8jEJOzUjG+0ULRzFTVt/kmgE/0+V3ar3GuvxNdtZdeZECV3C
+cwrXaQD/mpIPmaWcjlnpZF+DxtdO7PFLHQXXbKSbJM3PV0vnzkLi8i8YWaxQxFcGmbNaZMHd73/
1/J35d6wZdRsDAFCnUu0xPv+DiYRtBAfzfCAO9mxlplW+iccQrNFMvMhi9+U7L26KroNd2iZbFmX
4tneLk+zQBzbrn8Kn5zmWrpppbPSUGQqHuppjmSvLdABHpaxpiEjXlybzXZO76H0olaQgH1E+wkc
bHdBt8Tq9tHbtIr1dwd9XGFQwq5kWWCgXhwFt1Wuyx8ssj+I5xffjFDcDevAvpgsj1G5juIZjTmf
CCOX5ZQlA5CvDniegaCnbT+5Bkdjn1nbYCZcLra/UqxY2yVHlFLVIbcM99RkR1wsmXhT1TPpmwyU
CwNl6XjBbBgJ52liHudN2aH0kFP5TmFelxFSRT4BTaRyLK1jIb2k/OUfCyYH9TUNjbWEMrKZP0n1
xKTwZibvAkG3LfTpY93vRZwcVMgDGh/wzJkWLK8KYWpx+TupJEcWT4VRSdp8V1g5Laa1Vn3QV1Dk
ubE+uaVQKr7ztevBfunx0tOwidZT9b50ztCOR2oDQEk2WjLMhPIWXRnH6q7m0svGzybeZIwS4LTE
+ZcPfqzEmNPRBxu7bjXxxm368cp1zQ9bbs56rbu98aDZwf+rrrqezqcIVoF4Xo5Hrd2ExbU0ZzcJ
1ob1gGOM3qeVnETe6Nise0Il1iUSyeTflGSkqR6WqYsW7rplGeAfs+gF3ZalmUitI3zV/NdJ9TKz
T8TJrCP3RXXOwm8dhdUYH3MGNEbw1qBwV40fSGuFcCbClFUzSZnBSWyOonyLnK+RlSX+Orup3ht/
39kGQVPnntRr7gR93mbMhuYOPD0HuvLP1z4i/13vHpa+reRNm363AdXRbiy/5+5TEBD/cpGH/82y
R4o18VPz7yGG82U6kEjvSyuvqPeg2tXBnVEzOaZ7+kOoxshUv5CArcykoaCkroAJVHHbZsTSjOOd
uTwgciDrwB79YImuZj3PcwPChUhfKd/iQ7UzTuq0LkiG4Oun0iU+a2WQ2yDLf8tOoRspB62HOL3r
Yg3f9lAjtuGYq76HsF1F5YOk30tb7uQQtU36JvC6ItoFmO12gtfWqDP/Jeay0SUvKOe9gSoB+dGO
Ax5PfrwQHAeNudJaTtd65UQYnZ89GvxqjTmKlmN53ib1Uy7vWXMq8l/LL+yOzi1L7qL40vDz+dqV
B21E9CMH/IXzW5tckns8X42RK5w552acCtw7Trj0PEgY0LgFTPP540uZbQhjEmTrnHvjD2pm1qqM
NxEulrGnSo9uGRSJaKb7d5RdlAVnI7xFIk7CLR4IN82vofOd+hhEBBazWAA44knVEU8GiqdxTOH+
EStaWMSEEFBB6C+5OcQqhxcGQ3S5urVP6bdrnXJ8wFAImGM6SgpnDb/XuA+K1/ImFuIJpBAfX7hq
GJkm03vNsdcEJ9XfLi330iRwTfAgcuczyGm4TqINZiNg1S+r2s7COia5e/kFZKaiOuvmYRGFT4/Y
2vTTHakyPNvzPHFoIPHd0hdkmQc9WjLc0iRUj5IAbULZnXWuqkL+VpIfxvYGMbz5MdM2IUZHUe6d
5W7o5Zkh3HaSbiPzBtPNPbrDXALndBA/G7ez5eaGdNe1KGpLHDkZLzoVmqFv9Glb6g9iUlY9H3+S
XZX2qZCxsqCiT6b8t3wShvKmDI88+CBbWW9W6cAVLRBOdeKkgsbI3kd+T0gtlNbPvzHC5nWd/GIl
gGaUDBqP4DdQ4C4BFkg/5vzA5xazOepkNgCrAYHlwRg+KnUNv5DKQic0kwyX4WTWJ3yPqPgguENq
VtjHTcmpxuTbrkdhN+0mATVDWYMCxLmAUUiNrny9Ehq+hvaBXfyM+DIXP4BJ+fWdJYOjo1zuNz3U
gqN5BNXXdIfW+M2ij/Gtqi4Y8c1po60wKPJvL5y5K4zRB5jB5af01FD0KVRKlkxFJmLL+sza+zi9
+ZRw8YjmgOI1p3f2qs3Awb5874gLl9leYYioPb8NA2tmezW0p2ju1eivsL/z/7F0XruNY9kafiIC
zOFWokTlaMuWbwiVA3POfPrz7Z4DzACDRk+VLZF7r/XHgcV3Al4YcSkfK3lrCL/eMWSRr+18Sagj
kS5iMD/7pmfv+6ng+XnU80vSnp35hyrf74nW/KeVuEIWoH/GhzrfzP4h+ByflqDmTzNh3pCkrIp7
RATr6LYVlXfgh58VN2itIxKwj62DtJ6jShdk3ntn1y53M1W5VbTuGOD9vR9fUdwJzsdK1oa/I2TX
Q+8mE6miv43ZexX9aVDDaP8dnhAF/maGBUlqXnOW7zpUiegwbkjMlrVy6LBtK9cpZShdpWuS59K3
gtAKS5tXxIYu5blmtPrKy6c4XM32pXDBDFeVDiZi5DD1EWjeqMyN6Jzzm22ARFNXHqObJeY4QgKd
SBwLBI9a/k+75o5I/iwsrHPruHbAlmxu7PEcqj+VtVA7aJ+j00McvOaQaYqja6IFkVzyReA/FfIT
jJKMu5D4UwBLbcLp/R74V0aG2YbHwDGFHbfdKjDTRb+Qyj86Qp2B2DHu1C3AMnjifVwTV03Nh3C8
9JhEM16OjqQWakbavaiMTuwjZ6KMr12k6tvWt4q8pzA5uspTYzUAb96YbCUoSY0GEdaOdQHzSYUa
PkZL++hgIiKhVwF1R3TBfyDFaEZzVWBTWUNsMt/Ix/Bhs3rDpRAiJe0jJzBopyhXnbVT97+k6l89
c00eBpcmj+5AXJvL/R2tuVCM/3YZ8C+D8Jg8PiX9RQi0/ZYG9HJbmY9emcFtw6U+fqT+x9Szw/85
0qeUfubkFFJnaGxGeZ3MHiPzBuNrg3hp2hoeWYvIzxFjYN/gFfh4cegav6gA4czThY7ZqxM2qgn3
V89VgSRJrz90uXVR7xnTp9gLcSY69VnsnVX9r/kTPWQGkNaMVqguzlrNDsnDspeKm1Lt0/rX8E9g
UQWpQPlZF1e3uGvtgcutcSvrBv2mVDeS+iBb1hHwA0CVZadgkt/EoC6VoF8rdHWRvoxRDzsfoqVW
Q/LXf/vyy3b2oUa0nfIvN4lX27LDRJy1OIBdIf8B9SOeUnXeRxRpIbeBSDRQd4ScUK7nqh9ZtNa1
c9kd/YA/EWmqX3xEeOhzMtcFM27I3GIhE6ACBEnjM5nsurmjld2ugdQ9RHE6elmc7iCJWnY3o3dt
YLUzv2GoiI34fUePan06/SsyfoYK2Z/x0zFjkQaznHzuL5h7YymxI3tkLGP5lzw9hW5dgVAyXBEb
1CNhN+TF8dF2lVuCsVlwOn4vmhHv2Jla6zCRhcjAj1UP/Vk3n8zwxndqz1ByjEYxFSNNe0wnbVE9
c06sMQ746Pp1Nf2aKGJSUNaqu9Rs/SQnuooNEZu+KGr2swtgZs+QF5JG0SKFGkb0a3Qx1/NFcGHx
Wyv9adVrDrYxFyKlHhz3IDQJ48aUrmJQ1ljhlk5CQjmR1Fa8qsa4DBRA0n0jn4o35qAEUYl8b3qI
lZKgwqcSwiCzP+QkeIiLKqa3yX6ahduVGAdySr36aRVzUqcVE0hKjzfK3pIY8g24OllcobJhnhLf
RqmRhkhMfBmwfrA7CS0sRWk1hHPcHviDvMj3clrV06+Ug2Th403TiPFaTsameRtZafU1ALdj7FuG
7+giGvNm4+gw8FV4xc1hRzwtw9nSqvaAKyY/C66YJfpTBjtdZJmwYfjTSSku4nlPyenIqreKL78Y
yLnhJSh9niWPLz+4i3tZ6E3grtRpK778zv9oSEGLCjbZcAChIAQBZMfZqzIre8jXaAHqMO1wVZvO
U54PWnmrpLeCuJlu5+dPDgVN89ToMcNtNExeceHKDhAm+ZcFdtq2ZMSlxy7rnmQjsOwhAAXMFK4X
HLRaecGO5xrpXkxdYUdINj+zxQ2NOIP0a8azGVi4FtYkfvGCoJsBkh7dJW4/g2I/nX5WOXKAx6VN
qc9enjSe3mQQsoLUQ9AKB5ST5aNhrCeDuVUXNVeB2LLMzlnmB4xJAGOlZO59MFSHmYmMddnlgAf+
hgWBM4OGlBSU0Td1bXlqsC+NNzlG9/Cqas9n2GlBQPFjEZGPkjAhEzgkHU48NiCKkrX9skVsN12k
yrWaj0Q26QYzRZ+6QpSaqnxHqKAru1umHrBdH3tIw3SCaypI4y1/BY7oOiOwejeD6Toyt5/5zeqA
WkmUXfT2vU3+Aq4FqAODwNRLq4O5olHFyxRaXxUWfQ1DijP9E7KooVtxOrM/rwtpR6vmkmeyJPs9
20TTfXTuE7LEsIdKYx+4JBwB2FUR5v3NS4cTYT8pj7quCW/+Lp5a9W6USENA0syRIR95oDGnW9o2
3BxYTLbJhEh4y+PcHS91CDvk73swsx6EOLcshCkdWNkl9b8MYMfBAL8HNbV2KeUf3Y6uKAdjcf5L
sjb2qY3i38VhKn5Q9yU3NYQO/YjKDEvnABmijEJdlcFxc5byZusFqUYvFUReKs7/MEFTvbFUlznp
TW6zpMxtSh66cia9nTQG5hj7ryUbQQovXDi0Tm0C7UuhosSpvxp/rYmoq3uDwoMyu4U83CPhJ4Du
t9FIgGzRAcFcDgBWR/WiXarrMvUY0leTcQxh9mv1g5d4UzmnzvysEWdMKeNcgHqcV2Sy+SHjiTeO
ml8e+aH9k0xm+H9h/oKAaPQN04PkQylxuKTythn3DT+EsiTTO3pVArKz9lrA0lUvB1aJgXkB+Ek3
r9XwzZsspy62alUiKltQa++ddTX83JOJZikx1tU6w+hMgQHVnbgJCfHB2AVXZ2XwDsfGIs4FtQoa
XYIC3HDV9ys0WrUL0Nl6g/NRE2YvNbStcNs1G8vgk0y+GCIjGsXDS2EcgwwyiqdDY6Jx5s61yuY7
QJBNYcoiiUsiCn+oVFxH+dZ/GUJLuW/Blvk4Y2R+yF5ki3K04CmhL7YCfkPf3WBPWHZSti1F7jZ+
FK2A2da4YWAIhhVrUEbR+oJ9zP7kDKQd4EEUiwpgfiGbbnZJeycRiZccSn92c4G57ZOJ/Z4VWZHp
xmQ6HBkNpe5od4+WX3WWTU6jVFFYoZ2VMUkrBQCwoZDU4S2Oy0M+ozX5VsMVenKpPsU4QiRuznS8
GZgdyqJefP/WzQVilj/rmeIA6YvH5BwTnGnJPUR4ZaPeMLudOK3VeM11tKBXUsJUgkPd+dOIGiLq
kmE9mPK14/8U8rtAh5R6YrKq106hUnnBTcBPJ4dLhUshxqJUHKweEPA65DK05npSQaIJh/zNrWfW
r5p14Gn5RRwFIaH99qZeIrVx1v20UwmxCK9q5MrhSUBseCyEPgZl5EahJNC1V1HmgTuG/KPJ7ad9
ZX02QMC0KThBuhN5wHb+cHIUCXz5SJr8W4gSWbg+8qNqX81iW6Q3tc6XnXJLLAviGv0JovlBK/cE
ei5ZhMKz7tVozjdqe+BXYlNZdeox4whsmCfV9E9LXz6xGj8VV5r4HhjCl5jZpvJTUfgwM4JXXIUR
vTiLc6Mt7k51EB9smXjWk+dNXAFpd83ka6ueynpwLXvehmWxtWaZ1iKH6JCad69Y058MvD8n1srP
CQEgN7h1UQQK0an+M63GdYwGFAfp/FujIrOMbRN8BtpbjeA5aTvkyE9Z+0J09t9HB66E4tWRySyd
tuxtWvGqMKeQYCGBTEdUQcZgS6P1MbXXCJNRkb1Z5jL3ePXK967/lRAITRrjUrsuysew6lYJ4Bte
ErKzoEvPZSkvRvOmg2uUFKyL6qWPOPjLO859dCSc0dn4yHnZU7IwxxqT6IzUneTkfFXZ70WzU+Jr
2P9puOKLoCVTguQepXXpemfVoOx3WWmRB0JLD4RJ+uLIUoU4vz1UdD2nM56OHLas8PLu0F8L3ntx
P0o2KXoudA2QeLMi/IM6tL+K1lh5Q6KZzTLXLcP4vcp/zPAtSD8nnAoz+FE/vMX0/YXTlfHB+VXk
L3k61egUynfygVALbmzCXf/0wIs+O/v6g6VHuwfWlaQezB6nZroVyZVgSp2iC/rHlxH68r6hTdcE
U1j8GEx31L5N+YMLQJF2wH0cFmvIOGy5e9utCBrjJWbdTKhMosVD/nLssx/f0+asQbxjW8bswnYm
I8S6+z7OeNWjaUatt/RHrVDJI1RN9K3Fr95hg3XGT0PFkQAFJh6vyTZ2OtlmJpU/PSaP/zbelpk0
F1JIA80E6deTjJiaPKszGNzgv9Ww0OVTl44Cs3IogUJ+ERcXXGyLcj77zQopppALSfTBhmTCkBp6
FSeY5X/JIuIez6SweyDSYM2wGK5MPOk1R2Aa/9TjVQzEYwaAWPdADwku4CdcrPNbLt9nk2ycVcnE
NKNkODlIH8x9AL9W6T/VfLHyR475saKuveGl7zkBc6YeLN4ApMzkS5sQVVK0jipuJhvdBV+LxLqK
09H31Awoic77Ta3uLNxRMAvdj908If0djO8Lpjzg/6bsly+bM+dIUNWirQ7TPzBbS2f4rT9qrAm6
tpiQq5kh/GCVuRNkmlgizeYv5DeeGzgguiWCeUsGFRY4tDFcrt14wRaa3rQORwfqTrSBpN0ycJLH
YEEIG88a+lYcgn2FuQwxNinbRFLFW0d90He6VqsLUe+k3/AwVN9V+a1mm1C72/wkJfAt/ka/Pvba
EWsgtxvvClJQhD9quWURjLNN23zP2Ch7yFuyALVvBzeyWX8NxS2INgbNES6tKDpb0CJHtLuma2NE
WERv2v9OsxFUZCyoasasF+2g4pIRtWXHMKS8VfY50i+0UI1AI2u5fikEvKTNf0SqUexMV1p2MAUr
3S1JIqrBqfljV+SQgR8kqLdIzMOssyDUDOkNQw7uZHDVkZlkayCryoqdjCU4OTbNJVF2w3AgDJi8
pHeScWiquo4cq1W5tFhYbAZ0Bxcho3yhIHftMIRBoivg3YeZzuLhHRv/IoXND1u8uNAQ6whxvr60
CK1fZ/y9v84qXIfBUyxCbEFxvtE8Y0U5tx8fGmlNBVVis00TV7IOAfCAjCBE5Q7mkWMLtqywV0X4
fKjAz+wnbHtt9KjKjyz9BDfMpY1YdpUVF5+J3xdURqn5VSq4JpPZhaS9HkJU6JcHhou0/n438X3m
K7DTgT3s1Q+vTPtziHSbVuqZpPWq20jdbwOJFxtf/CYrwqXcA7T43Q5ugC9uaH2q9oZOPTJJVzLd
t3tDolTrj6wbCkeTRXUP+T6qiOh3cpT/4v5HRkwPBpRp98q8dAzefCJuqm3HW6avONQAjdajvCna
jVxfiY0jXfNtAvwQs6KjHsnnXSbNHdEId6OJ74rcXPnd0C6AfzEzEJpccnkJT5ZDFETh65Wzg690
85vtFWQqHFcpcFl0Cv5aKNqZYm0fuI0AIL62z6xb984jjB9h+Nead2m45f5hkhkNz5MnrStjX6qH
LsN+yfhFBlIN9G6ycXZwOhL8jr4qFfom3IJ7bdhIk1cmF1M/q/JtaEgNupThn+ZQFLItqp0IOv5X
VR6xXRjrNoyxLhytGm/tjJO73Fr2rZ2pUpuNpZ+epv5Guohtf5TWQSPlD8ITWgmL5fwoaSAa6UVa
GMYbrUtggXtjeE0A95V6sbKd+MWZx4b8KqR8JPiW+qnWABVuCsfzGP6oUKk9ajFn5ZfkJMBLLHGG
26hcu4edv0ntq1/VqwzINOknlJSi94qVnec0IrA1mYmF04/zSOi4SzxMy7MdLLrBc5IjHLWLFxEd
0ki6tismxoTFDLhlKAEpziM9x/WJp9yILgKNp8ZLDH9aeFK7CdtVvYqwyet7VT07EY6AnUZEDAhn
eyM+FpD3HoNOzOobn4MrwUcz4f/O7TmNflRinqhWdfoNQmmhic4BbOzhx89AmI2vEbgfLaA+kjbD
ReEbX07/VI6GTtPqAqFuHBxl0lqRtEhfSS7ekuXMW8206QLLIWWgl28lqPsOTxcSqlj6S5kOwGaX
lvNTrJqiXnY66czHUpbE7IKiVOXAELF46yl8UYvAIdW4ASFpQ/Ku2Z9AJJHyET2naU2hUFC8x6Sh
x98D8T+OtsGduMIkRwLpLyqNZl1uCqRixifYFbqwxmE2DY9Ud9NYVpBr1tRHhKi8MCPhGzqSKG5w
Uz7xv8jUGComsm1Ma3X5iuefeP7l/XOdZh8AfardBqh3qXAnrykOFSMAPlIR2p5uBObJK5R+ycax
x1rOVgxflxDS61VaugyZrgMhJlX8JfkrSBK3avpW1RyZBbrn9Bx128I4VASwOP5p1q78eMrRQiKP
5oB+RhlGXRmcg2B+SwgakAiz2qswE1xoocCBqocOU2XEL8f+N/SMzZhnihWZuBmd4GQ19kekmL3x
zFuuavlBWtQiFn0robi7FNUb6iMhAkgV97mHfF7fVpvYg2Zvj5ZWXxrlnccFZj/WdkLEbzini1Je
Svksp1+QSIjPJY5sK9kPwPe19DfJTD8S1kguFgWdcWW/WdKWbE8c0ZiN94Nmo4zuERh/68ZuSK4j
nbAJ3VwInzFajcUrPabMzf6yJdYhvYkjYIo/ev/YmJ9OvTUczJCurqwIsAET53fL60v1Zus/ABzU
xi46niLULShKl0a6Y1UQDjQPitt58q97ESmBPTreIj1WqkYGzjbBb1DwGAEIkNMtUfgYzqT1Gpln
bVn0izWi4+xPLy7qn89R6+yRSk7RFQRvoSnsSQ6lKb9NuteiVVB4MCxB8cgQ+M8jB3rFdAziizSV
foEARNv69qEb8hpbM85e3TiT5BN6sTfjoW+RviFOR2TiQjHEKiS3So1GDWgp33KGPm1EaTasCYRU
wOD4RAN2+5vUPxBWcBO+oY10Ne3LobVYUbkmF43xb4j4gjPQYmktJowpOUA4ud2PjDRQwBjTt8XX
1NHJSUh4yTib8JGD7bt40pM1M5DX6r8tMIDAPLk+cKA3EOKEicJiokAP1Y3tv9f9y8l/EnB5A3yU
CqSZcwCtc7ulQWgRlNtp+Ot08tFRAZDxklyJ5wqZKBgsetQMM+pgXD06ofhyCxYZ0E6sbiPiLe1r
ov5T7IuZ4SsmTt+uQYCpH7Qj0GvlFMgfTv3X2YtuM22G8UC4TiJ7w3zs3R724iaLr5aZrifQQM43
MgbknA4G/OQuwD7tK4anan/RD6SaoG50/zwzLKb3CVtGAKxgU1W+StsP4XMJMhT+AfjAceSnBhma
JYRwJ4rlMHNse2ufUrgZ3+Lgsx/gCMyVRsQYn7UfHNoBcUq4Av/G5rJi8Gf6oAJR4qQa9rX5ny3E
52CCAAO+v+ewzcimuAb4zNGOHJ3tsEGol1JQzKfnXxKedfkYDx8sgXaxkkwCOEAFwVyKCW4t3Vrm
GjUVompQC00hlpyrUOoeIOtLs9q0qwpL4x6er8eYnLAOETXcInYIak6wQnHDK8L4rt2nsKMG3TU8
5vJ+nC5C4hhzx4Wt5CbZHzR82O7IvSfxAly1yLcqAueOBBd23cjBYkMkZo4UHTVNbe1la0OB2Rjn
Qp9MqFo7bxvbM4PXhKQiko5cKWn2oUY3AHhk8WyXuBUz5p1FVN3tFgEhGcsNnWaQ9dM2HT+z6FxK
ty589umJDmdOowMIR7MZNtRii/2gSF2UXn11pGSJW97LtV+bVaZoX+0AH1nvU/KImOKbjdmrK7M5
Wh2/XLX2pT1nNxQ5z2bqOfL6k9BjOuzA0scDOPsipEeK0H1lNQyPAbhr6JFrBGeRZaGZJ8ckFm6X
kJdHkObkZ66lPlM4RIMTcCR7oOCiLhcf7fSlNp+UrnoIpYRohWx+gE40VkDksUJz7a6v0S+a2crg
r8dOC68MNnqt2bLnKsB8uQmGHfCHJZ3wGgNy8ciRVBE3RIkjp2oP9QMPFkGHdYuaeJ1op6YjEouD
y5sf3EVi+DFBpwtEinIdQgr8MnjhUi4+4i3/r9oNf8rcWBo+jCsCMiw1DtKf1s3obp2JC8HEROR/
dpz6S0R1bv9NZiDmAfoZW94zdJWN7C+k9itu38dZ4xM/+u2OOb6+kpc9cNkNsCmMDSXkf7L4CzXU
eByLnuoFoLcjO1iQfQScNwxuSNxJqXiPXbgHpJH9Jafw15Y2UbMoQMDYieI7QyM5pzH+RfvRsqcP
b2IDHvqLZl0wBIqSl9DTjd823aVgKwobhdirMyxQkGlEjfgTBC6yltx/ULmOjmlHCVaIt6j9qrDh
at6IQZ67l18jBJ6kZprGJpVfjoWrIKL+EpareVwFguVe8AauxhEuFvZDv1PvITQeffpdVQzl4YnH
fFCYZvtxMTZUbbVfAfoYmQDZH9nYsDtNNZva4HbOhjFhbN5xTnI88wIgIiO/zo2kZVjCk/M1YqMs
u8pL7QN/ItohhUBKgCz7ZbdHRxcyJt+dtAsbjgyDiOeKWUOAgkF4cHgIxGhIqqNb11wSxI9QuEXS
zI0cQRJITll3H7/a1OPX1+MbQ4PabHmfq+IpsVz29b8qPgh+ykZYQIL+gsEgC/c8X2K3VrtTYlqA
RXxc/m/0j24TIcGSJq6P8jrqVAv6Id1+u6a72MMfFgWKR6HEvTDx3gPLE37KufmiIlgEkXbM9zZ6
b4amxvzrtXyRWkQesAsJFwDDLu2FdX5TbQ4gIoSb6CkEXC8zypbkamfOOUx2dvYcmbqbMkbbgBcw
/RCoQw5ZzCdhxJhRA1eriMQbOjjEb5nHgYurugMe4+RPow/qdRaDk3CPYVXgrolwWynPmturyVlD
gqtuEOZEUlWAuVyMnIICQwKpl7sYW7DaA6vc4updVd+l6qDY+xnNpaa6jFVZ+pUzcc88/ZlxKyGB
ivwJ32yaG9lhcJbdlNuJQRSRQfkFw29su43SbQpnDyyWI5ECS+1/tArowKBICG5sVkBSxJgdlqeo
ZAVQdMzANdZY1vLuYbpdky1tnpkq6VaUgCxm85nZr3L8onfaX8BFNODHk2vlFpoQWGKN74TTMzua
Jl6k4ShOeY48YRYuuIam6QC/xQxDTBK9Puo6HjlTdpw5jf6LaVN4ZkZVd+trNP52yCR5XYk8iso7
Z/RSayy8bA5z1Q2bBsa/bP4Tbwkq0sT+NSjFlIiUaXm4bVJ/0EvXTOwDLvNlMuzDes+cMLXIlHrA
O/AsEfY6iVy9le9KzG4A46lyFVt6QgMdsQvLCDQ+QERQTtRKilhk1Bz4P5b8Y4GQiC+1f/AjMjH6
/7iV4Wmmdvdq8B56I6ITYBW/A0DZxOZe5oGYuNKQVGi4nDQH8q++8iZHFwMRuEIf9X7AOIg6inh5
81BEcD43MefEIDpvQuipf4xk5zX5xtZ3OvsrKn5EnQTsxS5yFsMDPKoQeTKsjIHXFRfC5FtlPUff
kYOzj4OmOqFDoWl6iVA7L7zZ3kNrDv0uxOQmxEUSLT8bsZQxe4EgYEZkNd7nMQmxZ6B/WK7cgyro
ZFfp3GfzWRBIQi+tqi5D51OqMU4QyyCjcjRGxJBjyHNBXYDM43+JrbeOhLnoJ1T++Tbp6et43RBU
D9vvCkRDjU7d+CkFoLTMIMiaB3jxJ0epkCXzpGKNFEecZK0e1OBi20eAR2hd9IipiDBB3ULjbppn
/UPGHaBo+4wQqZg0oLK8hTyb8REndyVhY9m29d6pTMKkulU2ebbuVvHFjPbgiWQnL4a1tQRe4ueC
fb2P+T3mt1ZDeUkj12Blrh6L4NJtFJxMALPli+HRQL5hrTvrLSZEB5jABIEk34Hxg1Scdq2aNyn7
mw0272xFyguhFAuNo3ssPChPEV8Q/edNnvGuHoZp68waoidiRq4djBvLBSj2qu92sahfMDmjL7Z0
kc1PH+LfOUMKUJjijLuB44yqcyj6NjuZMpz8vOd8CwzEbrIwM8Zs3v9xEZZrWS+HXq1gAOcmhqb0
/Oakc7OytIlUQ1cpT1IMTKFQ9K0TVASUh4UZZQiPxnvtSJt0oChoPsSIuCMuOKLdwgV7chDe2gZr
NE0GqnrQqXNcgGpSD71S0fCeZdRB+ZZgAvGI6XD7UJVlzwFr0AtsrWJwGj9cSzE+QkiAne6ZKwBX
43sy/HVJOkcMFhITr5ZCTGQ3WQC9nL9DfZeB+EKElTdivgKJGSb54XGXy3PgnBP/vQn/FT0NkPb6
pPd4BQCojEsOypKUlCHws3Qz/x2/G8xu6t5AjUoDK8xiLVHszhesYO+rtIPBl4abtvTwEk0esu1u
/CcO1pZah7A65xKuD9F9y4hYIF2j3eWA59YkVaCsfhLtUWE/fpjDR2Wh2yZ0Q5ufPpSZkf9oFty0
OrsntVUW1vQlFtXSMta1enXkHfiG5SVb+I52qa9Lx14yl1JbP45PEduWJuyISMrtNTsAoideuMeQ
P3w8lpnJ6qbw12rpOiQpQWLWVTfhsMoJ8zaDZcXslrdfqmURLMav6HP4rgfZxRU4MgWx249mhqyE
YO92l7OYUPnBH8rd/c7jBr8k4ry04Wkon4Tz8Nb5LJloUZCidTeQ6wVLHgeEQYoXv0rDhNGCr1q8
CjYhNePXf4hodqfUVuv/ZUSAT0fT2mnTE5VpZW9x+hvWPciyxRQA+4mdMHsF0bcmkN3gESKB7BoH
Tz70d3bOumtXLhr6BAoSLMQfjc8Fy4HevCUT6jFmwaklrCVCvfLp6HeLxcm03oTO18no4H0O5B9Z
XlWRXErMsLLW+iM1dJLiwRtF5nfKmTZFdIBjGclPaFmyrdYzelcf5g+Gep20/iaiIYjdeghkHprG
pcBsKbAkEBSJcU2RP3kPxUwGgIHug/uJYDBqx0pMqKoFDYO2a46/SvWPdBG/PjRNw5W2mfNXBuFk
aD3/H2AMoEMk7ZTV3MDIGBY74SPd9vQGFnTvfKlIDSLj24y//Oo6Tah4Ga865mTZ6x3gFDrZ8N98
ROyL1UDS8ALis3OJDoW9mTkS9PBUmXz15cdUvEpa32J0iGpbnpX+MQh+ZCNORwV+JxyQw1p/wCi4
KVGDRIvmX4Kv3ycu1k/b1aRSTIAbqedk3fcDen5mrdOH5aeuhtCDf4sbBTHsVSn3tbwswWIsmlZ/
/IoJhl4y3wWOGb2i3uaSsaiC7zx2mIkRSSHo7zaN6wCMHgUN5pCT0JaXQv9VRhrV6BTTey9kR/dn
WMfqLbE99aL311Y/F5QQfxeEUXVb4WNSyfZ2PgDtFk1x5i231KtZ90TmgaHczXI3Sui+3LbZZd2r
Iq4tywq+J8LD0U1SKlcIM/lKFpLYvdG9Y/gQHubdB9y68PDreJrHBRJAqORA/4KZIG7XEearHaSr
zvdfjt8VimBf+lbyjQCAAf/D5D6tNS9gwnqjxkvQ13H4Gw2X1Nn33hDj7zSpRJ/ZhBa9tQIfapLN
yCkbm4z6XqRcVeei5ydWHg15CwJmIhZQfeg8vpHtc2mDdCF1RDAPFURGtU1GIIeuP4s4MCbu6KwS
7EV7ZoLOA18UMhqK0BfEj/wD0vMrt5rW+HnIBLpoJotr/Ztrn0ULvit360mKVhEOPwRtREQwnDFw
8L13OM9qER1e3iW2Dlnea6qCY180Nz/klnT/vfQPFJ4Qmai5BcU37ZT8VXyESwtXGpmfoGrtCZaI
P/NRZj8I4JAY0LokkSV1DlAy8DAx+zZ3VnBBQPvtRfCnAcDJGB2c9Luc3/4f7wuxXYcx/XgeYYVS
8s/UtgH9USWXgvJkVI63k2dNJxBTB/Jn9kLTa9JLrjtLzTiQLdfNYFyMVl7Idqo07drpaeOmPdlW
L9jbAL0zADGhDRLMUZ/xmV/Q2heSz9yI/ira2QL65WbuhoZv702yqSs+kXYB6ynMzniv9X2l3FXE
pzNQYV22qxhBkMoTEqxi0oN4dlnBOt6B/xjCYS3qo2y3JLhKQoxa4s5sK7EgLVmimYGgDWIhPZe+
CctFEM8GBBucIdOzbKb95JReCeBPyQhJIDqHu9DxgeeoCaklrBycx8KA1cBhMQGjptC4AONrtrgy
Qmi030TfpMRwhfeJhZwTdTpJUHy+Yq4Ea6F2jfp2l3F1VRR7gUvTUgm8lPr/1IoX/necP0jHhRUi
SSPlB6myT6V6V9jrGgoEZmEJ4+JOidqCcc1xDx5U/mD71JJYrRVfBebM8gCjOxa/RoOR04M1afx5
7WdfiYyXkaUPls7ijdZmkZ1JWZiJtZgwqH4k8BA1qUIYVltw85osrMhXVC6e/wSYoJnhB0s4Zzmn
BIlcoyUvVZ1ZjKadBE4ncF5l8R0xRDb71jxmHgFe+ZZ6vHVvEcTnCS4OKEYBfBW7XsZSMBHek/OE
IhVU1sKZY1Brrm3n9ojrHZ8w/Fp5JD4LD4hZrHIR9UwkwkEykdqsu4oQg12K30M2biEOINJOEZQ6
y350WHRvFakZEKZAaY21JYcKU/6qmfbdHd+ozRqWWhdi2xd+twddMjAh2Zw1mxjZlvTbDM0mLJMl
PWPgOijK8WhgdShuHCyd+haZn3lqb1W+wBiinIcTuNDryoMuAxMYns4TYKF+Uu1HhFXFgXi+cXYn
UbbQLM6Tzfu8HPtbGBLF/M8mTTtvVJdKr1WlctpRdyCbHDCfU7MBd4rss8bllpBlUBffsn2WB09S
kHm7if1ZMwx3Hc+YdiB9bl2B3TEernPKWle8l2une8TlnUoKkvDaZUmi5xzDw5B1synz4+BI6EdB
OQnnqjgaiXPeOvL7/J+KS9wounOGKpp8ZEQcqoIZR1hqieRUdR/giJ0nYODiGhGRate4cbFO4wSR
j3W80WSLB+wnYQWUSJ2pz+b42eQky33Ca0sxgmz9L9eotgGABJ6Kgs+hPKmvsNwQt0F8O9cAu0hB
NN66kUKAsANGnoXf75/IBP5F8wXKcII4bzganQi2rrlO5dlO3gf7J+6/B3neUA7AsFamyLysmxFw
DijEMp3kzmPLznwGc+pDdBwBSFb+d8H0fH8+t6Pk8kCQMBA3mkjVdNtYWfl2iLPo2q2Z9vwLSvBU
A7Jmpod4UPvfjHiXMP9XRE+JELj6BURKcpxBfXEJmnC1Fj+TfSJRLVT+DDpcnXssz240fhlkn7dH
yfkzuqNq7lQ8Af7D0e6a9MeDOue3OEH0s7Vx3Z5VdYWRUMMfrrrWEGy1lCEAFSJlui6BI1F+1qxn
oPCGoyKSp520itdV7LFIigtVbHX85OjBVpJ/nxFuND2eLPT6hqDb209ZWguThCrt4PZVkBolIbz3
LF0x+5bKCIX+makH2ULoQ6TGvhwHjl9oIQRKNE3A8m6R00XL4qlCSXYh1aALG8akJpDhS44O+uBp
RENm0Y+iYURXbmbdQZjhgpreRlii2Rs3lYc4o9zwIJrbAV4/it8FcDYxjEbQnhbrtTwjo9VJKWvX
JdJgonzbFLAjYrg0W5D3dzKel5FyGmRAKEBGZyTh4G5xExQ8KineOW5JxDSM5YxbYD3OdtpwRosd
SMvXOKNFsGYDUsL0Wu64E/poA0ifzB9NQ5jkMdeuaXbvyBKIDrhvpGpt8LhD56wcj638/9g7k+bW
kfSK/pWKtzbKSMxwuHohzqMoiqSkt0FIlIR5nhL49T541W1322GHvfey6mmgSCCReb97z52ORsDs
2UnUxXPKiZlyH4Jz70YW49VbFxy3BRclM6A5EArs6hL+Joe6OroCd5H5t0QVsTlnTEmVRkPtS+cO
/TmC+8/E66dv6l06rCv62MD+NA5rN3MTr/lI63tnnYOZv5bjZxDQoUL6IF645nuKi7a6/OLc7fAH
ttMDiG2ns/IS9h47TAwUPyBEfgWc1Ry6LttjzaHKMdZx8RrIsxhz7rxtycUXdXvhv47BwXk13I06
BntLqxbuQCXWSw3jdhpQM0lmoZ1wiWqNm9I6Ki7G2onkxpvcT+CnycDJTIsGKbaRkDn995T2sipl
f9Na7M75dKjQixhQBEumtSZ1mmjZMVsLUHtQBUj/k4XphlOHiz9nIlZUaxQjU1sazHfStqIzO6dY
EeWzXl/hgrYLPrKiPJkEtKCl2/sW/7nGO5pyiFe7iwoWIcThNzQH/K6zjuOod5pOL9CRJ3uz062m
aUtFKWRlch3y/K9EgUzUP8SY8Gucui4z2VjhxgT3hBw4LnmrYBEY9cagojD/rAywGQrGKx5fI5eE
bnNfBgYt6cr6jsKNzLwAAfknJsewPyYfXUMBB34SdOi4eY7ZLPmm/sApH8TqrNYJCPuEiOCCtBID
BscQyhKa7k3HMSSfdIDhPsUevbxV4PsLEsEb/ZYDHoueTQ0dbjhpxZPgDF6wVYh/jiAD8fiy78TD
Xd1GenbY56BT66zpbrQ2qoVsTsY0iJg2iM7biV+mQ1TcdQxxtTeXm4zEnFhPg4OYBxj4R8e8UQjJ
vHnHPI9z1aF0qJufl/BCJ+XCMzjVcqjTh0ti7Bg+qDRbXPzi7dfiow64Pfc+V5I7ER44PvNJgRdM
jKUWIYICWOw33rkikb/M1B2u21Z9ytrNYC+9BrbkuvT4cXN4AKhMerL17HhlFseCs4jUVdzPS+TX
EV5Wtu94PwOygMRDOHSLuXpPoArC8ILwfZgsG2IC1AcmXj7v4iZHWx62ar8EvDvhXjBn4tAICnoi
X3x2MN5TNVCzuk6xopTr8Yo+Q3+SnKO+sx5xkIuCx5Zbr44/7P4eRvOO4FaN7HCpgoNqneviLSvx
S60myGG/ZLfWMnsq6x4UH0iycpU7S3hVZYHpfOl5B8SQPv6pT1nrkEkz4VtdZZH7NuV57MFtKAz1
PnSGH4Jg6Ca2N9NMewkCNZHzWqvYMiBeB4ehvjiENWCp03jqcZkAZkigSGx9LkTjUPMYXMDpDN4R
hxIGAVRwEBnCps+iZzDOnRA3xZaQTNhcanEcjJsNrYJsH+7Q2Fv53LAdUt4mL7aj3GbhzRiStWX8
zLUrV6cmiFfh5JxOsCNWoZJnu00qBUqNHNdgb8GVPDJ74mk6HblGsjD9jNaQh0H7qAS5rmVbPLm0
NofasxTvGl6Tmns7bOejFc5c521gIxhTmrT2vG0THHTjTfhP4F9Vb1sYh8TaRsnBCm+ufcHA1sKo
eBvFBjNyEDzH6PjCPvncAfqWy7pwnwNkFR9R1LwzKxqqg9LsTbbO8CRUb0OYuRzp0BrEMvOxHhkD
kiiuS+XVoTpVkk5cInQZMI8qym7nBgeiBLuMod+kchrHjWK8aphhEpQrVUGlTd5kfis4beU7oGlx
O+0vusBfMH6eVVeJXVjtP3lDlZYWiV2GHUkFXl/RBeGEkMDyS6B+09cNwrG2tl2w9spFbswgVW/B
Qia4+3IcnJZ68oDcNpvJ+OVZj2F/HDGamKssfx/EYnAuucFOfM5DlgmX02wdsVefAWFq9ZseXrT8
OoLiYsCirEJjkcAexi+74Bew2W19IOVv6FBjQoFf661yPusUJXnAnu92H17AnbAYEwo63hywBNZc
TZe9RSiB11l2ZPtAOaBwRf05qE6S7BROzQ4nDcdIYMPWsJeUVlcgRxBWlZYgPYGr6ATewG8lWdqF
a7+KhC3XIYhJbJGRyGFoOEQX/XdD+454rT0BPNX+QGqhImc53fOFDcPvlOBQQmxcOPomVa8URQ7N
CfBzbR6QsUbrRIciCixZKlj3v4zbwXfSczOPwGDf8+Ez4cBnpVRlqGfss3hp2kPmNbN5rbwCSiIl
kuVnFc5Jemvtz5GrQGEHn04Wxv6KPyEM2emILUXJsXabLHUOaNUrv5IeThjLDOWYCTCkB8JSdAsQ
63Ovf5zGFqmeziLta+oJicRtCC54qXUfey4UgEMnHqsEWeRgNFulYac9aXX5Z0q4hY2+Za9ZHKaR
VhsC7Ly6MFF5q8X4mjYPbt1TFMSAhvU7CHgYuEi7zt5rdvTQ8GkZ7Wo61GuXY5DCCID2z0+M9T13
DkgUD1bj48S5AonVTJOGpHyoEciS2pw1PFYi84jCI4Eeif4tjcyHZAJj+N88/uD8yIhukvQG+tMf
QzoajlbylKivxgjkS16ircIf129zGmwZYleUtO/ZXgXlaUDLajjk5tany+aq94+/Lhykv2YnfIR8
bnnqLi8JVnTpfWX8WT0I+2nA3Sg3BvclnmmnxNrCiRydtdMepOgQGoBXPKfLSh7KjDapJac4lquW
rdUvma+dt+geKTA8QLjAdnYx0w1m9V6xYehBN+pYnKoePz9PQrzXcfKT7FeaYMZe0bnjGdOHVfp7
AwZESPZ7Wu98Rkm8e5r1KMRa48RGTprQSQXTgIXjoKlfkxAMGK6KXnXnyNpWAxGF8ev+1IhS1vlr
oCC/A2mX98QgaAj4LVhXyNXuzuheHV6ZeJ1Gk/a0dpqPgT0zOVdbu5TdGvHnettrrHdT4vLIZTLG
G6ZLLGxARNjR0JaLmDOA0qTPBpMijOEbgTZgnwKik8OS46JWZ1uh7njDc3mjPw0rUMC7/hrhhWd3
fzD691HuREVd44INoKMixFH3wKiv6vnZ/XfZQzNdIfJ4Je5FBmTbmA2D3JlAtfejxKfA9hlpE6HE
xWS4tjcBt1z3nCdfpniW3QLuifuF8mrnX2X+GIdnae2GdtU0e5z2PZ7BGg+YcpDGxUUGpSCuvhjc
FmRyo2+hIgDmyE71bcyevbvZz52QSfveCU4oJl22TtjTtIgmIU1B+Z0aW8bUCeco5kCGgSURrjSD
jQ6OFc5GsAPpJqJ0MAmWWooncxvRXiKemgG5aDlmK0IHrYIFB3Iglin9mmEOr5+7+BRGbwPWkTpG
cBi7h8o8NgqmoEuG7QGgX86A8nnqekHmUZpzOewmWDubHklB0Zapn23PnYqp+GPonz311pQftX4O
tU8lhJWO0b7YxZy+lvzKIDop5PWqbjF2a99Ylza3bQwt/uBlYFuuSYljkpgmmnW34YaEGcYEHGQx
+NqhfpVs6CugLO2KdAbxeH/WTC/E6oJtBcbCUc8dmBwWowF15ugVEJE3Fl3dfD7yoSEzsZyafRtP
rjOKHZGIGEEiwhDe1fYeLQ/qIQzxjlJTYq9t7RIpLy7LP6jZyW64Eah6teSm6VcDZRr1txEVy4p5
iTWsmXOkpA574EBrzbvIfNGqdO6s4l4B1nOww68RP1xXLOXAZTArihn7P7JERbJh9bXcD4/JZHR1
kiVFLVa5pbZ+2fAsDqEIwGHEbosZrABqEL6X0G4I7vflIWxXhsVpcU8Y1UrPsk5JaU1WvWUWLAtO
5zb75OHapPde40Fsm5yaJjQUs352WxEV5Kiv+cHuni0S7HX1oegLR04+TcwuFcwLqztZGk6a6Fga
XFoOeU+CUXsBHCCGuEz2kWg16CluOg8vfIel3tjA0eT4YNDr0GGQJAoC1mWaOqaPihLRwbiXTEha
ssJhd214+aNJjnMOt6q7RjFFqEiBNYi+0V51ELTLVSe3wLj8aBnb59Zl58P+QpAsIQXYwRALMGMS
ajEP4HtTe6VDfui6vaJfivYjNQGGXvt6qwwJp/NXBoYR6RieT8kRI2yjH0z8NfaZGgIGJD1rJ+Tx
NORSY0+yo8jFGO5VsXdQmCverFUvd/p4KOTjoNyVqdX7I3GW6Pd00I/q2oje8erYKmATYtwwXB/d
YZWzPmaEDHQC3O6trJ+HXZi99ogWaNQq6jsXlNV8w4S0AGtWCx6g+DdQjBJI8sMLvxTlAxBuqHJ0
7L+d/JU4aYsCFnx4Lhf6NgGQYeD0WhYWPwmOBhvL6Eh/ps20I+ofbfkky2ve3zLumLqAbDR8KDYU
RvL3SXhPiwXEWpvPLNh6zVrRkGbsu2OdTWRFfOQcGbDPUC9bcJCda8F5bN9NwC1CXGg8aOxdPu5c
fWtk9QyfrFrPZ5iHqJJRMd9Pki+AedN5BFzD1ZBhuaDopcEkcSwA9frIdQUHPMu49erzmN2p25t2
Ob2+Vng4TVjBiFgO8+uKsSh/EuP3zL8M8dWyP6ZbFi02eply1NQ/zkrOKwyL0NrN6lyZO6E9Ufw1
TmsEGRk7X4bhW4vVKuUJ33L6TwJ00fBt2oWSOuDwC+PMb3FcfHscs6FciGPnv6TDV2JF8z5EZJEO
pXuPJjdxvpAAtZIUCPipMEEUO9XzMJxpdk0p8Ig/+ATgaVPk0DOnkRysSMXhCoEZinPTWiWAtvku
bmzs+oxr4TQUDmW6m55aYzaksf/hYsVjN4rdncuVAxEfSqXBh7E9ZM9n3nRK3dg9M+VI+Ztak7mz
OVVKvNfeE2TetGa128TutYS0BUVG+6yyW8GYwsZOq144NxZAIJms5xsu8MJ44dUn4Y4WdO7TUj7C
kW4IHvpvKRVgHhRlptgX1yf5TkrgSSdtDvx2mqJE97r/4m1s+5Pt7ML0qrorRFF2m054TrUTb5Wj
HBBIAx+wxyFzoVofiGMqy7x8KtF6vX7XKo+oegPqk1Mtss5bKvUZxG/L2So/shRTjI0OjFm4qqdx
C2Hn6cLxiQWyBuifLIOcsH1qUsN5bQJNLR9ardh16fuIJEkkyV+PPXiFfWjeBHJKy4ChB85DJs7m
CQY17RjEIAVeFWub+jliCAcYoL46kwYGQwv+IhitSnPtu924GqMtvzqR12n3xR8Ig2JinTDSKwHt
bzTjVFGW3H2JYe8pt8J+HNx9Xeyt7okhAlDUeDiF2pcZN9yBT1V9juqzpt6K7JT08xidKsPSOOce
8SUdEd/Cu1nppedxF6yUcQ1kvipe8rjj2MVYywfeS4ikYQaoX538PDinAsU/Sp80NEh8vMZHAPtp
JEONLA9n/2c3buIR09Ka0w+5nVx9jsrj1Mlr0jQ3oquxq8LNDGVZ4F7u4I2uW/tq4uPlXWY5TdKt
Kk+aOFLw40dXwxtXblEstTiiTPexx7quo6BF7BT4HXxNAFGsL1EfNR5F4TY335PUnnm9c9Rqyclw
K4Bj6xuz/KmDsHcNZWO3KPP2U8nsuyAsx9OPkxdeF6p6WUmY8vbfnXIG3GUEjwM2E2K+i7J6Lvpk
rjQOg+92g8xqdZ/A+zBfxd2yRRtvgH+tYoBLStVgYfqUxWehw4VYNvouIUE3DESxvg2MAJn/hStf
8Yje/+yKt7ZBB+ZPR5J9ZONuMtXCKRev3OBVhc+noQ6zmVyM2bKK9g3ELYdbG8yobXGwfvI5lQ4z
BhQSTrKxUQWHixg11nuCqanHR2IAdbVP7A/DpCoFH2OyH4tNbx1LpGhVe43Bh8Deg9ipLxLzI6uZ
YqEuYoZyYdyynY/fZHITNhR1sm4Gu/yB7jvGJiJCksVGL85B/9Zra1dyFrrG77mDSath1QmARdV3
s2XToryPhI4NPCX2BATqd/QSY2ZyKsw7y5CXbFY85yuMP/ca7mpEeGjPAlQUuP7wXLLI1OPRL59y
IEmKyZFI+ZnGP3GacVApUCyw7KHCuDQPMJsjYIcroYwWKvMjtUxYurY9rV79utGXQ7st+vdy0m4a
vHjtGcih7naIzHuefR7CdcL+rdXfPWSwEd1m1vQM4DlGBfFtIJPh7Zx0XbVr2lV4KPJQ5fkVZBg0
dBweGpeheDEHNorxuYU4w3OL0bKvHqeQYoZVhFktN5mGxE4l+nICdPPcnNZXH8/+5LNPzU1AMwUb
CH3LGfncW7cpFaGuYYXBuWEeyl/myydLbovyJWdjonSYfOTHZK2J6iVliqj/PBo8fO09Ir6FQbwL
pqDvizJhMpR75H3byFk5/qND3r2OhKQU1NSW5ciTz4Z2s+3nXEXN4L0TKDIsgDSPlhjlGCkZR7qK
J0yAx6+13QZzDibkiZJEKUDyWiv0wm2i9CUdXxhWH8d07ZsFR9G3xnhiT4VruubZO45Lg9U+gF6B
/BO4FIW+j9VjaG25mCazufBJcVs8dmk9cxQ6x7GfVvSLc9HqzQTSKJHcvnv/ZxUi3WLQT9GV3aVL
AQCdTlc8a9HwKuWWg5tjPCr9Uz98VuW7G355nEFKi+4Ce5sVxDuec/6d/pDOBfCs8slhXJ2eYhYF
Fasm3PnNURXvyGCTJkb19IPY5NO/e/rcNXxqzmJMbi9KJbD9cNYMgHQoiEXMRJhYRa8/fvvnv/zr
P9/lv/hf+SlPBj/P6r/8K/99z4uBFx80/+k//3IBJJCnv77n37/mH7/jL4fwXuV1/t38j1+1+sqP
7+lX/Z+/aHo1//6T+e1/fXXz9+b9H/5jkTVhMzy1X9Vw/qrbpPn1Kvg7pq/83/7jb1+/fsplKL7+
+HHP26yZfpof5tmPv/7T5vOPH8J0fr1Rf75P08//6z9Of8AfPw559n7P/8s3fL3XzR8/7N8NU+iO
C/rCdITmOvyo/uuv/6IapuGarmO5umPY9o/fsrxqgj9+GPrvtqXrpqtarqMZmnB//Fbn7d/+CQuH
5mo2hgGVb/zxtz/8Hz7A//hAf8tamumhAdR//NBM7cdvxZ8f9PSX2ZrqaKZu8P91zVUN4fIiivv7
Ocx8vlz8E/19QxQVA3UrGokjnEhKhBeu8eaVJefdc/KMt36WFcxSV2m/qBPmkySLaOWFsGWTt3nR
1G/Nn2kl5mq+qn3qind/ajl9Zehk1MjBT8La4E1WwSTQCFRyBneQcVbmPSM2jzEg2iR3V+4iE4os
N+06HkjNPfcRNQGkuMJgrUIPYL3XBHU+V9veRsT7cInrI0+gZeMc89Jdqs6ixbk87lPqOKbYUk3H
wdZItlAGS+D+PLDj8cBGOOY7y8UOY2MZfYVkB6nltvChs1MNnVn6U2HnHF18/S3pl+ZrpmzDJ3zc
I5ii4cF84U5lw06qBPpvPjFLuGN1Sn0iTv6IV6vkzTF3ipj37/kq3GcrCqOfe1ZAml+IyOEbrDbK
mpZg42c7tfI8BEvYfETkgynLM+N8m6/O3ZruMRhKkN/21reHuRY5IDuCDUf/wwgJ84R0D0FZA7u7
+1zpM8JKE8Fo49dLzq87dU22yIEjRJ3AqtjruKuZHUdMwaHHkSMMlwanY2Uj3UPH68F1Rg3Rh5Uc
NflmNlvKvjzO1g0Kx8Uwdzkub29ppVQUzXFfGB/TiYeGUMDWDyRQGOgLksItOef5wBYkmzNWQMy0
BQoqhsqH9p3HDIuXGe8FItR4xIUDtB7FVQ5LjneIVwNi4NaxGeByeMEuSSfYzHwuPo3vwXwQdxJB
x+SUB8W+M9hI01miGf6XU9cZXMUU5keXL6PaMOcFnlkesQE1H2P07RZ1z1M43f3/Ivi/WQQ1wdLB
0+K/WQRp6um+svD975fBX9/y5zIorN8tw7Ysx9EdU1XdabH7cxkU+u+6o7PQua6mWqah/8cqaP3u
2LYrVEsYqtAtmxfwt1XQ/J1V0XJYQFVDdw1T/7+sgsK0WVD/fhlUWf5UjQwxLw4XhePyKv5+GXSl
KaI6Q4yNbUGiE/GaughvGQ1+tTQS6K/J0M2GjsVBifDwDjV6cBU1FSbEmH1+M2AzZRAXxiF+/Qx8
QuV568SNd3FztPsg2hsEK5yqFrNQI15S2e3KBtxVacWCeFSycXkUUzY9ibWhwqSwaxdhq+CbrwIG
BKlE+c9w2hgRIgNZ4Frp0M4Dc9iBjqduPj8BCkbKbVknOx0BKQvYs4SRauz6MWTj5PH/LHIuRl1Q
yGTa5SabOogyok1ORsq2zThsqYp8tJCnhlA356HopgQo3jzhTY7Q0Njapo6vtNUWXuks7WIiHdrM
IbqOkZBF5gimx7tr6qAMVfES1JKxkcHMpWvWYWB+9QW0PWnCJKtp9hpUDCZKl+L5Id1d9xIcJLpI
GmrQ4EZizhqxo4VueZKOZpNkdoD809BBqdXOomcfg0wOyhEjg+PbpGsyGi06Uu9Fi69Xleyia89E
fYGW7QLCzmmgktmQghV8rArERso7Gd7ofBajiDBQes6D5/dMPgjX93FVI58g3MXK2C21gpFmTs/z
osEgTIQ20GbqdJw0GNxbJmUEaQbDLvcjysctk+/XwQWpI5PhBHC9BUagBP3k8ox5KJFCRFe9NdQj
8zjD0EL9LD1orOo9s2dN8V+UJvvK+qDkPaeIwaQ9QcvoAe1zC85PXF8q9Oo+cmDv2/yZopkQsGWw
cOpCzB3J4KLIO3qxzWylMwyoFQQgO0+AmBEgmyeZgpKSpGv+RIBvZYVnayrTKxoW0UK/CRP5oYsK
HnecyN2hegFzWHQAplQLR0voMJ0VDFJyPao2QcVe2cFcZ7RuMSsJCBkJ1WqMTN5cvEzC1B5yaQFv
oDJyIRrnYAvev6Ghs9tjv4/d8LUpeofWYRD+Y2IToIg4qZTG5PZKXjJyKjIs547rTMco5QpV+5AI
RpmxNh4SWta5KoCQu4Vz9LQR8k5Awi8nqZ21Q79M25w+PsueRzXbm5H2bYVPJieIEVkoN2zxpWnE
C+IkYTGZneaNGO15qZPFSzIiFYJpfjAUKy7/m4I416qcoKypR3aUGEG7qU91jEGPSe3W+OQwZDZN
GKmK83Q/RIpOIRyCgDP1nzIrubSc9BpiVQKECr4055ncWSP5/AZFXUi8t1Gtsj9KVlrGSiKaDFmG
nEupcMFrTvbmdKh3xYhwHtQdzQ3kwpihQmfpJTgR9koRKJM5Aif2SCsngVoR59TEvRrIb7L540Cg
4gagfydJzJXq6OQd7IGESKfNe/DYDj92FouOGyWNL7GmodLHMMa6aJTEfNgJhWO1KMOWs5krtIUE
JuebjP085+h3nNTqUoAK07gejQpSUWFHzEBwOXHmWZolvSRUHWVC3HsW+VVjVesk1WCSm9yD7dCS
ACpRpiPuWpNhfKlUYI4Hg/u7Z3cxWM5ToaAfiYQzTsZQTA3ohwrIygwZA6LamYV9H69aLy8Zs5KK
Z7YT19jl85F9kUNCLuCNie00W3QD3W2e5c6KatTmasNxSdoayhY6aMac1Uw4zhURpid70PDrGsQZ
zZxTspN+SpW6AMPGWlKSVHNSOGlJVUDOdEaCDnoPo7QebIbJUzm3Q7tXzjJTecqT7YcvTX4wHY1U
mlPfm1F5zcPo1tkNK09KRtzU1LOfCWemZEARU/UeuSP0VBx301JZhAx4M4aQrlHvu3Ch9zBLY6d7
HtPJ90o/Hhy3ZkfyQp1lzkfbWQnDkwZjwBCufRoQqqFZQhFfF0FXLbx0UoZ4eeZPk2xHpDK1d4mK
wpb70LsadotOotZTOTIrLgFNsm7bUoFPLBLqKcF+tDZAEt9meu2pCdMQGajzcAxPlVBX9FXGKu8E
d+rFdnriPBwX3J0X188N6dzCMLGeR/Gnyzr90IxI01VlUmcAyVvF92hl92xE48F3tVcUmMThNFNX
6peUS2g6eGJ2BnTRF4hXid+tpTVAl8BF3CQ88/rWMmZhwA1YqRB8i2Zl6L3BGFnFXVC/aMPZB0vl
ilyfFWpDeAne1jFVIlSwMF6VOuimwCqezLSNYBEOIRkNydDeFSdbkE3QcXpRIWvMtComnDf4l7QF
bRRJgz9F1A5FAIxwBi2/xKmOJa3UZuOISlJkMUUpyqr06brgodaA6zEd0io0rhVIOWXjfKhhbJwI
IYo2JlCeA7fpkkfK8ygxCNJyX3o3NgmrxnajZd6rWJcZmaS9Fq7GEL9zNOI97dh8+9WxFfXTCGyZ
JDT3vtfsC5EiNXbjT6KQBcXjEaBMa5enGJi0oFoyqNiVcWetTUmEIhk7qnJN/dlgNaC7Xjk7LnP0
rHKOqdUx+SNQQS5hYBsOYSWS5rz0YIaOlqUyJis4Lob+ox9E02AI90BCakpg+ZTx8BwkEb4IlcRQ
wANCpkehJ/qMs3A0ax3oon5iH20VobxoA+YcuYUFLM7NBcd2RuYeoWkBxnCuxrtmAI049O6iFj7T
o4SleaDm0UNxbw1E0XIYDlmRlHNIeVZSdDuPiFjWaS0MWB8yyGDv6hEqRQsD05HeAHWKeIvdLoyI
KvkoYa0vnYIrSx/JadQ51KJENbnZSWelVv/W6IGcq4SWsWXYnHj8AQYWAXDJcvzQFzaGEitNT+GU
wFTQnXguLaLCiSAmtGvN5WauQ/0edD7bsZxouy+cVac1T+OEMLLri0iZhpoT35iRVmFSjYL6C3rV
rOFEjD6DPFKzrgQmXURI/nrhYKZMSEJaJU8a+tekhXjsGClRrjhXMJAYcz9U6lnUJ5CJco5mxNbB
PQGDiJMSHNEoO2SoBs3Q9jtclxiWhQGeRlZELGVdYi0j+mGOcF29feeFYhHa9TDzxuilbxtxzRKT
1c9xf5oxZ2qJZE7AT/ZLw6hO3Ziby7FDhy8q31jKmulwhGRQyaBmObT1hYzjckGakTirFX8VOuWM
cUopvKeVnNl1CK4K1P9JEsI3hjfHGL2tq2Xu0vaMJz0Dy+JqZIwLpI6Z4ZOSq9ZUk7ZrtTcKdu/A
exsbkIR9Hjz3bNpM2YJRHiuTo7LSahBI4gJktMoUQWD9BCKChUfhMjLzmeLh1OictV3HyjoazGFV
9y2H6tDUZmZBK4HmjGu+kyBcir2osOQVlt24qSLKOwy5pe93RAYP2JqH5CSappQzJRC0nrP7jcII
f6ef3fMmcuZd4EkesYpgibd6UjGxOddkS8gvdCEWwjdH2yGn5N7L0UQP8Yd9r6ZiXtn9k1KxF1dH
JZoZEXvKAtUj6jMfxAiGpdi1R/pfAFu3YbZO+Uq9QbssuwCPIT+l8gUh9J6mEaunUT1wGJ3Llhl4
4ef5fGzYVdYF9sBBL+ei05yZKtq9ZhEPzDyS7H45V/o4WzXqSEUhBDBXgOpkyst2nPKfSbJPMhpw
K8avvVdSDOe/mhH7QHMMXjUDghqutRvL9jFVh0NTjOfQbsqDSZdowG6pdCd7m4rcUw2P/tQNTNXN
Gf6Gf/VFq8Pe4VpAl8htDDqjgW3JKyLegoT+aze23Ie8dTaOz/xbq1z1WHEbAJ/SR/zGdddT69W5
33GKidJzqpfSwo6sMlZy9UutKAYybBJTDfCrnI9ikEri0WpK84T/jy2eq6DTDx2e0h4+WNrD/Rj9
/h17FMAhydRzJBPBmvJkwnJo2wlPgU0gD+GylnywLoLGotAk6WOq6tsxuhiteiOmAgi+N85+5DxW
sEGDhJmVMNkmwlmDuk0wyEgwSOb8vJFzGXPg+mfr6jRDClhgvGmrsDXXacBNLfKdIhFhaqZAG4EN
0jZfEkl5suH2u0FJQZ5ADanTIF2yl2Ddi2sC/2q+bguDrYxfQgjLGW8PlRvsdUlVLYscmHnDXQ0J
RmCdTaLmnMfaWnlhSMUIeuNDFaaHhC34ybKDRVva3E86p9+y4GcHFRsF6V7bdsQUox60juUtTSa6
juP7jM2T7gCXzVyrDQCCmjx4XvJMGDKhYCoVVBxh1QVOwAYm1+FCB1FwCLiN9MG7B23kkE1WQCyC
USj43o5lZB3XjJVYdbStpjBYdn3EzpI2L6VivFZ3KrAJ8EQc71w4g/mwbyJclO1UmNTDGAK4OHLN
ysKY6W5OzBQxKya6osQgd/VAmeuR+VRXm9bLYOVB75iKGzrdpZrc7U5dDMrEbWmfkuTnnLjLzkGX
ia1QMDflyueQZe42NRU6fHCEh7lsoYZBv6okdP2w7N68siFo5ijUIo4OZQYq9Z8JXR4QVKttCHk4
KXuiE2UuFoqq7qPEdVdpQu9UE4ZrUWLgyCfuiCwCzrEyOruhBl/NHxzwRPW2c8ONxPUSJO6zHfkk
hVSiRX0cb2QDaQ1kOs+/7CBUcrokmoPAG0i1Zyo5ICRQXWtgTwosZXZWrgIHNn0ok70e0pkVeSCv
0iF40GuXtc2eHNPuiJtLUS9xM431q2bja3F7gntIQ5YaBEvf5TRqrwaz7Q/mgH0qKYWxK/Ap5a3s
NuyuqfLLSQdMK3DdfRHXFStE2/3gh6vK4F5PgC/sbAqYhMM5liGb2Sr1uh+6q9Ljwct6SJ2D6e4g
mvAW2FslULW5a/sxVlxopnXUYJXA06kMsFRRrjjYpaq56Orhc6RpiCF2uBh1NnZGAW81ld67l1Jr
pKjZwquU97KOppX0zEGIWWNu73i4uTbF85ZK+tLCUNMlwuancLcHwCATvYe1DAtjnhkOUax7GxoV
IDEyzl3tzk39rOox/DIGtL0G3alg+Sl1joJeizSryUXTU0o6hBWuDxeRWhR2uxz9OEA3YSRUDa0F
7L5fMLK0JmkpqltQY5F/jRqeMKoGikkOrrtr+pBqkyji+OTgiVKQyRa1LtuD71VnM8NMUrc8VlA6
eMBMNPQoRa+vqhb6QcTR3WSPUakS74vPosirkT1+DtXpip2e9N8ya+gZkjHyeMAZqw5R1VF9vCV1
UKlBxUMeZ8eyKrfFEKyRb0lgDIticL4SO/WWQaTCXR2SHH4iH6qpeqD0qkcn81JA1BHpYvYnitan
FDdU95RER+V9eU13d1LO1FWEwCVcfL9QMmXGSm28tlV17dHOhw5sqNeTPbVBTMeMrfM09hYiV/Hz
lGLtegncCwGLilNw1CgZJDaFUHwVXk0SSn2WfFacAHm0R9N+hFii3oC47WrIbO1RU9Bjxtjwed6Q
SSUGIGLa2L20DVcKI79Qp/IrV2N9bcO2qRvltU6beGFvuIDcjif9v7F3ZkuSIlm2/SJKAAVVeA23
wW02nyI84gWJyMxAmUGZ+fq7sKzbVdUPLf0B/YK4p0t6uJmB6tFz9l579MHQ9BzB6Rv+LLX73bEL
RP4D9gwnU9wJ0tBHivyXuK59FJDJz8LK75NNVKLQ+cg8OSFlkorsHIC+1Yip54K8JQ87DzX8NHPy
ZmUIx5Da3Js6oOO4t60lIe+nRg1hrJHtY0Tj3GITAkjGkXIzxZh+5pzMpLDZWU2f7iZ/3mQOOuyw
mr3btyyIvi1xn5IZMpDfaXc48sv1AWfNsuZoeC7qYhfyQZ9NJ29ZpUklHZNrljkMnGef3/kL5hLc
Jys6pFN8mNya3PTpm6k2PibjEVwBhfxP6qjwqYg9jvpedUoIXKLAuXsTQKyob9E82icrQXoixXNf
UgVKAlifOhnturXXmZQ/lIOYnDroS1biNtXBZ900Fu2nmfXAkM8acwvqgUz1flQ3bTGU9ks6sD5t
JsTnkvI7PZbT9NVGsqZwFo9GMzmvv3pquTcWG0iUdjiF2wlPK4WPzU4EfW5ibqQw+tgulhMNwY04
0Ngbb7MCABZ8MMZnfHFYaBkhlMB0k5hnfNfnIkUnBh/zE/AOJ6Sj6ul0OMH628yCNqKChp/mKJZ6
d/ySsARatFNLJwYAR+UvxldpxCfDvqsLgZihICuLtS1XLx2wXq+J31Zm4ZTpF5PHmHSD7FMlFtaY
oUA9lid3e8BcC70+zHGITstd9jjpSIiAuzZXP0oWrLNfePgmQrR9zP5o9+P4CqU5NnX/0/ZQX2Qd
dy0PHHs9ayTv8y9HyZOULuUpMUQqZtC9sAPKHlwTcjUdEzAS2Kmz1g57x89QzLtTdFBI++xYkquY
z5xxwYvaXkGPplQvPV7tba2xdBaVeB/L7kPX/bjR0KiCCelpMeM1HEzH+K7qYUaM1W8zqc/Aqm8D
q/sljMuDmZP3Kkv+GBMRPGVD/dfigkzihLeqbQCGZ3axd5Yiec9XMjlwkt3QBC9+VuPEm+i2lo5A
BsH9DeGLh1K7eMQ01gTTpT+l5IwWLR+zhbFwVsnb0LTe03zUIdkh0cDwXkAt6LyclDMV98epsTGE
BzTeFpE+p+EHXdUYShItFRJ2d3oyHC/9GnZ+PO8jq8ZLikcxaixUwCP0GcW4skomvaMvNK6Bf1Qv
cwc3GbhkbaX907gsGGUL6HQj33URv30SwbaeCF1oHFgmNblKzsAb5vVnqxFAunKctGl0Ez6nsrqk
gxjU9zKwv0P9+dV3dMREjbmxXQ/DNrkrQ9e+cwLq4DsB7H20uUKmugN1+lPs05LEZoDHJl62SeW8
DK35M8+hqYV5SRKI5N2YBGyI/Kj0Gpa51Hqf5aC3FDFaxiru0i2qaxCSK8h8adMmpDembfatduRH
y8f6xY8QdxF4AoNafNAYJEU65NSuquE5JUnBb0tAdD2KYdILHALbM51vhyk8i15172FKRu0zGYYs
C52iX7MKUsoeJ7xF6g+N9mNcstUFhaIdI7Od5fWMehtCXa1x3C0jHAqW88Lpv+s4/sNv9aaRw1uk
fAaolfOtmGgnEc5DH2dCQ+u3NC60zLm9XJ5rbYnXvPbR3tAdG5EriYHSMFETr5lnIrERdVEOvEc2
fRFL4tmoK//HvHg0d9v2UAb5Cl1BYV9j+3BzQIIxcISqL45D05tLrgU9X55Pw+SK+9gw7mAHQGi1
MEvH6jZzPtgwu+LewAFk+T2quUD4+wyrVUbnfeOIWWxT433ahIrscksQZMFuUkzxT1rYTH8qWJjz
DDE0oYfQ2OljcaVbaLGKS6SPvXsbbZfQXbcl4ajBkRlPvDI/rnAULHw4SQfKFY8qDfzYN/JgJac8
ne1NiLNnEzsu6077ZzhU2Zl+LvEgovkWUL18+b+R7/9q5Ova/+PId/iZ//pp/vyPke/6v/w98hX2
P3yhAoHkJfRdyfz2v0a+9j88zxMqDBj4OoHv+/818w3WH9mBjyJG+KFQ/OSfI1/l/YNvBbuBg+qF
H/z/UfT/QvYSOP8x7uWXe/yj/GXIbpgvC48/+t/HvXYEPZVJwUD7l/qs8O3j48IBm9wYEmpLLHy6
PybOs9PSyfMI0EDQXBQjHpgicw5UPiTzViDQctG31z7Ov7kFx02/ci7gjz9pb1bPBQ30yzDPFOV5
D7W5h9C2UFIjNIfjKZoIbw9drHhANx0oIuUmOb5nnmLZ5kx290crJJl+xBQUBLCDZGKsQ2P9UOuC
55Q0MBmR7Gggk2zaw5vsU711iljthkyW72WGwrm6lyroniuvu8Q9wrykGJyjjjPxxAG5Ac2QZnfY
E7iKQsP6rKfwEHkp9MNEbLLFcQ+6akraxMo8GRfBPEo+cZSq/eelip2NVfb64ERhenIjOAfwbNcp
Hn2kRNSKVLMu3jUKgh4dEIMMP8s3dioi4lOD+PXfbr5/fsj/rmViYv/fPlUPQVTge67H1uM48vHz
f9MyBSxktK47GwwIQtd2cqpDoOyt6gPnY/oSdx7tEhl8LnKaoOSWkDNCu9pHU3WKFky006A/2hrj
dRtwdnslXdF+qfzJZmsHUDR3Q7kNtHOKGi+mwQXhSJaTPg7CIaJPR5Di8BAHaWtRuzEykG3Ybjo6
qYkdTHe2uUIIzJsdlhqbQUaVeceg1owmfLFwlqJBRa+n5lxOsbnrbPEVUjLHqqglQLLmDGmVoOeG
MD07ylTXQg3+NrPoeI9lL16i9pb2vXfPRnIlij66D1PpEnBFBNXYIgwYRFLefaf/CKRBQzNxFKiV
vi1hZp7LOY+JK3G9H02b3/oSAObUswrHxNK99dnWcYDUlSv90PZmAhRapK65EfbZmSFLSBlj8h1p
eJ4au5h2xM13WhH414nyuRYOhLQeaIHXqRcUnTV5hn751sTJrzr30r1dVMR8zlWHnFWJY78EeiNJ
oTux/bSYLa+dU9W7ZPTpxhXUzPM42UdRahz9oe+DHRTk4qxvtCaN4t6ubSbpZem2cwI+URFF8jJM
JD6b6uhUcX8m5JNuhqg/RREgqp2y7yIYYyjYHFZGe9ZImUd9vaAOTxM0p3O1awwK1hEj535Z3/cp
ZboXp/CwjWoYojjTIYQgt+l8DMKaERLWO7cgwqhV/alenT+4YFXPzidjzcxUvedoN6+NRVrV7M6Q
5LPm1HmJwlo8kI8+DNfJoytP4xFMCVajJFe0ECjyh8AmHGP4vRRWsO9tdmpOz8MucrB1+0Bddtn6
6dhd8NeS5eJKZf3s1Pp1ipr6+xJCOR+7snqxy2DL4pdizHLBjXcD8G4LpQKhKDM4W0zayKnecxNd
kkwTXlyEy7m2tkEHMQhgQ/waN/307I6C6X2fzJ+q8kipSKOXhg4zGEB+qWs7OMHcEHOY0/UHO4Fp
x1/KCVXV53GEOB4J57MJxVeZ8bucMBYfymUKGIH1lQ2hyHYeXSYHKVgD4WGg23N7XGRP17FyFurK
JeKg3fvpjyRSsI6zq1rq9r2mS4oVRfersAW2h8md/cCZ+DosxHBrYDyMAXBgcBd856z9lNQhYBbT
vfrFlO5lkCRXMtb2fiyiszuOf8mIDuOokKdPqVee/XItUIYmOWYTM70ykP43IQAjQlMUCwcni/TH
pY3svWI6DwIwTcnGsXR+CmrJHLnqyUHU26ouzhaH7XO4XrKKLooT2f4mLEMbG4WKTzzAX2rrMHh+
/2ILzCJm4N1Ewwm/lmSdqM0xtdUDRVK0Qoom4sH0rFcrCXeoFXJqwPs3ekLeTOMVr9Sir0tOryJz
+zdeEmbYhG5j4iX5pqpzuIURSVVlrci6UwmxlAw9LeNfskD7F7V+1eBrAi4/jQygh2mUb27IjY68
pLrYHXxU67elFRtV1dLu8Cbedt5rTPvSXbF7S3ofqgWFX9FduyxYTma9RMaed16b/9SN45+CHjpg
3mfxLmvpKvZN2+web8jEZK8vBHBXMQ67/3nH8IK1Bvk33ZdEOSaRv4Y2tYjvcyKV/1kICJQ78bzU
0daL8HxZQl0YwdSoOBK6TMoUh3GyPlK3SF/oYRKAIyMyAujGJjODu9z1bRrY9XzRhxaAyj3LF39b
Rmxyich+NyWt6Np1o6vvp+NmWIJ0M1E3Y2bzNsw8OUVVJTqNEgOR0bOFPBV4l+gRy4ySHLC6zdpj
7/ufY+pZu4BJJc3rYNqbxLh4Ep1pH3n1WQnXvUR1zl05aPlUo797mnvzGaAm6Zidvhx0kaO1iHki
DFEdUHPsbG+lmMJtzxytLAqOWeUExynHLRRZ7i3tNElldrJCz9Ke4KRM7tOmNBvxh1Vn5WVmknPi
5n+SDmEqXhDjzI3p2HUFQ+a4Y7YmY9m+rmzK3P+jr9uI9U5g6SAh3AjfOcAj/B52IYnrdqUQzuMf
MbGwIdUiF2NTyXauGvJ3d761mU5JUmNQ1M6acPhFpveY4NrIH38z69EXp504tgWefVAhwpO+pFXE
nBRuvPbTi1+MX62uSU9NJNydzWDjS1nkcCAj+eEGbUffgxGQv0bhpjL+xd8QbZcsTU5W3F8zV6ck
PpXTuULP8mTAuFlV4tKvCO5EEoqPpAcfYtEdw6Gc6V2+Fm2DFCRRuTQoZAJEwA/7r25aH3rV+GeG
I2D03HliSwWDPUXYli1qurIf02NS8HgvHmBo3wzQacoAnoVCkmAfbbsT73Ew4jbioIpPUDJ/HcY/
h2jQ19wabkXJ2Y85p3f3igKv95xaONVm+xjH4rKEhHvEbUXIjpXhSLPYTZrkVyTEYcrIeHInsAph
HLw6CjJYNvc4Y2y1VVlpQTisQCek2buwsuwSgsLW84zIhL5f5o7zoSna+Mz/5h5m4Em2F0AHH0GE
WwV8uEDDc+ns8DjHLqbbruTV+k5yi5kkELrC8xMUEEabkFmr8JaMcCAuS3NIuyXEfGXb+87X4r3D
BdxIi9mYmo5Jz1h88IFG5JTuhDjWGawaw1glfzMVBpK2xi0DJmjCn9o5W0YEjB4tBa6yAIUwT0I9
Zb7E4hWMdNT1PB3jJTI7a0axSIAZoY4pi0FBeJSXk1bNmMJ/sxeY0DSRoZ6EVxT5Cxo82iOAnuM9
Wo4WvUkY46vFWtYoxNAe4ZD5YgLaB4DzzXRVTnoqlAcGgI7DsAzf5OyOjOtQpedlBjqOyuvekCCc
NIB2THoHt04bBHsz3mfVqYtMrfAycxj4UsuxY5SA0zoaIrIaaUR9KcusOK0av33ll8F1dpZga3k2
pRRSUVEG6TVxS7b3pAwBujBDHD3ConyncbedyMmSySYyX1IggQVjqH1NOM8laxl6mrKSmxqg35l6
LzsXrCB2E51EyT9AuCygmbhPzvGSJeelKVGne9Oav+Lqs+077Qy3sJ630gmK02IvxWkK8RXQ0wy4
6zjDuBE4Vceqz20gPyYUgUdUefFLPjSHcMbBWyWA5bGUtS8DYoe7so5LV6AgEEb9ogfxzaqUOPkZ
Wt3B1PydFVCHijZHNhUtBkFiFecIjENMU4cmJlLAkJWpY1TT9A1tw0W3N6swX7sQc6M/BrTGbTPt
GiYcX0p3jV5q7PYjgpffDvVvtwYDSISwTRtrNrvJwtwUhR7JpFH2uy9yOqVjkYMHK16qqCcruYv2
iONasg8PZu03yiZde5R5AjemQEc8U3GfQ+4DrETzH2nX9shlfkgPnnE4r0PGICXjwpqBSI7INQK5
+M9ywdvYhCFvBM8VzGa3Spyzq3mE3TkAVdwxS+KwwrqVt790YqvdJIxz7ll5CIxeUZsIWex1ko81
VR7tWI+7LG1/xNCtprnHM1AGtNG7adUPJP22aVUHyIJLu6b2Ffk9igZyezig7x0UaNvF0WSXW8VX
J8a/mEyuILg+IzGwiuxfrCGQOPAxduGvSvVr+UNaTUdQTj5gOGz8Kdw9bizM3UArjg6fwnEec4S5
jzerRqeKltI+hdRXp7mQlzTyomPR99A1Bv9Gz0ydq3B460onPLXtZB1qXmOYz8d6HfWa9TJEeNEb
X1Rbby7xqcZJ9yyC8hz1oXdk+I6X2DQwRnsvgKgWwhdwFr0ab/OIQYvH9AmULs8c/Y3wXFqY3GgC
h6D4B/fWF852kOYvoQuCT6cZ62NcrYQT5IqI9RKxRb6NjqYhanCw+xpoVrDB8uNcltZD9ruG/bGl
bbMKHBDJ6mQOOZh7RVxfy8bzdkWqGEWk449kZGOoOVhchiL8DDfOEpJMpC196plpDBy8OCjQlnSz
fEUw8Iy2tnM3Frq+fNTOpQrUq4WiGX9r196Zv3q7bEKpgB2ylizh7pycA/SrOzf0oA5ZYzsjORDB
6XGZ0d9KqcdbOSVQmZvskpYBTsYYrZK3QLWaJOMnXN3uIZ9zHP5tVjzbaUcDt5PAakiFmZ7qFJDk
4zKWYbDzZHO3jAufQgI1Q+0UEhaEQSif1g69nZB5E6l9buYQCVqSX2s1OPsSavOxS9TXmb7Tc0zH
0h7QCtiDU9zKmQb4AAmqXdZxu66ZypvQ7MtZtheXaIpubC81e9ncdqT5kbxtBYFHxmdof2nqpNsO
JWPlUntIdtGPDO3ChlSpixVY3+pWo4YQHqLIpbHBZLaMoceM6KNqnC6dNyOldVDk/6sKj2aNFJnk
QnupYEBYongr6/YMIH6Xdl15rVTaPnd1677GE1usbtKPohpvxmSAwVYizuPEAcd+M2bs1MswB6dm
rq9LH+jnYPjDzor+qvdBlcjvjcb8PTMLHuNpO8SMduV89UvIa7UqX0ZdNhdRVd9zvKn5up2JHvwc
1JTYcRhbF31JR5wzGDMSyqB5/pm54C453ezKdNbcshm3gSu3FfaJVYF4lwHhL/b+Uco6wKkujD2f
dGKAytSY2G2PzFuH0uHZOE7yQsckKwZmWWJEEzyu5n7LaZ5t+mtAJokbjWMCjkXXEr4ovGdPZdDz
pvxip3lxsefuV1Y3M4yfoUERunhbDXHyJEzp4YpGE5VUvuUhEpiRvaUaQ5RrvgVZF+0eC5ypm+Qw
rKnAth+c/cpC4qjZrOI1TYgqEBR3pY6dwnePZgpwC8dCbJamv+YpltOe8KytTJV3Roeu4KhX8PjW
hfNxqUqGMEKzz9UulWDQIVkMR6r0ZHZsJh2mcUCo++KK/KyIdXyzXIlBtPSKp45qN0vi7NKFdXah
LP9TtP2469xuoPbsgG25LPBTjIAthDZjGs56PV3xkopu8/evRxbDGbyQzt1miE97Clp23eXiOc8Y
b1Z2yYaSFtVyjmzVnlb5kDR6OGDvO9bREpPkByoBGKc/UBY+Ll7NlhUHy2WqqmIjUX/tqPQasI5Z
dy7qkWFXKdu9Vyevgxytk4diHSorErXHkua6cvVPZKiLJS9RsAjs9EwyeAsvs8fi85ZbzC+62UDX
SZ2fw7S0rKr+cOWMNlytqOT0wPJaOwtHjQjt9ReZufbVGhIMMfQPN7Q6f3QOFHNeSHwxc1ttpBXB
lq8ES8t6eXw1hKBakwrMpOdH3i7v6ZCkTkJ+o4rJP1/5kz4g4Ztlg/cLsFrQ7kkuggH5WzBMyU0B
kp9aHtYqVdcmm6drKZOb/ZmnefPZLXDI4wHEzOC+xw1vfzfE9gvnJkIisAFt5kR+m0Wl36LaTW7Z
QPiShzq9tpvh0BdLfWlNQrZWWF1TqrKb3ZryRll6as10NGiVL6XfmheBLAGcr9yhgbHvYZASeDMX
v3oNecHlhHoMZPNH0hTPbpCT/dbq97KbnHvsRHerAJZnuaiFmoiYH6+mXuQEe8xLfrnJu2Bvcvej
iKm3GttyiWmY3EPs/2IwywmqInvhSeQ8pQV4DqOAU+UZYXI+u9KXIcGl6K/lhlPn8rJYatzVmCU4
FhgUOKkiUWYxL4NxsnsxouXIJ+elt5L5mTvR2eRBYd0w+vQmAx0qcGPiZWGHCuE/BBW/v+FPwVuz
IgSl8u0n2TdAwZYs06dGrzMg3lOQYSsXo15ZzGJBX+BiVdnH3vDbGwXZraMExOmkYInm3ru660Uy
nN9l7EzMVMNtYsVgGt2aA5lbz6caSuKUppLWHpc8wrQwKf0bcVjzVDa0i4oxwnHK1i4rnhiN9ev8
qN2WvL8mReE8L25pW8c8J2I9WqJT7n7rZ8E+NSc0OMfqax7VFTNZLquoBqUIPiC2vv0yeub8uBDy
eVfaGD7IvmJ+avfnLC/bA0YoD1FDJC48E8+IOq7W2NkwC9Bj6cVbW5gIPUZLLZR4VbNPnVihpCG3
WmkOkYE9WDOEKwRbGKbQDfi2haOm+5y6sNhHIRStteD/4vQ29OsoSe/VAkswY4rxRQ0WI2vddtGX
Wczg3MyYQtMOfo+RYx97UJgol5YZLcAcvLZGgVlZ6lO5EG4ULe6pr9VrN83xC02zgc5PjjMFncf3
QPxcP+0sK4Kvod3/kDxTG0g+BmxvNgCvcT34wRHHCUcAD/Yhe0r3Yy6NuLjLPWjayX9yTPJUx5ze
pa27a95ghaKZH+zqyjhPbNyUoClpZ0mK/fXxSWnpfq7F3zNyiQr2KDMft3bzSzTQ5kaRxkQ+94n4
tBb3MFnzOwK4irO2rd98Q75DFxFnMjZXLwndtcrTh7yYvytmtz9IOYl9glTsvPdwhDTZqaq/RXlT
XBrvUkWtdfEmxHi6n77VLkyFcr2kvXF2uL7frcWLTtYcBPBDu4flpzxyILok2hquNh3kiyNeJ8MJ
icNUc06CqjmXGA+IhgInW6XytGQS8qcYhq2MfJ/Z6PBFG7YVUXvJNSqvmeVn9wiv16awSP57fNu1
nbom4TcOY8M5iqvxnHeO91TSdSWmDYxa12cfCfSgl2mHEOuiOzOCOpvWum7qyJlEBVY5WfPeJcH4
6sIb8Vm+VA7bJEmAweA1pGurMQ3GdievyXqxKASacNFHxzSQUHkLH6elCezByZ6IBqySutrR0NVb
t4IFnJjwJUyJdELqPp4Cqzq0lqNvLqSzkVsb1Y3M2Uq5xHFWnJsJoLgZdbV7vCicdHIXNf1fWRhC
KxLZ3nX0fPajuuAl1M3O9JV4cb0RdAyqLisvCmg52tyDokF30ZbLhx9Dlorzt44G7124WbvDYQbR
Safh8+A2f3hdnN4aVanDktokZcTx3Tfxsq8kJmbqbtAhgmWJtksPPoBP0i+R0i0OLo7SP2ltbdvG
tLdMa6YPZlR7zh/ujqYb8kDdYTjrx1WuemwyOf0p8uRnRhj361w7Wx17MK6lFF8Fro/CtQ/ULNOr
n4B1zh3uZXasG0iM9FVR+n8RUxIyZaC+S50yPbRCQPgO3A+bkPInJ/O4tWeXQFaOaCopmktLLk85
0mX4YokmJBsTKvUEK95pw30wg+d3fe8vhYrubBMt5pccc1Ud609ml28Z7PlMOjXR1mG2TRsQhaIS
7SH1u52pIOlDA1yw43OjtX7q3Jv1kitM4EX/DTJ1cuAmrt4Wz4m2PMHDU1WmAiloc284bJ4el7Ln
aCUTlyhsbzFnrHuCE99ElE0oGzwojKnaFIbyY7Dy92XcE6dR/L3ZPba9UrqcC+1jB7jsVNYmO08l
BpGlX9Fm1i+rrcRuLAaoBsUEz2rtcUxeNrK8Twoupixu05CXt7FJIdSE0z52yg82c/UTpF8MTo1m
yz7WsLmr3vpEDEbNL8JlF0jO10g0vjrZdGWul73M0kSnMMx/D7Y/nL0eqQeuTMEt/hTqMD/R1UXM
EAx2QqQNWJQg6AlCq/uz7yE69lxOrNZotdckMZtQJnyMfdY/s+SuDJMo/iziUR+XpNKvXoQPZl6k
2fldGt/8QLUb383BpNFNeQqKernMlngOvCa8PC754AEUUyQveqkhBSHuXj0bQaIINS6UmnXCiv2R
NEfeIV1kFGd1pk6NFXJPIGhD+stYvBv2PDXBS1ggstNdT9ifglrSruUbmT6/06pyEXbguXq8oQgW
ixvNzv7EwObYpBSbppJU9yp38OgxzIcPwVzM1V4Dq4/bB+q2DTu45GjtcPQ9tayRJ1UCE1rvu6Ie
OvMliVmZ3JScMukj4DZBByOnICM7ZmlR6yWquhgt3bQdcUPbxjtpZbM0ruvj46twXSSzpJ82Y+2Q
x7I2X4bRhMegxzOw+ORjDVZvzrOcGKfNDeOv9VtXmp8xKK/949RrI1BB4jPQpokapouowcJzDHrk
7OXdP7/SiWwOjcxOcK5hBlZrnZ57YXzhrfvRCT86YcLKD72FJnXyiJTIGuuZ+a7BeOzRRk1pI53d
FExjkLThRSfiL7ulFUr/J3yznOoWo0r8IarpFLVsFdMk7Vs/Qbftoj451sCQL6XVncwsXrWlztoy
06mjB0whxrHBzPSmkgyQh+PXb46J8kNehu9p7ktOVFQebOCA3Mo8fpVMBlvAcZClT3WWd28G6DVt
x540d+bFb2jRpkBrAusr/9fo7oJ2ps/vBd3GzSb0Dzxa28dIt5SWC96TBCY3rujLV6E6rA7QfJ1N
LWUIPDmg5UpPNrn47oGazz7xguzT4ystBV851e/WJa3AWSL/tKyXZB05mSG9OboipbCGt4spWBwj
vczH6bUKOosEFJlmmyWm1+NaM1NfwoeavTcRbdI7xrunmvb+EtJScVRF6Dh24d2klfXce9SEIUbw
Lxw1wxdq5Pm5CSPI7et4qRr8v3Ld+fvHd4qea7vqocO6I/ksz8rn0J0RV5bLGdF4esgCr2AQxyVU
tSZFQX+yW7eXcr10iONkWNPLnBWYQ3/237usJyPTaytAi0F6qY1vn2l3v/naZ9UYeKemLoMJ+Cwx
fX1WWciMpsi/xr4kzoeEH6Ftc448vnv8Jwryd3QUvkQfEEXbqLKjc6FKBORhslOyNUedRNHZ8+r0
2Y69V5xZ5Km2dTyfHhe/NziheyfEjc2Ral+myV1aPb7MZ0zfZMCkWUNeJV912txqvSQ4NSp9DnKl
z4+v8kXn+1m6vyZLYrDwnHdm0dP1sfjQh27hKiMir9w8vFhmDNmOgXet3zn0Ip5UR8B7vi73ne1K
NL6G3aOKsawbZtMQMF0ooN36pZeBg2rW9X5e22f5o5JfL7IOI+It+ovnRV/HWUBGdaAvbEczsnM7
H267xCfHEFLiTgNpL5wbNgVwhKc+QTms+q445w2mXUILCcJzSQrMZRecyvXiLz7A0iT9lRbWOrxK
vJOIPHEaQ6x4YyMO2mr5A5Xp8Kd3PaloXUznci3crTz0N1HNYOMxJn1conmxSd78NRs6d49143Gp
wxGSfW/edNhT65XzyzS1+VeHXso8NMcZjMUuVJkcV5XTlbscjkNG1uT66mEXQfVhuv20SCdYc22c
fjtrY9G5X22UUqo9DpEWamStzlkcT84usWObbIA4/Lt7+GghsmKqdnBPbPA1vYWJ8J0koEiIJrg0
Tl2fHheqPdbwOkepP2S/qxaXzr8uLepHiHrDa2MzBUOlP74+LiKw3vtAwKlQo/MCf2CYyW3LW+KI
OsbIT4jb618lTNykSZxNm9di5/NMvit/fsrpA74GHilqVoFrSo4lVKN02EZWB/YZu+BRmEwdVWiJ
HRLNT5t/8Rp4U/r3xUzFvnesH8Rd/wBMb352hjGoiqcPBLrj1nVTZv9uTsyWG0j0EwvhAPXsvTSK
A4/Ug/UysJ3FEjHH0vv2dx958pNqY31GTLm1Uzk7uKHQpiMJ8Y8cTTFNGFVs6772D/OqSXhcUIZV
BD1ZX1rhH1ghbabWiCa6nEABjmvkK41zsU1s5CJtH9Xvc+S1Ry/xXpJO7Rh6O0dktS5+JL56XEbo
YZ7F4SQKj8nEShM7bXo1LrNBXAkdIUPMvJc1dVqP46sd2JBSAqa4tepciLBMO8JGJS+54yX7qTLo
wLv5n83fMoqdJ10EBXoHuzzMAIL/tbk0KOye83E5JR+PQokIXXlvsuruE6B06nssO48RkVf8VQaN
JNpJEO6Ng4EhE94CNilz8nR/oBcSXQcoaPPgoJAKjH1NSAK8ZcZKDxEG4NWZ7O5UIUu8SwyYKr8q
nlXKKNceGuvmUFkk6/mvSIgjCHTJUKzEEQCUoN0tab5B1Wfgcv7q/Bwbas7Av6Qfh0Z8ECdR8QRX
TfYN6xY6wmFOgIkyGq7r6BCXP0UclW+FXOiv+28qyO01qYPurtsHf/rNElyzoujxeybzixuibOrt
8KVvx+WY+oT3yZaqaRKXQUIjNVNM/WHIBQA44Hubv6d88v9xdV7LdePaFv0iVjGHV+2cg4LbfmE5
MgeQYPz6O0D1aVfdF9SWz+luWSIBrLXmHDN9Ndy+PdIzphAIgRJWRM9spqQD6NBY6VFiv/EVZc4P
VQXBi/riefRsE6UhWVROWQbpyZd1vVnua8tiBfTwuS3RAZ99sjXNSbKJhnRrp/A1KfQsgaYfFys3
jvVNNYEe7U35o0/94m73amwdaMlRY+LpaAL/cmeIQ9G2+aMpwh9uC6rYQDGNRibg9KeerIVqOjHJ
/p72gi5X6d46yT9tqj5E1kXuxTe+/H1y+MFPR71CWwcFNC3+oevAjXQ8xSoByQDe86UrAhr0Lg9G
zjxvh3Lm6dFIIyQzLDgIXXNTEsDF5NAOEXnT8+GHHbXFqSxAPmYooIlPZZIuzak/NC4IGFu27cUT
dI1zD0xBQoNnQ6U9vOl1tRKza/Ou86MYjdF5bafqx6Qn2t5n5EZao4aZVN0GTIOkDWBv+Mh06P8D
xHUALIyWY689WznWTPy3422Mxyv6vuxh2N3PMcm6I72l7IGnkPYUSI1N1kFsSTT/OVqyfA9qxEom
wp5s0skIQeF2C0xPw1ub5KcRPVsrg03GhRTbEr4sbMv6HwOQzLoWZWQzjDejQxn0v4fO/GIlfnTq
VCPfyQXSJJcJOA2po04H/rh8QrqTkzGnBavAPIRKxLQsEfegU5og0ouC/NHquCNs5l1faHVs5jkb
TjbX+nWj+SkuAJI4qs7rT71H/Wb3eHcTzawvsx+Ji6EWryu3sU9GnsgiiPehOZzQzn4E/eDC5Wav
B8LJSbssbtOApNG4lW1QAJOf4TcN9hVdbhK7hgps2k9ph9ORwMVu/6nZE8h/jyHNxnOaDdtezu7V
tbr4te3KGJlMhpWy0etHraGvNHJk7dASeOmwnyFOSvJkPbhUENhCKWcyXDOCpvN7k8cAddn6cO7R
WkHEgLWEK/Ty1NY5volgcudNmfFczB1i3lXkZ7Ae0uAYGdnBccLwkA9UNRJ6zKcalHs8kVEZ8xbE
Wy/s5fPJVdVDE5rBORC8I3RgdpMsLCbAuYMSFaGiEmm4WJ3w+TYCNf1UEVqrBewvGtIvcFe50GCE
SKv9KD96docyMaZHa8BvoqhLPuVhc9iCRZhAnXQmdVgipb/JoXDekTwZ20h5cc2m2lv11HGbjOmL
eRYovp5RUuwBNYkKZuF6Y041SQNo76oMa1ktdOsszV4DElNT0WX4Wc2aQmnjh9V8lMVgfz5o6czk
uA3JXk9NtlhTXZLEkJgMfuJn5zmkRzhe94oWsn52812rJvc4KSFPGtG4bSPfv+DGzW4Woqi8wOIW
jPXXtPK1szBmGIENuX9mMUMDDPGYYPCAju0dAhM+hmzs+OJmtr5rppr7JVKV68RTuDbSn0FnB3fb
Nt1dzxWBhC8u33LmeEkNdCyyI94w7/wOWjfIJNm4e53YSPaxRD4Hv8B2psHyD0ObPJlSvtZ9i4rI
Mgk7mhsDaRPtXrPRb2XlpFt0Rp1SVfboUtTwvAAgfHNC7bWL4I/nVcw2Z3J6LiNID8v6irPJ+tQF
Bt3bMA3GP6FN+8Jkd/Ql6ahYWL4wq5N3nGXZKkNp+zrkoWKZrPK+iX6FnImrxtX1+1zYw6ZG5YOz
1nyPSC+wIXw9BtF3T+aROyeBQCH14S2eyas3SRjqeunTzQrde9MVxdoZuYfVpT1vZlWkZIwNbIrh
z78JJbi4OuptQxX5cOJeXgIN4q8lYEV30sRx1XTlb8eUv2iPvCzjkTbx/HuL+KLDiV1HA9qUqfj3
U9virx+Z7eyG3PpldVXJSRQat2UhGgKWcImvTOjxr3mqjLekttxnbYCGbmxs1nPrvLqmrRLYav89
cbmp6Y1xbCT+bQTm7RdDjJxec/suKzYhbwZ0btUnTVQtMrfOe+aSzrQYibASnb+moDLfE/SlkJ7b
b5OrF3uGQ/W7bgTPIcznH0Og3Svd/zUWMKuW77GxOv4lRnXWQxNh9MwzG/GLedIY3VsBfUeUoCaB
zAAz3CEtL33W3Gwl4ex0NKEiMle1xkxmLgZzvQjVkC6VjB2mBnGF+d6XJnYwcBVXz5H7cUINmCop
b2h0r8hESWwcUbRX9BioYEvI4/xXDRtUft5P3zRmPF5sJ+iiOf/rpkCvo6FdD5BUuSNin6mQX6za
Icw0iMlrt1KXljoICephDVeZGaxlnrkbkTvEWg+D9zD1DIRcKra6j1pP+OUlH8zhKZmhHX1tBCON
nZnX5l6q/1jVbyiwCC2rffjLMkWbGsUxOpVRPGqz/tXTnMYFHr9asJ4VaoLphmkVp6CEpeYjSTsI
OrGHzi2+Gih7CWwBbolEyn8gIMc5J7XvdWK7x7CgfAiGsnzTiuKPCTKdfcqOjyU3npULZJt0B9c+
ukMbfNAj+MjtLLylDXp7J2NJ257QaubGk1FWryElyCr1kO4muov9Y4pjst9E8tD8cD11XnUrA4MA
dX7w2NUae1cPeDEzT482ntlxuCYJ0+/KJ3L9sybgqUTQ3uV0JWJj+CcucToguO7ujmiZCYm53gPU
etUtqe2WvdJx0Wb4WnywM9QAuoHBW8RO/s0KARUkWaptnQhCqY1Y+gkY5UGrpH5ttW77d/QccIuG
HJeCgEF4+PkaVqbj7vQJiR0iumFV+M6XCelaTw5sDAt5ggiimQlpW1MBJ8RFspTl6ZY39ZB0A2nn
atJZ1doNhhDJM0roFsfdF/Xy7J0pTLjsT39KqYc30WjhjbFUvuq73Nouf1YzIES4YV7M2ndvtU1a
MeoCxgk52ClmT1xqq+KdARB5VW7ufU3Fhy8eU3fnUJq/x1YHoy+Be1CP2dOYtG9BF7horQrzAy3y
OpEzgfY9pKEo1W6+T8qymQ7TWVdLH7d4dRPrlf/YRNBO5sNEKqj9ohQvPq01dnS1obmZ5+06zl6S
yzzn7gTQgpSFZlkc5aMRDihcu2nOJV0VBtQsTDo1zHnZR8AxX40Q6FL1kxmLWlPSIyKecjTigVr0
YDwG6J6OxHRZ28jUSVvkznmtiLt6A/VfbC1GAjjReSAwerYrOJvOvdfzrwyO9CMeIOe+LOlkkyuj
d3u3ORuy75URnIapzJMvnQXgcMq65OR2tbnrEjM+Bd5UrtMZ5ljJNsD1WJl7umLctVnSHJamTlp6
BGDFJH/mOcY9NxjFIfbl2VZKUskIXoQTYSLqKimWoVgmyr3NvwJ3qXlCaGmelk/aoEuKdrppabFz
Gr0hagTMAVRbFk7NiFw75DJL2brwPZZP1kh/PPIllXjr09DtubRcRjiVF9p5+hyho1LYIFosu6VP
NfdMgmkDv06BNA8tTopzNyUH6ZnuLQbaYQmuXdyoL0oKjhfT+pkHcjwtS5Za/34q1KdSePRFrX7j
aSj8Vqh97Q7FVJ6Z264ugrvkRbtLw0LCNvuvQcbLIpke9Sg5Hl6fTrtmpseMeGSticg58z8S06IW
ml029yv9q+1ODHIq7di743zOlMZjWZYv9YrAiqk91diOCI6tmv5s2dMDi7qzom3+y22m4dSP3nAy
unjce329F3k08yxQQE0YMYuX5evaeEVi0B5rX48ZkEd9ylwXWDoA8fYFsUlydseyUAMPjhCC26Nk
rDLSSwIDDpv0Tr1aUDl5p9SiBC3moYEvKbSjBYEzSDPzFqL4BObjuGvXVWgh7Jy7PCAgaZmMAb2w
rpYLNd+frknRmgg0bm5NmhZA1FGU9secyoChsin3jtN/YDR09q7pOQ/NpssTsE25yVoS1/1P4enh
rmhhlTXgUW0vqr+UAZNfWfs20ex4VJIBZgU0VQCWLcPhZQ6xzHlau3lQf1o7txOMHGJQizGToGOL
5kYiPwg7JpeLq5+xphrng5tqzkv3PwlLMCZjgjmvTFGM/G9pQGedwCckGCV0iho1ahgc1LUktS9f
mK9oQjRStpQwzi2rf/DahrtyUSFIMwK6WquQgHIkY7ZgtswN7bgsFaLAYwdfEKU0U0VZbvJoYAhj
6+dlGSELnUHCoBiFfGVajaLOlVfbUHxIN/WRZvJlXhO9JQeEoYElAfnYkYPni8c16El091P6xP+1
RZdPWEaQR0g73fy/V7dDtbliRouKWs0wFtXRsqRT9ieqIxuxdZ49AyZkhJHwgs1DQK3ud9+HHKUA
TeVX9FcfkUZ7OCHgvc4a96mBvt3Xvfr9CjnR/tWpkkzAR8sF8O99ME5JAYwr47AcRTmu+nWY1FjG
G5sERZAHi7DA1NwfQIYv/RBkx66EkdUEJThMZZHwO6Zay70U7C9bQBPXB2do6nViFMVGFk68G3WS
g6IhsPZZ6JFkA+NkZbnS3kZwQS66H1IojQ5BWY05H2iJPOgpSXJx3HSLCCFahd3kXV0H87jm48Tb
oezqfuX0jmtMFU8trQBK+RBRC36A93bsAuLF/1Q22ESkN/G7GTkj7wgdfk7g5cBJasxI6D1IpfOs
91nvzB/LhyzRgZqGJZeslB8as9YBiIjCGGomKLg6CtfjMIxECI5nWs7uyIzOJtFC3SptRpK6BdUQ
2lG0AXsZ4d3xmv3oTkemxdlGTg7eVZ99Oven7FMR4kcNPPA2zHezX/hPGJsb2rDVfvKmZO1mdQTw
S5XulqETgKta/mU4g7NC9YXCqBvOqZINLAteSLrZwMIBQT6M0u0PRTjwS5Jcb/GtKl1OQPGbc0Jp
Ne9QhoYOGxU1pfrP5BAUmBal2sUoteHNgnY4pavF9bVYq2yJUbKmFSzxHa98R2MY2RaWd3qkKbSg
5cVZ3pmyYXbtNkkLOqCOTo5alk+DiKJTlJO91QLt4NLYRCu98JL9LAId/1ZaX4zUw41nxdOxqn4u
AsaRzTmFOEBncPqW0SiAy8KVJbCrATeBG6ABYRkjGOp2nQXraizbbeX3FeUr2eiDEfpvsD/eLwcR
OOlzWchzQGvsZdTlTb82K2bO9LRncbRme98oEfeyRBUWjswLrnVIpbHKWrs8DbreX6f/FojUpyHq
CJyJf6KvAJBa8f3cwradVz6MYbagxrnZVaEdg57uRUYn9ZzRRjpgztnHknyAFCUGWiO6VMtixjVR
2Qbq5DyXtFT0lBZgTNROJ4zgAvznF/1rd986Inzgw9MeeKv3DyFq1Jn4YS5D51iXLLKLQ4EG7bD0
oxMy7YLwYoqAx9LPEL0nhfMyQnF6cefWp1ErML6FtrmzhnFUMnr630vzQg0sMuFP+0gnjNLBKMJs
K4bC1RJszpUJLQDN78Rg++sEEKZKD4yNhwH4s/2A0YAqhr83JFP/uCw6PcrxFxc1/bWZRb1BBmlf
p7rP9xUQQH/wvTN/rl8aSX9MK98Fz/gh7MSZYUJ8TtULsCyh+jKhElKgpR4JsUOoS6UN+6GcyR+P
LbUNOD+tyLnXdkCJ0ubirdaqq7CG+ul5KTnuyBeQ78IusWLX2DR05TR38ggWCoE2LV0/zY45lmNr
X+vW90FozsNHeH7JgvS8fJXxnZ10I/pTGsTLdnlv4T6U1rvICr70AmvnWdhlmD8Uap6/iCtlNr80
MWBvZJn8EKfxx1hfJ/4TdaNqQf+VcY9x8Dr2ioikcntSOSbQSDe23uxGhkNvJQmcZWp7t+UrIVrl
lWkwz7neZvldSpRpdzkT0krfdGeVuBTGpGq9VZNGyRE/MS4jdXcd5nY6sIXuY+Tju7CpfsxZCyxj
xO+69WtUw9YQTwZQ4ZytGf1QqP5smkyf/GhuGMudo0oaRoXozaPUGU8+58w+9wJ2m4lteG40D9gH
cbbz6HtwQwPa6oMjKIESb4Ovh/kJnQxy2OzwQRWAsXWSt9EYLHBKlo+9q09++REGTvUeFH2yd/IF
H1JbkFzwn1AzJOQ/QprvYvT4RuS8ak719Low/GqhvuBHTewrrsz7stCWDbAiRe+dn+ybpbmvBU+h
+TZGUbu5pqrpIf5olVbAYkddJskwMiVkV5+AwbYJi1crMP8pPSRUY48xwG6wXOORJ/nJn5kM1hro
dzCBFuwhER1pn8WXGXHTJq5+z2nnnippRc+hguELfbX53lbeo8+zDyfO7X0GW/RZUs5SJKljUkmB
API326HmlpvzzDrU/Q9qaWdvaMlNOmW5j1N4kU5tTf/oLrkY1h/8E+7XHu/j1s17Y59axdFujfmB
rfmnHcnyQCUzn+DqZHddufCKAnpShXj5vvyZ52cncKn2vioDxh6xQ8r52KL91yJ93WUERuZ1ExJz
EDbnKvF+67NkHkqbEBJvyFQJpql0qMjNRrgXk3nLRY5AWnxpjltPkIBG7V2f53lCNRn0I/gtpgWV
4hnixmwvhf+aCbwXnVILJxa9rHqyuF1H5cYJEx2g/P/McwIeJsBFjtYNz684zGK6hDaxanFJqJLV
81giec2OwjN91NQzgSKZwezvv6G7H/s2MPOeHC+jxfeeALdVW63hhtkZe94Z0TkcmVY2m+XPM9It
bVAVXWYpI2qhQVrjfsD1OFwVyUROGoqtE7LsHFu7KZBb8/szCvyHjsM0TQ0ly8zgZOim3+h5QbQr
QQTIK6YIJfACuq9yrbk0MrKKln/FUCFzkXPjhSJkneb2yzJgyj4l2uwnug2QIPAgJS2l4VIkFvrw
ZIZtbLUhuDN+rHagiAF9GgN8mU+Ega+I58toIFEDhbhVFAqtUNb6MNtB00nxiLVyN9Je3APvQOlK
IbSdExJVC5eDVyj7vW4BFranZlwvX3Z9I3ZD1zQvcSonvHXJhDM0Z4QLI6NMabtKpm0xEju+D1Mw
WYoFAJ8ibrD1+b1/pvxxz2DOPZP+t1oWr0MlmfLMZkqCGv9H+sA026wE6UuO6Rxzr3wzNNFfpoSM
L09CuIMGIjx48lm+K2v5UXR0XgINzU8z4zDoB93hwsr2VAJ7gzbM7rrWUtM+4Kw5gH2C39wG71FL
XGMirYogTTd/z5DMM/ypUK3S5dogdEjXvZ9NJzvpppMXy2FlWfBKJqWNiZVKJlcxECQHfA2yUAdk
SI0Xhjkiq8pWwS27AZ3DOBrla9LX5SuacW1lFjl3NWmar1Nm9Ws/1ZNN24nfWtfbz15P9T3AyJQ6
ObWfIPOyh2l9SwwzOcQ9YXjQ2XYgIX9hjnKTncHRImpcTwIy6Dmdgt+GwSPhKBXJshTuAyR4fPR1
E/UytiCieDyY2FLd0fKu045mUd6cpYNObFIE6BlScjPpH00a3FG25IeKB+rh2cHvBh3zVleEFp+X
7FCGMQ4njWlTwZn42WaH2cffAvNo0l7N5UhBKIAgC9R0Cnx23c14weG9npseND74JvqmWp5/FG2I
UEVOj4I97x7BtRzz9qPzmdpaA+nIy2Lndk+CWPdem9yqQ8PECIWi9p4ENENdU3xn44I/14bvmo2L
mHCS8kblyuKZB9nn02kIp3c0y/0uSBUAO9S6E9ftclWmuDoWr06vxIRFmP504+61ovo49aV3drhe
r0yrvtbqbomwiY271uwtCtufxZQwJJOiORm4pnG72f8w8EbX2I9rq8RvNrRGeIoFZ57XthWgNOSP
VewiPMfydDDhaVwaPDpSdEQz+FhATbMPNiA1kPMXQHkAeHTlqRsqmNBy+hNW0A03dlKEKw58yu85
SQFD2MbOtT3zmCgdWJ6laNJs4pMKF6lPo+NqqNVSipoKiiY0hI/WQh+nTA/YiCFRojx+kbFjH0km
YNRr6D2CY9B12H6cI61u50idZW2KGpAmIFGKJi91kP35v5HzmsccQcNx+WRQIB+mhXozus++tZot
w059LZsMZK6e6HRbUNwDHXtgGv9tNFhYBfT0Q+WG8yqWcHBqVAFOa91NECEvIUya7SLxWRZmo2Ll
pHq8odW2SvNpPrdJTaj6YGv+yoPlscYGaF7ktpg9ebacH4uNmhtrdoFoJ46mZt+pdNCxovTjeW6j
a+im1DtWl++p9PapLb1HOEzOgS5ywy1j29fC2ra1+x50OMQsYLYuyim9OAnUlY2zalvnh2lE9W6I
CtG/6N70rhcdc22lw8RQVp8+P0FatIR11tUAd1JLEKRYzJCEriB/1C75KCNhgQbfB98p12QUPC8A
geNtgj4D1UjFdqL1/gd9gr0hGTmBRTEeNPeyjes6f5iygtlVw7vAHrKb8J2DX0d3oQ3dtVCHuR7j
wLMbnTe0CDZM4dj+Or/deQ2d889WulU344EGaQHmaNx5eWW/AxKrVRS9k561rvrH87zhSaDR8GxT
55jMcF0i9yRML7n1w2zjfWEOWVBenf8usQu+Mmng6JNQZZ/+LjmKKcLDkOOQ9VNclqXHtH+OAUPe
4GK9RYMW4QxMrYft80ho+PDaEVlao3qRPc3wIxqo+xgjEAd4pz1RDtIFCZnV4UK5yKXbo3o8rVq0
Nv+lIWo/oD8qn40Le7H3SHSJcGGdLK7mTNzt6dChEV+++TrMOobJLOk8zVvQ4r/jOcCcxKD2VI0x
oWTKEmdg3zgLxAw0LXDkP2WfIcxvi5KnHqtagKlqM4i2YVTttY9OWudMOtnL6LrB/vPqrY/cRaTQ
V5xZ82mhgsQx46gpj4+MvTi91RHulDh/KtPlZUmkdqgKiwBlZqUKnw2dAM/2cTY6QhmL1tlXZjLf
FiqAYfdPDDjakLaX1LI/3Gk2jn8X2frGsVDxBDCLLxryfzQPxvAOrow83L7/wF0/oeDR/0GKOyB4
9/NzAhbg2hgkpOQAIRkF+SdUVA2zPD/c9gz/vk4Ui3rQeUf8lvmax4/+rMIFZmh6341vobIwL4vb
Tf4BS/dqjJO5RH6JRAFZ/oue23Tf+l58CFGeY5R32zypmLLbXbJxEbW/DtSoXFLIlqQH+QK/v1jn
EiW80waZ/6KldXIdIOvRCd3FCWTNDNrOTbdyBDPqE7NDoiea0GM7NQgQVWZa0oa1o1GMPvLDqCsA
ADOXWVSDRhUwS8umMr7Y7rpI/BalIPeALo6fFgrDbR1hWNIN/+5YwcCFs8KAyONNPArI83XA9Bcz
jhNffbUsn4zqrW0jzARBcGH/pGiYHHmv+D72XBZh65TwKjqzR7RGj3X5qsxM88IMCVdTrB3dxaes
Ftz4qJi42K9EFv4acIS9KVvYG8QjN0I5pMWxdbSIUnrr5UQqQed85ElzB0XKm11W18lNIqxfDkFD
ulHfzN3SdI6SrrlW5V2oGy6dqAMTkGxP8BFdrXLA+lgx01yklt4C68loT9iMZRpmQS8JU+UHTsgE
GngNuc1F4JkRpbSnDrr6yn28LGMmXrMeqo0JlHsDK7JDWwmJGGwi4UpWPluABwLrS9CipPWTWbv8
Oyhz4yZmpyJmgO5382jjAUSORd7hJIP3SrOrp24X9VUkHvYy7J6BrtPLikJCyVuewyZC4w/tUhyl
gsiEpk1LpHSmfZGW3900LL7bzWEa6mxHljHJWYrYYkZesG9cGy8zLXvEV/ym941NHN+kOfuus65V
1npkM+FdxWPBlu0WIt+PJvldLei54IVJ5Y9eQbu5OyApU52dtDPBRTEn44VH8RUhBkNugIR90jx5
yA3uump2JgzwfJMr776of36WtExi+sNsmPdFEN3bSQmeqCsushnNl4lG1UuqOTOu0ai8+WqpdN26
tMWvWaI/LasCrV6N9R3kUvFoPLj4oAhUwV/EKkynxL9DHTpdmQSO17FpI64l+IoRL3AOweGC3unh
ZPfbke7DlH0px8gEfJzEE0mxjb2ui9lC9ZGcZlXxpewyWuaPhyET/3a/nciwT1Pwy1B1gKUWXxmf
x0AoBkgdbaQ21ODG2AnO/1M3DF9rDSHuX5HDom/4bJS2LrprWU1ETRdmKC4a1BdcqPMb1C/eAenY
J02dP8vCsErS8qC+3fiJpE1Ma/4MDLA4J9r8XhA5t7NqOBaVw8DmZkqnVwKl9rWbTYLTA+rawDQ0
sOn1G2Cjf+Wci7Vh7jEgAhZEymUTnfs2J3Qn0/47lILxpSr5BSuI97VQqkw5c5ntUxe5bjFztZKx
8aOT5bc/szufCwVUWpa0wEnmBaco5JT8uzQtfF2X2ihDurZIQ+KBQsqP8WYUyGjPjV2Ce/AD45XG
AKobnujChWg0umhksIsYI8T8vnx2agq3LDyn+blt0ivXFPfuqAGpFrvZfbS3FplR7Jh2sM1hRV7L
qQkJYGo9TrlcHJbh8GhrHxb3RJhixq3jtn7tEbL7i8rZS0ua1lH169M/gMHcOERU77ZCgjWanZ1c
op5Iu47zDzfi9hErU2pF5MTZTV3krJ67pTvNbRdt9RpOKt2jpBq+DGWqf9a5/H6I7p6te2LC+Q2m
asToPr4LECxbe+jzU6qYJOhUErxLxKdYmDxhZ+c+Gc6uvwcU969vZqCjcABEBfkR96CtQDxRkwwY
ULn2YxKjTZwTU041fZh8QtMCa8Ro3vfTpRDaryhLy6PhQrWouXm5UYkGIbbqI2DA3u7xGoOSCuLi
Wmk9s0PU6NyNjCG6ZzvpGdDgcnrPSNAQTo7YVfughdUI/a1jgvrqOKOEdhhd7ERsMMqll0wrhhvf
wHCbMWhvpYb/Y/mzER3Mp5yPRhBa///4FYsWHQWNeImUz5Knv3lZaraMjvaV0qC9NipQrsd+aeVc
RLOq/2q0TgeLh2mpwPt+GlABjL1xywzYQzH2yGvYZPVOLxJx6Wb3VtlB9sapT0+TOKaXLOWaPwd1
ce2shkTAtI22Wgq1gZz5Qm64A8hVI0zx2hfzL1sn84BuElI7NZz0x+SKc1F/kOrTbcrCyDcztGNa
sAPZV8GonY2aFt4ia7TqlIutP2z82uJ3lvTZyYjyrZmgyXQ8j/kC+m3uJQXknyH4MpgjcF/K0pe/
5R/YIqw7hI1t+wDjHMlLmA3QklF1AB0KlCMMQspWVIQEzbrsrzjWrTV7lA+bfIS4uNRCose0Vvhp
tMkU4NAu8m0T426z6AuuOrMQm0j59ZYlr4Pm7OrhT9hT1k7IJL06uTKsEgA3zxFgSwdIUYDx/7Es
eeoc0r4bT+siAybGVtVfPIKeUDgjgmbqeKKW9E8VV7NNauK9JLstOYmhRf+nPi2LryhUszWQT6PE
9JZaAp6TfZZlHsK0Mt9hL+fMdRChHz7/sLdAt6vZ5XINSqJ8PPWqXaWm6qTq4RGDxPT5iYFPvFE5
3K6H1SdV/9DyTy7LHLT2i596+fzhl4yyl7+G3nakDzjheUHE4cCKXnyUB/vl5Mp9wn7NIcQYmo0p
vxTrJMtwuC6LXff6AQXBMwnKBnB1ZDN+G6Lzsugjze8e3nmpJnXoRaITaYDRyVZL4zfdMTP3kRoa
B1GrH30PZNGLh3RkTf8I/1sfzadROh6kejIpLKasfCOkreszWk239lOwDA0bGzsf7iPATBhoaMQd
UuGtg2mMT55aQJPh3G+11oO7mLxZEnql2bWIsR31ESWPoQbK5spF30ZKAXU5EmwTYhmD56rxXxOX
VA6QWWgY/vsfl0+eJNPl8xobj+aef0oi0cHIOWLaOAVtdstkI3d0PGhzDaOdn+hoei/2EBZrS9nY
HLUMVQabS9CStmvUErIeLzyQ86GHW3LNLJwuRRODw4kEmFcrhu0gMMK69M/eGTt4KxdJ0Ss0fnM9
N4KMAy/oNp9j/yLUTgbVpRICxJb9HTlSszWxNvP3ZzG6BHtfH2Vbt4x/poMxhpiQkUOnYO4wEIiK
yR3iKRdKMqaoAjHVPGZfhj6hSlYe4pILsZMCB5CLtziN4tPnoT4m8X1SZvFlyTHUnGPlGBfwznbV
lDzmHfI+LGNa3c0nsgJmaFXRw9PqZLe4GT1Fllo+LQ5HbXCzPaalPYMi9+iDMP5cbCzLWKZCtAD8
VS1L/3dBmwBMdzbelMnw83xbDrnluNPmZoW13j0aXgJNJW3aY8XbunyVKKTCTKg10A95yFRnZVHy
lDOmFBdlkVOLYb+os3XHVW+X5v4ZAW7se810tgZJlRAPy+EOCqCnSy7JiApuCMXEyoRes7GNND73
TkePxoGXdYTo8fL/BBFisnhEGGyt/85JRQU0NIjdbz3Qw0PgTF/ipSvR0Hfc4ja2dyY85I1wwUMP
nmXdrSS175CAY0YoRI9OHvRoJoAHiTSBnrsxb2t+5bZyO1WjVX0uvbI8oQWoTzyw7KDcZdfwjafz
sjTNPO9H2VzZt1J6WpIjsPJORZUwM6E7s16+HESnbXQq7xcfavrFOmQGh0TVFQ1qb5FXRw0lmAJ/
1i92WssT6lDeFEBLRzMFqRUBXEJezgrX9gf3ec1yUMIMQ0ZTk8VQpqfKiFW3so2ebdIqSNpwifxk
hIM11dt5QuAoApFtU0bBb71NKkHWxsWxd2j4I6K3Xib1duaUKdDk1dvKXt2t/Zlry98e//JJbxCU
zROeoq9F7jIKs7LxxOE2ngalWnKd0jhgjsZ+oeec++0tBXaAzKLA5o8Z8dFiENkhLByZpBFSPybg
hRo4grhlsJ/x89ovX0We9Rij2mJsm9qXTs2Y49pqTxAK14sNrbKnf11paVne2G0lGmnrWxQ9o6QG
zBzQD9xnAuGCB7ds3ZCas+vbHvexf0R77z5FSj8wz6ufHNliLer0W0YKilxXghmY5bO5cpHrnqJC
lDG9wgzoL3lija9VnxLhSctor3f0TjUDeRtWfnE3DE8yaZlb6FVhcSnony6DjmXkMaumSZBilMD1
YiZhBW4S3czkfZQdAxB7NtaEvyBhHV6GwhiqHbhC+wD86VCpnv6sSntVxByx7ujki7GDFkSxkt6E
YUadusRREGgxJWK7aHikHU9nv9lEHhXXbIp2G7WmvLYSHhTsQW1bdpNxRgcT76cvnRzlxqPovQVq
MejUYdomebT1wjvnZfqlbMS4r3yoOnUSb+PAmW9DqFI3OoZvkIPjGx0alhoUWW0WRKQE7a1Swu8G
HjaHG4gIjyPqGjDY/T/Czmw3bmTbtv9y3wkwyGB3gPuSfauUZLmrF6Jsl9n3Pb/+jgjVLe9dZ586
gBHITFm2lMkm1lpzjrlbi+5j7RiCf3twws2az9sKCmju1pjoIRjv61qut0T2zlVYn6eMWbBQh4FW
GWi9wdwNP+Mkac6kvggUuytgwB6eM0xI956RxbzxxGHEdsskpH8j8rV8DeIE0GdMPD0iskuXCvjx
7AUB9vkJ0yyyQvRs5X0hP5MhL2MypgBwD9WVTtPq9LaqoOqnGsaNF2tgu1p62x5Os08vfXXhgRCg
w45eskHnWSM670x4OHoaEVJoUWCLh0PWU26mH6uxlV/R0nubiWrxCV1rf+pHtCZJTpBeVdnujyH5
Chz9bRXKh44O+tkTkNiyCrnPouzSHG4GJhtEz3GDcTpdrO9oP01CRKIKPt1qPoJWVpAQu26rO03I
/pL3nlPuRPWGEEz/EM3tMY1lflnXIEER43JxkvhZwT4rRJwWc3kmqdVFt76Z6pfXb0itGH4lQKEL
4XXdShb0VmbQ2ipLqLRtxZ0DV9pcB0KGM69/vG/cAFikB7godKcJ9mKQit4cFyRoUr3IYaHgjuaS
gVbTnBxkzAdGDy/gN+YzLgRgfFFen5ET/hYzN3/QyG327NzMk5C0tdpsZZ8I4YTsGybvWz3ni6oG
pU3jHwUpjUmCen0Mg/bFWWJvNxbmTGyQeYtcMXwO2Y5okl2uOnD6UaHacI0H4rJmJkq1Op40pMKK
yWOawglIktodcXIcmmTKr7pw0SUMo0/n3FrZSz55dCJjg+we2zfsTWzQIM5MSk66TeUGeIDY1j1j
lCXpEQbNI4nRsUOmiS9oSHfRSwFb4dlz2fjTZ/XYUcbOJV5X50Ij11PSNJhma4inGdaKXTjLG9e2
qw8CZUu97H9YYpm+GB1ZOwnPItoHeB89j4RM/NMajKSXxPuaRAmTvWz8DAfYP0G5npiAcjA+ucW5
qlQjP5NfGwKgznpwH1HhE8fQ5ZvITQHftuQJqoSqBDAd4U7uVycnXzP1BL9HmU3vNDEmV/5NTZPs
FqlY56+I2egen2b2664cjYdeSHALNkHbpAfcm95usiWHuITmB3cRaf1kQcVg5nbXj6qsgfk3OVvT
ENxNVo+QJkdRTgfy+Gimd3ii4fEdBwcabceYy+yL+mGawXOfVpg8GSy/3zfbusQgG63rwZW+tTc9
LFgBnbXnT9MUotGppvoya/Bkbbdf1cjjaZ2EeBp74jbraeNAJ9t6qgGJD7vjuop4VeOZ9OLPw0SO
LwNfY4h/1OQkHd7v97FbXP6Zn+36/4Ge7VgS+4djCUoG+e/07NRG7zstItgvJQVxUkb5A5f+WxGu
y4CtGWmfRpLrYSmpGuhP0JdQtPgXttPOPrCaHwUsnEtg5j13u/jVQgzyNAuYmZN0OYZdFPMBl/B7
11lPy+A7qMHK+kKEbgMgi8ifSWy1E3FpsSMyHWFo5EGERohZXfViAGHfeVUbb3X4xdoVAtYyF1Tx
NJXheNchHUyHOvZwJFxoFkHHtoVh1GLsygp0gV2ZXzo1TlzBBl082JPHeUX1n7fesynPvWuYF6jO
OC3nxGD8zyXSmprfLapeOmque2vw3174qEgGreSODz3fl+ZYnPUJIcSHf/5UnP/GNEfb5dlU91I4
0uPz+fdPZfVHaVhAovd2jVg998Y9iv+eWTsLqWLOIQqZiAJk+PM1ARmUU2cKL/qvBF08PNR35Tmg
uiKLSI7uDOct7zt4puOcH0b1tOcyc0pHQ7x/1fYm/xYVZC2ZyuIlF8O8w7Z/TWzmrzutLI7CFKUN
eiXo6OpFHWSiX0Qy/9eLWNM2lgOa0Q5bTjhqbUTZdfei5/K/XtMX115dYfVrdju2OM8Z3eu//Ovv
6df0X9avxaZbv6cDfZ//K/qj+g+5IxYn5N/OAydwAmELupOBMH3LUufJvwSPSCsZ2B/a0dEA2HvM
HJBGevEbNtWxY0R7fSNP5xnBDMCs2McTbGPV0fYsM/ycdNP0ql6I7Qi+gm+R9RFaLfirBMFd0mU7
1ELrs0AyBFMYiOVAUHHv5c3dXTAUl0X8fVVnQItK4Tz585+dGfapf6wrm4Zf/LCJPsWmdWkQdpSV
cwtgyXXW4lzK/Du96OXVMpNu6+M2vPF5x9AMxtcgCnsgldJ4jXGHQJPUNXNkAPxvrOqi9wilGmza
SQG8JTYhF7UZgmpYUhbjewKsay1Xsb9UhaQM6wbgn4NDXpdmpMG4CHbmQkNpCvv5qagutGCA1SwM
uBDK+GQ6LJ+TKM4f7eBBDAW3uWeXQCZiVTUgtxh0ZsC1NeuPKGXs53ilNqY6W9nSlueEhDm9FQNu
4+39icxnO7HWi1BLhAseOprDFYL4kPLkT9VwbAN4EG6xupfUhZUSZe6ww5Zaw3Tbj6vpYb/FfScM
Vz6EL7Knkc0MUdbjg6aDSsnKrRP/6fhYsRuefVP8XHFoHvG8GUiWk+VhcW/V/ocEggzUKnM+Fg39
KdqJ07HGkMWgNanB4aE1qx1OjqCAc9sokJhXJgY5vQXRq4pIPKw5tLzBDM7gj49I8aJr3xMir5qa
tlKbJ5k4+iBcjnMTzoe1HNu7CNq9JcTy1HhNcSzjb6XRECJSOd0D/Ei6CWklPLr4TsrO1k674Q8o
ht/tsk42CfTSs+0kwwM0ESNf9J6dFJBobdE8h26IX8n+vNRmevRV3xCIFi3IWjTBdsys36uq6qG6
MCmvG8i2dUZMxdAyerRlZV6qundeo4osQ+bEIVRF4x7zeaEJb6oHaLKHAxX67NqdcRtQdN3SYMop
8NnuxjNC9rSYiPyYYvDeE6Lwpe/owiKwZw4SUqJMZrkeJ9ECJ8vowXdRwnjLGc591E8fhlgpEkLv
E/P/Q+MRmk0jZgXwzgkQUEDoiAYjkMuOPZLYmQoZ0XbhcBzq6sda0EP0/z+mJ/v5fusGaQhOOl4I
jijnFiFbwkiKcYjvEjrCDHw+LXN3aRWvSi9aNoEL/WuwSvfgznl6a+yAM9pyN6GywNkPwWfzPHFZ
J9joU9uEPxmXPrutuzJvqOlGuLwN8Zy8uQFuW6P0SSfvI/vo86tvuO4XELLzr5nStxQIgo6rCJrv
tHYICWWrdycN1kGyUER7RIkVGSTQoJE3E27X1PLJpXA/kCFloNVjVNzZzU3fOfXiueN8rphngMIK
L7+WBrxITHT0SXe+ci8bjwJRsKV0B0SUYBlLaTgb7ldFshso2/vcah4AF2ai6tvlKGiYbkMk91sU
+fFhVE3ecICz7MXK4Op0BM1YRQKHXuJ0ucTTjymrrFc5vlUjgmPAYtZdxOKDJLSH7Nam4ehhsggK
Mt8FE+kniCWevCocX0cBvQYp3p27GEuFP20qSHEUIpUEYBg/+5Z8n19LE4uPlWkvB3cUGOP+WpB9
2+D//BI7U1jb+9X3v6Ymxu5TIEmN9S2AH/iriGjJWuI5TaasK0NOROizn6Ncht/6KY274WChJrvo
hdBYg/kBdcBc4zNOlMYm8b2YCtNkqNthNm65rFDDwjZTT8eV8CuJ3XKHK59MbTnPOFCrBUEdCZ5L
Y5/wSjS3qqsCIsG79jS4IendAO+XtAjgXaRXrkr0m5Xmg6GzfVVcvxKa7bmD/0ERYo+XQT1qfIRD
+NdPJmIJLsEwsfGrPxHH/bmQwXAcFdBIKq/+wBSSesz6Og3BJ1mAWqpj2rMoEYtbStvxCKbDfBuS
+sVOl72zGN8gBxP+vrxFQTQcIyKsGKAnV8dZ7LPF9btVCi1DIdxJc544zq+BIGYgjWtJN2INdwK3
GriguU+40REYS1JEQj90TQ6tCpgRniD/AS2Jiz0vB7dct8vN4xoBI7S7/4KE5aZEkyLK4xof63B6
axOJS6Xjtj6aRnv2W0vcyAhBSJjh5yF8/Usuwu8Lkyyk8eQNGaWdIk+nE2Tk/t3PimUbkrQMu1z2
16qCx2dyAd+XRudveriZ6zoBnOfCSxBYC6q09B59m/akrQ5Mwt1TnpDhHcMgPiRMa54hIqONR3G1
A2U4MZbLfWyDifMySDykrhRX2YCm7wU236j8iihsybbEinzSk+JWTulBD46doflcx+hg1qxsbz1v
1o5m458jGKtPuAgzOKyrh5wG8TWqxG9NCQ2fhvytJxj1HGTrEbfvDmJ/fNaV41z3cLAjTlgzCp7D
lT4gBCmobi1ukl4U2HAmLiLETW319UYvY9Z/Cu2gDndV9ab9dIbneoeqEt9RYnlnt+iOWH6XR1MW
9i3JJftTkcGGm7AW+AkO/SWcIf5NZF80wNe2GGfnnUe7fctAzL2wp0p2juHmx6mzFpAcTn6VENwD
Mv0eUyLBtTM5O0SKdjQJ1RI2MRr0HZix1LLTd3phrSKkojQ/O0qouDLTJ6WZW7TmK9PvmhmD+p+T
Eum29k/lnjVsMFBJ9li9f1y5nGzHqGmhKVf5OWR440Rd8bwsmM9MC0jZtObfmh4/nmZPBXSKmxkF
nr3EzrM/eT860nXLxlp+C0z7KcWYDLZmJAweY6ozZs9wtcNTOUagVPP1QIumPlV0wLcp5OyXqojX
S9aXj2Je5/NqWdF1VktM3WmZa3nTXmOz8V/dwBVHQSDiGb/b7hc3sxub7xChsed62AfaDKz2rNL2
BsIz2PuHG8+wOEdVImAFseBQTf5vrpvNt1D1VRqrZNoudh520qAXd3pY7dOKan5X5ejltZi5AER3
op+vwO1HGQACqYcsBW6IRnko2Vfa6WRgAoWboUtCP4d4laXVRs80bDP50dIFPUQ9U/OhwS3YOikp
f47zMg5sjRwg0wfUrfHWMLDl+WsV3XxzORbg+D8btoeGOqmyj11c/oBRSSgQIR9t6YWYZbpyj/+M
nr8Sx9QujknkUp8L+qMbfyDb2lmms8WIHwMBjne27d7OnW3zZQmFsaONfEy6WFG6yLPa+BgTCq8v
XowcSFARzSiJquykOVWIEGAjWtYGM2KCtHwyn6T5FeMBgwCrclDIPaUgFZR4t0PLgtVhhvS6Ml4x
RhscO8PSbR0KZni0wU8ZfYyDA/eTkL1kpC3F/IPQ54wAcC4Xvs8sOa+j7waynW3LzpwdEtqZzIUg
LhsTiwyxH3nqO58SEb7GRXju1Mg1Kde1ZdJq34Myyk5BVH5BU2sfUgIhj7W9foAIAvc+jZ3tzPgm
b+hLdwreU7r2YQkoVjSmz6x8U2F6VsgHRQbZheNGgkvGL+8catW3Z2gHxL00frfh2yB2XE6mmzm3
wm2fncKxTqbqJ05oqy8epjtpiXHezMYXmzP2ELTON51oaPYoCROYl4bKE8lUhgCK1oiqo0s3phhz
iFbty0p36dYTbI/ejySzuZmd47iYx8CZ/Xta2SBg6Tvs0Wvr1LoOjslkZaDQCDfa5cTLDGP5E/xZ
Bhv2JfbG5EvXDBcGZsneyOR4Gjpj3pbFCmtkdk1uaWUC4N3aVd4gKJnREzrdsA9rIY4FOc5cwby7
rJo/GDBQsiA42BYtzo9ilD/T0pa3Zswo063xAz5lGlF0m/fNVNsfffRYC9XhTRaBuU/t4XsyG9FW
gF3jbgUn06roGuITO3SVWd0jhxumZYBbSaLgRIxzzuYmQug+AycNgDEhgEu2BaOqa7lM6c7Oh/Jm
w41HDAkgQS8Y8HZDLCQnAQPOPCM8SLGOYPNg8xmHboMRbwV9Uz1sF5FR6BBGyEzt2DOveIUFfxjt
djg0iFb2ht81+6HmPwpWsWwLOD3MpovxViv+bWqj1DbD6Ex8UgLK4iOOXVBddIz5z2CRr7C4RDqu
p9YszQtN0fVCXlY+/m4jJTxNLiiypprTD0i5xj+Y3RFKQS7RCfsGeUXKlu8E88cRmeuHYkLHj2+t
KJ0vsXzDF/gMgmOn9Q3E/GHZsVN0F0zhxrL+3UEBgRo5We8GrdCdHH1Q4+G4Xi1vQOcd2W8JqJU7
2UMLsJxsPPWFOzAEDvM9DUxEJhgUCnf84Cz0oiogakCeh28tSJet3wJrmJI4/5A2OKPMpRy3W6Zq
6X1QS9YRlpemXYca3ow23LyMUx6MYIjmxvmWrpKfiyb9beys4ajbyt4Icts1wIFKZZ3oVWJHnNrJ
IfRXlJxmte6zVTpPo0Lie7NLrAZZVwfqh11bu92tc7jiqsNEz6VIWkuvKAMetve1Ga2Y4wl+qKOM
RBgwMExEuAl7tUR4zo626XxjpE1/fsZ6u47EyEdLknmbhQBCFCQWA4MsyrhL0bzPGHXvfLT0UDsL
hi6pU17MjrQqp2iaD9JLvltk352KcbRvzjB+zAzSg/gZe74pCJhCu9+mKrBekqg8tDlqXhPk7EuI
84DM2mfHCdLDZDOsNR3CJLhCV2/2Gvm7pLZeDYWtSnsS0Lpe3jGhiGsfp57KbTsOMRSPQo1u2Lt/
4g0ODp0azDJYSHdrv87bd0usp3yxMUq6OW/63cA33OhztDfCpiQOv10lGi6P1slw2QgbftHdRgSF
yg2qF6JHlkMTR0iJlKJQL5FNvFZkbzmEjbFngrRa03PUYzDWew/uVhGjP1Rea1PAUWapaf1z9ySb
wg8uUN4RaCdVfW98BByjlwR72krk5iSZFZ4LlRCg6gy88GyLXdn+Pru9Ih4agghdAAgXU5Um+lEe
PPML1s9GWWB0xkoQGdm0LdkYMLDFfFewod/gS7EPg8WMnqA42pF+gsatzF9MKPknijvYAy2ZbmAH
fjSqyap3Gobi7zbrepUybi5DYV6JAl8e+RAA5g+st9XDlKXGwXowLCSpX2ltgzBUqvExwWNu2P6b
6SMmbZDS7EaXzB8vS80zgGyUpniTV1cZqr3sa+bVv8XVnN0qu00+Sz+5/IEAu3+q/YZioQV37Us2
WraRHNYihLrgdJ/1PaU0oAuzs/JfJYPB1e+u0CyzCzyF+hVJk4e/lUDH8jq2WX/3vU/YS5xz3K5t
wek4P5MwTU5DjsuJG1x4EdZYbieByesX8tSqsh59n/scS4fi0FmndzFDlqIpM1Q2mN50QpNkrKbL
eZmGxGswzA5TOZ+hOj50gdZX9ddsjYFFtvNwJDTp3rOxKJQOy1TVp0/67wJ2UsPknAGW5NLhFcjE
OLJhjT5qFnObIQYc4T4Tz0XKy9RRIdCWKvctSb0HMWT+c1WR4OiS47lDopDvUDbRKgsw9ifcEEIV
NekIdwDoTIlxhD7Z7VfVT4ReFvDrdfM58D8Sfck8Jqe9rzcD4BlRk7T1fUDgg3vAryAzt+bOCiJU
ucj4Ma51pZPsa6TApAJy+Ce2q6QfYO5GW7b30KCd1tcTb3Y/P/sgG/cxPxif1m/JNH9rRL9QFGKP
x03ze9+RsMMhnJKqx/d2rmU+zT4Gv8jPjH3cd3jrICHXxvzFTYpzHc/eOflJ0ya8OvA6oWPCyYSi
9T0NCNHxfRpbw2TyCwErQWKx3r1g/N7YwzlWqpdSuBus/fUlzez8EMmfUA/a21yVpbFvCiN+6c3s
WztxEZ24I21WT0RPDsaeBnhU5rvJVa4p1zZ7BP2/PEqbOTBeHwGwp1w411rQG6YTv3Sl8uAxCD5k
eXZ2Q4PcEJCxTU1mb1+M1a53edsachnbcm2PVP7jbjXSy7A4BFAm8zd+FOtAbboP5EwGyhR3d7Ot
fAKbiyMJohW4rh6Ts9mTS5H0chOfXXW+SjPojuRYsMXSzVi6g5cM2BfSo47sx2va0KVIsgXutAkw
I+0ePjg0dkdDfpvZ89zMlrZEEhYJpTDfO8WQAyfJVJFqe7yWlaSkO2kbh6QcPrN5XreNA8EOa8W4
99+1iIyp7rCVPzpdtNxta/oSBjFdmma19r5Kt62G4YNh9fnJWofk3EThVRdBpDL/CKrJOIvWNHfM
PEgtJ7g7XzLja4wEDKQ875REGWnyz60xgrKko1/W9bizSr9ekaZ2/pFkrucmHMNjk6EXhU32sbPo
jeDm/Ln4RvfZqYbPdFRphjjOelhVazG010eFaORsZewFbAXvxWi1XoJK4FeOmd0zEg2OCdqBJ72U
fIIrdA9SI4ptnDb2Y+5MC1wOSKrcZKI8ieUPGDfpxcgb+4m6fIszqLqDsRH7auZUKxAPbKJ6Gml9
s6UwG/OwKHLtZOCJCZgKb9tYactdOIyOkidlVnT3DXM+Aeiubnks7f20SPSpCgXVogI4+mbwKbP7
6W6s5Smx2FkRAEMYfTsW8BVE9loUkkIxiomsMfE45zhoDnRaXSrpV68DVmbYCxkQc+t8OJHw9xqF
mCV5+4ljKuhwL+CT8bwQf+kKZZVP0QrxqLSuszdMTzp3mEn3Ge+/QCw3mkcKBWYPFh90NhZvWP6Y
5GOTTNPS3XpxrRzJKCAaUZ+JNn6D8hbt2wPttBjpnlLtlU9hUKA/K4v6OXeru08ejZIUET9qefCd
TGHvwsyiwqvS6SXyi48+hvhDufLBzkra2fbD71p5hg7qGJoMZlToDtB0koQMeMW0PPqLhXJyG6RQ
EZSwf+9bwZs5xvKYQKnAJIJoH9ktjqQQ81wF7pwgcYSbFw0R7nWLlHiso7lQgTjoeRYwq0jQqq0X
SCm3keGhFnUBTKBG5o41oZ7RC4qY9pSBPPnVjtGPTLclgilE4956xCZODLFOebuSdJi+5oHpfFk4
clLKy904/alHA6hNzHXBIA9Jqbykvs/ggbAfk7CMSyCd84DLYjtVbGODHiaXXpqUONJ6RHysdQ1W
kJM3E3nMTM2UPXprZPiA2umQzxfdyXBWMZ8wqvcb/NEzOJ+RItctcRkwpdFcUcTQREB06XEpGUFx
Yb3PSdE96Eo6RynFM05A+MC+/1Tbc/Dk+YnBJ/rV9MEbO7SQkONLeXcM65uRYVQpiyIEN2XID8SL
bUsAzztkF3gNGgWoVIVtpkrccQ7f7NFcnK3M/fqwmFP0FBAzcChLCNND9AGxMRsrx3jJHKQ1RbR+
UiTBox1l/CJKKJimH7EcQKsIjOzWsf8/BEtY3vxwAsYgx5csBVM5Fpwaa0B4PJ9ic8iL6rda+VtA
aoYX/Wger6aWJ6gRCfSvmWs7tiHYk+eOHcmD8NQcTObaXEmwGT/QlOddLhnTIQWayHklsXoOE7Tm
A96+LocFYPfWdJs49y516u0dBLCjDMzj4FlhS+5l6DGZM7+0S1xc+7+WFY8n53Be48LK8Ea9W0bt
EgmEsRgBDTv7EylT9jPhq+5rm+abDm3jalftk9+FzZN+1AtnM1S4owP4iw0iLBlvEEM4h9CVNeSO
OfP2bUADXIK1opIPuyNRMyEnFQOUvyyNK/ZxIlyL5wAM8MkiwGy2JHQW6OnDubLJnvSFi5BooTeX
xFN2nJPpbcL+d9FLN5H4kcn5Uwmo5BApd4FeYpe+bZPn6FPUa4EC36dsTeM0pa+tLhz66iGU+jdw
iie/pKeMpsJB/ySj9CBDiPu41CkE2OBttTRai6QX+ExUtJhy8Ys7KD5GH/WP/GBAFeQdNgdaiEOR
7TLKceJtwjQ5aZ9moxr3SNLI+bWzagez909Dbt/n/pEt6hMbTsn/HjfFPc7739t86jAdNQ6I3TJ4
WgL0cIMzXXrTdjigsRKhVom3HAjTVmMmI1mJgzvBCdFPB47AtlvHS1n7BLDq0mfc4rJ3Lpm4yTEr
Lkkd2hJ9DLPWPkHZYalt369FzBlMoiUHH8OMalbv+ajdkQK34eRY3tGQ3jLwodN5lwG7SCc/TUEf
v0osIQzxVp/yrv9dkrFwnDsSPwEOejvGKxD4lDGeFlXx1A5f+aj3gujnR1r2zSvD859ll8ljy33k
wsBgX0U9NqSZ3zYnwWaXBnkJ3qX3CUuhyNnh1FguQQcqb2gmiP6JwRBBh/S0IsFZnuPbyuJ5N9PR
3HP3Gi8i7vKjtpHEONrZbGfnmR0RXQYmxlViEvEwBpdZD87y1OAUFB0RTn5yq9TiDvXeheR4dpRw
N1LopkEQc8v2Hr8OvWYzlei6bIhEsbJQhhG6vIr4wxptSwft/06Xemumw3R9d4gVtqADnnFfVTEe
FPn8391wnk0Uw0PpB1gKZUsi3Lw+e1NiXxPLfHR+4u/AlxIjZwJRbpVGa4WJsUMs6281K0kjQsjZ
ZpKSo0mKrcLxCdzx6isASuM8W9NYnNQYR1ekg7o8UNxy3475Z+j3TRe9pIU7Xdx1em3APP3LEIyN
Y7DFEoaKR+0vDKX4S206c6KKv0xF25NtYTlbVCArVl5DPo1BMR9C5N772gFkBuuQaQpH3iGqMSN1
CpeN1IIhslpyyxt3ElsIp3199NSecC0hzLs2vbpNbU+fMN2GBwiaF1fk0bOvFjh1wDei1TyVKy28
HP/rjhQd/5Fmbrdlto07c7a9xwDN1/ZoF4BPj/dJj/JB2519ELNMPbX9OfKmY+Yur65VyltarM6B
nyjeeDPmzcKwXiMqsmuQTSze7DET/qyjPrQT1QFITdJnE+wdhKwnaodN7EXpjfAp+5jH9ocFvvy4
WdQHPKklnBHXwGIo9iQz0DFmYqZdOUJ1WdrJmhgXgXtHJHDJ1tQ4hzmYY8XEHRk8PLomDJioe+Wh
tDkXmX6Ur4j94lNZTOU2jN3Po9W+QLNvySi4WczLrtpZToI7/IyBVEu/Cr8khi8Oa4MQ0otwpWNV
DH0An6DyHDVL1YuQ/Kxl5TNeWdGPWsouqQEqiY2E5P2W0lpkiNQNrj+uoH6/X6KG8OAxwes2raE4
hmJ61ry1XzHS0l9+5Gq6QsNsAPgGVtuJOA30gmCG69c84cwduFPsGS3gnMmJQs88NOd4KkhCNmwb
44IdXCemmVeblClm2HuduvxL7Bj5KS22cE22oRbes8dyd2FFHzfmBOEG7q5gDmT+BYgQExkHyRA1
kNJZ9tCzQ2RVWdj+FnJvONTKfwZIaKIpU53mzibyjasG3TEfxyNBIcaQu3vLQkbpNXV/j7DdkM5B
Qq47SqIpfC41kGnoAno+0Yx0lT+SGOkdihrqxlYOCPF7eEUlyYp5/D1HxgJ6I3Gfpiqx3uVscYOm
LeswLTeTHZ2EMjoYxjGxk9fcW8fHJB0aUpP10aKkvI0uB0YVWtGDw/ZjHzZf2kiKV9exSog5pgt6
GK98jzZi60eJfXTW8seycLSOJO2ixG7QEi+N8nK10VEYXBu0cTofTFL4TM5SvRFJ4mi+RbGPcXqy
5G4NBqzdjKb3a40baQVXhkTXqzGIjzMkJLOkPSSrdj2FXnKoJeJ+vbjqGuW05ScxoHAoulj9kgV/
bU26PVO44NYBsDmHSXzWz/iQXlIJbswOYSMmliLJ0SnpVywPfc5JnxtD/SyMIXz4RD6hUkRSTbu8
JolxywZqpq2LJcVK6Quo5i041OJEkuaLJs301kKmtlntPdAVT82AUDaqU+DiUMbbEcA9NMUYGAuT
i1XtJySqiavX2NeI/v9JI3Bs1dGdxXz9Z1WhdP6bxs22XGnbkCJMeJrC/XeNGxIwfty2yY81ZsCJ
WcDJI4JoO5C1MCx195xL80cZtW/ss0dyniN+jxVQ0i72cxKrm+aK+mm5dBXs+mGko9yMAM9yM+PE
xk0RZ3I7zfTbqWDCAxUmb6mkLAtj7Coc6q6Yz/bEvsvjFN24aJgxo4MiR5C0M3wYzPRu8KdHY37J
0lOl7CJZYDJ3jV2SvcnXvcweNYDy2YCx6PYBMx9QjVyW/5e3Kfjb2+RCPKCD7QQAzHwR/F18mfYm
qGqH0swkgWgDC3Q3KpmeXgpn/PORfso2cyGX78JllSxCNa3Qi1tZPZek8SXtVb+6i+uHM0p5orHD
1d1M8DoxE+AGUatpX5nD45Y1hyOiE+b25DOkiGqaAsp5B+YnKhGOFcbUQpbiZs0gc7gvJiK1gESO
va4QO2UAuaXCSL/27JlG49J16ZVZlfMG5xn3LW1uDt+ABh4blF63vg0v3P7zO2eZf1dRuqYtTEe9
eZbL1fzvamJJfWk5aTEeJXpUJIbLk6uWmmLxaXW5ZGArMA/6C5XnfQ06touu4XUXvfQi698f6afy
ry/k/kp/gx71TmD1fs8VR1WKpYJ0Fv2S/Ctv/NdT/QixmbObq6Lb6qd6WdU/0qUnk9H4xSEvxd0m
0Zxc9ZJL5idAXrmlKk/8rADNv5Zfr4lHZ2Ef1V8SaY4xQCA9sc3ulbPCeECy8HZCUV/00wQGpYcY
Or8UNohG/Zpegr7wz7Oof4O+s3FT+uV5Z3DUM6UTt6FDDUPfCucDaQXN3giSiLHCLeyAIjgt5iEb
56OOGNYv6ZxhvbQtJHAvE5//9noMrfs9jtgShBxC8kTP8ddr+lv1d6xpyz6SDvJeI4ljlOMXGeSI
8Aa09bOSYOvX9Fd/PcWOhW1bP39/+Lev66d6KVZIx/rR+7/TTNU5N/MtdWB698kAVd2Ndt2Z+AG2
DBgZlKllsWhA7fTDyFLqoJzZ+ai+59ffsRSf/NdTXJnn0aGtGrUqrUbxEQZGXDfAXsx0QxNAqHrq
cbnr2PrmqA9DrLR5tc43ejHzTSCD38KzA4inXvv1hV9PU/WF2LFGmJFWfkkNP36y8vbJqkpuum0M
+XtCmsOoYN2InrrUkaOaEpjNezZppLZ7RrKeiM9Mzqtic79nlqpH+inFQwm40Cd1z/3BRb55XmiY
oWOkeiwDqAGIhzvUpksK/kQtS59TioR9fABUeQUpL08RAIyrHnI5AZt2RSiU8S48uU8NasJ9GKX2
Lif/8LlQOQ2kREKYUTJu/Rq9sPHxz9cL9+83JFcEZLI7niM8tvCOZ/37DUnAbxJOQfEm8va5ANz0
03isgAU/sMGN3jUCWJtDKn5OeqUY0AtsTsCRBXZzso+scEeo3J9fqccGQxQZiemBWTg9rcwtTxS0
KBMWUzxPXS2eQfKvD9P6oJ9Y+PPvUxXvhWpu66VTE6xItar/x6cTzuFNYnOCN9nb7Lv5H7GNKBBn
vhLgMWWN+8B9IqDrz6WOUfr2sAD1SzDP/3zdRtZG15eZTlG7D1cR+7S1jPaQhfmDpltETeFcc6gs
ReWg+VhVXRw0OQ/Zu8z/y53P/g+fh5QIlHxP2j5bhL99HovsU6YzjnNM2Gw+Fb5vvUQTxsEMjkqO
5uZFvxQDB7qWTvv510tpFYpTMqOczNQ3daYHeIKdP3d3xpSjUijoqWXIEXee1+5ilUU2k1XNF5pC
zsMuhXu96STbxX/5Enfo7kAUw3x0iindN+CamN0Dp9zEKgsuaIP9Px+RUhkrKjzSJMj8+L//Rwmi
+ONZlrAD1w588bd3IMi4cZl+K48lsM42/2GOcKT00sg8U5GJy5/P9YteFhMWgTZr41NdHJgB/D/q
zms5diTLsr9Sls+NbAh3CLOufgAQgkGtL/kCIy9JaA04xNfPAjOrK7Oqp8W8jVkaLckg45IRgLuf
c/ZeO0EUpxePiBydA7p0+HHfn6a1dgYOnVgwztN6xLB9Syas45RRZvn90f3+gj1PmLXj/VYRIqru
SC78fuAP3/P9xT88HpVeBPyucneDVaWHFsXaQZTD9FKUOcaXxHoshCnPnZv/5qXaXop/eKnglRnC
QL+nm+LbWfQHx0Qkl9zwlC0P7JDZGZVfcQ9KgoRovfiIk86oQWjzwowSC2tWdUgkKsaT8FU48wMA
YItzNA68DpxX/DRvnAM51FWMaL3CwvhrN8Qoz3E4z4QjcG/IK3f7YC2Z5FCRXZkz9WY/I+QfZL2J
oLZHjdskddc/fOf2DB6J2pIj+3VVZI9JktlnSTkVBCjzpe8PBrIF/79+ddztLP3HV8cxDZ1+g+l4
OqmyxKv+eWlrBnTKKo7QgQ9Vtvv7xvy92S58HiQaDXfet3glr5z9/Pt7kiQpmTaoFz2TyM4dDL/x
8kp4HGqXbFUPhNJClk2z/uL7U4kwLBRJUx6+P22MzgWGgYr3+1OjWdar7YkwKaqH7y8N8dv3k+EX
+c+frMimPz4ZCLnfn4xYsPWKqert9/PMZARv49poODOZ4aZu2j+kwPIPk0c1Mbeqf9D1EXFgazzn
rT0hlliuaml399/fOvZu7uddSyr39q1xhpF4MWMksdsTlVi2EPVteuntUaEg37aTefjtiSrTO9qm
V918f6/boM5Nitk4+/50nRdy4/UxCr8/NTQFwgH/02/PZGmOec8E/PsxnZnz4b9+171/XD5YORzH
sITuWFjpdOsf3vXtn3PmOW6JY6rgIrsITr4/ZJt4utfSl4HSgB4VmmPEmjniXtLh7xpksFd1j22C
iwm+kj3UjyqJKK277IdLuNgJ86sdVNp69OAC2yZgd8TL5I1/ixi+/0/ZPVNdEirMDDVeHhX36CXU
9fcHmD/TNeNMEVRGAQF/e4Bjp7rutg9D3/xMnTZMcaWetVv8VcdldTW14uTR/gNBzZcas045fIvs
4GxfIyapukw1D6KJM13kOhNlsQlE//5pi2wwHLOmCdrN/vubX0/DEvz9qbH9n96/DGt74BXLqEHb
5mlREnm00Tfh0Kz3BLbUF6puxRW6I6qJIeqeKQg7xFP0BIuZyK9WqGdExYcNxf5Cs8fdj4yHDn1H
mpmqkC06W9qxt31wq4QmldsCOU4nchJTNDx+apI6v3rVQMMArM6JdJ/fP1QpAvfvi+Nf/+Qy6//9
3/j8Z90soPqREvz503+/TH92qPK/hn/bfuw/vu3/6bse6pL//vGJ/vS8/PO//3rh2/D2p092FVP8
5Xb87Ja7z34shu/fAbvc9p3/0wf/8vn9LA9L8/nXX37WYzVszxandfXL7w9tu6ppWn+4jbbn//3B
q7eSn7ufMKx/dsVb9fFPP/X51g9//cXQfxWMfuztsAifzhHcVtPn9oj8lVOjkJ5n2rYuTXahX/5C
4Tckf/1FOL+6lKLbJs4PmcJk/+pr1ME8JH+lDIXj52ILJ2XItn7521//u1nwt/ft/2IeRNb1p8We
oDzUjbrOr0Fzy+X5tsf/sBVaKTHHONFMcEY5dT+5ju4AvVmu/B/I4qtVex8GInQGNyKo11Uc50Ri
Y8XeFOwE24qHGNfUVRvhH6PxaQQEjqIctqdLx7zL6EmR4saEkmP0rhUJuWK6++Fm89PK+cMX6f2i
cFvN5FJgwdhVyiJgaTB/9Gpl8NSMhymDm6bNS+f3jUMqtM6GqCOz8UeXhcTsbO8gXGmBcxuPzBrW
yzFe98Tab9N04RyMjgywriT1DNgjEHpN7tIZZDrBI22gMB81lXbTpJE8rsZGQGoJS0c7ct7jTBuL
lHg3I98DcddCEsHGoAZHFE74iH0IVY8VwA3s6ZlLxYtVaGsNabT7wiSJO//cZDwboI8gPy4u303b
u57iaD7EBBcxoBF3c2R+Ni36y2Qc5W4RD6TCmYFFIhMqBwRGCN8QRGWfSqifpE3jZxAvjGQNezCg
aZMDbw6MqWw7vZ8MV2N2PVH7xyumgwnrslnGdE3y97FtjKOrph+zraH/APyLvUojuKFjGc343QrT
C2RX7Nuxf5qz9gWp6JZpwoG2XWIS08DQT3YSDE160hMkOiSxXyGf7Ha6oONOVunZLPN+T9oAOgLg
zc5bairrfFnT+7ilwplz75ItB0VkCmcekGg4GVCvbQ0mR4JUEvX19Dh2QCpEw3BVnzTEuhbguynv
77ixAqZx/gQq8zo3kTDbNTJOpCCLh/59Sd5FVy673BB3LV0vWrvReZmZe6+0dvDu9qWBFaOIKwsB
D/NmYSWPtLTTY0FU5WqkxtUwDA9dn5K+GwhC6OJlF/9opWTea/VnKmVVJr1VYU+u7+EuviKRXEMv
UTBMzRw1S1378YJWOSr1/kYDTjAAltJNwmi1mjG/mjn+t05s+j3WpmaGS1tEy2aMPHLUTelT4ivD
zEC2QUeQpTXRNFfTczMymtIjmewGolsC6S4tUz/z3rCa6qpt9Ks+sfdYw+SutkEFx5MgljOHNk9D
wdfzKQ3NilzBtlPP6WIVQeps/RsRX/XyhyPme8ZuFlg+7zEvi/mW6L2fJcSPYdPeI4IJEgtueTuY
kh4ngK94rTiLjwIuF9AaXUteW+3WXOWyG3r9yQS8eZHq0722EG/SgCJI1gFPX0cDH9zMUQ6qhEcw
N4H9Qy+qnmB5Lw+Ac66hHDXSrdXgHifqqikll9s4Zw9EeKHmZD8QnXlpOuJIm2DvOJbYuY6sCUqJ
D1HVAC+voCckdOwjCZUx6e40rhzUx0CHZs8IbBlZgY5xpYJhfKjT9YXmfXbQmvZFrfa5yHt1FENz
yyjqcy5Jq4rb2bpo5ArEfyBfFcKMi7SQtxJrFjO96oYrbeBvjs/XvqovC5f2Otj8Zp3D0bRxX0km
cPZoMvU5WJYb77uKYGXD+mgaM+ftTGockDYB1hq+drBIaAhikyksmUiQ3eFat5OW79xtGupE78jU
Q0+JAUmi/ZhhLy4lFcdgrFcywk0jhvqs18m7Tkoim3FO0ihs9fmtAcVkEpERONDbiHYYefuG9DgA
EGdKtes6rI5uA3FvTa1mj3f2ucya94QfOUO2gMr5mtFOy23vEaUqy+tVT70wMYbXOrbrkKXHChiR
B0RMsMC6kcQdDoG6u5M9J8Mqt4KWljjQbBqUo/nUYhaYi+nE4N0OM0rKHYi2Hnvp4vqjqeO0zeTO
KAnltba1YeJtMwYzOzqj9eEw5mH9a8PSXXcO2d4nrjCEunSS6lqGiyj00JnrZzFGt3HuIA1w+kvC
UTmuxaBY+GM6z+sOqWvcwN0m6axeJr8nWpaaaguacm66zkiQ837CMCQCxpCcap31zdM39gDTR0Yd
aqfFxPl0an6uCBZasAi14IfCJQWyhN3jWtkwSzg1BajAC38dxpM9pSkvfprunSKP0MumoFAGdZBs
jxG8S2bWnJQjAtF7QVBvFyEgIoXZ4ss1LV2CT9sQA9LmHcsi+MicUgkDW7awGaJKNL/WlQnVW3S7
JKK9VaWoeQDXhp5N9pfstlI1BolSdvKg98sYlA4hKUydkUXMGnNa23ux25+LRtperC5Lr9Luomp6
7TRHMscf8Vh31nCfIwIGEuNeSMglHo8RnNCfBCI/BIUHfKRMRaN4CGeqtiDrhx+unDF4On2INWJF
PqvhaZ0+tvvdZHM5wg5hEBklh5ycdi3FJjAb4qGEqrJf4hSMLqMGsXiChkmf+DE0pRSvkL/0tEui
2noixYhbaOmxVRk0U2xwiWFvuWfYkIbFulQl1gAk7lxVpVgAAqIg6Q3u5nrRAzN3QzNrSJ+0U/XD
6lb0EIhJnGezW0nGZMyBYr8L2s5yydeIfTlvf1ivM5sE63amraDDi0q+rai/KoGNO5n0z7woAye3
QwbHU1hjyqkiPJOSBhKCVaBCK/MdpnNPCSiA02JuSS1m9ylbhyglqBhRKr+ybrhlJnVUfE5kehVu
D9RygBBJJF0wzBY8bGlniNQGuDAxLku+9T3LxLGDDXc0O+otEl7O9cLiPGK1cQhS6HY2mPxajkR1
MAwHonjHB3pjKwBFrd07SxEIh+t1nE9DU0aXJicy1xDlLmdkdhi98mhqk9qz1jDmMiTZHZo6TOl6
v8TzC5njMxxClCXUH+zEF/zLWVAwsw9FtDkJJt04MFg4tfDW/cx5m1h7QovTwaTRP9ZOJdIXTMn6
Y68cdAhTekp6c9yRNFew79lWYGdTcihxuqzyUteybWOHICgNjDCNeUmU242HDdE3mHv3LnkfPUK1
DAs1SxQKUIBYx3Gl+LG3DbIkZT5lZcKZf9566ZuhrcytcAdD/jjKUn9HVAaDemUfLjq8SInzJjdY
8IR4Ytv/r1JUKSfTXS5sE9GhuzRHPcFVadFkkMjXlWPtTbPpz40p6XAozkaw4jnJ8CNe2hryZmLV
FTarqLE7H7sjz6xY7x3BTu+WA/M/fcr8OEayNF/wL9PdhZllNwq5spjE9ToQaFoOqHz6JlhQOsFq
B2yNWuTMdob0riv0B6W09zES09mAYYwMtyIKyExufaH6m2a1cFgXNi9++5WNjnvnNJq7X0AdhtWC
90YlxS1nvNTvmMSAS+VWSvJLL79IDDc5A27BUdyaPhBC3YBz/CBmsycnxX0eo6I66HDd8ma6Jw2i
x88VIf0pnkWzVs9ISe9FdbCSg7HdpQWAHcShxEPZGu/n8NOQvQ/q4gQjCcwSvWdF6760zKssRbTT
u4CjSptBeg62L8aCxSCj3TFChQ9oVpuooUYkYxNlN+0qET+SFrLFO/NTlq3iXVqR+UWyj9+xVYro
FZAlm7DZzyGlzxZFSwzQ3AJ0T8yMgLnRQtDN1xRJCkhg8nNICjjHAaXocdwHIGwI8ss2FY88cBgt
D3VVK6jmLhFTSRMY9MCwfmMkqg0hMAwCDGoori8EiTGEzk/20SYwbEWBBTLOTXYrK+td28i7vinG
cygHBcRhmh6ojONLKIvng164t9rVIBH3tzI/Fwv8t40JgiD9NjHQQG2DEOzNbLKlvkOrvRzzzPqp
c1BUTvXDtbVPsotoOsOa0NP6zUCtf+r66rrXERuLaLlgvPfutPZ4yHTvBs9+eVzn9s0dbbU3MHoc
5nF5GBBpEdkBhGrVd8M4rqeWwLmqdE9rSVxs26KW5VSCTEd/XXMsj3QV2Jemlp0wu2oK414RQCMc
+hhRbFB5TXI5IcYEQ2v0Zx6TR7/BxH9kR0sd8bGVi2OH01iE7lJNt+CndIqkkYrGwHaBDfpSw3vJ
XWl9tMQVXdmEhorIvDGGlYjXIoWelQ5DmE6bAt00Xkouc99Jan3nKs0JSoAsrUHmijvyxxZHRDkA
F/Q+dGIiDpeJ331K871bkNY4TvlNV+vH2usQBtQdsiJjXvGWr48dl1GsdJvCV38CB1+EUUWq9sTm
hLUQD6xLzseKNt9zMLoSh4iYsz22RfTayc7c9SAWKqne6b9AxWo6apxKUf4la5hbJieCgudREZe9
8IJ0nKyDodYkhEgse6IfaJh9Ebtmudm5pfILFDUk3W1JjpCjgRYBNYSiWPtJTFm3NcWSZekPXTed
Rk5yp+VHvEGhSTvaYPLz86hPJ2e9NQuWPeDxkHQ9n1u0oW4mYjQm1aI28NyV9TWkx/IssoZzbHf8
FrzqchwjTFWoIMoKw0gC5hFPFa9+D0GRfQb9GeKyTHJdAEN4aUWMy2+0aRiwUIxtN9I+YBUfmmtr
1nHsR3KP+uOOrN9nED4UUcLZNx3x9fU8nPSN0EIxWSTg8kl/ZPCbnWyc6L7S3J8zzCN2Eqa7TMbP
iT360GIEG65sibzvhrOl40LvCvfo0rBk536MSRzxFTuq6nqShXsr8qdpSYKcF6dxUxG4g2xJl3Y6
OD4skwS0sXl2+U9GoRns/rNFfqJVIEdmQNYZ5Frl0wphyiOnJLQ0LWclXGe2OzQMnbiuWwl7OUWY
XI7gG6D4GgnEcG+0v8C1sQkUdrsr7OQHsg3kEbW+t+V8mlD4LRW7tI4MsPLoRuJ2FQodcteEXrFk
x2YCNtYa5+RF9ude7bzm5V3vfVZbVE4/ndn9yIqXUmmQ9JrtmBt+ZFguzgrXwvBPE8ofBao2MsbO
Rv3RU9ZH71pfJQu7uXYQmvT8i8w364B5d4dIsgx6jkasBnPQdNOF2+h7UqZWDM62r2tIHRc4hNPg
PfByk4BgEwhnuIRWIzS5BE817+oow0GGIDE01uzadaBtNvHdNB9wpQ2XJv3aSmkfizBeLM19GCUC
f6K1KPzp9/j9EoGqiVGiDT8XvXzzzCbouJWyweDObl7hi94wx0oPbhy20rypGy1scLeZfUeOscsv
hFPET70vKunUH4aYfnS0ybxxtqA/u+e+/Bp6SB56qhSd7wG1fU2mtGOXQZSWn71u/5ww9wRV/lzg
BPDVYl05lBlVbEJI7bazKZu1JdcBlWb0ZUTLz77MXtsJxmxtPxA0H1GBmme5nZxxTmz2amMEdRmn
Jc3KgziOjN161Tf8rbnNbjCOxXWyFOA2WIJTG1HgArT/CJAFzEmgmBgQhJM+ei4pY06qEShZFk8q
8ZIdGqYPOyYqD0cYfrr+1eotUt1MNFkltrgllkilx9ynT6jtMu2CGCxkkvOe8QYGsdh4JEzmtRMu
ls7qkoC3JsgsJwuQSpsb1CnoK24aYJByn4ufBX35fWmNF0K3b77noUvFmhB7ZCsKH+6juG7Nj2Jp
HsAl53vykOnfL+JiaZZwrXsaLbG3IxECR4tRkTs7PvQ7vVxPXUFVZMXaborFYVnovzDZZDvtsrOJ
iWRgup0PVuxhLcrez3NVoSWEEWA7r2y7n0U3x/SZRA8XI8axT4IBWZ8ws7sRtEkLFOAsgfA3tzkl
N+FoHLv0MK3RksWY4BzVn80xgcI6YzyYlZlePI2io8ga1zcZTVgfLOOCftRB65mMN453qKUikctT
p0WPGrSUGtOlGF2cbAdSOQXMohWxqzO8JqJbmCoTsVJZvP+OlVMCm9E7NNObcTmItRnvu1JRyM2C
PCWJz3jIC/uYpwwVsa0RNmVMsNVAJJuIFJM4/prZ/tOyODl5epf0o3uYhcDkSnkguvUsYc8Pkzxl
BVK0lEy9u2vn6CYysAw4irZTK+svi936kL23BTQy2n4kaYY6StkwN8jcMNsaKCvLFHzX63JVW9Dx
i7OIfJ8i4twcgQe7esjaAXsYi71TVZck4TI3BHqaR1MgdevHOm962LkoAjZTbHrT9DVozuta2XfM
q2nwjfcV/daQvo6Rrs/llnTX5CmRJOVed5C81oN750XtQWyUyq035MOVkKFJjoxRwi3OKzafSScZ
Q1MbgyqBSm+u3DTcbo1EwTsXuI+rud2x0HV+42mMZ4v4YVPCBrTg41M16feJ69K15IQeuWlEWned
UWx2kmAj0zgOmrhNp2diJTYkXLGnBa6CF6p+7PFODRST68ro8zYcckJ8Ga4FcVHSCFiSK6OAG1q1
Dl3ibGJ3GeugtgiRq2FvjV4yX8dIFBgR4eKdIO74OBPrnZEhVgcBo0IZISLF01wCFhqr46Cb5k5t
DUJTTLtuitN9mQ+Fj1C/b6Ji38BAQfmNixFmTiCj/m5tkgfDS8/NdsBsUmkiMGK8ocQ1hXFe3cAc
6Fk4J+rMrDv0U85RJ26e3Kj9WSKnXo1pPy+wufqEGn2pyyOjhEunpXlvpoKbXYlL8N6k1f6g/cPI
oL0bMbWgVQPJ3TYLvb/kxaahBsV/vUsNkiwJ+sT6eM1ZJeVAJ/bJZLzaBq2qtcJ8z8khdFYs7DHE
h6BMrB95e0uFe1mtVv7gSEUzmOPOpKxNTfg1kwAQmLH7YzSi+6WHbV1oc+qv+qYBxpXROdCWUbJp
pH40o75fvf5UGYiUbfN6ncuLuE559xT4A0K8riKaos1g1Mchc75gWoV6y4Jmu0NETaY9rzESYIkP
jjI1PZbdj3J1X0VfvTWL8pVqu1DX1Es7envTK7P9PAHyTwys92XsnObK/qwHZKJNpyQnSJIG0vTR
aVbOZyPUUQgyUZ2c6HiWQSOJfNfWATc/gpMVuRveq3zxBViDvaXT2Z6mpgiKeqJjy8qjDKCLnJMa
onuCGDNCQM7jHRIddR4r947g0y6cRo4qk4hYa2Z+N7HqvJ3NvcGE02iSH8bgXFitmH2vPlnVORlU
XLCTe64t3xm4yFiL7KPtXOded7TRB5Az+R3dozz27JD3lvZXBvItHaZ3GmgjRmyHPSMqsvZCgSDx
Iw07sFVl+cGZHExnmA9wxeBrZkmr1tds7lJ6S9N13JKinhvjk627OjstsSRYWjhbx3YXkJXYBzqC
c59icb1WzVNbNNNhMpOnPiu5vJ0+v5N5/NhX3fv8pSfOHtEccqz0sfEs6CNOx7VB4Dy1MoAMTF93
MNb6286zk71EFsPmNZyj5X7uUK+BbyzHnblCqbIn7XlJ5/N4HoiDjGuxr8j4CqxeTJdNx8pmSRVG
csJkN68kiCiT/gvxAGCex/lHKW1GXelbXWnHSRSfK3ljPlcHbsBIC9e0fUU2gFYyKS+a3tinqoH2
U8pDa0C+LK7grMowb3t1i2mj3hVxBF0rHgILgFeQYWsPcmuCO0EbC7DZ2hL5ZT11CgiLbC/7NUIz
Un9C/4sozLiuJi9yw7LDzMuB3doNnkrPnAzCOvZpDV8RvOuBTk9KknvSRrTpC3HWY0UJqjdHn8V1
Q56PtbzNdTTtbdd4l5nF0qW00ADgz9jIIq6nzY0Asz/0F7s/2lO/z6mwNlthY2wzJGP5oncD5U7W
p4hSHDczfWEdH26ARIqcIWNEfWJqR5on7eWohnusJKiYOTjAoQJvEXdPqOl/5k0lwrGuLR/XdeyD
OieuCDo1NT7xoRFr7mznT1Gx3FuqkriYaDHaE2tQGjUOU5vbRqhrp6keOm5H30PihdEPP7x1U6fY
x8kZaUyDI9hgPubFsVMqCpdyNaBKQ9Xu2YOrZGM0NtGL0ujEa4BbyHwmbUYyT6q4mWZOaamB7VcX
H3iHFt9CpcaqV4Wem63hWLYGi/tZMkabcsV6MMvFDjCAPVtO0wbtV241d4lsr7B/Ym7mQBMYufM+
NR/Z1vjTFMtymoeQ4+4cZdPvr9DMcLQxL0Ds3DVz+Ym2Yl8NNfOfMXoxatxaqcPo00pdX7cnQsit
5mH0igl6zwhxzXKBg9A98WL11NtyB43y0n6hADH1Yxe5n6NBV4FCeanuVCt/tnbNYT3a6x7sBHs5
c8jsGJJo9qtO/LTKHSgE2Ac7a0vi6kX5lo7iB5f0stS8sARCWfJq0I1xl6r6LXK9gXBu98oglN3T
ADh3V+OwvhtLEoL0JBjPGH3IrF/FOkv29pt5rW56G/dR47H8WlV+5moxXGXMoRhG/T5XyZ6ch/SY
y067ibY/cnBJGdNwi3SuJ1mNmvXJiU6zauDWlAo8Bjkn/tzoEEby4UWRD75mimx1olIXWpWXI7/o
QS+zMwaIZ0vpEE7o9nDtuuKUUGL0E9kcmp144cBsiMo+rfcTmX2xgPYn6rg/Ki/iGI+sWzi8Sjr9
MuASbrWhqXBbDuDoNKuBFKdqUhd6RLG/KcwzG6y/REGIpl6j+3WfxPWba7gA1qz2IXMSrH2ruEIp
2u+FSCk/acv5uZn3B13YXPjReF7n4pLjKsrSzALVuvNSDkSJRK8NW+LULfP1UpD6qXM21jmLn7Xe
eDPZ6mV1iYmF7iaTHlpEM3MCsrgxiLxUBG/4hTQoqeo0qIEdcaghWZukKAb18ZUg7WmptXUHn5VJ
n7TUvtMpPbuyvsKFalzUWUvsYuyMp0XrCWDtOW3RPzg2NTYdkgC4vO272qjyLfHF2MUxQ28vG06Z
NTzqsD45TOl7XavyoJ9dLYy6GRSPoyFjKEzOiET+qWU8R/hAAGDH/QRPIj7nMFj78wiXvdCtIJu4
wvOG+WeURPjBMvNxnGsmB3kHv3VCgWdSQLbzjCjLzC/iLYtoyMll0hm6ttPAxMbNdyV1NVVMrTO/
XjOQQzW265FVfzY1MC/lfaoX0E9savymM+KdYbuovKT+PgOi2lkVM1LG9s6Ri+JoFegIcy0CHGIC
dWMh4ZR9FEtpYFoBJ7gmBNfU7ca8a5+KxblHVf6was4YSpm8p88QF5myWq6iWTv3eCapuYv8XZgM
h5wmhf6SmC8klJytrFORjgjDDPrmhCzC/jC0r7zW3VB16cJN/mFK75l5AeIubX1F+BbvHMseoVke
kjFmpJOs+8SoQ5kreStm4EqE/IbmAGKwnuZdmsbtK9mOiDUKfJ+emj6W8gvr+qddzI8GmzqGcnKQ
ozeISbRGGTXarU2BuxFYkrw7kBd0p0e80L2RZWfMgJ7g/byh/ytPVl9+2rY61aNcfHM0F3KIrZW/
h79Gt+rHyFS0r9G2g158pi1DlWvFT0C5nnLpPOBhZgnJDeC2M5yajugbM86QLdN58pGqxGd6prGh
d0TcF3F5XZnAWG22r8iw3kfXOeW5/enhttjlWGy0pHePpsekkKmjC/syFFu7f+F1qwh71sHj+lQt
oQdOikJI6MdVEhMGa3if1RqlJc3Owc1pUSqTS3C1H2SObdYidm1ngBpc4jg90oLaiWRmLtKWAD60
nqKNFMWFcXkLLx7uErP/dsjpWsFRQtR95EV/VRa3qJah2Es9xqKCIfzUZ0ELdcW3zA8gRtYpK8Gb
zsuX5rXvNR1bvyM7JVSxblxOoCWJjPssa/MVBTPZ3VvP1cPvWNEZszIgPm4D4i66pVF0qUV5ecCM
Ra+OwX8T0VQzxxF4FPDHIj06esyAzsO8TpHkc1WVB6KgP6ayIT0RlFbsFDpz2IoUXLBoCUiWi+8P
nLuANgINwKGuC1pJJa1dgFTn2ZB8muR7+WvXIJONxLwb0vHVlPGZYWYQOj0zNFPjk+DIYq9HlfTl
yDcKxchPm4ycWOANej3RR2dONuwmSNiba+wsek05LF/gYmJkHr1xmvEXl0zWuJZv+mj5ThvdJzW4
kaqbOZnEIBy4X9M5nGT+lA0m68cyvrSwQ1dFf0ktT6NTjhj8p/vKJKei5w2n+iGZwVjvpqa+AjFT
7UXRans8/HeC/KbTYLYmtBdWY1L53l1bEtc2dYTZcV4K13bKw3ZaCRgaGWKOlXMllYJCO/FDOS2A
OrcBTMd0p5UkH9oTMNXI0FXHrgUIoOXPqIqy09zC+2vsleG8QzHmrXlOdpxDn6jzsK90VhpSdx+V
LG4HkvGYkFgfE7xe6MTxuB/AtzKjpsE+X9a445nts9CR/NelDojckldNjZRD9vJssBX50ZrHR7hc
JjFD+9YYWZQ9+Yxdn81E6PeFpTOB54x11hIoOki1h7a2hAXzpKDcwKSa0Zm0T+LjW1FlGQLQZ22+
rekXq0jvQvgwH5FOH6noGaUbnF3GtvyZLdpVq7XggpJxp4yk2DGYuYHBYQSxU1FTM3MdF9o78BEC
0huvucmL1y63/B6j8B7DzS0U4wFnp74rO02d1YpeDNcodzQZa0di896ytNMCYd61JHz4UgB5URpY
qrURRBAX3dHWW/Ust1E+rC+mfjFgLogD50vb7OKlvaE8/SJfOD14qSAxt0hoUWG7Zn1Int1+MPdT
tZ6X8+iiJosGjDR0qYBVV6xpvH9Pql3INUBkFxBD+g42GoWVU7yigbOO0Vo/bkh7g2SCHD/nYRQ6
4Ee3ggOz6BSWy9vqDsVFFi1W0Oig7yDvIpo9pWa2WaVoGAfaVtYbS3t01PTKSCXfE5hKz85bL032
VB3xqe80jEyTCBtYNJTHrAGlkw76E1HTn3M3iBOWBXM3gV31+Ns0NFmlMTKJLsWZ7LLksq/XF1FK
2gGRM53UpMGMrVItVOpBbB3ktLrQEI4A414YTw2sIHlbMSptg7ivWeg6pmURbQaH/jRsUMLC0leK
NBq88jUj7gVlBrBDbfHhiaLnSbLr3qP2HJT8IlnkUisGVEYdZBunokaTOgy3K5EVDWcQ1w3xrIRQ
um57HAO+LJYjynG0W9sY/V9qCRlp8BgvDS2yHE14HxXDTmuc7hnvonOyn5PcPRS1ons3aTWkqX3r
WA+ZV5E5t9I9V1zsoE+hnXUvGG09/19G0jYzHIeSxBlUHHNBGUw9y2WeBiPHv2yilw4Y6WWkhQOm
igaFlr73enZfusWN6YKQ9VzeSystTyRbINShQhyZquPKgV2FgIqG8HxrEshxyqEy53Pxm5nydz3u
n3Sm/6ED/ke58H8u8f2Tcvh/pig+fNab2Lb//0EtLDCV/uvf9Lj/pBZ+zLu3tPr8k1J4+4nflMJC
/xXTKUA3DPmbedfE4fSbUtg0f6XVx5nQdQUafWtz/vyuFJbmr2g5LEfXEQVbwrEREf9NKSx+tRAJ
b1ZWy7LRIBv/G6Xwpv7/uyeE5CueBV4aDDlbeJZlbKkvf5AJt6oDPtUvVRjDn+Rk+rOtuxsYGLvO
Mn/+4UX5/eL5SzWW1NDV0CORtvBz//mfMyVwRMeR0tg8TfY/RfsIwwBpI1MV2lXa37IH7MzBdG8d
6AG3bkIhVVEHEL21xCMSg9U5uFJ7+sbgVYBa9iDzBrpTAIc660MWE/u94xGukfTJTbR9KCwUaTYc
vAlSCRq+obvk3H1tAl66rhoXH0ujzONYGeWTDitaDdn/Ieq8lttm0iD6RKhCDrckwRwkUfkGJdsS
gBnEQcbT74G2aveGa6v2t8skMeHr7tNbnXgIs0cT/eJ/LwHqq8mys7cq3XytGE7Fvi4OxeDNG1Ea
/jHKJ5CR1NtuGif64mD8oRJXPBiq/fFmKtDnQckdelm8x4hB3QUCJdp3SQU9gofR6XAHpUerkCOT
o+jEuLXd7ATr1XhOlOWeoqAK8N8N87728CFCyWz34+TgZyhr44nePP3Ja3d9RWJF2Sgbv9URMssu
sUcyaUazWSkpBtyopXzUbfvBkKl5Gvl4Nk3s5SHRT5M7NqVcwHKtDUC48Tj72XQ0lpekB46AQSXT
qkdLO/wiCRiaZAdzcAMGCuOwc/Bww9ybskievVln/za1+y9nhNt8sFdO8TJ2zJ+oHMnXmV0eIAxn
O2Mwn4tR6vdcMfnS7oFhai8Noek7+BytpTg9f+lZf1f+OHRnN8LVLEjJ7qFedwMhmh4P+r2YmT14
2B93mq4/w42sD3rIbDY+G6Ong7bi9ofDPsHHRekNRQ77vkzmB+YSmGhsOCTUljTPojy3ldvftYgS
9A5OqRgUxbO13r02TfEhAsBysvO7E4JataKXcz/0w/DEHL16GkTv7mFAJc1SGlVHE94rHWeJp7+X
nPDPTaoXu6lzPEy99Jzpc0Urh2sBEictVdWJ+2DYkkzhaQjq/NbEATR+uiRulZRoe+jNW9hv+il2
AYEGJT4JqZjUZTYiyfICF+nYAYI///9Hab/wd/rCXg0yE5jYi+mlErG2crgZvvM3bKA5lHuSyX+h
A50tc2quJHn2ftseckcaG1iWDDZpt2jS8q8tfS41GRBo1yiDm4NbeZ9x5Fv6pwk6W5Z37RxqrHum
5HTPXJyqmt6jWvsWNXWyIpscqrFI+mp1TlpGFs6GRyxdq9J2zn0mL2KOgj3eYffUds8x98PzsGSK
7Y5NlMLEl8SP7hrVG6+pMFeRzZzdhgGJ7F0m2cacJmvL86HoS3aMw2Aa3Hj8YHpMmwnzcDIjyTH/
qsfWvCgKMsmy5bg4YCHg8JEYPxlyJ34/Hhn6PbgDxlIkV/COntr6CAcMzsTBGbN7sYjiTuZ+TFgW
0f5tTApEI4yZk3vigLOdgC3rtvyBvre3M1KFCLHtQxwwRkty/SkHmoVxb5OMhlw1LWb3wl8Zadmu
GxFF9GSZJ5U0f2otT8NSDncCHezvZqztesY/pZxeaCAaPwwt5qnvOXOPtTM/EEB6zj2rxqFmOYsv
Ddd3rdEK1Ih3/JAoacyd65hQgWEBbv7fy+/PhMIBQUKIBK9m64dCb6dQ1/PyaQzGR81qp5VMQWSS
8BPUvKbf/HsffyncPZeNjagZC9fISLUsKesKCDRXSzMWc/iTKqz0MErjLpieP7cEUFl5mh0WQW4y
nmU9KFs/m26xayqmAwmLI6g7WnugATTnwYyasz3DOa50hCr+t8g1978vCGprehLGEIuqCE0YMC85
i97Y2W99n4j9GDjvcYlzRvKfhHrve1+FP40h3hy19pnZrDS/qg/VUD/59gg9twN6WrYReWiVTU+O
E8WrqsasE/XBCV5SfTdsTpFdlBKQ8UgYq+48TGheohm/7JnZfdFz5SlrAOhgcBmZDHCXs7x97XyM
awL0zcqx6v7Ueli3uSkSFWmcBYNtJnRmtgcraYIPGVdsfLO9JaFb7sumePMdo0NCIEM+9FRlRBXI
kpYYW0ntwkXT5WNkIHr+Eg3j1Hmekg73NeH1h8BzuI7PZgO0kTU9cfkZ4zuJw8PZ5qmJb8f5m5HL
eyWPBrl5hPRhePPwmrdjuTcnXHRZhoAfyMw4JLr2RT9A9pzGqsVFD60Qrn33Yjrlcwa386+fzwlg
nLK8l46CG1gExy6Klv4FTJn0COXPavJBwKW2/XdsE3TKcfxhHrnMwEm+6+NfNYyf7Gv0vs3uDJJj
NvaYBNK7HoPcXLSpIMr8V1/Y8bqsMu1Of4VE0w60K8RxdtPCs48VA9QTtZlYxXLzgxED117Y66uR
Z+7ao7i91SMWKodyaLtwulPkJ/h920xsW2aEX7g3ZJcbn1SrTRS61OeEfkCcEmX3ko+Ftk2HtA5/
f6uXLmZUgVdXTH7YaZl8/H2B7S3DQffge/oZXeMmtEDZdfUlX15Q9Gj3HgwFCiM2dlWbP07mxXTG
tVlZ8WW0VbkpVVBdXJY3Lkzy0zDRmxuBf8U1pr+eI7yL4e4dc7IvQZA7l99fpXTkXWjL0VlgpMXU
4reYrLYqrhilWR0Gl2EyzgnjmFPVspkDysVqo9EeAge90yucu5Xj9xkNIjSwRO7zQBYWSOlDU3rX
ESftkws35+AE6s3LE/kPQ/wxMqT7mqPyyUZ7H3B7hNECeLXB3FFjJfU9iJImZJ9kBNtYh9FuszCS
fQpOs3C2Pq0Wx8przFXMypmO1ImUC785MCzgdU4FPGZsqht3rSPNQMEmbhwUft5tfLn4+rH9aZIb
Wd4cmHUQt3REc2CQmOztMZkx3mAO0/rGuGNDbbYIbPrJUnV7hlgFt1GDOBzRmLapNebCUyOd7/Jg
VXSxKAZ/HWP9h98XT8jX3oKNkxp4D3X6xy59Z/qXdlTNBd5PGrE9KqNSR8aS9VtGj05B5+cHSsEn
sLt3jKmS76Ejt3why5O2oFeD5YUYvQoBIhZsWdLddqKrefLq7NFqyw5Sifv393e5LR9nMUbncWbG
w/Tc+8RY9dCgQuKYdF5puVabcsrrqwgkiMKauSylucesCro7dDsaZ/vC/JPpRRjllfHT2cM54na9
S9rO2dEK7RPmz+tnbRnAlUFS3BIaw3aULPnHwEc67loXYvwQYxo2GZvxFll/mmq4CiF8jm11up41
273OcfG1gPB2et8P6//zXeCHwJWyjCsTch2lxEpeW7rojq6zFJxMcngyfODQYHE3peNZN9sqNE5u
eXuEqqGfLR29Vmuq6eom+XvXuJeJE+0TKIbhSUw0o5R4HjaqYjjDd/TZbSzvOEN9XAk3Ke+N+vNb
D5pRGLgbM75lFu/wbXljb2NdVGvfquhVWfL9v/27s5o+eYppKfMAYDKAP2fxTPCWGEY4LPvUIPQL
RkL/MBZQEH9fJvL6nAoIcyS13OcE9rQkGG609M2PKpZhO2E7LmwmhPbEl7TPhyNNRt02mF2Nx5vZ
aDA56lKxX4VRUfQXPUiSU5CZuEG8eJnnBNjXlbjJGp5AkE/I94F9cyyHbuCuOvJhpjRq73DCcaD3
lQuOzlIH22j/9L413caY2PnsBHezfSroa8IUTEByVPLUOdX0w/9lGyQq/WOQ6MIvZHpPWZ/oBPvS
6USHAJlCIyff4RaKx4PgI7rmdIzinBlRF0xhHkMebxwUyiSr87fKbKxtnEdqKzDCXKyk/cG/CA+e
7F4Ebejy2/KCugscc3mhde1mjv50/P+PkiDDW2piucWgesSxR0+4UnRFQqezSH5yPOWlMkFEaxY6
ekqh1CnXWXJKSDjvhdtgnBHwHLqc3hjjQQJoeCdv66zbhE+noy8zMa2LEvHIFQ2ebltieMWDssUX
gdSF9yBsVeJAio63JPyzTWHbxr2qmXVWUz18v6fN/EclbfZY1FECHUnUG1+m6r0qy4pp3EyRHx6j
nVvRu8WIk5/p+BNiPrJtSvSTiQ6xUZsp7KvClgPGJfsop5lMGBHYfaH2dB5ONyK34429JmDqGoj9
UFINOE4xdYLLA5CMTf+kqmcOtP5KUwELItnQq6QacG3ZeCO6ppo3sfkMhgJ3mD7Q6DgkzOl0Fc0r
WdekafqOitSCo4A+yufJxwjbTDlcKbMyKI1yO1S0iPii7P703vTcL1fniIUMw9PRNUz9O8/w+tvZ
8McumVU5fUV/B9+ObeEk6QbmKsWdRWYwWDTnxyFzqlBL7Q7bU4QS0vl6uu0pxrp5Jip1OUEZ8v2l
CE2o7iomzDYYzXA6NYS1smgMObY9/jZf5pjVbIGP24oE8KrUfq8GNJR04kn+JTg2MMV2WZAcA5zT
p840Tsqb7nDRwFPPeB0gyFpHz1z2C91+QBcpnxgL2DsGngvAhlLHmXJTjVn7yuunMGva4pp2nXws
lcMW4TH/T3PHe+hS59i1uMeEayacTaMPR0T51+zmGxa3f2xW/Jl+d5xjOhHwcG3NeDY4VxVEEcoU
Kc1PEIqMGj5rnB6M1OKoAyZ0R2V5dlUx9h74TvWLTf8at1vxOHTK2lRVNoVdMhHlBWX4gh6w8BOL
+WB4eRbaLdUXrk3xUTmaG3f+GlyFf0N3XhvPvhfKHTfc0eHwE0IQsxEwhlSgVGk6w4OUeVghtffe
aQ9ZRus2EGCTix8aWQtCZlX+jJZ682vqNiFpIDXg9xAdka6ijP9pXffIFcbGoMFiUF41mpKaxj/a
l1ZCKqCAqlwPgUceO8dkNww17WnY1R1lXNIKAc0mURZWpv1GEuFoMQLa4R1CUXDNbuOxUpN1wKEV
jd4Jc6np6nh7s1dzkae1yjChX2GujPmF23ovLjrDqqgatdNb45Gg1tmYI1p2SL2uIjnsSte4RaxV
qAXPs+GybAxnB3Fr1QiM6zKZPrqrReleWWeX3HPC3AfbI6dvs0ix2GU0yyf0asV66x+mLh42qiZ5
p+yv1KblrtbtZD22NnJ7ph8tK4nCyJTX0a2yQ7yIy7QO1BOhlirXybZn6GF4j6mnq1bgH5Glgb+I
ATM183w2ermxUhAak/rTODrv4Iyhg5n8ZnJz2EKZ/l7N2T2dCZA3MU2yFiZ/36uoHm+u7VKXhUJ6
c8cFtTV3Zysm76ASHAKGSdjbLoJ4ldHwgHkvQNFjp1lVzDywJ/BZEJqomkptW2niQNUqtzz+vthB
Wh1LoNSM8ENvdnB/SsLIWmXmYeNV57EJXiYdYFnWEwSrcPcH5ofW8WFCWd9S0HimRIFxva6OkEAJ
EzvRAxo0geLgQKke7HSyERIcyjHifotIXffbighbWvglpMFFYsZl1v5TbfpFqQ3tFIZ6Eelw80fv
OZAdqXhHX9lBfSciwPB9w7Xny3UmJooYIznfs+DPzmEcNZLn1Bet89o6iFgXe6slBTiMe/AxWNyo
BVl50n/3GKcgzvy0tV9wtnaYQNyzoQZ4MxyqcXga6vpzhr+LNPWYTNU94HB3Rvs4U3zA8qCdZFtt
Yr89U1osqUfT7k7XA4smflEN/8zZfKVFdNWr5Hts4++CbwwoRXoEkG7WgZkgOsThwAUFHwXlu8Ii
5RWhbHgGIrRS5bOL9WKd+GA+zUgXJ71sxq1eWS8JqNdjMBBnAFkGPpYGnDXYm2XCgQMi66qVPopT
bJm3rMJZTH6IoCUdMYjSFb/renz95V1Of7zCwMKQdbC6U7b6fkpq3MZLyRpta4MzhK6oorUasUBR
6zlTo4Clw67/wHSJ1o3yfkotWfhfR88PnplR4JXQqOZIoEOvB/ovV+xFgFTBTE3WV2BkABPhwVLl
3h9xCv4MI84AmqbbNUf9WeDMwAtjrBPJhEZlH1RAsLIkKGZ6Rqa7ByGuS3tp4DQ2cfCIOf5LRgF9
wQ3pT4v+g2mSP/osse7N0LtE6r/Ps3uf047a31KQkLM/BxrBeuw7XYXFXgrjq6Kaj1i7/azpNhar
0TPXGfk5yjSwHzROjdJO89EEByKz6ICxbPUgGd3z1Uyt0Jb2HVY9DPoUWg5Fj364UFgQQds0NDP7
o7fNd7vIKW8VuJBcOLGCGP8KdPES+2j2WWV2F1YEyIPZ1lLAlCSlDah6+6xAMINPu8bJwIRedU+R
0dDXTNqh18ps7bgvzkBdXuk63zjKvpX1kEkeQMyzeys+0QH3r/K8nFGC5q+8ydl3NAFYeYvJuKu7
R4LExGIn8nO2Ry7UwJAvRwKc1JwRcbIZxqVpB13d2OlMA1dFplEbZDXDVqOdBm55zYKQT3tA4o/Z
2LPWJF2xEVmxYYpc3mqsMNMYRQdTr81T3uN1NelkhR2lr5ZBKI275nFGnliVhYDqR5mi7XEDMo9l
0F/KxpvvtNIiwA0BxXt19YkvY4Of2MEk0SVs6bxRno4HryRDyWR38A+kzazEgwyiNTYBGazHmKQY
JIzqs7OovOPa5Dp0AlLkAAPWbslr1ib+FXwWpGOTzcCgjWwSwf08goWLuYdrU7tEHhJq+yZaPmX+
SslmsMVB8qgl8CR6qqC3c4ITcjIyfa85C7y6/0sfmHmG7+A8qPTNQsc58BDt0wCER2MF8ylI4Vc0
BFzHBWboc2g7lvbwEVk6V3T+1evYqUhv5MKnsArCWLeQkJMGPJLeU4nhZEZI4xj8+gAqCo3EYYbq
HVIReNUnf1v5HlFgvbz1apuL7JguzFi733Y9NlHDUj+t2T/LVrvGHjsLp/zvJBu+fUl6is3FXaNZ
UF5NlFM18Vr3yOTEDUMADsNbgz7NPSUDW8/lqVZjLnd2gwI7m19k3qNzPTxNgf4dtPaP69uPFf4T
M6WIS3Nx5tRWe1ZeZZwdrWBeNE/RRoz4yPxRuZtgMk8uFjIOZN0jXKoD5I9uNYCEveYMvta+Phrs
JvbXmCXF1uOwOpg5Guu8RLcJuBcFA+XR1Ywtak9GOh/ntKqqHQ2m/sbyG2w0xWBCm4UAY1Rn5uwG
hDxWPAOnWhjTVYhHwFq5KeQZyl1WvcToOBNNJXwuCr5losI3UIS2sL8iOKCbpEy+Is7Dqyxt9nbT
Bcc2AENcMRxORMepqmaY2wqSB3E/PPZeA4tYmUQmZ2fvtoyyO657BHGkyWo+Cn8LDgqvuOE981V0
DT56yum8zRLwBh8DfKdQ+Z4vdbQ3EjJqkWx5qLuSppcBpFViC8Jbvz+M89i8moSQ1RKfCzh+UI+K
28BsNs2cj6cZCMrOjEh+1DYZmYIOS2hv6DnAtcPYa87USJKWUPkR5y/C8kBDJYCvN5KPxkNtAYLz
6W8iAPdW5UKQyWBsGRudetO4yNxoOd4n5NR4+AcDtkA7XYJJP4xdXF44w8YnMyHgKADVZD6Br9xs
/qDU0BRZtFudir/Qj5I/Iose3VGQAtfT13YqTlMMr3vU1ceQW3/LLPcOwfKhM/4CQGkG20LeEzLk
B7ptGHg0VfLoRvQV6MarI2rvDI+uCZ3hx9DfpJmGisHsxiWA6fdTDKzT/crltJtbpuJtC7qnTPRu
oxZ2Sm1esYHMKxyiT6lTBZvZoNJvbJwYvYUJJ1Mofacvf1czBQGWsbO0gC/Dg2ppTQl9J3U3XNwY
gWWmH2aSzXeJXcacWk4gTU8JvVKczSMvLDsT4xEuD+6t5qozTYyTqXmz8viSmGb6DZVtxYFqgYVk
co//C+eNk+oU5vZsNhZi/zAPzXNDw/B6KB68vB0uKc7tk1OMe2eyh51W6Nmu5eq1djtvCDkSX9oo
AUTjJbgWBEMVDWYx9SEjbeFc2rKoKk923mAU1f1+y/ESIEmOUDTIqDj69OfUeXIhxTAiswWUa5bL
nmgVoeuBgXeCbkMq1qPnQXo3O+dyKUc+kkZFwIVfuooqLXMeWEcjeE19YiHrGB6hPX/+8mgx5LzQ
WUfgEK/KzJItSMkvs7e13eAJEOxtbeyU5f2zG8J5vb1kaTF43Aw6PUwnb+4eoOC7NSEVYjMzDr+/
LYkE4ZIdPjxOTcBSnOVoz/lt9B+5wwFR0L5SxExQofa7ZBg0whEg+pTRZkJyyTWvvos0tGBgeuvi
Z517NPQBDC+Z0g3XPyy3+IuBamB4zaxN47OLargxDg5p/6okCijN4l6a03zByKOtGB0jUKhrHuGD
LWvCnSqAV7E0RjWlZZ7/zonXXeuUjjWfyavu0Bxvx2PyWvT2zux97Zyl+SX26Rhx+RxXHtixi8Og
NslIvaP/4raCLPRoATy3XASaUtHt3hM14dYHjsIupp0MaoymFuZf0zLE0bd1Fr8WZRJzH+0S3Kpo
El2nKb4Zm9I+va9tFkDq35m5+icdNA1vKBRgzPX+jvKRd8yx3dOsAEboi4MllulOG+HF0vNOrkMO
1dXnFI6o91hURXYS3cDtMUi1na/Tl6kKKDP5oCEhcCZ+GMcxeTDi5j3oSy80qzhdI4eFhjX2H14y
PaRcjFmGlXc0NKIxPAgEyx6SYtjw5762XeWvNc28EaT7/E1VO3WEoa6W2iHXgQYMbB+ivbYagjSR
krX7V4DDCTtCnM9JQ0q8c/WCuKCYb4MnUb/116Z0aQQ1khhwVt/giWesOR6dEXbOhKNzaG4Bn/3F
m3GWF1albXVFmfdQU27Rkby3EjarqnLuQZxgjnTpTphLiu5lhlDj43DcaIFnHBs0lJy/aq3rzLqq
eImmGmreprRA1UvHQGeYsCEmg1V1Yhhrp+aRCPZNpU4fKio2VmMsD60DU7DwtWoblS8SRCsdSGg1
YL2MJz1wDgWk+MTNy0uq49CD7zOFY9vfqCQ1w2R2qAh1pbg2EelJuyB4VkNNCebyOgfTVhrenz7W
LDS2kVZHbQvoKdn6Q/cTU6KOlaOPwOWDJG7HIL9aPqUMyrLTHZ3aBi5EFOKMOcMwUzzDt3VDYAdx
kRv8eiyTEb/WArZqms8S9PyayZu31kUJrHNSC4krdJhb4pQCHukuElwq5GOtqZhiWXpsTNxXjr8n
FsOlklB+5B3dqf/UsInmuuZfbS8ob/jlQrpEPWpFsblP2rBN/LJetasoKPxbRSXwzrO4LufyK6j4
ita4PsKuMa8FMyBS6FyGIIzMRFYnuaGR6ZQXpFCNKB85E2M5TSAv0xoWqxJwAObjNeKBdUxbUNCT
5xObSd03dj6BA4xNySc/Go3cDHup/XMEOUdJDdXGpeTJm1yyZBXkl968FSzirh/Eu2Sy2zV4yD3F
Gf3JWyaJ/RI5bBl1o0StU3oMty3VNVFj01ZQyrc5u5UMviFqICwA3D82NANs8iQ49Gw3P2R7t/lw
idPextSrT1vqVjbBaFsPtphIIob6zJ+5cqocKwluCT3noltClvAijRbJmiOWwl+N0W+QW6PIvRXn
SBIFMn4Ycr470VhlzxMczUdrRtfxImYnSEngqib/CtJLX4tK5ZtEZ4ysYRX5VzJomjOWqgnh7oyp
odz4zkRddmdl52qI8rAvhBGKBDl/rsxdzjjywKL4N6ri98TUuTOwaW2kCd6qMiYbxQ2Rzq2dL4NC
F2Mw7XVKI8vWc6YmxNC0WBc9DmN9AWG05kPnfpiZ6T9/sHHuRMkBc8QLU6X5IJGMp5Fouu2RgbLN
YrmfuiT3lpcyN8neFKo/4fDVVlMmYE10Pc3wyGZWYRtbr06+XR4dBj9JsfeCNhz13OckOn5kwLZN
n0qzkvkoYH1jehDlsHW4DkTD2F2GDkjWwCYsOr56frNMydK53pIC+eP1siWiMmIlbJTLsROzUZyU
/bomfbYadbFLq6B9JH9ItIPD7r7lQwxYeFcu9qoHLdc+69hqj1aF/cEtxmPzNxlpM4053IUJ4BaK
wlMfeEZxpqlUoQNaksNAb/wXo1rE9ERiFv6svQC5igsukUTVHcUydmCWQeqEI4adtdyO8B9NQes9
sIX8HnflISV9rHG9AIFld2g+amwJWGbasENJ0W5Uq1ih30GyQhfFsoLdpiP7MlbgAazih/jYs53n
zjtN4yRa1aNLWQgg+UhnJmjU4WjSwKUL7LmMq+SZixVnMHem+IH3wKI7By1l/KjaKrSasthaWvcA
00zDJwR2xqU7iKwmLIkGakos87PjjO72L3bV+Cf15KmmgfEEk27bMbB9DloJb72w65PiW3k3PlOQ
S/uy1F/ATE6vVmHs2JWGJ3NuP3XlZeeA4s1V57lbWRIvEjMJ/MSKs1U9V5+kUekTdq0HY3lBtFFr
xwDQNpli4mQBk0RNswsJnVkYpPqd1pEVy+ddUdU5A2n9UzFA2hR5S3JFZCywvzQNuaRkIP2TQH+l
KpNPUeuTY1Lm+iPBmXZjxfNLzCdANZkLpKdU4H08kgEcwOK1qDVjKS72zyVawro0SKE0PiVcQ2Tc
nR4ZtedJ3wwjTXUIo+Pp91cd+uk2D7Q/tkcIquv2mLVJvkZEOfyehTXKAKM0tAXNHSdl3K5rc9L+
OJbaTkmbLFO2TZt72Za7T/rqT1EVUsu6AE1jqKWF4zwFbX6WuYIl58/flufirfainczN+KzXqMa2
lr50qk62ujCIMvqh7zIljUzH+mu7mGi15snincZIGNwSnqmdaN+CsTM3qZi4osTcJ7H0d+cO7wBX
N4GBQNI1A+jpprEBpDl29FZfwsInoD7W++SkhwxMEoyhCtqLkbjPBRBKjDzByeXKAWEC94Lwinpd
jMCfbVVgt1Bi7fUM3pjDs/CDBC17CgHbFl45dojBoIKtXEJL2aieQY6CtKmDve7xLdFbgADYsc6e
2Y0nWy85Pgii0rU/tSs0cFTLbpt1Y77WG63c+l15cCGEOXlJs25XTAejTz6m0s33Slb6JYiN155j
9LbyqAPXBjzg3vKdxCm11stcXm3zLTdM866KlcwjuDBp8kU7Dr+o82Y/Dt53llcWxzaQOrCppDcA
GSqH18lts2Of8lcPeVnTQJhRyO01B3HLxDw8Or2u+BwBBCZpcUizk5c17GN2BS2uivINoqZ2IIUg
V4Nb/nXx+PCd5izGm+lsHL0t+fZRY+WRXe//BlysEaOAls1FaFUMZlqff25HJ9QmYBCGRYwyG5MU
BtmQoNrhw2UBENXRRfNzADH15bHwY7mf3YjKaWq7qtbFwnV0ZDfu6AqTbV1cGcyuWA9vgqYEEoYQ
XMxRQHIuHosOoLpOyir0BWW0ZjIyarAASXWit1dzWdDOWsuHeMriracvAdeAj86sYDxVkAy9OIqX
AcYWbfqL7eqYF4jgSUA1oNvx30+92I158uNU7E0OB/6k0dXVsr1vb5jlTX9xWeZXU80mWySMT1r0
dSJQ2CFFuZ/ELu5Ti0s+06LRBdM9+ww70rGFyrmP0tQ/26q+FDYNSEN89C0eZGhlsVTqBIFjM874
E+el9o0VmttIIdsPIC/6M2/RrphZ0uIkns89QXy7wPblGvlX6bb+ifE3eC/NOJk6a7TShxhRbfgZ
m6g/tOmsrkLD3t+r8aInDclYSJkkfDqixQ4n/AxdPSSjIZlAUluUkUXD8RZsASCIPsvCDs80uQYC
uDCKNsUCYDLi5KmaS2db03detLY41+h+ZsmCowy7YsPo+VQMuQ4MMF51RLogyqN+66LbZ31vnbvk
pUNM7WNERzGiz7gJDRlV5j35Ucm9zx9es4Y5E+JM81SVS1oXasvKD/wLCYyPdCbaZPp+WE1QZrqW
d7bpBFXl8YNuvknyXIdUU5z4Mc/lwfCU0w+9EqUHvcoClTUmHgxVaZE0KFo+tmUO3TY33yhVmPVa
FeJA7N9GY/yC6wZEFd9x6PMBwZScAdHwF+Kdo4eoRlsad3ltM6AlcZSMxCtioT9EJL+PlsiX9JSl
AC41904IMvo5T5sF37KCZhk4gFNEhAbTB/1rHPXvDgfZDZffBb4oMTpLaigK8Aj9dDVwoXIqrHGp
aPMN3Y4RnfczNC1BIgMGROGCYIlql8bS3n0thXzThsF7XES0iu1hE1VUDtpWiSu3WeXp7J8wc70J
6yWu42AvZM2tdsS4JdxdlsO+lbm3zORixjl1OFQ2mpgzcG+1FQ7HAH9iplkAwLo0hB6vDlPL4TrW
JohPE5XvWgwUmSkWg1R8Vr8vPKjOBb7jtzW2+TZzBnVU3gFobqPktSW6W3rUPXAkMvD52K9eU7Zh
kTk0Q0tIJ3F9wzBmHXGTtAfIxv+tKC9F+0ImDoJaq44Q6K9VArkK5GfoFsklE9hiuBNWhcOi1nwE
hRtWTZ3sZhOfTwCd1pVVuwvofl9zhmXlYBMi/UXu5Jhqzk9a09fULG3DZtn863z14NRmz0ANFTcW
kuVuyRk3pk7sK4P5ZBf0iLHaTiPtufVEQzAlK+uslvR7i60boTFLA1BSQGZpPZjMkhMxc4KN8ws9
Wm99hIw0pgnDtCQ94S8kwMSxoykf3UA7SE81LEzm5xzYfehNw6VuC65Ddc1a4qf9hTSxl3bGqp8D
NNGaQ5vGyrDt4/juxB2Vr2ImdpUPO0WHIUM2MzoCe4U2/m5kpn3zrfKpFETrUI5j0f0bLYOcXIvl
PItWkyo52Oigdww+FVypnxOb7Iojw7fTqD2JXevGbWNrBzIPRUDYiBvHzivSB51OrgsgY/Rnb7GB
CI0lrOPoOzUaHMlizRW/2XtgovWWfmENRuJaFnxXPfZ08vA63LNkWBm5aZ2Su9aMb2MqtlGhaZtD
FuXJnqchhVHOsUPk/vRAke6xawYosl7ehChKxcqdUo17bg3loC2ZOnttyZ9X3kcnpgRcILNX+iNz
4XTXtC6Vp/Hil5nhY9bUZFqM/+c8/Q9H57HcuJYE0S9CBMyF2xKGoCflpQ1C5jW89/j6OZjlzBvT
LZFAVVbmycklBgFFLFMJbLKPcYmDkCVJwLbMPHbHsgIITxhVNvXoSOQNPmePXBDxXGmBkp9B2YRO
nlHLzJe13rWLgYaJm9qOiFQQwt2Um+rIBe4J3OdDHQQvhXXmFNfHPM4xFHhDjn0CnfIVz8pNT/H5
ExkBSaEVnyoDpTMqAoQvnCkVQkIOJhjWpisXqJl6bJC6kJYClaA7ZfIoe7xATnMU2Qc1lRkKQulJ
bPwO1vPOm3RgMoOW3GLBYQaAXOe1MT0zao0NRt7Oi1GVvisKZHdhcgzotz9dXxwsm3+UC2CdM9Xb
vaqtPKmibxqcCFMoMjfYcKQJZaj+iNc1Tgd65GRCg5UbFpAkkyYnLG35bOHnclZlUPjxg7uaQIk7
rWnrV0i1nPnp9uKOBGcVBamct2I2zli20XB7JRrGcXBU/LwisIHqQr3VV4cxi7tZz3M0jj/MMLuD
4HgeyUa6avglG7QahsqouFMTay91uTpMRpO/bjt+kSQStDL7lwCesu8n7r8qyUdVO/Ojq+8JUzn+
tFS5ZAn7M24TqA7tMcor7dlcSznQ+BzypB3cFfgIdu0OAX1ZPwxtYlpCoUo7HoMl81OH7uJgaXUZ
cU2Xt/Qe3Pc7SAjL4d61OGt9V6kqxzCPTtnPXqqqnwYgl50A1e9J5QSEUK/Qeqf8uzdAB7d2+Ssx
JcNNBs6ZENvOVHULxTV0osaTS4TlnsR43+ys+5gXhpyoj9pXw+ZH38MB4D2j4MEnTh3PNTueAs4d
8JyE77B31SaD17Ca0d1MoNNS6rXvOuEpfLWdwixqb0ZmnBWrdkI1fSQh2ce5LL8yjnk0ZllI3UKk
QaSWr6050XxqcyggTHDENI8hsj+sUh16qpw+GdZP3amKKxIuooRMlwVjNZj7gMMEbwuEA7Z2Xju9
OR/SCaQivUgbEijcNw3egwE7VSDZoLPtiojrnKj/VrWKnDFEVFGZb/2qMZRd2WBDVKLal+m29+G1
fpSgB9Qk3xsL4KIUaT3NjQ4KDxC9mTLuDgaUA//tmcyB5ndDDFGqwbglbb0NqfhYjZlfEQbz3Sxe
5j4BrrboZ5UnCQENLvxreVCbFIP3TG1fQ7IDcJGdA86DvAGK7p5SkWgnMoNPi1v9/y2umMX3w1i8
gZl8ZRyNAhuXD7BM8S+C0IOeAkJYXt1VW6J9ugLWlFP1e+UQDr5p5apTZ3vgtRTqlfpFW2vdJ/5W
guxqX1Gopd0wkgydrUwLTCt9nondu0kIGYPRKKYve02vcdyeNFl76Dpg1EGa7utafVWAf2HoI8cU
EBh76pLXvAJpFJp4HxFQ9/1J6fTnmOTSkbAPoHe6PLHQceKx415H3+eEV9GC6inwlpcljSi1gfVn
EN5BJ6qO6H8PhTFZAebvNgOn8pwHOu9ovJxrinuY2evYIU6eMSsdaG6GKhBP0olYYOroutYBTwx1
YMalccrV6UMISXdtPfOoXqRBuNJ/1h6OmllarxSATy+1xcspWiNm8uFk2Cb9Gqt4D+d2h/CvX1cq
IrtBsenJ/a8cWH4WyjFA8p0Kc4HVOGq3jb9oPKcQWtH12mnftMqLgozqbwn6qeTkabXaY5as2cFD
VDk2bT3OpJVg/JTyIfpZOVMo7ujjlLpdu2DYMZLqrlPrR4P2A3aOK/C3OHVKoEOpjox9DDh0iRea
sP1kkMnT0H57bfvCM1W0pibXtXPzoSsYBZIcDi7xq98pk1XfGIhd46SOfSFJP7B/V1AyaASZGq5e
bxSE29E9iH2DzqvFXtZpdaqWN8WaeBojkYCBawOSZcOjJj7EOgQOKgqRpUNeHtKo8/4GPMxPiJBQ
axm08i68g+nKg6iWvGhjPOxyYMRLCxWjsaK/oj906a8qcwGx0vK7hFi1DCBL1YWpR4TWRxbrn1Rv
EZWyYhlSzNssZah7CysKPW6ObcfWri8q26lNrhkTFWxgPfZ9zNevwPZx7lswCYD+3bjhcTk05ow3
m8uIEd9pnuOsraQ/KkWN57AYGYJj6RoO08+8zDlvF9OT++jXSHQKUjC8Eo+G8FMB49+tV3M2LZCG
0qWImA/xWQPqRK+wQ/1IvWTFw8Uy5ITfR1MB7rbv3JamHTP46KggYtMFHIzeNse8tPvAMtVvO509
UyO9w2xUSNrLtEzsJohghNxXBqX5RZNBJBMpt/l4W6dBlE+4CN+JagP9MmSFwPLcu9/LDDY2ke0X
zP74vNvOKdlwvHvf1POJQy8sQyxRUq01+wrkfdOc9aYIvTHuJ5+GxpHL52YGvOOevMkzaUN16P8R
rvZMPsVFBXm6YCHBdjD9C8c3VVVleBCnqhm+JChY4FKT40RZHPMl3w69Mf8paRiMdfUOGizQN54t
zHaGm1QuhbMQSeFebvyX0RAyrLy8FG7z6XLk4FV75I1oWKCYQ4o483JF3IMH9Bh0zjWfeZ/o25u5
LP7WnFA2yHj8cHG3aPCnaJtSJ7w2XWUfI03x5pX+vHyuvRXjgpcm/FQj/s7GNjaXPyQT7rWevhpp
+0ePb+POgDl76F0zhs063Is52XNvU4OWoP8iOCfUj8wc/1SAdF7BLUqNvrDG3pplwcHVgEEYi77B
gYv9hoKBt5ingGan3HOU7t0cUThyji6GBXUW4wNnG2KKZG3gpqpQdiMsIXyxLMqAGEe8dTaf9a6C
n8jlxYUz3+83ngWD0lEqfnqtpU5dl37YbhHKqarZFbjhMR4gcm0XlI1vY9pPGZdbtwv7u2lJz9tv
ZI0BQq/a+Nz/G4q291nUkS8WPLlG7bBWq6c8ZXzUu0TZZ/C1Zw5r8I4YusqJ31NYPsyNEU42JAqy
lcNbOOPhzyy+B/oTJ8nZ+zTWEWt7U536KLd39fiLwI7msOhVUCx76gNDn8zBdbJqlbNhcgoh+fZ6
pnot2R9eZYQ67HHE4wsYSlnynbayv3CN+qcZ3aEf1oQKgvqMoI0TxeR0wu3wYq/0XDf6ZZyit2pl
4LcRMebpvdBXy88j4Zkihk044mdQuBk0M9dwTVwtLjmR3u/7TjpAbk0CLY1nD5LchmiO/7H4oYjg
odlZGt3LS5t+y2XxPPSKeOWeUu/CA+gc/YXc5J0y7crP7ablbZNcY62vP5f0BIcLo14708BSInBW
fWLerAZrWczRWNPbcGfb+p9mtsxmtAZh6KImnnMCV2jM3IDZoXOWSvJcVeaNFPjMC4HPKCvmT62h
SA22BOVYfSYw6hcb/WPgUS1qS9CxtBK2S4XCBzVegtbAAqwN1JGLaoRsPsYXPIBlgIkZeB899YlJ
8Cl6LsPVCgwOs34s1SgzfIApoHLRGYBPyBRbF8v8x/o3BXaKBpuV02E1GLkajcUD/j7PMG160yQV
Rl2rUBYl8ZWnvhFcd6TdqiL5LAcLIJEc5wc+JwrLIRU6VVGh4hYXjboIjlqgKCOZCs0Ns9MI27rJ
2vzc6/xxcd1+kYM9mBUDwGgNHkcxShpk+GRJxGNYLRD7UgMDyQyHG6seDFecQw3BzmTP9ZRGn/BT
0yT7WLHTywVmuAjThNqZcI/VDgo3n7cGwZlQYixcU1PfujBE9pcEPs5y+DfqRnJse2hWK1GVgFnI
Sk6VLOn7rpz+Elq+sC/Yh7joMffIvWdmgo9q+7LwUB6FPmAGxlmfZZB39EJntjGtA3qvcDRbRMdw
ecyc5M5lEn1aK9CrdaqTO5FK9qvqkBLRuU9Ah7HNQDSVjWjyssi3h8w64MP8Qoxz7FygPmTaSctV
eUcZBT8iCTdUE8kHYmT8vaWYF1SYPLcyb4CSfB9u7CdEHpxtWb/6kSG9Mofu4hhxVJrBT6my9Gno
eKQtKzylc3KJwyaFn2e8qAYuBgOJlm9HdzLkiHBeoW32H2fFfXLJ1/VPK1zdVLbkUWlc8pxSkflb
AqT2FUeWiWxhcgouFcU1BuAfEtSiHaFAorPdZVKQtQwTQhvb/5ar6fxmMf0pI0ceokJ4LTfj3Zxm
r4slDbhqzKvNiew6ytGRVidxk2rxTA3zW2z36l6aiuYoDzx6zS2nxWZEQHX+tPKvhp/ERxPSUhmb
LQlu8N6AWWlyzW9ZZIBuzdn6GS4TGDjQHWmWSaAIOeYc2vupMOKtuKvZ5f1A5bZUJ15pKgedskRX
U5hewN7vC105lysOB2kjGJEOnDxpbiTXGpAKRRJV+yRlqGJaOqohvzEKVg6wV/on7Axkd6yET/Ng
eamOymDowy7psSZpEeG+EUWgAdhISdYSRCM7gWITMFS7H60WVzlb0QdooNzFaxvxmoLrTb2xn1rp
Gw6O7Ye3NVDJarRvpD50MhC2Z1yoTwXBsBPwpUCseDS12H70W5SP4cbcsfvJh0IoP6Ieq/9zXB15
ixOLRLlUnPwkzObg20FJU1VFVH/f15l+STL1ZRoQ35JsuneF0lwB+TtrZu4TZo3fkFvBrrXN2uNH
COCMPPZOnSM9oMTcQvKPIFs0f7yGiKPmJmfZOGkAf28OLR1i31RgX7fq0q1LjgezWALN4geqEo9o
bZCD5LdNz1T49+1Q4mON237O1+nU6h+LZSA0ZXztQ9lOITio1j4M0eu2exqBhXdFM/4TlhExbtS4
zEiZw5/RvA4PLIolo8Z6jWpdZR/msqOWXaCswJTrgXKAfm3+aVH7pdFPgV6zfidyumwlEKpjm0jp
6hh9IrJIR0MyJLcSeFYtku2usJCXW4tnl2TW17BF/9Or0htqU1yGr8IW3RG9mQx0VDd8KEdzT6Qs
djrBPpy0YXWYCU95BifxMjJZwvkv7BE4HnlZWZ4+i6NZ2e820U+Kn7BRxs0JVCO0PmviUrTcbA4r
qP9SdrH7yEZJYxEurM+RDtizsPb0LS3+JuS0ksZm+oRLLHQjjp+b65CaMKyH14QURJrxf21BJRJZ
RiKBuLdbp3EQ5za31Miw/WKm35e+pl3UyONxNnVBVzkMS/AGHlRyurPSrnOwQLMy6b1HMxm1M011
tRUCtWA08IrpkMkozmCy5jMxFAwXs3TasFyS3YZ09uiTCzWLQCdGzHjWyt04cfeRI0PcqXkJwuYL
uI94UFb8lGOBdvGgj6R2YILrz3kYf8k9om9n1AcRTUxotXK0ZPFL0eifDSl0nW1rp//gDLBQEbV1
b/UAezFNguJbnhdhbc/3w7IUXD8a7ZQXeNNmFLQpHTGHIwIEVNCQ6bIHzVt16pFmlEOSUK46Z9zb
VvM+1I2BXl1Rp5X/+7/zU8xqeUFR/+MTYDpak/f8z8VgpFs8ifYwfJs0AALHQffAvQzLieKwUFQE
6PjUCXZcYvpsy2l4gTC/L218iswd8wXW+h7766uoesODQIbBXp7/JHviBCUpCbhu+XVu+S6NdL2B
T0vdKOIqnB3R4mZcyTBYrLo9FOpqekYufdA5II5MugSoG95EsqYnTq1OFJOpjUQSS/oLrVIi80OB
AptqtdPtNcH2QTcFPbb8IhQETwNoF6JJNgJXzUfMmmL4g3tjeHNivq1YXPQxptRQ0p4w5qKpcrFz
c5zIDZSVV1XRgy6iz63iKOR1I6p9S9TfJZsy76ac2V7EuEERm1j9Xsj3yTzpUgN2pDS9G2Z8s/9v
/Y05p+usWoSNUl/LsrcuS18w5mHPqSBaWdzTnSIlcgKHKnIo4QDfElmnsLJ+maYx1K41C17R8UVq
SSu0Vn5PpSQ9WckPJCzeRLgy3SYq1QsOfi60cBzV5jfFN3ND/BgQPFnaTSwDg5LNO1OFDcqHmFkr
GfCvjMhvSdNSmgErpAAiKImwfaf/yteTSXcWRQnxmeCRUxuQbLnoKl/GtmGCZeP+JzurKImjrMCF
aYAN6UbB5TZb8jdXLNNtNj9RMchLUEfi0lYEPOreq3Nsx7GVj3sTomVvFaSSy1f0B3GOakjik5QD
OC7qG1H02Odw+kpgXdsbUhN5+tq88HgRu4EF1C3NT0vlpBqzLASKuOGXCq9Ye9YKZFqtMnEBg/PE
apWOas8gN/gowf7fiCnJYehdnZmJxQ97rlZizm/zQ21Vs5dTpkwFHEkq2CP7TNC23HTaSSFWuCPS
1PhTJU7wCz0OomHQAQoZFttj6Mt3yKqLi50Gs7YWvpVckQP4p04yYu1OZID+WAjhu2U1DQfsAQTx
U2LQe3LvyB5c6hGQoAJkOUUOkkRYKGTgspXktFHKo5bEQURdxjylhHQXO1gAt11WPf+CfFzs7bie
jioHpEWu53OuhL/QfTE+3utwMakINTFjqlYgwsh0e53IV7JKd5B9FIxW9ScnowV5998c40amrx0L
CLnxme3EGbtqvyRJe6CLboWicZKHh9IAwKEiVMCCpVDZBELqVjEh6WTsMDrjGFyzwl8NNOAqQtlu
mkMXrojuSkLXGphijzGemkAxgwYa9PTEkoAkXrOhvxnTSk9lci1kNUZA46zNjQkgXIn7v8ki69hW
2nhrKP3moz0cFonfb84odB/a6bCEs35awIUALH7LLMU4MVC4cV4aQdEvoNitbvGSARNmGkfzuQSM
wsWu4hU/PqBGSMey06QjXBsOzFVYuVT2ZXiIUpDTFBvtIOQ5Kv7dw1rxnFAl3fbnESZOjCR6Qgm9
L6RYgnmJoe2raxd0tYVkEdtz0C0oaNt6BiYRridk3QJbHv2kYTX8YwSn/rPlmE/K5CdT0sxvV6xE
u5wQn2MhREGLbCEcGjUXbHjYcPKML6OvzRPGzt8kXHQWM50es3619poB7ZzNtcTLA1xdTskYKiLU
b11iHr8Js2eHkVB1n7N1a0rd7EeFnIWMGuzVxWDgERbzjRAm+dk4jH4p1eOiwr3Nyl/motCeEtEG
qZpE7wsFLeesIjP1/38Ztoq1t+264uLAP9VZNZmosvxAuwklpblUXeJ61HckVsYT6OpjjDPuOMTW
RZJiHA8Ve0FRhdGxCjV3JFR8WUvpW4q1f/AvEr/XD5oSrn4dVh8zxjHond13Igl6Fl4XXr6jsSw3
anSuPQLKUW1ZW9R16H2Q2k3fy68ml06nWLVj2PEgxShHrh8it6hOeaR3IJBxZC3LMjo1AxTBNwDu
uZnYXiEwoIGaXnAQGu4IuPVRjlF5kwcKiWZFOs1N/pJVnEB6QQJqMHlWzwPrWiZdCHnBjl1O65j3
b5bJMZ9Tm8EJpJowHhV2WFwae1S3den/oEz12LFjLzP4V5MEq1VveTO9jK50i2AU+OqbtrvJlRTi
LDRes+Y9sT6XOPILi5pokENoI2bJhFARwGNRFMYjaguqrKwLxeeBUBK/rj5nWiZkyh8iuTgxj+wj
LLmN9TKFoF7ThLydvTgNSaqOedDkt5lk4GTuXM72xTw5RQHdCnPERD0swajXGhPAOluuAQG0VI89
z15ZsV8UTnzdADVgbg4z1QSZRpRnbkl/cyOY35Vu2Q1d71hW9BZSfTVimYoogzRxaidHBSh/P7kU
uOLTJBZZcLGYe+3UjSQKsAogQJ1LMmzVGrkFfyM1NRyrebdRwBoAHFtjS4OJe55d1CUtxe9UX6fk
x+qF10C9byj/CDl/SiCtlOVTspCZIqjMTN+zvhDnq+hEYDuXV4TC9jPW+SYuYKFpXS8MlQMxd4mB
FQrznAxHZYB3UbbdubbtE6sHsYxvqTGe+N27em96o3iXKZAHHkyX40B+arlzsAdi178qEq5nEfF3
vklvUao+D9Grrpd7uFgeRNZQ+qmh7gVED8rkXaViDLyPGVGo0bBGSOwLDbd+diqN/qGGM2FVe2H/
ryCqicsZDIKztBTigtPOshp3cIVZ88e0nvMGWAPBnNAF+wtpVHo1aZ+Ksguggzwlip9+Wdw2REZf
Q4+3YbUc1vsITxXeY7sZdlJV+ytySG6xXkAznRtgnzUr93xK29YFSeNwgXgHHLgbsW9LcrvvNZwE
5Z1rDontK/ZaPyMbzwQ0y5/k3LYyUFjgMuLVc018oi5OClIafAnuSUjv1KFwHS2NyWu0M6EvKqyI
2YLGprwYaGtCjZooLjMU7cnHhehIOiZ3KiNlfowrbXBFfUhN/TijhZkhozLBVASwCwbL/QqQYcWC
voLWTbvfEKnF5jU8ls+54NeDLZCK3J0I92bWfuHg8EiV+fEcvtbquB9BefUgoKHNq8LwgZatyrfg
9Fyjh2brf0llnMAj7yL9wkVfoiR94OynjoRL25jvPX+WZXoeuABZAKZFvUl2TmZRXxGqgMvDcwwL
LdWgfqAhZwYdiPGxTk6kzAJDY/6aP3CdBxHTP/AMZh3tALF3Pxo/UfOcKd+9vu774klG5M3sF7X/
r9OTP43PbJn+6gSZ5PoI7E1nRTP671o+SVOOn6gNBn5UxjPLrwsKw8kvM46SCsAMxK6dQnCECyO3
hUPLB04Or2UDFuGc8FnKDJPjfbqfCLZFqSeRMVXtx9ANn3nJZoRIwDk7oBDwoCVvff6L43tHwlfm
IJzUN7m41P3Ik49AhMpVP7lSkgQohC+6/tWVLwWeFUnvIXXd8vYNfBjM3PEq60cZi2pY3i2qK5V8
4dRyaaQjXxAno20ToWBUZ6d4ETW39aX1xqQCHKw4nXGwckrmApokXEGHbDZ8bGfwKDtLXChxb8r6
hWoxLslYXo/ZnB1NnPCFzfuuQwbjzxYTlm6IWCbQ4NNvbKhJ0l9ozGQt9kdO2iP0aIUasC7fl2W3
UwfMs2h9zbuaU7S3L7A5lOQqFX4fgYXtM+WxKBE0HlRi612QtrbXLL/bObCH9NwPbz0JJHtaXAVd
1Bxcco8BTe87zJsugU6f46bbx2ugp+9kkRsKhDQ083lo9pM6evPAJlWC9Wj/S7hG2IiykX0dKLax
KiCEMK9l/SQRr65h6s1ZTwTtMrVUFbI5d9wsUB6QjAmDGl4+EebE+JxdgZcczeHWhnzp8pjqooOU
nXvStOpyg8tDVmHYKUyQY+q10JD09tjniIk0vFa96lR24g8FF+GIdbzzByCapCp5wPvdKJAtwF5k
XvkfE5BjcA2Q4w2vbHLi4ffd+blsnphxIG9tDhuoWyFECYAjWBabqX8q4+qRgP3jTe1MCU4CDftV
dhtmniRhd2TMdWwSMZHWIlWylHBYXfL48JiX9EGaeS+z3GBBwKjfQjyj6wzflwUJHb9SZKPUEYQO
jU+6U6lWYrbnWg8piTa0R9Gyz47UU2MzTbFmq8xXBCa4N/TQu/9T5pcNPZHiy+a4xgXEL4Hp0abX
c6fikzZzZKqxlObKrxzy/1O+N0rql1R1iY7UCEj8tuEGSm49DWfWiQdQn52hQTTluVXGDxgGLCXu
GoV+3oUOJhBXLjcPDPrFgmZf7eCi7DqhwE2RwGL9bdkEguGXSusOtCb6faYc6Gr0JuVdJiWzqqcx
epYoqpPoR6Sn4mJbz0UCJZnv+dMWDjeWewsM3dakV0gSXKV4iVg7LGETr1rQ6Jp8jAsKNEV8aber
1mazGqZgxuuDZW8Curf1RDFdBkBIdkj0+xZgV5aJgtoHePfDkR2ZTshLQeyAlZhf8U2769VF3k73
KZgGn0sGK7j+GHmMz3ypl+7I0XYoOjJRuSupFS6VkbmVBU3Fb5bC/W/id1n6wKxlEoUeyn2zHPKS
+xjgWO7/KGAvUX8dmt+w+9Wm96RFv3s1Z/kZs5ofR9xeWNupY6EhhzB8vPxQsc2/Dlr7nz5iJudr
Wo0tUarppTV+JhmLY4X2IT/l/B0F39S4Q08/qWv1rOj3cjpOHYqzXpw67YZnbqNReUV4B77/sEqg
6+EpsRJvrYRbxvU5C809o/2xTIJalz8S4y8xhNM7ofWwuquBIYmOMNxrM6xPetHU5pjSNRZyYqE1
lT8uw/7QBFqPQJ1RcAQhrnpV+xOuyiCyckz1SGYwNq1fUV6UcjiY0FeMPPeVgcoMBiC7SXegDFpB
sSIR1CSFCNt7EV832uHvKo/7uDCvEMM+YxU6R2YTX/kZcnTojWq6YLq5FAjORNElK/azbHl0Qj1K
CDj6fGznQ1ikNKbjrQqvncgwav+TVhqsdTo52w+1+0+A9onQN8eYQhL9I1dLf9amx70gTwUU1lQz
hPAt70tCuLrqKfZyQqILr/HuiZoWVxnNg6bTuGEhiGAB4Klu0Y69gARXM9afj6ZlbsJ+gMDW3zqB
rjFjmJvf6ZPzB/xg23USesiFZdOjH4yDe1d4TUoYsfWrvlV4j1WHKhUen6dfuwXHEGkH9h9fXuiL
Vk/lUD3UJmEHsWnEnLZQic03RJwyvpx6+I8e7wTlqUm1Y7t+TMZLLv6mEJOiBGwH7h24twqGKiWz
ZWk9JrvcUdLiUV71J6LmVKzcVqVXPOovE1IIh5U/Wjp2mU7FdYEJeEJQA5zwahBstIkDC64RRLDY
c3hHLpeC0nuETuqcEoVGY+liCHLi8yk2xdfKNsbEBJ+I57ohn6tKJWlIvxO3BzlhxGfuIvSXxe3N
SimEWbIP3FRMpxA7BTO/MF/E04JlcVmYd0D7YR+R0je+FXQONucKP5RmtI81jhA/c2zdKAkh/SYm
+3fTPdNzgCxUPYPCxRaq4S7ArKdKjkR9pyVoUjbaPYlMXT+3enyo5uVA7KenO4DqG777ZxaV/VIp
gQSxkJqDOPfzoJHpC6j1MxxTLyoYCEMr+klS+WaiFHCiOgAf3bfio7evdtztIJntTLb9ihHDriXe
gZxwRkv3877aD/wn9Syw6Uue7SboOVA2ne3SMM91ugNwJ/2um1EqRTMeOMydlDp0aeDb60uw6p1X
q6jC22AhddzbqzfDqpy0QgNS/BAfBh8WrQjyUYPE+SORgq6F+pKX5TOoU09m+Ssg2xd83GWoRsYI
ukw9zuIgVzZ+T/4saUZVyBJYNI+Y0uDZIK408yUdx5cQKNC2b8rQXzunkg3kcignAtMaavIGAh0O
Qo1vCPkMgZM7lbetpF0X667HWN3nH+n2R+3v4Mw4K8fQ+xpgb7TB6cOrJhOvaE22XOO2Dk+bI0QZ
vw1TO+nbbTH6WjS2T1p1a/Ohr2S1F7Jq+Jw/yiLlWU6/EQpeYmACYV3qLjVR2zA1jlrCQLoe1v6a
g3nM6EldINVy2rel9xpWBvEan8fPWp1sqdrTbPrecYiixCaka3olalDWxQHJnWYbPVChB6c8hxfp
stKyPs3lU5KF7Bmg0FcKRMDlxk0XVObkDxGZKVTshO5pYiTUj+xUFfe8ye8a+MZfCwUYQo47gfXu
muQ4d6Cjpv2atL5C/MdKPgFWniP0vW49DLTLmeLedU9t+9jwLxCGJXE3tevKgoRrIYfCTuuiHBte
OkOOi0gCcehvZOlmVDDWLa8M2YABMmUbsJXqdRUXtpyub7bAfzNgycrBGsu4dGVRgSTCQJeaVsAT
2puZJhjjSibpOuydZSPFcctL+LupyqFYlF3Md6Dm2YAY5Ktq5E7pW6Xo+0jDjB+/hjpDuQJh5MGm
7rT71HgfFRovy4vZA2UltW+dM0YVu34QYZ2Gb96j6ZYtIPFItpMWb6jKnMqGXY9bJxr+a2udQSnF
/mUQ8PyTJbqhChCg7OoKQvQwe1Hml+1vgd95pBJDybZuzgf224OlbTdUXG0TSATqidCIoCZgzJrS
IxujZyPIDtUt6WtgbTjgaY2faVGjTS5q27siB5wrodIfibWcGt5kXVL4jDhA6Sg01D4Y+PErKxpe
Mx9C6cEIz8mWe5WnKxYDoBHWkckr0UPoFESy68LtxKeBOCxLV4XEAsW3jIT2ncsuJ2Glwpp10iTq
MEyVIY85dX2KlKMGcUrmkpMgrCAT+n185/Amdm3ndWCN1Vii6IOvHI11TVP6bRhM0IAjwJVL/8Sa
oDYGYK/Dohq7RF6cts5e1OgOJCJrubZcKzARofFFdgObIKSLvH4fZhwgT0MVnQwuUJx6nLI5dRbR
Q1L1eeY3CVmIdyrKWdZNR+idX2yDjADkG/kt9teiL75BxH7N4mSw0eUlLWwkf8xGBFME2Rvps67M
75VVbyzLwOYOa1ZQxNBZqmNFcqpGS4O90xt3G6oan7etbDkf+aIsJe/uqyn/q6UokApAoQc8MCVt
XZ3NmMQz1zKeou45K0hi14jLps8NMqW9SgKG8pvFX5V9mNrqBkzFDRH82xWBakLlGW6jwkPfq63v
SJEPwIV2BVDPnGJj1a0iN5MGR2m3c5vlIE6BXDpk7bnvAzM5K4yTI1jBqppxvAKD454JZSU2gpgj
AacpXx9bd+0UEPPjvhksMK72d54sL6va+wOZuzoLB5p1x7OQmMEMvT1XQDydSYxAlAb5WWv/9HFM
fcgAx1CFG6VNW8GurIz+WEPesCe9u4JaoCcH8ka2ySz6MQEqQWGC/ZrpYgA/y7kYmh7iTJhFB72e
AorZM/zFmmCRicEqduQlBi2V3XqLZFG4l53hWaHuX0e7w6cYa9l+jsRzVjfJoSESnWDA8JZ06wLN
LBF0sfo8t910w3dJJY+BYXJFcNRSEfFExcOJkYfyeDIsZSV7XVH8wVUYeZbTVdhUKEMaEovGBS3l
ehtiV6CfNL1aWnqNxlnslWErdx0t9EgNj87k1jBAgwHD6mHl3CQKzXJte3nP+QtekO3eOnphnaJ1
i0xKjhmHGI742y5Iorqxm9+hwsaTkLoW0RJfIGC9lRPhxd5qhhM9xEdeANNBUOlorqx9Zp5Yrykq
5X4QKSigqnMNg53B7jWPWPltTow5ACdDZn0cyyDhk6N3FPH09jv3hqdxK76WFfkVOf+NwgmsULRB
QNYaKkyiffGiUIeF9wEV0yLMMON9K83+p24m1Dearv/H0XksuW5kQfSLEAFvtgQJgt4127wNoi28
R8F9vQ60mBnFxJPUTQJV12SeLErrSZcgNkCqvYoRKIFvveJWbTAS03SKdLnfqgRyXRY3A0lKuDAg
q8NFMO8c5Pd0JEqPlGV7J2TOxHzQ/xRE6Weg8ZoZwMbn7A+ARXTWPJ1Z5CsJofD423/Rf4s9+sWI
NDJNbMcRg5ZCauiNEfdXEDW3zrSq7wyEM4StnSGUfNdn1DZ9ErFPMqLNxB1e/pQAdf3BobHNp+Rq
A/MaFE1dtcFHYwAs2k41P1UzMOUul3WNGRBeBTJ+1a6nOPpVLInF1IydVo3magORwhmkXyXA9VDw
m4LKRQ6g5nuH8WsJIVG/JAbU5Fkq6F4TCD6NIG9OqIVrxmGy/ow0ipeBLGFYowBeSTiZzfKap2hu
Z7AW32XaOr7SS79IvelP2dasrCB4r4aEOwnuDMB1st2MiQsSIxdHw800Qg4dLWYcg5hsUOXBrWa2
G23a/kaRsxQ+PdfKOG0qWZXWrHjY/0xED9oS36HW8whJoCTnh42WbXku6t7R/VkHUJcrTr0lzfA5
SLC4SFvc25F5iEMJVDVjCcWIX9GEW3sdT6+IWS7Pdfxtqe/KSMnvFlxCUnNSJnPcajNJjRMyqh49
J1hqoJhNutNLRtDBUhGPgLk0w3zRnSE/T4p1yqp2rzoppx9+3LJSmBtCIV/1MaocUIgIdbtUeEml
zPjxuTfHyFQYOaT9yiww/qFEGLroExw4B9Y4lEe1e+8hiAfa8JVptW/H3Hy1GnKzSwe0pystJSiR
oaLTWp6YtZNU11sNmIhmZPtJzGiEIawRHmxrFy2qGZre8rRdY73bl/GzS+y9oopNiug17DOvsQic
rL4aU4M0qSBqIt8P2RbsAEuFa6D+GgBnG7Xa2wW2Ulq35FzAl3GjEkQhF7SP7WhDve7pDHyT8MHo
Bpc0IbXca3U2ob/n2i6fGEc8BOSgcAmYYS0uEQ9rxPcydr7oj3MwJaZc4sf6GglpbfdMUf8Vy/SC
B8tJiFNrtyk67bnCvvBp2RelQbrq7El4YCmRr8JCvJlRuoUkha+HsO7+LZwnX13SQYNvpmkvaVD6
dWwdGoXgkM3U1C5GIi9uAz5aNlswQdMU/5WpHeJI3jpt6vWEBJjO1ey6rao+6/kvVT9H9J4DWKqK
JjJgfhwwsFZqAoLD4Kx85BXVw1ly7I2mvOqYZkZw78vHVDBnqezXVqYoE6dma2CC1LayIMWPcSv6
EFVn35oSy5D2LmyQK3nJuI3pLEAOJs0m4vCbMf/L2h9oCOTo3E4jUi76i5jGL27QHaftXtFf0ggQ
DnKqgY8b2x0OP+feM7ZJU7aDiMRFMa6gbe61ZKXa/6x8WyQ7YulIIIuDm9a8jvaRhEARLdjtn8Ke
dxUkMbJsaFaSY8a0SqJxi/NNSNVQQG+04/GaKcdZXECyuGFVuNVApqkGpF7cVN24DtrTdsgpffl/
6mv5sDKYxbBibig2Fz2FLUzXCe49PhUj1VB0ICadxlOaz+s4DFzLfNjlWc1rRBHzXu+g3qTFqQB3
PynwX3iiRu0h/IIRYxrVwKEQ3mkIpwt1VyPuoDXLggEbGjs4XgM5OdFo0/IAhue9ZIiChoy8oShm
yGG5VSTtZgf1DTIwXbN42pGfSztgHpepnH3sMWye8nWq05pQ4hPlp78RLUIvCOasg39CkLODRGLD
yyQMEk/Tfwk6pUx7wy2/1WgxWkTKq0aSWf1oUNaBjDJf7LttyfZinvB1GoxZKQNymhvlOIpyRZG9
CfWjmJho2Mp9Tm3PGcRvRRNfIGbKcAbsBczennkSFE53ZNecIpAcD23+AWNhHlAk2XskF5jqFoUe
MnjCAlE0EgtdIqiD/ukIht+enuHorD6B1SyjI3FXxKVE7Tl0wEmIdxlQeCXV2mZxl2cnVE+2gb8g
4h0J13rpz8E1ikl7SHiQG0JHyYiEMl4zq1x4UOfSvsUmGRG4sIgUWPFpxeGWGtoaT4rE1GV+nNkP
3Mv6zaruKjJLIJTkDn804L0aDfsTAjM7QES9k5L2CPh+BZIkYVMHqGrDqhpi8E/CATq2EKRj3ijE
rvKnRIWXCcLogn8Seqcu4+JEvjn2OPNZZjgo2UvlbCqfdfYv5xWRgy0yI1dVS6JPFLcG8kECizTw
s59E9lErhudQv4wlSBGGQomKqqsGOpNRcdnfcojXhZmEnEYb1rcrghahEfM6GRhhoEU0yRJioTxS
W+bLKelCmkMdtZd50mkHnFOXWOeOfmmWw6OeP+D+edwzzJ1BGMX45SoSOpVnr/Y/Sl1fgQVHbbqP
rfGlyZbgVZKOyShtuuC9TwrXSMezWUU/vRq9WcmSNsN8hw9xcCipIg090WSJvxEccZyTWASWJDhY
IyDewCIAudSIeSapl+ygW4DBViagklx2Uej/IJvfuoWKSUUXna3Q9ixlw+L8bgscdIHjFi0hofiF
OFpN5vN9PR4nJ6HWGYr/V0U90ZQAi6mmCXbU8BFk3VMgbgT08pYizFHUz14pv3q4yFmXETNOh8id
SrznwphnvxTvI+2fqryZVXg1P5Xu1mA+C9of4iwDLfrSW3nfqoQKV/bHII2eOi9HZfpBGvuh4ZPh
AP9oBcMmalqLp3mx+bIO6YHKB3mD+C29Fri42d8y9G9oaPrIxiZU7sM4XosQwY7DML2qHB5hcxc6
+lYA+3Tkalc3bGT0ZVHyISsZCuPpbcjSF9GWd2mwfJm3rtA+W2gUhiroWOzDPH4qAlSPBjWqHHYx
3O0CPIFpz1QsK3lV/gzH1oTT62YbtSdoNUd4SzKoZbNbjndzBMq6ujfY89QGBb+ILrkT8Xd0uyoC
FVUfpMU7h/eWMPsXNHl7pxJufXwZdHpHmhy5l66mMuOXW7I2N3wEkkVs2CVnYchOC8PFoayMl2Bi
RzR9URgq9MfrDuSQzVAdvhwrcH2mNGfDajdn0kiJSoopWLsVzxDcuWghM1Yoh/iPznluoodXuO1l
3C2h/ouKoMBKjwJPmS+R42rBJqxPWrKX24/MsW8yCaTTHQk49WysHOaG+GpJ8RNg/OUxQksQcczO
5feV982boie5Q2uUxAdhWlsp/+sKxV9eij5+i6qHgWOnAGoV5hrH/QWhKnwLY9oANjKgKJ7y/NLU
HgsQZGyW4pM5i8MF87hZ43WCEym4O0nS62SsNmvYvFiJLC4SzeNoBInKOgs3K7kFGgCaW/LK4Y1j
XQKyjhXGYHaJApJbzLXkLZVrgVqYrIIHi2HzyCPQkDP+qv44tQfcYEMQhCxclTovfTiIQFfxEcEJ
G2l1hxyi+Us09ZmpBqAthv4q3BEHI7wNlkQo7JWra2IWZLwmJ6sBlNfkLClb69bluvudsQmMbHmn
KnwzmG43+NblemdHlUt6wC4rMVOJgSEod73IdnmKnBLSq6GEa4VRicPihxuFQcFQ+cT7ZV28jvGj
+3weyolWAU3o+ExRz69Rk2aNGwSr/Kr9FZ8TevwLmaINgBFpH++mXfsyPjGczunaphSu1vUHUwEH
OXPvfoTv5Quv26I4vjq7+gp6d4WlZcKkeEdOjCdbz15CdAsDNznf4yWDM9DnSIj6idS3jNkJniW2
idSSE4uzUfmKg5LRudX/Sf1a+zewvK3Xs+vsEQqIF/2ocAsRcKsQdOY6vzQcDoR2JKZMPliOACH5
ya9I6jDP0fgV0hvsc1a7yrTR65P5KDHC2Fu+ti7djxU366rZVFhEcZajDphPI3LgCWj7qvib3qES
oFPGd0EZOmOHLzaO9pEvzhWfuS/a4XCFG7ewbcRvPLsUQeQguzz3/Gj9TDAPPyA/Cp5zMXs1K8Js
T0Zdl/EzoTrEeOcF1VoqH3hqkAfg4RzCYyZvHMWnJd0M/V4PD5J9yCNiac/VtKMoDjvmxr5UHVAJ
oYMR8I32JbQ6vkDI8Fyb76XXnTBJqIS8Wz+YfK1f8uBQzJZQxgafzQljFPZ7kPDq+aywTg9PtfXV
2ExOx4Mp4BGta3g4O9SuinGetCdb5TB7kduHVnlG/Wy4u2hGw0f1r9R9wz4K45KWuzC9tDU/wohm
HWaOuAQtt8fpSaD2IN7kxMsNv0MVABiDqi3gFzUfgr8q1TsZ0Dm0ehMZsPIdZJ70V3WeKgPj27Th
KrpzEiGQZsyGgY9iMHZRrKNiY9uSfisoFYEA2ZsnyoJWf9IMdEymrROFH4qT1uDA2hpQlbdsD+z8
pKPHx4MMrWl28d8Qlc75zbUcpAQi0qF6aebh3q7Vo8GWM34qwSZJfTSderetM09td1BthvqFg4LH
O8AQwXNGUhCLCyZm4ReY7CBCwcNjT5qKV2gvtnC7ZGcp2+kx5O40H4Y3lZF8hDLlbEibQSexqUeI
vXb+pZy1eA3woGkvPCJFdeDbbTv+5lPQb5sSjiXLLk5a36xOM69LGJwMFNTbvNnxEKNCYxx+y94i
1AnJrmmWX0kjAfFtJurOdo1tbXCqRp+GfDLHg1Ue2taXpb1NJGq251RXbDdZU/tMi7ZxmUsUpLFM
D34hOaKNO8/kZuVA9vVtHX7PlquQUq9Xt9la2xXurLU5YXrZqsQDpbui/Mu0vabuwewEUEznS91t
dJAlf3wUfIfck/XGXnLZ15p5htvC19PtxjPa3wpFUrTVHSozcLDRlhlioV4G9TqeXRmsQbOm/WKN
KxVbZd5UzQ+TbAuCXLdrQsCQmwQUBqdQwipg02P0Ril3ouRkIRtg6y9cje+LzUH7RuBHQhkKAgWx
Xsk20q36R0s54/xQDuotazdW2mtguU69kqmGUpxRq/qC8TC8ZPCx+xP2LRbePAHBd/9vJv+DaGjT
JTFLFKsKlZ4KKY3FBQJdXHHuwjjSYXkyV9n3CNUJU1M8UG8N7RBiBqMgwgsb9iV94KtS2wN/X4DY
koJ+1ZjMU9aob8w36S/mRpl3oCIo4DddD5Blm3Ejlg/eGn51cmn6LXP9Am5oxjf4Wmle8m/B+L1r
kOScPXI9mSqlc9Hb5fwF9MtkRRwsXzPgQT5dcm4avLBsrFAqvHSDuesY4XHYkfJl1KibHuNIXyjT
djMVAqCv3hZBSS/dLQIh0A/hY4EtsLV6X21ONaIjzEcyCuZnoW5ZucVib3MG84JkcAqI3SS5ct0o
p4lRWiyfOw4ZfXroLDONzchIXsd04yfltmk5PtaAD9LrsP7Q6ApXaXgI+bDe89HjIFaDXU5GNRLD
8QrmjG1KLYMDuM1sZdhaNXvmiU7tMh8gvtRRt6YJXxvKQcTbfSRolvdwQoY7rq15U+c4xBhMrIbj
4tmaNwrAXeKcShk6Kye2h3cui24RLQRAHCQ2axXFVL+NP0bHnZzTEFPh+Ug5A1I69TVKlU52tQr3
5zq0fJA8FfgRAixSTxWr8IX5Wv2tEF335B2jgOOTBaFY25yka605atGl5cFhsJ3fnc9ickWFRAa3
3IVMqXQ5D1yzYcRPup2PWk1K/AhZvHPuQC5jCKxckGJ1+EmUo0nQmbqvZJ9frYw2qb4pYRGwy/8d
lDU/H3nuEauafyEyyYfUnPWrgX0MHAqLSmImDe72dfOZxqwmdrRQiFlx8ejvRM9QL3Fnggvq9Pei
/Jbrdd/ciZrp+SPNZvhpybyhPtnwOvFa8LW1Ox4eokiyz+g8Iz9jE0HWX7uctnBN5OGQ8lXPV2gR
k84QihTClThK6cPk1xQuixXWcWWzS4M9iwyTHoJHP7AvurMHKs/cttvkls9BbRBcIL0xsB9zlLde
wga/WnX4ZVfs6sYzp8HI0EVg674DF2QJirXrqCIZ6PYGZCkpeJssHyGePnmt9juTVhBj6b70f/jy
oAd8l83a7raT82lbuxY0uw7hofHbmmCk4aEVh6g7MsZKZCaXIJSQlvkpgoLGejB5054cF8OFmznH
9xH75UV7LY3v3PqaGn/AEdxWjLj5hwrQX8g/gLhARLV3JYouC+2918DGaXwz2Nf2tmfBTa2OUmM+
Ycdk6TlwLeSZqyMfx76xUhlnbHiHuGKxl7XQGLAzoQufV/QCJe8KChhjqRLV+YAfiyMNfWoNfIUj
Eusr9bHqpu+U1OJSna3bgoHcme/aviNWKRncbEYYCaPhLlk88BtIYHRQ1CUWAK9raFN/oP9bZ/KF
AlX0zH+whK+YFRfVL0VJbH1jreDW4c2X8jVZZ6mzS6vL3IK+pWHwLJPMKbAqm4EdYvCJ9dYVZHJc
iLpge871lTJoJ2Pc496mokfc2DmPNHnCgIpc9R0SnDkwFTyA92i475QTdoWQgUm/brK1UewbxAvF
cNTJ0kDIQZza0J2q6KKMdylB91txrhMjgmvUokZSjwmalJcZGfwMsze0PB4z6qqSFhIIczkesPYQ
Y8t7wXHHS1edefysgc7SBx0GoAadGNyrbdicIpmMyoUnwUNnPXmy9uVYsAqAJrWUrzxWUbGloKUC
iK8m0/933Vn1+/RIciQHB//NuIVShpdc1VilPYdhT5YGC5mdiVkQ57a10Zb1IfNlV8PDE0JhIm+X
0+cIUxSoj5JuShYC8bcj1uAFSEUKf8Yzt0N9nfPHNMCcla9SRVwCsho4tDS3rJhlaRWTydQE4y5y
5F1YxXsxCz+ETjtWhCrTnKINRGKLbqTemKxVzU6+L2kek/HLpT0kA1IFQmHEOynhVGUWceEvsY0G
a7hIAzK8bKczdmFKoim+u0y0wXTSSsYnaCsLKI3BlsRIlAw8xmHICUdyd3nmSrlezbqErPqlrYjH
MHAEO8VatgjtltBo0yGI/grjc11fp/oyjYI+41SUXwTScLyjs4tuDSd7WfzTmnlTTJ8Z9m20nsW/
lpN3In8qIeVBUmzULwhklH9G24Gzrjy75HPulY2MvGDYGQzFKlAJqUj46jPqDNhr2I9Si2OFl6U+
z5z+ev/eWR1kIn3XEh9l1OyyBuU0ZhN2FoQbxi0kFjCZmTRpuB4b42pnUIN4EKyRmXNmrQZBgOF8
zJj4sOJteibZEkD00BM6Cri1Xl9iwS7rhw+5SznL52esfhcNqRMh4db1pw7Bpa1SN+8HZl/Q+Kjj
+O5aZp/htZXfNBUr1tezyK66AayABeN3q5+Y2Af9v74yVp3DaO86ApvK6ndZ+0c2Fnr3+xy9Ivrw
CES8Z6iOIU6a/ti/ZXrNuDM0gIEsMeE67U5EhSo6wscmshSMcjZ2oiZByrCJUNCHu1BGc8vCrVFw
/Ni6Q72Pl76PhBfqNAZqwums2IUfOmxcpLHN2X0NBflmI3WgzZnYCaQsI2522VlL6cgxg60P0RVJ
9exaNnXN5q5hQMvu8a8t2A11vepbOaeSOYO5ovZA5ZZKbKfgfGg1pICaFWXthkpDGRfYjMVQvxPI
PUsJ11Ug0YxPLEcJ0HZTYxuZWbqXIKKy+q+Oo8mjFx5jW7zGUF1CxwhQgRi3YMKvYAQPEi5ChMAS
23kTzlqNutt0bPRVqvXW/s/guU9IkqTfQNdOpZn6gc13EMoDJkdaiLh9K5FSlCJnJWsrsLSUq150
GA21TTAy3urMfpPH1dPgVCI+CR/zTpT6B663nm6o9wzN2WVTc66E/t1I4Y0k2I1jBlulY2AQz3Q/
i8FqnrRoAwgFq8dr2eFGD8ruINvhS66kiavfKbT1GgruLJHD21oMxibZuQon/zNb66sn0zQpNK+f
sgNm7J1Sd79dYGAmp42oWH0VheUOU4Q9QaXVVPdtlnxUcqixellCBctj0GuobCqbIN/xqCqQBJqf
kTPTqMoZpVAKdVJ1fupc+koqBvclKV7oN/D3OF0JritE7WKbhP2V3T4gu5b9whLTdh+t6Wjg2F1n
p2JM73IwJCzAkwOYDTyfLUVDR8KAWjHwA5mue70leUICHqYYusm8lYENQdBo45daaOR0zjTRAJHC
H15Hi8Z726TNIYWcVlC74rVnDYlfd43EUUZ/PhFnppNy1fcjkCA+R0V9kfXolpXWWzpCERT4CEA+
HESe3zVZHBZ1MEVybSskqCchFvfm4MisI2rFH8PoB006rHIAgYwIIaw1RN7grDmyATyTTYLZmsMF
rCjpyLbW76LhZDBkq4mhMgI+/dIyefrzg1SYZ9URv2bD+29J72Nwr6elzu2uagJWPGTUD+d8NpI9
KfX7zEa6PQp+v2xjMAYtEvNvbIxDB+dXsoZbC8V5ZY+cKkV/UEjcSJETp3x5gtVtwWh3ni8Vy6FE
0bZtY30BFMTCQmANpC4UTmWKnYaxfhpkX8IK3lJO3VWEgIsf0YPi+gI4/6TMEu+NWewgArA/LPda
G3qGEu8qh5SWCCQtg8HwbghkrOKPkecp0MeTmOwHPlKt626A08m6kEC8BfSWKj0+j5G/0WjoKD18
m+2mDPxWY8ysZWvaj9m5QLN92Arj60bfNh1X7DIdi8k3qJgzdndR7euSraaVn5rI2Kb9oZl6P83b
i6bhpDScZ6wEpzp51xYU5LL211AbY/7Ku9iPtZdGw4bdMaHIadd6BmXJMUU2aUOLmyjGTALJl5Db
BP2ZIPGRrKiScubW5zkzxwyF0PuYfKXDvznp4Y0fC+0b7iacqHnVsvKF8uQPHUFJM3MtNoT4tFCk
FqzT89HYVBQgcYtolEq8xy6lViPhRDb+ksBNMKTViyyBK0WvPyu0Yy2fixJL62qM8Cyx3clYMwJC
IyYTnVbCfHxuTVfIiRtIhStPe4U0t/jHCj+aFtsTnTKHmSchNYM6yFamBWSCvFopXcExG6blZhze
G/ufZv8DfUbU+MaOHlX6QegBo56BPgtFZp8f2zZGaKivWxEem5gDpst2GXjtsLuoS6ylDpwoaLdJ
bngFCLJSMKuUSTJrTIixkAFIdlB6h1UwKW0EtxKK5qlQrHWgPbwAXQUHZfqGybUynq3ozqUWerHx
ryhQI7cOo98/MJhk7kRbuIYbok7QcGobNah41RCyg8YaAQS107Ea32XbOSkZy+XMxTl8TOZgn2rz
Xh17YlEEaW8FXR07OXWvD8GnAlyaFcSx7GZ2pwVxYRO6DRnEnDSypwRkHgXEKStH1inbhBjZEC/h
IFjEDwNjJLCGQjPedWoxjAQksuhj85A5gdkNr4dwwkEBdqCwNjSRDFpAoLih07oq9W6JP9BNMqar
hryu+buJ/Kry6dwHOpgc66qyaO86rNkDY5ChpdcQyNADsePUvCJC8sM02lZFwUaCThbU1FVnuBnb
/NOZLU/FeI3rswFgbuXE8jYU2D8C+dwQps0ZfVVncigN6VCz/jBy+7dGEiTN9p0CJMC4L6sWkC+w
aycc0QT1lT6C46wK/iRzeCOM6KDM6sOM5j0W1KOF0pK4E6jupLRIAOAt5VrAIFVLyML26IfyVxud
gjr0hkA6F1un5xYufYilN3XMz06ubdO5ucwmI212No7i3Ke4gX8K77s3jxFm/3EE0gPJ81lgXAmR
5sTIlDWSbgCr7Sxo2gVN7+hg9i+P2pyCfinOYmjQID+cGapEN3xh9WOKofDZYm3AUZh20U4bbObK
P4Kprjl47IfPatTtpEJfG0H5J3fIhuPwZeoyj6r0Qo/X0Yl0Ejp95nSmJT81UwHvovv8OxlIyX9y
a5+neHK7WgOiJvsGgBID1FrSqm/NUL0L0Z6NoT6Qh0lI8PuYomFW1SO0SwLVB65I8WIaFnFWILMi
lNXIv5q5f2dRRGm+Na17G2l+PEqkT6SnmQ00ZB8wdNYjZzlZ98G9YS5r5KiWLNzHTvVe9R9dP53m
tH4U/fwuq/FJkMaE/x7WZvotxmtHwmk4vkq0cUnNFAkvPzjm/KTOPEHJI+HDHUOq9DxeW1F1h2fG
Gifs2R+1R7hXQHTJk+/STQaErFVuvK8eaqiTwO2Q8RoakfZtjwEjxwpeTPwld+2qjlsvDONbpzrk
0pL0aJjDJUO8zhqZZmjA9kae8FMligGl4HmUskc3O6+FHD4MxuAKgzpoP7tcsf5kgYfUSqmqCiDC
jJCgc1dYlGWIQc4jF9qLCloJljAUje7cliz6E7IQ2cuXmQkkPz71yIrzQHxbMY88HNc1Kx6LfoJ/
6zIUAjRgjPdxETLPD2jL96GxXp0mfmvs2qtC7adpUeYkZfkeIRkgnNwbm+YE4ZJ8YtM5G05znQzV
jdnByxXaKms+1MsSweIOD5oPRBCybPmGoXxEnX2hCeNEt49NWR4tfdFZNCEmvO5i616HJTnPTGdl
CPw1iEl2EesLwrxS3AVd2b5Cl33l8tpmGDb08QkD6q0ilq4U2VM6jkNztuv02VaKn5cDTylqskb5
rjI3ikY/LXXEIF37qIJ7EIgfCiQUjf1GX75uUtQxT49o28oHyqavST8hSrwOZb03lPRd5UMC04qQ
cFsvHRt0Kj+Yg0M68bBN8g/4WF8KY/T954HUkRqwU9qzQ0vig7qkRBgoZateoS2IHnWmnEuhuOkg
tkMznqO2+51EcdEzySvM+n8pJdIx5qNhx+w5GzXSlNZmQPvfWJ8QXK7aMltwCKM2xg/Fai+FUpz0
CfEmHL9pQrlefhA1d1FBOnhzinfKzo/UFaGqvZlzReyVzcxS6rd2uVQdwaEMxRE+EhyIzO2cI+mK
Xslkc5A4gCAyhJniNyhfGvapVZwuNiLevMXelP7LE7hA6l+J3Q8KDzysH9F7rXQYqCLa6g3cPNDI
1zRjUoMrLkSK0SIY4JVVsi/CFwjrhgCx7bgFF9ZyDoacBnA1VK3XYK+RGafmqBjamA2V/VozmZKw
001aj9UGhgnMEjNbhwu+pYPS2P4RDEup8GmPzGApwqagBw8G86BDCWGAtqwgaGJ3ZC4hAXFJp5F8
MWRkcuQPIJYiwvtGDOZ4a/wKZqSqoEcokei+xSmSBX44O/yAKki+7LTNk4oko9AX/U/VTOuBaXkF
iKxDn9U7xM7XbAPZNmmO7c5TBkGfZEj9ml6ChKpxaA5gPXZDG9KTBbDdaiwmrJutAn2bvpkRx9Qo
6BQEDxZ5cGlp7aTyJrBipf1zLC8SVJ4mAWgr/bOY6jXoY43WQBmFl3QJCRmxbE/dNuF6mXD+djpi
cNbKSMwCDQwxDAFsk/0oI08lFH7JLYVwZcd4zWgQ5eJVby1XYjlWq92arAq2gSNKTntjhuElSXpf
qhmhDd2esncTnAVaz5RjZXkDAljILZxUMPY7rpH1bOY/WvhkToU0b0N1Pk7sv5nrJtXN6h9VNe7J
B/G6xueMo6/iQ+iZMi4SRYIFGiz+Cbm2Vct4WO02Zo2oDG5EzF7DguWp/E64c2dCrjgSdeOGXEJz
TPYlxrZih4OBrKHM5X8G8arVu1g1j6He79F1qx842zy9/Fn+NcMyLsVW0iDgzy8jTCAVDGLAAJcA
7lXEHKpAlgPvsPnmSlwN7RF94yrH1tx8TQie5JDhsfEtCgq9PmMDcgtyHpC31Hmg1pirE+gDCI/j
bkG7qum+N79b6dqJLX9SS56Q/53+TS98tf/FLlIrX/hj0/hDYINLkwt5uWoL6OsOnIkz0Ssrcuq4
4fI2PhFWdoowVWDnbHZOyCqyFufUHp8AnJCxVCeGx0wXQ0s5kJeMageJwl2WWh+sOTXsZ1v+tIiT
8r3FXMwQb7a4zPb8f9mdZZ+847rI3ycktIp+r+Me4LqD5MvClbCxhGvOF5NX0kHnaSI/YAJJMT0g
oCjiaS0j2W+mt5b9E7UCy6JnudC8sz/Q6SyFnhWQKIS1pMoyG6dXRbIMQQGSKcWNwizUqH2AKYxf
FUTZ2hn+XQonTV0UUcJZC6RkuDsRVfp9hlK2enUw2MXGu4RqH9sz63eINVwlDZqkdD5GOExmnPwC
gluL5bqNFNAYPDR4AuC68EeNdRjZ3nKgELO60dB51PKwtRGXMF8VkAY0+RIFDtNRtn4caFGDp3yw
fNpwsoga+tFjgEixH4J9D5pdMMEusfjN0BQEcB8DRagUTZRbKM3VI52PLpu7tmaAwLi7BYRnj6Mr
M2kSaPDmkq1PCNWyxn2FzHNS/QwmjIk6R+ffVxCgVbLvGOp0b8NCswXAC+ywIZNRUFluGWHGwZQc
SK81stCRJfXNhPkaTzSQuGg5HxmDAWpLvVlmKYooV0FA4XBXR4wJkdsi5/SiCJhCzFgQUwTRXiU8
gwlMVo8rxUzQ5aaA5SrWA+FTT/H/BlDQ25hJm+PHLVOD1G9bIqMGIk5iFASD8jHZ2YkbY0PTuC0w
lgR64akHBmisyWhGvIplzBzOa0DvxAhX8HH1s0RuLcwKDd/NNEHrA1QzROkuS7Vtxa+QGuzGEC9x
ad1IAT2R0lWzhQgi6GTZsF40pXGVHKA1eYaz/H8LwROOVqVtB2xTzqAfFscu6df7TsGMGBJlUebk
hgxQUGSys5DHIimGiUlMLbs2eJKYWjYzyGnFL9C4CqVfk3O+1tE2oI/wCU/Ba12v+EPGJG+6qIYx
Kq1pJ7fgQ++QQbyoQ1/ETR8N8Q5W9rLqTazXVvxmKTuD/mYtUmDOUN381zJj5s0vs5cWS1eTL/hn
l/kfov5pref43+M/ASZzqIUnyb91SvdlvUyMjQADesV3AyOHl6wjzcAoPvr6Bsrwf+cR6hgT0KWs
04dTixJDjjwfmwx8Z/wvUsEu9j1hWIdOumv/SfRY0fwSSjd5RuzLDYxg6TBhGArTW2G/pt3VkH7C
AIgpEhjDIp/sVeT8OeAjErvyjt3ejNtUveXtaxzfhuhdbX6JDM+aD6t7r7TXmYGtxtq1kYhSit9A
QdryR0lP3qOpGlmp5Mi/B3E1xEmJtyP1lBN/TWi0gTfqFh6OrTxewuAKdhwD+SpGD22iNlRXgN6H
B8IqLbvK4jGr71nya+pQw3PYeTBKb4LOb3yJItJlPZKKJ+WpECY7wCaxkJ5WkB8UNra9/UvTpud+
mJdY4TrXSXiCEMbG/W8X7jnlfJ1EPOLYuIXfEyX/Maj2cxzAHUsjG96H1b/EPRSZqfa0SUUAAAAv
y7cBuRwT+4YJYUE+c+VhDYtAwVgp5hGtOjnXkVwXQwLo40CU5lEKSxMRcUoJNrhPOWhcLISe7LCy
TdkkMun4j6PzWG4c2YLoFyECKLjCVvRGdKIktjYIWXiPgvv6OZhFT8y8N9NikwRwK2/mSU7Sio/B
Q2IUydWavmaHMMBwMA5cV8J+qqO3bnx0DUA7mCwZpzmXCGfeoXSn90xykD1PaGHGK4E5qR28Yu1U
q6r/i5wPBOWuYVE7z3cu6o3E2ItpBmQ2Vkzc5ZgOJ1XiO1WLrGD66Gysr/ZyDlvHyWkCXdSLFYBI
Oa0THb2d4SSjhIhHhk+lav8MVJMXc8yD+1B+8cjVnHca3Piqf6QBEIibEf1M5ouOI97qfm0TMrz1
wsdpTvesuXbFXzlCFD9LuUvlskF+8V+HLlgnNmFiHr3Nlj9IOl5VfQzm+tTQAzMDqB+tQnsUrNAa
/R6Hb8UqiF9k+5lhjgFQ1BPebPsEJBTTxd51LT6o59LZlsabzeK+La45M0nKCOqp94J5IDQXhTbi
XfmSLLEdrNgUGD059pXLsW8uVH3iowCJE78kwEgm/a0oGLVxMJH+CXrc3N6l6D96gz12dvDqs11c
JxxtMoD/gRbeZIycgi0uCQWwIUExWxm5Si6Jw6q6wmjj/LMxhxdeRy8tNkn7i0r6BbCIlms3TdEj
w7tsPnlBBMMd/5FrGy/7rHCh1eb74P1EoCgKViJh9I0itWzji9We6vn0WByVuij3Glg7zzyF8YW/
JuE6KPaJdcabP2gYcDRA4dgKLU7pBK758uCJd+dYlFWy2GNqjLF6xsOOIBAa37Rq9HFnKf8sFUfR
tt/GeE3dntRkoZ3mkN/U7AY3e53/UVPJYQordty4JzmJclbf9mHNXXd8BsIAJJ3uifDWl1ykE5FX
SEtGPB5FJPcixpthOfshOQYDtXPjhyOMTQUSQhXmWvUctQyTmlGD5kTjCOIZ+J9OOYEBBgxMC0B1
2wChmFgb6Ss2xZx2Cok9M75AzT8BCv8O8ID6IUq3296iyLiy6/m00nozzJEs8rCqddY8YctU7SK0
TR3BSSpgb15xiE5NbUFeis5uTwtH2OAYHf6J2rhh1ScFMbzrgaCzZFzD/912yWtkCtaUEIWKGIEz
35h9fKOqcz/22t6cy0WD4ZAwVuWyWyUzoL0ujmM6H9a43cx9MYP8V/BQcyJCd2o8uqqiV4m4Rh8/
Giu402567eiv7omZNQ4+MeFv6PjcZshXqfjWMLL1tPHCRZj1NWOyt67fk7Zy9jnALD/ONlNi73xG
HAfmJIAM/OjuHvC9FspdXLc7E9XSFeE28GlxATsYMvIJqkYKRG0QOWZLwlKzWD310zaW/ovtkMQz
s1chBu1J2J1L9HkXtCxI875/nSo2kwFbf1rErp3JjxS5eHVmHmxYItz5fAMwHrHvZIc7m7m4OQ6r
fjH2CqtIjc2WyibmMuOnpInTFvMZpXo0PZQscS3MtjvMva6Zj6qSBtWLqVlHR7UbI6rYwmmQUcwT
L3IX45QpWBkuOh0G+1Q8W1n52ejddgKbPicus3lhNPO1epvj8Oh9KYh6I1VST0FDVbHpXBJmXZeO
Bx4C07k2GSx8eI0cwYHqL0GmH4k3Xnujh0311yXdKTFZMw6h/tdBqWPkLcFm6lr2MeV8SS35qTG6
aT8OOI+J/qgK0McgaCKeo0QEHPvhS1aH5C2T2t3GnOfjXqvr8kyW6TMjNlJktHfTf8UqkLUASQm7
Mb4HD1KX0/Giq4jFAlqEP5xqwzhZvHa4Pqfe7S+No19C9oRdDF2kfBFq+qpUeCHw8Vk+3GhkFmXd
n88uCZCejt/eoe4fB+5jZgZdlJM1+56DJcdbA2XftV97GW399jeBFlZK7b3R5cWq0pvNORCnwMpx
0oPtEbF0NvaETl9018kxz3Alj44ZH0eWfw0c2EbRFarvK1T+PJqOfj1tii67QeVxKMPNKDjXtQCx
xhheojh8+JK1qVKE7AWacQ6uPeMo5+ZiRRplVQ71yqT2wnM3JozpFBNNGsvnFi9vpAWbgTZdKoeB
jPtUT0Ck7gvWoqQMuLGD2LjoLVWg9NIrHjx0agELb59K/c9I1h76JgntyfzOfcBPOcqUYmFQGO02
DhiE3bsCN1InX1E37iZcOrEFljNyVmbRruezYQj0RU6vDiqrzTaXH2SPxlEPy4uZG+8ymRZT/Op0
2j5muy4hW40BZnzzaZnoV9P9jIGEgQGnNyAi5cQ+FEwnCIqtk3lnTEzuS+lZJJsRwCn8Jni0tCOo
IhbqAoAhJ3vuzXkf96RgPsiGL3j/4TvjHtguPkhjFbZqOzW4CC0D9fDTms4D/lFKibBnhzBOG6+/
2n50hRN6AquypeJSx4zUTT4eVgzQbUQdZEgkI1NrqTFGMUgM3SNOPawhdP7FKQEaoJ4mk1YMmh3D
c54hMsFDcSAt1lue2mKbQwYNuehLKS4xv0zHufi2vKQt7n3QWyLRMLCzQH44bnANGHFhT+6B1n3E
9Ny1ZbTL2DAoZW2FVh5HaAJiRr9q+S41OZ6547TzI/dYVD8tVt6mtIlrpPvG88giECXXnWc5mEf7
EV6coDwJfoFku9KWAL3dvMqQpEQpPitczQW4vyG136bReI907SMY0kvQTCsQcu6jGJOT3SSbVOGA
pJXLdhDoCJZnRrDP7fqdg6QVwizaRdi9OPR3EMHcuyhWnIb4X/kbQCoAyuiaISWEYSm/TO5ukp8+
N6Q82FjtjQbgQjyTPfkqaBisjk2/Nep9FAFM4+t4tPr7lHPT3oIwjZJ5KvK5pYAm8G9B9R7H3yEg
NZtfbTar8RH2MRwu4zHcFxwRPOsisl2N1ZXja7YqmhuoqIlaP+tbEX8s74b5N5bRU1Rf4vizHl6Q
XoeHkZ+n7B8rkIHh3rq17hbtjTNf2T1cb5MZO2XsNLnX2l0BqqfyFq7/rI8fPflN1qtu/q9BbpDt
myneVQ3mkAGPnEir/YBp4nb2Q+AK2+tPQuVBP7/ckcod6zetvtsS89k/AeipED/Suhl8bXGgz9Gy
Nbb1CrtGdp1iYFb3Wv1jyraiO23dpMsYrkgXuvovFgTWpV2TrqZZssA5mJBF7FPGyvKNP3wXHSHR
8TTDk7S3tIOb3xyX/OVzS2NefkkqorWEbmpOS4XnE3P6IyuxmuodDPkThXILE0p40nDl8gs3NmMv
FLz2YUOL1PKz0I4wNprpSzWHuvvn9vuAwa/hFoHwp7HC7g+pvx/GE+iMCiMXm8jkuSUKSyZV/A2K
t2p6Eek7qOkJK2F0dNvnoj0ZXkA0Nnoy5W8k5T4lzcT864Pg8S2bzerMcl3QYch6nvYebOkVTNQh
vEF6mT9evt6F2IUBflLQkQlerDKDfn9kvtMJrlrftmTf/W7UO15Z7x1UfSgBT7ugSd6C/KeVnxNk
4q5/19Hy2pzKsYelHWvFbuCCJTr+5WwBS7Mdnt1+m3lrjR56OrPVLjRvgTwx0KdEuG0X2MO3W3wY
HPvAWVjNVwJh2Lj41cmaVsQ2y5BmE+7g96JE8m5/bflnqnuZ3eh0CotXBHvD/0nFS8sUzXqRa0Ci
vLr+LdVYKonPzH4OODbXPji/8auwnof2jDac2jBbFjBIa5tQ5isXzRST3rgb6rkRUO4J9c7su1s/
YnHf+9NHaB8zecB4lbeoqvTmnB1kW/nO6SUwPmMizTVX3IDAnqcYdM4e6Ct0LmSes6U+R3bz2ZCs
JKGCFiQRa5MnY0gWVvY7n7fn+wQvHsgmIsV48YrnkXs9VPeoA4//lTVfEaSY+eF20rj9+W8eLmKa
g3DLRKsue06Hdej8DMO7J35j8ee4L4qv14DkLiT9NcSzSzo3I47IX10PuKtcOjUmr/Jd+EcN2oyz
jPBhk3jXZkc0UcbwIi3QLdvWP3ftTtWndDq4zbU1TtI5OfVrll7c5j3GkOXZ5pNL9MTw7k1yAfiu
2Wc/2fA3KTdGg2RG/ucHYAfkQ0IdiaAPG0jpMJwA/zyHzm+V7ulo17GQ6pdEu4ziDuSZIwLb6oFk
3CsfvU7gBP6BwUciyrdK3K3guSZmbaRrQltjgy/o2ekxHr2FwZ9nviCgOAQHFT1G+ZdAbbIIVFpo
bjo7SlQluLm/TXMZAuIHxVuGUMpDQHovo3cq449mejbh1hjvafUxX2BkTPU5+2YATzX+UBR7Ahaj
c08Qu4P8SaUvgbm3xHNVrafuxKZtIGQuXiJCA9K/ecU+Sy7eiLFnWat3qkDAg2OMOxgsOi1xcBna
jZ3hn1l8+Oi1ipTBcOpmcAEhylZh/h6mEhwKtJ7UL5xlogUONc72G432j0DiUsbIcBknYnWj/wg5
EAQiwnNJtdHcu8wxldLpxr1lmvOa5+GXllTfY5qsFMOOMTa/LpPm0useCem/p1KgYUiWiw29vxMF
cizp9cvgMB4Pqnnrsh7ffaBDHAnAjEtXLikRoUc7o/TKc+jSLmN3lVHSWbXZsyFKUFQGoHYjwAQL
UJtPpNISFghlvIR8b+HWndFrWv+bVCUmInjdrhnaq8JqMKT7xCjYsvxB+WAbFqYz6oDeeBJIDt78
wdwaLpKPsgpkXIsMRmzFHOViW1ty8WUbpy12DPr+IUVBxq++0VR1cUy1jHtz+f/Ck7oNXIB1xeoz
XE8ZBly3DUMUDocv2gQfjzQrZPFJretO36fUqCDtOhddlqyjSqAz08jZqhw2rS3HExxXS4fYb8cI
xu2IOz/V8K/jHefNsJe+CsWaiublUETtulXcEEXEAaqcvN/MaMU6gWpWCJa4sbaToxGBY2mWKsqg
QOgOkUkrHLmGb0NnHjI9pKAxbdCrNe1oMUSxLM2YBjml05fJg4FNhss5jH616uyH3kbmkp6ShiZL
iajbVdVM9gn+KSLe7Th+Fhp5lnpm49p5PjBtFAeZ4JUsAm4h8+cNpX8nKefGuMTzoq9oGvd+XMRy
PQcgZ4OWqwDg8r5Huz4GuqQ1vNqe/fXC5cg2tJCX3WHk+QC9gkYT7Wk0CMGwtT9ElTVu29r6q6XM
qXz6sbJ0pnSU2kJ1eribqD5fp32J67tGYqexDXBtVIs1Smeuv1kG2M4JH4KyxSE0ilvV1+XN4AvO
WhlcLOmu3i6/bdg2VPk0B7Ykzb4reMRbHDq7IoFtoIHuxcm6CFtSEZWT3nNcQU39mAgEhaZtbOhG
5K5pmMsQf+libIpqQ63RasxdSr36eM0yUmI4mVW/+blORzQ6vJvr68Yx/kqBwqDcijwisgA/WTbk
gkeCyqLTXmzNO4NhyQks0ruWe/lJZlVFQ2a38cv3dsJU6UqQo1Fm5TtFH9fYSe05ging66LfxxGj
T0gCGLL/sTHJiqVujJE85FGbqoNRj8/J7H3QOx+/aVlvLI0TvFfS8p4heZN9YTcDkZ4qqCoUK7+J
4eEMhLKHiCvWQt0pKjwTZg3kjt+Y+SB0jmMm47NS0z/ZpPl6ktFG1yxz2QIoJBdvpjsv95xNqCim
ymRAuwtezqex4F9xmoGZaDJBLQODs0ZmdpFll21EdeSq9HVy0W7wGDJyUMCMXFw1sX7tmgkr/XQb
UO02acky2VbaPyvxzwxe/mEoeiAsLemRLNJYY7QGCh+Ys949jy4AgqkArSU812WucvcunVjMIMEF
DhvG/KY48K3WF1qUQOdP5my1Y13plyEbkKTPXeawy4iJEYTdzcjjZWqxYrKdWKyjmhB6gpVcWIRW
St8iMKtT61JwfGr9p3Lo22VvwMPAj7usPeSu3prUwhwczMai+KzNPn3KC0olLK0mPYPLH3J+sKCx
BbNRRxdHjhQmqcjFborAq7NzzlJtG1cck+zOg+LC1iiJcdQ7qgarVvlrgVyHVZqPwUpz1glslFXp
sCMLu2HRUMZBDWK0qjubFIV3HhQW+UaOYPKxVgHS7nbdmOOjjadHFNLRpYFJX6OsvMSZ88o3bcPI
9ofyDHB1spBHu/4N+L5JBKE4A7x62HHD+lgqJgHjx4cwYxfkMujg2eGtuiY+n3Ecjw0XULhLhdaj
EgV/lSDA1YxsJQcsCKCn1MLi5Kur9ppmRIjjrIce5129DKab5hPBQrfg5o5BMaVTeqUq9y1uw6Nv
agd0N83lLu0V5aPrrTtIoZsiRNck/rIXhgCcX9ErypvrKPB5je59p7B9N5aK94XJ4ktDm8AtFJyb
jKeIIS6R6PYjq0/AFq8x9+yFQwgocMxV0bIRkGNwFH2ImDTibaFEnresJt7IKi1tkzsUf9pInOlb
mvonLRWfmfHdIyPFo0N1PWQHWobrlaiHv/k67bux4h8qKMzyuXEicxeZEAUUJS4lXXQL6doXN+Cp
7qYd5dEpfHgHuG0NCZLEB+sIbidPpoU5uIlNfVNP+dsMnYewjNdb14dVolHNEXRi6UXzegq/2RSi
jNsTm1IsGi82tGlvsBl3bfETwX3G4AMlfWbnxZn1SKc6vbRYMQfr1E/p3kvG77BQgroW9L3On7ep
qUfvQhbYa6ip3HoJCyWjSxPRnumdSY6vIvcqn4f0q0nVWWnNnVRc8evaq8jXcVYsq9+sQ6cNwtJZ
982BDS4u7kaykcf66FT+dRRutsXI7vKEpNsyW42N23IzZO3dpRX8vvziVDpbSJpLvQimVOw05whX
L2yu59ayAc/r7d1vYSOF0L6w26qjxwqmNYmCzBxO0M9+z/axeXRET1i0o3U+Y2A6t5y4XHfinMv1
ZfKQ6RkLvXrrd5zcaaIzl3kG3nTC7jrGfxzIeHYe/Intp2/ybmrCfIlcPTwa/aol1y5cUkluS6dY
aZFNYykJSbIhL1ddrIH3UbSt+WQP/ps2GYvO5GaqQooAlYPJuijI/Nkjz6mRDLXLdeyb1j+pT9dC
swRn4/Y4iuJR0f8RDx2ekZA0rnaVngrWwOZ5y9jqjuzBpXK/A8NbF+Bnd2Wsp/hB752f7u2WKFMf
ZpKLh2cCrl0+Hb+GG4bfRcscxlLCW0FMPhXiDWt/SXCAajr8U1xdufaS5cALrKb+qZoZstPVl2x0
+qXB2BhrDjYjqGYFXV9JZm9SWfeIN9BnBwL7qfuIXAHqiDgMdtm7N8WkdZEZfHTWZePF9yiT9GxF
5aPBN75s/keL1KSJjaVeZN8jMa6gj0Gnh2xhemn8Ks27616yEQUzp3AZDixnE3PfBegSfjYqvlk6
X0vPw9+t7GUrVEx46sXXermo3FcvBg5Kz8vv6FbBbmzByLEen/nMPrmoBGnUZgvCm6TFZyfx5hY8
QPODSzkAe5DYtslgdCnFrJ7w6GExj3nXfHatOqXxK9rubxh020jrdrS/bW1cNVJ/MSoCM0Pbszy2
K3LH6teO/7zERPhSrJQKMtrJrBp4tIIqN31kjvOKhYJvBp9FbJJ0TIuCSzUmL54AnxUZ/VkdsK2O
DA9YBn2vNJa1iW7C9h7XhBIANLMq6sJxHzD+NooDeSX4NExZPw82bpU4aF9t6uCpIEC6IVi3bRny
IMr0BrkT1gHsIHfd3EKcQlMZSyiFrmaiJnvf7vyf5T2HgCnhaN9by2J0bFI0RGIlDrNlliZn20e5
jDPd5P9stUVmi+fJ6vDs6JT8WQkuo5IHeRxzyGfdS+sNvbrW+At2iohEYEaU23DixEbiW1VNi0tg
bJj2wSuZJs3zHrtRE8JW1ZDk0OlRFBaRejm+WVZ1S8sNj/2VXve/bgpXOzi1EyCWzsGH2XZqK3L7
YE80hVdJu/z/3yjm32Yq4osfj29uX3Bqaise3ibZ+QzLweCD2wcxztZGf/ST9xkInrMVqvgTOu3k
5TwqKoK5Y9/ssL/whbW75xRwsUF7jSzxOcQ+MWpNEy9NTozGHHPmr4vS8N4FjWoWhl6+hiWjXVQK
GkvT8l41YIIM0jmlonzQ0WLaeQQJKC2BnuFS+5llhMqKNr47HFvx4XxlI8ft8M+z3X5dmwAPQ06T
Dd1OcwALVk3u7B23GqBE5XJND/iu0dSwt8qQ6HqHq7t20DI9bBhRf4TQTcSg7O/6xFdhah1wsFOP
Nd0CQuKQ3ivGDuiuPq05fE4cKvpvH3k+CHEtVdwKQg27H8zhnOSXCm6+00kU1HjdyCzGy56wmY46
TLAANVzntU30N28gcZPT0dS42bmfi238VL033KP4Y+N5UYIP0hrfMU0z4bAXBQBw6XX92wpmB3vj
HBM9fI1DtMEhqDBOF4T5If2w4+21tcnp82nsMOP4wYuVaO+aT0I8CiwMcQZb4spyv+2AaQoTBlak
FrDm4MM+QaRYNGkQbyQBTK21DwH0RwQI3JW19LynMZkTOSLf6s0EO62807K80M3ps2g4jNJZg6bj
7GWuNnLogRYmylgqKNE41HGaSpw3+BtzSACJRiwO+vfdKKjhZBfR8ix6GDMijXoxDMqC5gTfvepa
zEeZeMTjg3AdQwLG7eV6q64YD2Wj8n1WVtyEuVcMzRFEJXwFEZHHHsPsQA6FAth6Z/ElHmMUiDoB
z0o7lSJEYYfbbkp/BpOJOHCIH4z5Pkr735zayoVXCdqkk3NSpi+GqM1lYr7htfrXRuW9fc3OTCUz
rQb2/hhia3JpnEKsXPcu1mrTo0CQE94NM9ZfMoQB+f76ta0QblNrKRoX2HSczAxongJoyvDtvnI7
fxK1ux5j+7XEvzXF2o9bY5+2VbHJBU6LSeeJX1I5kEXcocv+n1GgtlL+Djai1vpt0zrUlCgMWfrI
ZGHRvC41Oi8ypukOPi1St8Z6zfSqVSBOTg4Ntjeso9UM7WIf1+Gd4zr40yAKD4Fprd0yFnCDiREE
JluRaE1QEGIW7WEoGUV16SyDJE1vyxX8tZG3h3YYM3vzFGq5hCyhVRRZKhlgdumWEFgfulOotT8X
JdYkDKeUmcNUr8oMjzzk9QCrQueybLRqq8VIC5ooHWejmo00o3JJrQNc4UFvtlGHzc2DXF9nvtga
aQjHqqXxyQczPJvjyJIS7Gl3jYPBVYNi0nJq6YuIpI7d3iatOZfY+jST0gMmN8St7CeWHZpvdexU
8Nu3+ldG15LROkQC4J/E6XQ3pHEHHsuRIQ+JFBl4vuz6VHWgzpyIYHxKoqoZYAtq9kR1rJiuKmWq
pqKUZVTobU2+J4zK2k6jKFsfYAknzHN5FX2pIHznNMefIWo5YfAcbfViV1m4YzSDguQw4dnXzzSX
Yh0YtJyMAT+rx9HGAoIvPZKfJoeXtK1OsTZdZiNeEwy8Bg4DsUrCXaSdq5LOvDy393Gg7rXH9V5J
lR1pyl4U0mSL7boYZoZBf8pLbLdpEjFpeEAi7RxTQ2UM/DHpmKoSd8uT8d2j667VrOs017tKEb6Q
MCQ6wGO9MmuHW0JOhk3QiuCKtmGy58JirKWZLMXw8SKyMMLTH16i2WtA1CgZjX7hzj/JI9sWd7T5
+VLb/dJWBhMpa7tV792qlntEW1mUOOjvbsAjyDY/aSUi9VwdrCA+ZIP64hZDYi0hlIF2sCUNucVQ
9+373bEI3GDhNt2FzyJU2rtHEbhNcJglKSRG4pOAbrJZOGSED+KBU1KQ4sxozkEp1uNcq5GVr2OX
X9uGgEmkm0RXjYcf6hy9JC+mTcp1VQ13lzIjdG3uLiNflrJoPgh8Vks6ML9xXt7rFnbvmBNxiATV
ZpNgyoklynbauyutK4Nl+1sWxcXU5M52Ncw7BbUv0PquEq/NnA5oFrpv4Z6jE6NPXU6bff1uRWLa
t4KYcN6DZADrChVCj5Ch+2vrplu7rAgWVkzkKpszsQORbEodbBzXS830vzwLgcgbgptmbsdI3HFS
/FF8IVdjD6/ebegJtPBhh3SbPNkIJ1rAEdf3BuhM5asis3+fhm9XBuzsdKThZC4OGdjMdm34iK2I
YFOZTQjMSN2tMdDfTJ0Y0JMEVaYLLjyrwF5kLnQOHftWVYpxkSvvXzi2TGIRzNtUl+tgZdIUjHmQ
UaKkRsUcgaH2oLBQhGndiKELWPF3ZzrWk2iNr76La+xkc1AQ6b1y7DcjCK6oWs+UBh+yyOJ5zT0G
kXnZglEaTB5Ltqr+6k4sUJ8/GjujIII7vMHGO61hdc1nSNzaOD0+OYQgdlv7PqesjwBO9OTIbjeW
2ISahvWI4XAPZkKdNcQFgAdIkxLspI/jZ6FrPuRBmqAobiNbwGkmTeNzqFn9vk5n9k23mOzxS4vz
h41OJC17JyV2wYnsa4cbHdHUeBOR+kp0982JwgX8wAHPExegrID6RHiq6Xfo5rdYAM6AH/2pU5tL
tng4Yjdaoql+ptgcGgxPLRFHYSXUzlYeozSTy6SCfOlLbsN66bz02nS2KRHgAA2S2pmfdeaGQa6D
aRJZ6xxPTmNTh1BTOwAKf++38Yfg4I+V1aBgqmc75TlCriRlYV2GxTXzk4yWs+h3EMmr2zh/0uca
5NTe5AT68+JVKUnUnOlbdIBnVAsXoko9ujTmv9BmAr8in3eiZP/Y7kMaNRwCHLbYGGWarbzSvJOH
JZOALyyfYB6Q3YoFRU5Rb+5jPun14ICTDIkoynhmFdKsOEaE31obnubskaHN7W+YSJphfvAm2Oy6
j62t9PRiTa/pLDxLsRL635CpN8fPbjnN8qITV1DE8cnsqT3RXPiuxQgSNamnmxn66D3BrL7Dnw33
08gjCrCst6wy/90asnc/xkg6+kiAM2gvCxIomWH9qCh0Sl3gH6Sduf1qXkOuggkzjrF8TEP8CfDd
9NXHNKU1Pn/2MTTDzhQyUDUmZc/njouSjpH3eP7cPOnT6QIZ0dxnTd6+muxn7AIqeNcWmFhLmn8q
dKSVVSfj0ivZn+QWM09pw3SvVVHPL/BrHJ33hlIPUl8Bmx+SFtRc15vEBaltThMb4uSfXSEKutK9
dEWJx0ILxDI0tp2C3Jl5RXCqGtk8MYWLbWHi10pi0vQ5tmT8kxiv6SWLth0FY3yUfD99szJ3TY5E
OeKwhr3JftIZJaBLiwg99lc4SDQSj4yqWv6kJzCq0mE0sbbuOwy/iJZ4l2OiiginvLX1spOgwotO
eE9+2dZszBKe6NG6Ktgue50HwU6wEzYz/nPTglJBG8mgw/SoqMjFG68bawKSQ5gq6FHjT4nhMy/G
LzF3c/UaaL/JeeFa+elGR8fJm4plypo0ozxwG5fjvRCkL9WAQ81LYc7llosCUqJAbivJ72AVebjC
IzTVv73U9zbAVSNgeWK4QL1joDVaLse9C0nJFUm79rP24TtZukotFgi5RoH8xBe0Dot/MAoeRdGB
qVLoBLwrpRYywKpgztJdJBUFKGxEo7IalEstSD9P7BsWGaW+gS23XmcCpJQAC5V9M5vUWVsuy1EN
6HvKM3RhpOTr9FNfm8a6lFTwOEyYTl2/YeKniKa9awlJhmraIiH/S10HXBh5M3co4cEZrESN/Mf3
+71p5xpDJRvxblKnhiNCn3B0bLWBXj8XBFQKUwVSBmGQaEnJXLWINUWAshXzZrmjmftqKee9CtDA
DA2wnT86dAAb1b7uhp1yQAHDd82Xw18WRO4CU7/PQGcQ2mLFqL1q5dQ+N3RiExUdNo2pbRHmLtrY
NosaDZHYPf2AVJYtLA1ot0nonCvRWAm3v7meCaXLxw/sjsbajKZ2b2ZYJwtWW2s5mzZyRVpkstAt
7LhmpydpMgc57GL8mgGYZtrAayIE1XQ0jdZeQb+lU+ko3IO2rFkfH4wWaafAlVBV+2akMTMduvl4
y9WZ4fuI4p75wc4oq+4hYXhUTWVVgQoBNcs0WKIM7inVTULyFh3gQajfs5zLtGSITF3ZEZFNrnXh
W1enHZ7sgP5RJ8EpjRZKWY6L45fiLhpJOc2w38vhJTmusyqzJF+atZ+s+pTMQg/IRTNFd7FJnI/R
pR9tsbUFLYs2IiNakqNvDWqKmXU9XJutrV1jo9xKKGg9UfV9OOZvRpt1u9Qpjo4PeMbUbJp6DJOq
ikFfUaBB2cjIWiuotE+UvL8mg1oonfJLCz0wUpX/KoHOoAjwZic1XbgtX4VoGGGWChdSe/SjLPAu
oe58d65O+TW+zrInSIPFYHR9gPUqGld2PG17DsKUNYl+kRNAiDwdBzW8UXMO+qRgbjF9E/ngVr3E
0qxRkJda4sGJ/KOMpwFMJ/70qWLLk/VUy342A88J8bAwwVG3hcbGAVEO0yOxgdaF9ucQH4eRx6QZ
9mc4vqwHgrNqLBiunk6CrAsAW3XsNaeHPVYutVDVGwXMzgJX3q2w0muv0SWjh8ZH45RXeqtQKXjD
eGSjx7Kj9VEcIA8BC/aSecntz2/PVH5F9ngLG6zrrZXfxsF6scepQ/6CRdM7xquy0x0DPHvrjkRl
hbOYHxv7z5zMIezjG6EghVTXdK2U91J37xqdlo4zHWkmEU9IdzAtAJwpibrbulO3zVi2hjYVnrVD
/KSEGCmMcY/SFLClpzcYdZHTKF08yqFJJEAVmwN1gwBCMQ1YhstNN8HTE08t2zbT73hiUrlNV64a
xk0BIC3Gvk3vMx8IQJiagETa7xouygkko5H9C1ke+elv4NW7XMWniltx85d4PL9dhdbRsZuqtb3o
VIvwlsKVqotlwrJ8w9TWMCbh2Ci0lZ7Y1yjKPvwseGcLCPejY7fr4XXy1wEH+k5O7MtQybCHBfwI
59mnQq/wLp4muH8SqTPFysGnWTOnDvlxKl6HkiykDnO6Ll6b3rFwKcNR9agmMamO9iW1JazJW7P4
SMnuFMxA/7F3JsutK1mW/ZVnb1x45XA4AEdZRgzEVqRIqm/uBKYr6aLve3x9LSiajIi0LMuclNWg
zCL41PJKIuDu55y917bbAb3ieIph7mfIlUyURwF9mARAay75rwZHHFdXdvZeR7dp19Ogw8yKAabj
zE5O6zrC8kOmHn3bD7O19kTWh9zgyIDmDiJ0FJoruSxMlaZ3iQKI55+LaU2z5UqA4l96gRbk84ai
bqA0ramsg0itMLFam4hWceZ5oAYYCJfRPifWFiYvrXKno6ykbcUMitk3TFSUhGqAFMm5UP0kIWbV
MwoUFNCYndZVYa4UWpcsWdkVU6JyDj9amzZw7u3Gee6uppRWHjkN/Yozze0QY/tKSCznBAhrMiRE
FrFCalQ2+U02ADJj8dzvas9j03b2lfFaYpJteheLR7QtCSVLAdslHQV6mZyXRHYPoewoKJ50eujw
ybG23VCwtLzGwSlAftDn78J9tOmOpktmqs4IJorY59BJCxwj5leQC3jHunrRbWdxfCm8rWMV2EXh
efq9SX3to5LxgmSz5Kou4X4Orl8BuGUyEOnCA45pYAINyKjs037CNZPf0HvGWV3daPsHArTM1g6p
sGgjA5a2mCASq8EP7yVEU+PmXZZsfA5AH5BJTs2rWbZv0mdZTGz3IlvrtYg9qPkmlRFwk1JKsQot
WqtpGTHrNtKnTllbx8jXbd4+tIIaxprAAip/Uc7vbAlqEhthRT6uty7jwn6ShKHJugnfVIFJ1OlA
IjDMNe6bDNnOmPbzzWyjFO4dp0O1pNpDRoYouBd4PKR9U0J6bMO9ZbwHcdc/Wj2gmWagxhlf2GxE
Nz05cxzcfT+gDJ+OPSc53zWe0nQMz8IdsNEg7b8EGpxln403TEmq42xCY3JzP78pBmZdk+6TW6bH
3lXjBmKnjdomdgAKx+ziXtbxsyrr4d5otbXurcm9DvqeJM/RPkd2qVEjlSUBD7wKNGPSQ1mi/eFG
OeD+mX54rtS8tNZwcIOueFo+TljFYCHGdfzFLxwmn/40ixum/f21S8ynFeviVTXhvdFY6q5oMyxu
fPX3h+fEcUg6qfQm6jumX21ZUXjG4T6zEZQ3tA+eFlRKk2fkQ1qdewgEd4jlzMmrowrylir3rGpj
2jLvLl7COb+3TFffMu2qngZ4nt8fpmNDn7/E9ZM3brWyZKjfvvv68ejn+6HAoDu6HNCbEYE8pnAP
vupyHptye0NdDc+qN+S2RN30UBTwxRvLbbnyN+EYqk85ljRrdavvIw+RST7SYWubKLi4LUD1obPq
K+EN9U07I/epCYt7iobEXmmcGA9ui+LAacwfQ6PiM+02QgrU5HxJenTtrfBscaeT2rvETX1rSxBp
/MsvdQTsWvi6vWnxa9XpQKEW1NNrVM4fpR1Wt3T/+vsqmy4eO65yGU/Pwa6BCwK5a7JuZkPDGjO7
+5T8q7U27NeyQvCb5Vjj5rJOdtpCr2OhXqAQMpojdJmrCATFfkJU/mCQlejCIwvNsrhuZDty7cA9
KpK23MVO8LAMOPauCr3TFHZvrtU2xwprKzym8QCkLbQDPtNK49yxkic0F09TkrbEW46HqUklqqgI
h1Bm/Ejngfcc9gzYYKhngvRSe/Dl6o4olg54wiXJAJU3nH9JVgD4/f2QuUiE5iTTO2rfkyO45IUv
h6MT9/M2mDVofK6g21HJjwBY2/uI5A9IoDpbMcGFdFEZ0rm+dY7wWI3crfSjmn7j+GXKdSLVTVGW
yEAcsdWCoMK0rt5Gn8wAOUJFn2GATuxVYQGYt45GwgCEhF8yzFtAGPCMzeGnY+5Uzunwao7c7cyI
eyOU0+6GnpdzdD3wafEunAbMUFH7rqKO218n0zF0YCDDR4lXM1Q3ceWUdXNtwXlzl2F7SAtrDoqz
Z6JT56gNDMeAElAzK9+aaknslhxV6RntSy9EJNT1kYuSDZ3rIEwEMrOsN5zL79shD06jAxZbpxyB
s3o6sGs4BzcBwBa67fSGyg+/XBlB/m6kB2JsfhetrB/zEhNS0wL8dXRKy1HI1UCv+maa2MeLoa2O
FtxInfkzx0JBqSINBGIF2Ar2s+tqlBRck3l04azhjbp4vN1ricDOSeAtkdzUFq4+AJHIX2iOcQpI
2rcODD0CXfrRQD2NOryfOthPTecWm5C5JSNh0a5iYUIuR+Zbjpn5IC2EgwHXw4eQ+SW147UxIZdW
tjGcYmgrjGERazeTMdLOqhDRUORsedr4UKmtVTrODeU9JlxDupuKl+M6VdF1q4fmVVqwNwQmC5sV
AoaQnZ70AqhxFms77ILcpZ4O+pbziR1Ve5oqyEwsEe+cKdb7alRMa3tRl+cpBJ9kAjkD91Ez2f1+
wE0BEWrOUd79YF6DsJ/Z9AULFFtqOkEYa1MkW8tD0zJRN2aU5Shf9MGaAFoT4ncqUiSdUdcfmZlR
R5ZxTbBjL05KRHddOah97HbJCdZnexVWdbH9flcZSXK6mhVEKIub5GoGOLnoNGlYtHQHc1cSW2g0
j1gIq1ttY/szdYp/jKv11lXmLVHd+Jfctj62y4OoUkhQQu6jKrMPWpv+NRKU+BNSAFauOp3uJZqD
3dBYn62wP5I6q46e57QYSTxByk6ecCZprkNOsmtgRO0jIe/DTpZty5APSrcqnODkoFS4ahzDvHjS
gjeVEobSefF0zkYJ5kJvm9HWX7mPaDSRk7GpPSioQeuTXDVb81Y+o2aKaIJ/SMrIwWicoyOz4jx0
1LPeaHHWHnBxAdywb1rYmFFNsdOZ6OSSMac/5TWEEDviyRsWaaADRbqg0D7UTtRtorDAvGMgR8wN
xIAGcL6u9o6FHajnkjynPucKzP0JOkyMT2P26W6FEnhVN+CMLWpkTUEj7jp/0YwQdiuMbeFkdJjs
2EQbRzpUaCbHFifUMam8bZf7w7KsXeXCdZhYq+QYGH1yFH3K82aUPRK5z/NoE7MzZ2ax53L62cKC
OY+S7qrTZCD2EzY+rQrC573uOil09+CVZnnrO5pCMOQcnwQHioDw6KQMmopdUDbiXFKWPWRlzrcS
XoVqcbrSgyuPrfTHozZIkmshen0/MEIgVYVuraYdfxPQiy2BZBygcQK4JuXLfJVj69+1nXm0Vdw/
LNCjLrQ6FF6Wv2/jY8cieyrplTAf7PMHXZFmkkfDLQvuccY8eTJVJXHb0ckhlyv1HOc4+wY4qeWB
3wedSphPa+KlLTahmFKORUauI4vhW1EJ6yZbHtoofprwJe06EfodfGk+9v3ZeMgAdsX+HVVevjhc
H2m4Ae2HBnD+fvj++PdbrZx/TB2n73/5+Pe7llhCiGRHwLZX+wx+qyom6ZGjfZZM+txAoMXdGu8L
aW7GfuhhDbMCFDkFDcm7EguKREHhc/toXd7OToClf/bD85gbyNHnxEw3Ol0SFBoRnk24g+fvt/gD
eEezacD/sHjEHMGOteWJA3Nhm356hKqvZh617ZUBxS7sz4agZWY3y93zDXdaHhgrz1sd4JGI+rw7
pfRjq4BjT93VEFTz2LvMSeddchvFdOy5rJGyelS42PZB/1I75nAw6mQ40DcXIJ9S+60XmlNg5/kw
PWL35Kb+q2Pydx5K0YKbCO9QjXEUXl7B77fa5d3vt2pJK4dpDahCfs9ysUMWXXAtZDmDquYhTRJ8
wzN+vQj9RWAnFc/Tisv3A8hQPLaNOk5CXFuBX+4xjtpA/oP2AGmwTG3rpl4e4qqud0Iy2rLt/JcX
q/G6scsYZI78peKyPf77Q4nLda9jkxTnWvdiYZwitYM+QPAJyxplDGPkrvE+PNGQY8GGgk301xgF
8tmlQcYmsMwXPdJqPcyuYYl/I2x0hyTHwyNkVsZTNGO7jEJAx9lQPywKm45CdjT87thPwj59PzBe
iTZqrqCqzEH2E16xQ1hCxxRbQjjMCdJlX1qjKpkwk010O5BJFLPT/kqpueoGQ5Cj/Xzropo4oILR
NwxvDzqj/pV1cSnr/hxjJuCeZjVNRnxP0zDRpLEvqIzhsRmoK1Qa+g8TKs6VbOkOWCnncWHY6XL7
6MfEyxkFkYIIueO9or96HzigiDLVgCTq2NKAbRgFISEzrtYz/RJCvYQN8dSwXud+0sc6TT0U8FRq
OCzBn/kOqWtuUL7Ewiq5bzjn1BAMMyQIW8b2h1bDtx+xhBsUWWszh/brgvBaExFEqWhp81qchVeQ
16sS8TgkKDx6Gk3+9KNCDbPC1xGdHRAZx6gW93zjS9zr6VpOkPR9BjkoUjapm0F+amhL1ZBaNz7M
zE3e3DAbJbQ7pOlRwqzMIgeQoitwXITmPZ2StVm6n7FXUdP0nnU7JuQ2+UmTEroR2ITxWXRbQsu7
iwuiHrKxpqwS1oneJxlAy0UB2SdnAhpgIu15yXxTfqiYhtLADDfuR39vjZU85al+iKOH6MuflbHx
8nbcgmmKngU/xiafBenc5KVtyjb2WDlsdEz+obA/haeX1LzF9JaHj0EiX3s7Z7qdysdCQ58KiUY9
jEtssCOLQ9thLsqkuLgRVZvKyRHhVBfu4oSSIZsx4E6M1CQSlk3fVAA9NBmRsafqk/YQZDeRFpCz
OorhrH8UEhe9qMlLBCCZYwGjHRIqxzz7WSrPlUSUN/v+Nl6WJEnTzkMRjqgVYxAeIthLMv+RhlaI
U8zT697pxhNalIIzKXrSOdzjDhCbITTK6xEEkBFZS2BCO72mhtgaRmU+BH6/0KEKChUcyWeEhXcg
MbN9YXaQYbogehx6FyVGFe0HX9Pu7tN2O5hu9GSZb8Lp5UNeF/ETGOBjBXX4qmxJuUbQOT2Gk0KK
Hgy/ZgtqP6o1eWASh8TGA9/PK88pr/O7ndeF09pKYZt5XkHvIgqtx5lqGmATY6FyEPIxC1GJ5hWt
artgvm78GsqTCmVzaVMD71y6LCacznZRJOJ7PRQ0LkORYhOBEoPCfTyEUTfukGHFdAO84Fn6sB+A
PAfbZnAvI+ONe2gXb75p9B9SLEUt9bq9tAtmX754TUc7lHPgpjVSe9ujwQEbT0yqVxoFrv2edJd+
/CJAtP/L3vq9hZYGdrphwHubaqe4NHnSkJDgG5vvd7MpLS/ZiwkScBMQjcfJz6RradySLZGDcrCD
15y0IT37eEE7Z9eorLkuNTZuvFcEFHACocCAYSgDHZ/F8oAmZNqaNaUeFkaguwo6R8308T7ODPu+
cO80Mjd63yOODFUxKZGV3HsZCYUQIhGhoIZEUNYUd6Ken9PBGB5Zt77ECAakt8NgnwsreHCNq5mw
ae58lX955ZNr4esaVGsdktHg4LccOseFQ+ldzQb8LojSxq1fBKgkR9yTbmi+ZIXPRDdvb90KdlSR
C2NvFChTakugB87QcJptae56f7qLp8690fo1DJAuy4nsH7dJyDh1RiJUKIjpC5LjY00/q3h4R4fo
Psx9tvVgvW5NV/nbtAmTF5b0I1mG9s+xJkzEtQFTTExL0LFUCL+QBr4UjpvhoiagOBjy6T4wmmuk
4/k6ooTc1eQMPoY1Sq5gGJotjmZW57nBajWM1GfR1bsWwB8VDOYzLV5mrZFLCGcY4Ugye7FvHRtj
XUT0K1RQdAjY8zTkU6MZsBeDbFi5nZhewRRFk1Xf5HHYgJhDcFnFMRqWCKYtUFwJwER6H6Jp1bWu
x2bjprraGAE4kgVYf/Iy/D9Z9IOssZ2ngCFgA6JGhy0eqfiEcJZc6lGOa7t4LpDswQ0hwqFqGghC
2ho2rtF7+8Ch6pgn/Fqjk9Tc59CWFG/QjFOvn81QZR8IQEvaRBGtfq+4FVwD155ebIW1cy9K5Aro
M5t9aITyNGZQ950gVBc0I3Jt2wqhShs/UfoawOJUdTIK7nZZ2wQeNUV4M3jxR54x0B9LcLh0fsEI
NRSkrk4f+AMXZ1c11eb33/7nn//tf36M/yv4Km4pEnEhNH/+N97/4G9fR0HY/su7f34sMv73/T1/
/5p//o4/n6KPumiKX+3/8at2X8X5Pftq/vWLlp/m78/Mv/7Xn2793r7/0zubnObHdNd91dP9V9Ol
7fdPwe+xfOV/9ZO/fX0/y+NUfv3p9w8SCtrl2YKoyH//66euP//0u7St7z/UX/5Oy/P/9ZPLL/Cn
35/f2+jjPf9txc/zH77t671p//S7Kf/AzKc8zxNaKVc6zu+/DV9/+4yyXelJ22aYKN3ff8sLclH+
9Lsy//AQo2sMTo5jIljRv//WFN3fPyWk5uu16VqaT/3tt/+nV/HfX9Xf8i67xQbYNjyx+P238i8v
9vLbudJELCBdW1umY7kOdSCf/3i/p5vGV5v/oy0N2lMjMw8P+0XdMay489t336+u3HYNVGQSO3d8
AKIUe/vLNivvvegimZX7IVcqfBsjI0iDZrcBw0nTBqqerfLZnp7C4UnMZ3qRHVxWzD1Ee8XjDsHb
pO+c4kO752C8wfFtmw///0L9r1yopueYXCXc0//JpXpeLq3fTu8fX59FHr3/49X61+/9y/UqrT8E
h1vLs5QlHdM1vb9dr1L8oRzluJ5rUoi5tsu/97cLVv5huVJ6SKWR5tue9Q8XrPhDswx7XMzKEZ7l
2v+dC9aUmqf650tWo85zhIPNwaOXb/7LJYuw2uql8tNV7Y2b3oGWFgy01VwNpJSE4rRmb8UdPcS3
YA6Odlk/TQZTrwJuYkcW6ohUxi6QHhstAAlddJfOCH/Y8kwZ8GQzgO5d8L0D/tIl4xyrz5a6tp6g
F0asxZganVeNbhYBUyswhWekPedTeLTh16SZ32wRcZwwD+y9gfK1SDg99yQiCmfedC5CntQbzyjA
2uveCJlcNo9DjBJJ+CYofDvhd5FkmRlzhkaGGbxNLM+VEdNNZR7whKXu3ZriaE3yu7oyO2tfWrYL
JBs2xTyS1DARNzOZH6KCpmrLX6Xn3pVAxA4MiaKC2TSkBZ/RxZWaC5wDNgYPZWHcCicMX+hHYRNE
ucu4dRHsvyFhRA6D7YF1AW26Tetl5Bgw+m/RoJlTFGBfy2i+o9+O0xcSfsgAdv4IAvIQXGc8RUzm
HFaVakwJyYMxS6YokQjy2cJsuTLr5pIYcETb+C43xyX2W99aVC1keusjc5GrhOCtPOpvY6OYN1EE
nNmIjE2jsMjEObRuy+p+OG7/LoYadtVAxxOx9ZAQmGeOJNCp6jHuqmPbJ5fU+GG23rNN5YAjHW5k
9FKX9c8qCqD9DFQrOU57ZkmaVhsymMmeT2a8wOLq4NI33Y0hjBsZhrDD01+qtI/Mus696QZ7vUz+
LeGR5MekbXY+bHgGsKwxeyp8ZsZ45GCD30yoEZnbyVheTaGa2wxUVajUs5Hnd0Ob3rUDLRN7IrdX
DMAjqg4cCURPHaBnqOE+t2y65K1kT2WfPDguQU62OV+1zS4bh9so5CXyS3HTLaiEcmwfSokIMwGy
XHbWcsDfZGFGr2DQDwJnOzjGBH1dTE8GoomJe0xCjhxGBMWcW68AZD/kmHazyPyRW1h4SgJli4KZ
Gz3JNZ0BmP+My30wfFHWY4CF1mXAFLEG86WSau2WHWgjBzN2tkuy7rGLCHCqchBY9d7t35oAkXXi
BO/os7D5Lux6qX/mufmUucHGQIvDdLx/tIMox6M6HOyeAMXAoXZHG4qtGcXIDBoqzy8wl7DRVurD
GPFvt/2S2qBWDgJeZq3lbeExSA+Gp+/P2ov/q1HdRjZ4PayFpuGDX+rG7ID8kV55Lj47jD+h9o9h
RI6DagZy/fSqlOlP5stvQve/tJp+Rtz+ViTXiYdnC7JtDRzokDtI5FWS3QY9+tlJj5fFWDUdYpew
Q4NRT91uXVuSruvwS6iOGYSVcLeJvsOiAyXGmzZZ798w399Ie7hTbnOyoUmZIjyGgziUKnu3e47E
z8WMqDuUCWIadZqD4ERS97VKq9XYYNPzzedJ4YawyOPFek6buadPRzWg8JEQH1LgIpg6uUZ5+cJQ
GR0C/7hGsUWneJ/Ny91dtmLjG7jVVIYgLsU8OwbNReITTTnhoKcAmRWDIprcnecrwkPjzEUI228q
z24oeIYnJpBkJs45aAxjvJ37+j52EcvWYiLwg+y9NEQm3YnnJNAwsvntaO+CVpzPTKuLzRyn5EXj
+Q6m8kl7BJpE6S85Ii4cxwGdPxkxmUNuHv5w7JsVswZqaHdWh9iJf6mKuU1iVjddqYerNsMZOWM5
NhPTWNXuyA0zfRVMFZEW1veoDGVFKhuxlbQs4O8W8SWXSCQxnoDIyMeN0+T5ri8Jr56ZjDpW8JKX
5Y9ZQeKRHhLxebCZXMO3GgMftc9bxzjyaqzect/9GnMTfyVYECyEKKTfg0bCUaYXAaL/ItR8Bh1A
C1UXxz6ALsYU5Ktl8gmMg+A49oBFhACgJRLg/EkBnyESugR3rIbYu5vQLrM2SQgPDvD+xarQkDZF
miZIftLqiSIdxBRDaoqPqushU5RAO3vsTgZ/XTQIiLBpyTnM66ARjWdRcttHuSACKyFZI31AyvQ5
6YheFmVgPcRsk0s3ouV3Memor7RsnrPZMbcYTm+SZsm0Rv/VjMhojAgi0hzdeyXY11KMu9yr+f9w
IGGtv+o9rnef4Joldr4ndemKl+xR24xMWBbezOpOsAOsSi8iOs19jTPGLQWBrxgr0YjEuDjQgj7Q
rKjQc5B5b5sXNj+GC57rrDzrJ7VCvnZG5YJj9J9QopK72fvnnNhUS3PFNI4NojW+qX19o1vxbgTV
RxcemIF9udWltegkJu5tR4rHgNIFB1j1w7Th4nt29uJ2w6Mtk2PjvLX2/FyX2ZvpoeftU+rXscF0
Sug4/I3H0k8/pefbyxiYVDnqNjBC0ZYZ602cTJvKzIApIjcLWjbQoS+vcYo/uYEcWOv5i0TN+ByH
3b5vCJcjkv4TczH+5yV02mLc17NmrrgD7NpBFSwsmANOfu4dMN2zyYYNz4HGB2ZddBzvYTM/xQod
pyzaRwdGum+aMIaUOpdBk2y1pVMCchTxDFmCZYDIghgu9IAIMZ1RnqFWAcTn608JnmQxvETgA5Es
YfMcMGVagOs8VEuChsDKFoi96gJZmImbntXu4i5cCkSIGNTt8UfriCO+X8JiHnNJeI5nYP9vrVNv
XILv3CwqBNPmCuv68dnL5Fde+/HiIrgH43BiuQM69Tw2Yh839rNVmI+Ogx2B3HYjaNfsTqUbPmbK
BSAWmjvPaO58pZ7il0JDay5LY74aHHpfbYoVTrgH4rIQ2WrGtYkmIEzE7cWSSIRH2nJuxNkSYSeD
0JHE2aw+BU3xopJK7twkX9HNzFYMj44DQ/7GV9dVBlWebGxtIu2Rr9+HsmxV4bD/5tCsfJgiBdFG
aQzoLq0/M6u/HwUqHAfmnJ+PHw11eyXK17FKPnX0bKNfy7r4V9vY1QpR90g/GELyTLikFTG8R8lj
ZY0HtAkFt5P+imNe8QCNKGs+Ktgqttb4f8gICPDu5rK6gYRyX3WYqjK6dpsUOcMcV+U1p7xXgv0u
RUe+Z5fXA4FmUc3awF4WgEIKMF7a+FtTCMR5hySVHCzbRtCl1Zuh4ovZBr/Y+a7iGmf/LMufvmc+
DtOS0kNCSeRgjXYeRxSmV6PtsXog1nWiSiOzHH/GBRs5tcJVkiFm4Pcjbnd8EmEADBfpAvDlWaHZ
hCEOI6uNspdeYadp2ZiLcP7SdcfyFQebPMTNYWEL2vljcW/UC+smA9/ru8gUC6TcMwESRrmkWKWE
Efhl/OKysZs5zog+3ZFwtm8SEJvGXH2NkxFtQmfoti0uBzbAACWVxSI253hYOPuuq1qSlhT4TNIs
/82Is2gT1aCl+5DoFtUUFMafpguCKG4Mb5PO3s41Ta6Bfj9iztt0nObcYA7XKIGhpNi06/scC3fQ
oC0o9wM999WM+TRJUcJVC89ItHhPY19e1yiH6OdBhkTGsTZSeMDBkDwG46iRoUJ9bNFVkELDoX4s
7ydJctjYucjKzOnTGFH8m+l4dmaxy2O0m3ADTh5H7nXu1kgT/WzvcBLZOPScgtD/cvVIZG1QIpiC
jOaZb9nMlZaQZJWPHRspJ5QVhvn9WAbeas5AS5cASqknk3XRknQcl/taIkdncr/zcdwZcmPJOxEW
hBbiroHxke014oQVjY+XPmAtr0lCC0dkVkmJ0V31WbSap+LTcem6dUw8amthiyKM2s45uQ6en+5q
4XZ7MzlI+FPrbPFV2JNx6K24AidAHMtyPO3qqV1Z82n0lwMQ6RxqLsuVwXBisxMWHUoMHTEzJ/+p
ifOeReQWjdBV4UKVB1s71lpCJDU/8dtaxNKiL+im4rrIphtmWHfETftTCmBHz2Lt2uGw6xr7zbZm
VqSae7YNAciqysS5EQqieekxzuwERjccCBucKhLQWtehQCy43Tr1Ohf+Xe6md1GILBgj7UYtisa0
/tEillhzWXHoaB6KoXiYmD+TtIZttOJ1kfRXDPICVmyWjCSXJrMHUzwxug5bBawtUyCwDhx+XgQa
HSwmjxZ9gly0WhD55HaMKDPRidWwAvYexpHe6zG9Ry4VqnNjde656jISFiMIvZpVMzHVaUjzZ79L
t4jmjlgarrhtagA5ngDCW10nAyt3b2DNLi3jyYpGdF41L6UiLJGLOkydjbDw/OjO2Xg9cRCS3sZu
KrHDzeprrvp0P9nRDNrJ52zZD9G1wDIDUqabffcUwqois2wsr32Y714ExqESED5EWyPRMftrqwC0
k2obPUxM1CQgLZUVISApkyg85RCHlzPv7AYCs6DzFm3dXfl59JQ7r+WUe+t5yi5hrgII+1ZwqSma
crJ6jwhnFVGfIUf4XQZRjOkNyb9J1ptrhg13Y0zx26QMgqrpNnbN/qZZj3XyZA5FjWmn5toNOwzm
OaVKYDLo/X6YYxxirona0W/lhlBN/ISYuNmTu26bZ8Or1ZsBGiMUumWO7QMcHlIP6iA4PCvSBRke
Al/dwsGar9JMnlSaOD+y4tRL7qjSPbd+Ch6IKjvH+WW16XNj4WmK3HpnBeTrIqkzwPhUJzgI+DQC
CBrCd7ZBb++H1McWOnvzLoaacBd0QX2gLM6XgJTajqtPv7qTTl4+yQEXbjR5EC7tr7Dz5ius6P2V
8ZTA5owEG3Rt+QSNwkWCe/ZVVc1jXC8Hn4QwILOrBnBp3HSDRTklRLVRySrtWtykHUe6TuakCwQv
jROIK7uLQD9W3f04Reuot5/i1Hy1nOK+FRmac8S8fRXcNRVZOnn0qQbwedq9aS37NMYNohmvv8tU
t5UWU0FGSA92IJ8Kll5aYftEUNNaBXVfFe3sUhq7QJM01RrtVsIxDvR0V7eo0DDn2BvuqHUDQwFp
6BKb1Ze3Qei86XJqNkZGNMOk3Ht8zgRGtojZkRTuc80xCTWETR8kZUBJiuEiyI36EUdEjNtKjPJ1
DFm/A6vKOePF73CtrEN+J6cRv7ywfhk2ZLnctAEjKWhgJsg+m/KyCtJ0ExaAsFoLlQbjFUtMJ1fa
hBSTiC2hHEIKQSu1suziTbkg2Qz479tBBz8TtBQVWfMW85I2yX5Itzu3k/pgDPxm9lCeVd79Cozr
1i+fEmpm5k7v4WDgT2AmObPXJASAyIHTR7mshh7xoM00fKHMbPYUJwgOLhjP7oQGLpNhWPDj4tGr
ShB8+WdPieN5xOJ5NRbQUURvAS5yE8tfH4cm5SrR5TmNAU4DmLYUhUpf4FeNCk7+FlRRM8Zaa/hb
o7vYef+DcpDD6JAAE+BQbBibOFnbYUioe43JC9/SMpKmgSRqXvr2YUzFA1Idkkw7gqRr7R6bOJrX
bsWUzEQQ6rcEXPdqatZFnFV733ef7CYWWzkwu9efIYFo55TgprCkDTMxwmMAwzEJ1Ssh32EE5444
ziKiNekUrrr2befdj1P7kAl1I4tMbRz+/quynT77xECYksExQ/l2SALvMZrFy5hi3Mgda03HqceG
Wr0HTv1rxqyltEUi+6zWXrKYTlVUrsLOp+Xlx6iSGBKvW5fRvE0lNWXgD5laofEwgIvwoTZ0P4qC
pYx6z6eRCUiallM0lPc1p7/BNu+6DAuen/ePTuf+MBscCEXhExQO1ApDp7pO6oekqcp7TIzXea1h
tLTWeEg81p/Jru2dC2+js5xPd/bI+fPr516Fm9qa022inZ0aCn/JKTOuALndpXqyt24vP/yparDa
NI9ROP7o7SEDRMBooRl9ANsETUPm6P4vj7P+H5xU0XtXjqZZ/5+PAI6M5vriHzv/f/+mv/b+zT+Q
FFiQvR1Tfbfr/6H3L5RJK9OyHf4VtYzF/tb7t/6QDpNbV2OfVybjgX8cVi3Px+e4yZWQlvpv9f5d
Zf+H3j9zL8v0bM1Tcq3/S++/7UutMgUFyCKs1GJUcZPVzbmbBK58edfHc/U5ZwOVtHfi1iAhQXts
XnRpd3T5WNBcZ9+kmtxa8iOFQT6CqJoTiUQGLhSr3EZ51OwQlP/MOH4/uwoAbJKtGSdc4zIYlk01
L0729ybLbtsv265sKiykTthdbR26vGaAy6iCucq564WZQHoTD15w7c7TK38gaoue/omo+HI5WBsj
rf83d+ey1LqyrelXoVnV0Dy6XzonYmKMDdhgMJ7MOTsOA16SLFmSdbEsnaiIeo1qV6sa1as32G9S
T1JfGrwWMmyYCyvOWrUb64Ix6XRq5MiRY/zj/71+xD3vWAfNcrn9VwAH27GiBPRk0dWw0VCZ7uT1
csLhkkvA/pyR7FQmyR3u5IqDewWqc+IgGHyiemxpcoYFBA1lFx7YOqyrC0mZjnXF864U2yHBWsRA
QXJUpuMfKhIZsUlZBFk3CggOfd2CNHZlWV1iBMi7wzUAzxRCeRFIBURUSLk6VyoxVi2CrUSEXbYI
wGgk7ioiJIPCy2W2hGlh2a2J2nIRvoGupYewdGsEfAjuNKK8DdGeKEvRx0wAOBWhINiX71kMPxHL
d8wVQ+UmZeUKuoWu/43+P8ikRGAJ1PhsuQ01RdAJaxn0lcUF1YvTeJ18AwEyDLj8uVQG+r6fKkQM
zmWt2gNONetssQG5EWI+RpT3K8WBU9s1yPSZmiTUVunKCH0o8ZZQQ5cRKh6yCJ4rEUbTiFt0bSLr
WoTYvgi2pyLsntLcrq9hdpNFSF4TmyfE6Fo2pmuWBHywJnhX8p86+TMz17qmttCOl8T5FfG+RtwP
OsWDCZOrwIY7QQhHNjeEaQYeQbL0CX3OMsy6XCPg6zuZiouF4gEHI7L5obkJYiIJssHTYFV3yLtV
FuwX/s0KpA/X1L4Th5RC6hPKAQTc4Um43JzSadODIPnEWKN5oYdnlQ/RY1JD5wRxsrsZB/4SflIO
cig5pBBi8OQqXaVXjpFceFP7RPBhZNSEuUL2uSidg6u5tFO7V8NJBBCvGxs6EEXlJAxvCeZ6sLwb
ESQOy/7KjrsQ7Z4AI6XdIOtZeXy6DgeeLJ1MoY2Lstvp+j6FytXV854KlV9hfvfk1UVMO4UW2/2K
rjvNqvuyuxhoXkHZCCJ+JR6WqXez9iIRwV7BYtUzY24STnBnbBDAJWIKFzDQR+XpFBEO0hDn/oKN
jNraFHZTlRKNXTo9d6qD9FK5NMJ8s0aZjqbKAEHh0IdrekpaArCgETuXgN0uhEyNDE1wktFKldpn
sQbD5gb4x3oxyPlOpsqRCR3+dJWcrD2UEstuvEENm8dgOnKvkm1uolVfdGw51ZqyVr8suFfxktAl
KAp5tKa/SyHBq2QJognVSQpe0ky/VahJ26Zxyof2SXl2fGpQK6Uc2P7mWry+JORTJP+60p2zZCqd
2uqPQq1OtVDqqoXWTSkYiv8us+QUTrbzReb3VJPRPX+mOEgtwTziE4nRCnVC+lS1ks4apW51AXuv
KqNIUVM1S3vURijekGQEGBOeSlekwuHKQTfUOZPKac/1qzONVLV40jFadaUX90/FcoDJOylCq+9o
kN8Exsg8T8Kk7/gRTLc8jMrjqjLLFGzPopTAh8UugEazo2/iLrnqs0Xw00h8nqxyEdTGdzFLCEjG
dZGhygn4q1oJ9H6XRC7wkDNp5cwNeDBqQPTOZjnUjLNVrR07K+fc21hn2v0aviXqX+dWtLwLHHSZ
vezEr1y6cKH9AuvuoNyhqJTySkCyUt3XLNg8wtNiuRiQ5esW+ZI8wKa7IZKj3/5YX9IXAgFRLsHV
u0hPrHpFJRVwIlxAisH23gAzYplUCB4yLlHcI+ulj+tzzlxSCDXCWIFuDlY1feGMoqFD6Oc/hCmL
Ndc2SIMl9FNw8QE6XXpdOEsX0ekK5dTAGytTpwdsCTUP7SpQkis4Fvop+tNJvByC/+zX+pWuT89r
ybt2zyvHu6hirCjTBwDARhVN8SBUriQEZus07rueRYP/fQwrclkjxiTRnuJe0mnYo3fjTIeV0gUr
T7ArUk5dSm4dKKPEyxaajNPQ7muL8lSjcSKnYblQpSH/dGK9u4bNhVNt6gDp6tXs5cxfgyahTdiu
EXOXuolb34HoRxpeouQjdQtofwxOa3J6XQzhLHbDk5j96AL1i+JwyIF6WqnwlWw6lkFyjHhf/FqB
38lMSra+PFQDqRfm/iidlmNuu1d0sU3XAbyAqLqH5mCzQIrMWZ4ZZCGh8FShDTTD6lySnV6w2jxQ
2u0oGYrGpXrlKe43DS1sUuvBseWlN5lLBpjdAOccTJvkrqwzDx5coF7nnlpMwpg+rsAcOJl1ZrNe
BvTBa7puAhcOQGuF6Ap+OrDP9TpMjqfGvSIhQEHbFQViMi4mfpPFDpO7VUrBhxYVpIRABmZg2je3
clzR9UQeR6ZB6nTFrO3gXqK/NMmTH5JFxe3SLtS7ErKewF6QU7iJAvK1YOZjLxjly+SHq0c9yLRg
pvBvshqWvyrTT/F15/pJYjpdKaiHtb3q0WTzTY7tG6jVoGUg+ediMgpMLrTqO9VNCv7a0Yf8H9QQ
qJNJXbuWujpat4X3KOU4WfvYJD3pLJPuRn4MdWgcY72j4W714FSuKORXJza3DanwuhCucv043aAB
E695JKHcl9cwNFQ+4MbozJWSc2ASV2ldnpUoHAYL1nGBo6aHagn5ihsnFxqXkcCrOXlgar3K1PBE
YlMnCypIxjqjBcU8DRStC0FNB3Yx26GEaZPuUobWCkcELWdlLHppYZ9linbqw7GC2iCSgcIzC7WN
iCtowVeKbQjd1QmLQu8+8I/cPo6WUaewNv01Xdzl+lqD7CGlMZ007jG9cMcbiq4LKA3UlH7RhXsK
UowkPY3xvO6ZJMpy92w5dTpSNaQijb4pt1RzoGTzAhXnjD7GmPS8sBx7MHUek0LviKdgwXDO1uwY
GRhY05mLyYR2coHy0Yn9oyqoMY5LL+qvNtUwk/zeYlrcRBVUrBSuv6f3XrgcBdqCUmKtovySQXvM
mIlF6y090Mt8onrStR55A2v9YJhoieEMPMXpgfMEopDBtUHeei7sm2aXETCAq7rw7qYGfbdJrwRP
DqT+2ir8m8DJbha2ce+lPXMdXE6T6lxbOxdJzb1zsTxXHHewFmJU1pk19XpJsDldKYDEwC6kPgW+
cHW+jNGtcVZXpmYSiS87kjFfLmDPRG5X44ynhGPK7mSKLlNkoLKF6cVu1ImVxSCqvtVmiCOHC8CH
HFitzjKCkqImk+iuyf9wBpsu/e4VfMo6wsaniyvIf5bGneLTP7vwO3n5KHnohxIEFvJFImgIoJB3
F8bAi/MB2vb9FXm1TkgyoBtECBep2pVW5b2KKVfpQFrV9N0ZgzQITiLB0RflA3YjXNob+gk3J2TS
yFrgIOoool0SkCz1VH2R9xzyOWlR9202UK1BhJ70JeoBJEZwzAsVOUS7PJdXG5J7cd9ehd8l0+pb
Ee6TagocVDdTciXgZFaa3dPo1QjQRpb09S0gQGRWICCWnJsovMrL9VWkWXMz3QAciMgMJremSlwm
kZJZKI+biH7seKRbWKKXLIeSAZGpql+pElgE4EnfAPD2fKFkucgeMmfZ19DRWpaL61UdnIHp6jjr
6lQGsQoT34UOqZFcO7eSzyIQ4Uv4Ug0BsLyWehWNAxbyMhGUP9T/hqAJexFEEhhkvio7+SY69TTp
Zl0FiFwaJEDcb1ZGiR9t8BEsuSdFkj3o6IaYC0oNqxtVR9vR9SZ2PFEArJj0pJsSdP4WufG0mGSm
3YetssKFhqLTxShJqlXrS3EQLrNsMj3ZkA00yvqiKKaTNOcvNuYP+mB/aJ58F+jB98p1b5MyG0PA
fGmY0Jip11aOvFO8HK2hLNDXA3/l3ni1/OiWtx7tbKZTshWm3wwNSP0yutcdIPIUh3wHrFlQFGPx
i01ZTLh9oBpC+HnuZpubaVhNIrq/Sxt1RrRZF8vvtNmPV8tkmCfVdcmFIVsO6Tu5ZLUmtKKNFL1A
hMe7iSBIrKwNiIbfqliaVD2rTq9Xd3Dd/ixXwX2RsNkWRmeTLodrmS0TuLfi5BLzFN/CkVGolYxz
Ma0yrs5Nd77mZgHtxC0A8msi3ht49KkkL3vizyK5mIg/C6rpJAdGY0jZEFZPBCPhNA9hMHSCkYsR
TdfmD8+owQrlN0TM35MwHduL6UVU1sep5NITAKU04txplk+sTT7xvWhU6CjgwrFhr6Rrs8zH6yAc
xZpyL1f52JmOVG9zESnepRf1rLi43fj1nWqvLjdJOKpD+0cWDApjAc9Rebeke18ljEinOZH0A2wP
/WAd/6yIOL0cXirje4jGm7RUaOG3x5axPvetEKbAbOSgeoGs7yo1fnB1HkeZNAEdo2qoJmEUejid
0KL8QzxGCcBTvdlcp+qKW8yo0v2RoVpMbgMHenlnwOKwVsNhks4CfdpXnGK8LkwkosqJahfQJ2yu
/U107oFuE79zIL22a8jDwvWNjeSClbo3WoVhJeqVG9KJkS5GefaQqOawzCNAYeXYM80fSyn9WdOl
2FEr99vUDL/DUg9Szx+stc0dtHuTTUYzpebeWHEPpO/Qm2aXfiERCNpj5Pku1UK5Q3Fi6EpDSTW6
jgrUl4kXS2m8WE2RFna/iS9Fy+V5qvz0EndQ2jfLajFCCgFa/+V56RdjqliJolwkS2e8HT+lqxSa
NFWdZDxI8ZBrS9DrliMFy97UGS2aD9JCG4qPmtYGCAVlVPvuXbKRJiSi0c6689bs+zK/tGQOFtm9
STOAz7l7sywNtIUoHUPzJsxmhRRmbmaX+gb6dEFzwTfYZKeLy/DSjbKOmI9Mi0VExyXXqh/ira5X
jyRDmsgwM9LyAIGDd5MI+UGoZsKsHFTBqVnh6U0hxWqn5xtoYVQovsxo4mQjrg5QFg4r50p8MSXF
TY5EaKpVV/IDjDUTDokShfkkPC89khnTqyD/HsMTxy5DEJZMD/V26XrjuYBWgDLkNwBgqY3Dh+dy
vVOY49q6LBTp2oKVVEXFzvOYl2ZeWvitjVfdBexIaWEOPPgC6whtdFceaWYxrBfdaSDfLdmgpYw1
4EFT/ZIGlE5AVy1Z9klJZLBSsrFNsQTbPMtrgiuMT1gUPamXqZF/W5QejWkhe3E6coawFv6YagHR
4HlSgauYjoG+j60wHKngAMXsq2pxCn0EKR3lSvzeq+0xzK13Gz2+NKIReiATK3G7Mpw6dl7eRXaN
CpZMdTxEKNehXUoeVXkO0Kfu5zKVDm0z1rX0FlmIUSpVd7aWdxE9QIqGVVAC6WclU+7NUFvXS2gY
lh2xS2u1uqvk9Q20Dp3lUr6QEOnLf0tD57pOvO+QdysIYUPNk3j5iRYH946f/SxzuSdOB21zD53j
MGIIldSLQrJbCORk3Ffd0KYzSLqobXkkrfKJmJNnWUibcBUlM2Nbq4mpTsfiOwrLRgyIoLc6F3sV
wmRoU9VzSEj4nuUkqzgyF6B8YmkcIdIVqc4AgfFVuLrIMG0gqDfaBhqXzXK0QptJh54wJyml+MIG
lDuxup5Vjgxn+T2Ji0nupD/1siRpFGx/JmlTHxMJQwG9uvPTdKiEdd8Lvtckdjj06HAyp0MgWqr0
mC1QRSU29yMu2JZ7aQfxiEYczssqeUgJf0IF2avcgZkrTq5InPaTjdXXSCp6KW2NtHwSoG5y/SSH
B0l41AjEwnYHBF5P10l5BuvTuPIGMv31AWZNPCiMpna9HiybXZB8qNQ7t0iZHqdqdWFM71KyENDt
W7n0c1lwLMBiI/5b2JuTKARptZS6Ef1kyKR0PavqA1jsRtF5OTWFBA58c9YZ2jPdXI3PfKPsS4g3
CNcZ09woLUaJuThxFheAOgGhDZMI3ndYhHNJ9PSnF75+VWk+Kqd5hDoi55bJFQcK6vOVwrTp3MoJ
geNNfmmC6UTaSzwVciLuJZAtBIYEU4TUq8MI3mbzlKb+C+gHSEWTMVqfFbJ6hV5pXwzH9jvJUW/T
S/9SgXKS0LOX+BLK7TLYG5i5k+9aRAbCPFlvUBSdwrxL2slMfnj67UbmWu91xDqvVte6610sU8Qq
U1hjoeonjdcxSDeK1cplHksIXa4T9ZdWOpgiHcEpBbqsLpdn07JEhwgpNdApYZYPVhSibcu5FX+J
n3JXmz6fn2QsqUcWlEYwM4HwteJ2xnWqgm8vk/1eqa5OEhcN8VDvxhBAR9WKwPNSrElpOj25jPsm
pTvTmHYzKzoPMpr71uVpEAg5hKQDoBUhlqEpnW8M6bdptBq5cTgP/QABFGXZk3TH7sjZ+k5ab5RB
TPcWFIuboWcBqFsD5ZmSlCogjC8gFVcX4PwWenERFvqxL9v5cUwm3keyrFCToe8I0vcAiZoouFgm
Cc3+Cxe4kWMhpLhSuN8FSXehx7fG1JnTFLrqwnlunpDxg3PJuKbFe9VfLJxxkbjjbHo6dWhVnGYG
2mRI8hmCfHIaxycLGVHolRG4nZVm3E6z8ioLit8Kf4qCeze34Vqmcorih841t4ptOIJCoD9J+Uj/
P/8jq/c+qHE19n9Wjjl2M7r+odn2nGEYkyKCDN6G/bCz1hSgmxT5y0XUQbm+OI4kux/U3KWlaCqY
hzyUlbTHMFv85nJFcDcghUPUV0feQgJOKnpiwRQBNAE1O13CMV0X31frAPlUIQ+W/0A3C5VaZ0pw
YYwXARyviQL9Yrqwjl1LCvpLyDSmviaDMyFpGDn5VekwiaCAaiFBdE5b4qN1SvqQZZ+uHAtR7dy8
iJVQ67jIeFSqZMOUymrkmmxfLCBj0RDSXG2QCyqnvCmIg+9GHY39DOSvpK6QONDIaHibBz1KwmPD
AyimroJeNU11WH1KKqqLcHlaLkCAORI0T/SwHy+lCtwpmPHOEsbiVQFF5tLc/FaWbj91VFQsSCig
+lKjRMfTgziom5r5rNSLSWCXPX0K0M7kGnqsTMwyBmIHQzYH76YTQEGFkKJ16ySlBf2+kJGH4tb0
Yrvj86jhwx2rJjw/McpgCtSpuVVEQHaSXmZAs6hq5AiXeviIVdJ5C7PeivNLNd28Y4b1b6lSTSRA
pcegiZUAgUmgw8eajeYZ3H1QpQEM25D+y0p5aKyDoW8YADSnK/P4X6uZ6kWDIHldevBe9AQ+dS8+
NwVu+99u48+96WVL1euBfrGPUNkrzG4H2k73vQFC+gvz4pFOQ0P+YuqK7MgA6WTT1GVKn/AAgtzY
/lr/QqOgLDuWbRsKknGiMvpHf6foW3w989e9k597z3tfYL59LNtOSoW6cKM2/WeXQJe/QD2iqApt
uY5oJaMz7MUSSNoXemMpXjsmTWsa/WFUj/9ea2Drhy6B+cVUdbrzZMuxNXgKGPDFEmxbTTVY4ZD6
tshyyE9wgBfb5HNP+Fcs5RetQFcPXAJD+wIwGFI02VBklaCUnfViCST1i0F7Iu2BtkmDoG5bTw28
f6M1cA61AkP5gvUrqmxYumMo9Fw0lkBhn8CipagWAH5F062njfc3WgFFPLSDfIGhflHYCJrhAD15
7kV9YQWKg6ug49pxLE3RQas8fd7faQledev+aXeIv6Nz3KCtXFXx+kbzRKDvnCSBrMiaZtmqY/zt
XIEims0PNQJCKNkUDt8kRhTf8YURGF9MRQF1BCrJMhxDVf5254F58DYwadbmPDAt/bnzurEC7AIF
IgFWmp5tXcNYtiv+d9oGh/pC3foCGEwWBwI7wbL3jgNF/4IJOJwCyG48IdD+ZjGBqh5qBKb6BUev
65plEANqhuiIf7ENFPOLJTB4pqbqOqwRz773l4zgF970e5zd8fzwcRth+3Pw1L+Tc3z4hl18/XqA
55hChI9Efpb8O3pw+1ZB3fE0+FOUKX7+94eYiDPihS17yItfCF6EFz/GD/NZ9MF7GqwgT2wlL0bY
0ZO8nMvzer3+Jm9+x92LfX+eztIHr+puo+Xnb/3EMPL1txSGkZeYTUuEUH/MQ5CXPH/lF+703SGj
nE8TxCW7ccQCK6aD+zxo3KxJK0EEcuCIXXizk/luVttZyobOfjlkmk9EGF+X8/2FVTXDPnDsr0WW
p7Nwbx1Avx64EGNB/nL0xpw1uhPY7oesB4s823typvAneApV57alEEjLHBzNzyj+4MvJXh4qDdP/
nbWn8eoL37DbAX/+98/T2d4sWV/1l1zDi0m/2vovt+6zZ3n5UldszZ1je3Pauxff23rHJC3rhkGr
HID/dGV/cUNDIQsv0c3ehjZaGLkbHo1n4Xr2GKe7aYoVFxeOQyfdK2b5fDkLG07otQt68ch+cTX6
cfQoTHo3xSe38WqT/PmBL1ngdOYWjRkrmN7BazGaRbNlc1jnw2Hfss7/nA33lnvYWf92J/+Tk/nF
kv812w/isdRtOmdBL3SoKd8U2Z4D5c5x+LC3RRrMq904W08nUlrvz/avswoRlxxqBc0Y7W8Rf4Uu
gUJjb7bgV79GFLAag74KEF5sll90fPSqZiWeZGciW8fXxrjzyG+S4rWwZ+i+LqJH/+VcRT73fePG
PEjov3fAdrzZ424U8f1fB4t/fl1v5klxH/oPR/FvR7k3P+qQdm90UektbPbtoEf/5eSm818b82/B
2DpQFcLQ1HiEegt20YmXMcRTL6drwC948CNkAGLoo6ebT3S0W/7dyOKxikTGwZ8zS+ZH3+bpYyMe
M0iWHjoyWnL3BOwN4zY/PM8/Nu4upEf5bnpiGcwWJttdEYjFuLjwqFdwc264D7MFM+mmfp42h7WU
3bcQkcIr+s3fk4Lv7fRu7vlx0vTMItd/6MO7ZYf3Zsv75sh2C/Fjb0bjxG6C4vHZLTy+nrfn8V9f
NYs/rmq/eJK8NgRqi7uZf/6Rdf7xf/L50eP//e//42wd+2lj3ymCZ/LQZ3cxj6qG/b6RgfjzqzHw
7/dDAOV1DuYT484zdBobJwktvIevAvPdWwW9hZN1OHucubOMK9BuhsKElTYOkuGsivO8aQ6iwfhQ
cxhyuywbXnhbJGlh2L1BW9jHQ47Sh4emMYh6xuGTLfC/s33G1zaOo2FcCz+5KppPzmzB2C59ou7d
l9/aWRuufTtq069TOtx9zOf92pO7lKBmy2bFbrjtrF/n5v68m7ghpn9seDVVbiEqfE4pvkovqwI0
cKjVjefRHFH13UBiLVSlhRMEOYo0nR0N5nHUMDpVacFdjGPSUU3zUEUt5eDFKB5njXNfbeOsu42b
lxBVayHCHP/jf8ZHkLz/438dYXRHo/Qf/zt68JspeFVrYa1vC6gU9tYadoiD1/p2FtX7zk7VWrDo
iftqFwoy9UNtg2tw4Eezo9NZ1vD9qqC+OHRwKkj+XhyrtpIVJs1Aka1xCKpmC6vx81XcrZotGNtP
f3k/uy+bHsNswdqefOj41f4WyIZDHx4kb0e3hC8NJ2oIXN/7I/91CUBlW5v7V0wB3u+7lA+fwseX
+a8RRZW0ca63EDhtC5BNv6q0YOjUrVy/WO5s7+k83/30+cDpOM4ITLdHTX+e1nM3XuMMd+NuP6UF
N8jkZ2mRNYZt4UQ4hhAfhv7GdD/Oz39sGCfzCM3y4OV0BU7o/V3/8bBnKcsQPe4GEovbRqTezfJ9
OQlwGgfPtlPPH6Ae2Q0kZttGpA6D0/4iCHTkoWt7Okvj+dFZJsZu2NlrPEHxp5Mxp+ksemicXQL1
e+iUe/49SVaAILuhxBI7LTy5HsifKGvWrT4uZn5sv715upxFVWO6baxDOp83V9dpwQ130pgIqWG+
itzCuP0iwuc0FoGegN2afN4Rnz28cg5KG/e1s3wWNmcrYK+H2u75PN0zMEVtIUw8R8iJVNS8cVdT
1BZOoMEsX+9ZQxuXh4Gfe8V+aKK0UfIah/F6FuxPuYU1Hvj49XweZfm8WVOkqeNwwxgUm/mS0kvq
7sYSXg0qw92Pn98hEHU8sia7gbbjGi3cuIdxNNtP+7WwRUh95s3JtnGRupxT/0xfnXJbJPehmxpY
Xjlr+oo2jmZE0fainm3zwaGzHaGmVexluGg62pnH5+3shiTUXrJWbaP2InY0dfyGTQDQPHzC463X
TP2omb9o49YxTmZNJ6GKHrJDH914PQvvZ2kjElbVFiKfcTl/bB4eW2z3wfMt/bx+2nW7Ly+8j9rG
kTcJUpa4EVyC+dx9zOeteBL5+fzx6AIdwce4eW1so3L2vuziFkT9+bnjkTmg5m7aNOg2bjXjebqf
j2ujFM7FYy7AKcNmmlkxFLWFRMUTXvpd4cADV/w9XuJ3h/4Lc10CLf8vmOp6szUAod+PXMJf9yS2
XQb/gk/iNxdkhw+wu3EdaSHC+Mphcj/zF82BW4i+v6bL/QijheP6eIYMxexxnnk7G9yefi0sxLCa
iUxbY9g2JuwV+w+thTwF8hDR3H85V62FuQINvI8fm1FhGzfTceofDWZR0Ag32zj5gZc3E8RtXBvp
GHCPLsS/xl9vXi6x0kah/YxEfzTfK3YqSgtRFiM3Hx2KSbvpfz7+OZ8lTdegqC1cEy6q1K3qfXcG
kcHhE34KUC7iPZAhNBiHj/1U4Xtj7Ba29MWsngXe6yVpYV8PZk1crtIGtpoQcBa/2iJGC6tMyA0e
fs+W26hUkwZ59NfzbGcI27SN2cJZJ6Bl1f6ebgOOezlPmrgZRchsH3qHHNG4RIr3rRKF0kYHzIhk
4StDbqOaMKKp2E8S7qiNZ6jKLVjdmNvpLMFt7NZ3G1gIloBDl/vWm/n7aSdVbWFf384W/uuVhv6h
hTnPfIBmu3GeYqw2ZgzARYSF+9ahtuGRJvX9/I3laCPf+82f5zTlNdajDVd3ltP4kjxvxJejK4Yq
t7DeF0U0yzywI0/VyMYnoOjTQnwwhp02D6u3fImmwLix+8jPRyBD//GRjEZ3luW7wYQ9os7z7uh4
iF/qHBh7fhATor+xRNzqLagidp96wFcQ58Ps6ALwbQjePQvETzf+o9twNjQuQ1L04eX64+LorU8r
jjSYU1bZzV2smKU6sIW18cznxPJBsXvm/3biz+KKa45/dE0X16yRKXMsw1LbgOuexMFjfPRvoKAC
bn9+s0EWRWfdaAMgfTEr/NRvwC0UWHPQjmohxBvNpNCXHkAySFlWvHw0z5/RwrMnAe++MXILvmQw
S3JvLxp5WpoPz5u/Lh/05CUOTQi9nL/wAvCMvHyp2w4bwMwT6ffGw2vhsXWqZA/u1MY+6XFbORrn
qZ805iu3cDc8A+HSGLQN1PVZls7mDfAkRGm7T/m8Y2euq90owsVCkLH78fODnsfp494StJG5vyjK
md84QpWP8aMfHzaDOXjIZicbLCSHr8IVlc/dKNulbQOiew31ZSPFpwh9wkMD/PGsePSPvqaz/XLO
u0QpvxqfVHuoQrWNBMxzSU7M+QiyamK4vStVG0wkd0QgR2RsG8cpJHWHr/iPObeI3TDCOpCo3P34
+Y3XE+iAo/7cd9Hi2g0nRtchV2zBpGlzuN8FTS+HJ77AGwkmrkMt8et9cTQsstlupO3GeRq9Bc/8
HzfdcffmW/fkvx2JRwuy72i8b52ICcu6psI+hm4oBLXmx4ipt47Sdw7YJv1o55/wjDWO/MYB/bzI
W6vZcjw13vp8vOP3/ngW0IgVfwA1X5GVvPPev4gmrEMXcLNJrA2P3AMc+Qow2wbKZTjf+HuoJ7OV
UNiP8qORaBKbb1HlQ9GdCBfey92hflzN/PgMfPam4/yVG9VbuDZ0sMQtBcIbJGVbsqt/7jZ+9RLc
Abp+fw8H3sulocsbTmH7vZz80/h/3Qb+fYqH7uGXX+HZBbx8qeFAGp+1+83uxfdICr6mxX3TNe+W
+/Nn1lfuHpBQbe37eJbe0320G3Tr4XY/HPIJbuGHTX6aNtKiYrZQiTUO2jbwwIKy4XjmQaHVGLqN
qOlytp7R1ftGqqiN6lJnVhHzvhUgtJHC7OzZniAIxrFAk/950zhBXSPaI5prI6m4G/dtupc2Kjac
ZftHZBvx1ynDPngSbHaPHDRFs1W2jfbvPle4Rt0fitfDn+M5m2XvMcKnffi4z8sxnKWiQXSfGqAN
eiABz8tEF3jzYtvGHWNE60oeCyLFRkJTbSPHMc5BQ+Z5tnXbl/O133RVbaT+x+SS8qNB8dAspKqt
uFgAvv7j7HE7/dv4frbXfP5xzP9xTCX47p7Wp4NtxtlbflF9TSlb/BGo/+oFOz/65tNTxWqBDd9y
ej15h1dlxjaIU1Aqzf3M4yPhHnzT2XOBOnznTcbvfkILl8FjWhX2WHtQmTh85h3YOkEW7AbaBjFt
1A/Gs2bspVotOLinTYboOJG/XzQ3cRsdik/jEynRaRHOl9XLVUHwYvfj509wqt45SGE+oJlP0WRo
9FsYXgwunP9uKPE4NcX6+NL1VvT9n5QU2BI07+L5bX5BrO8b3OIvfM3/B0mBN9moP+75+OsexBOb
9b/gg0hdEXg3kYvv1rJ/8SQ7BjW111nYRuHgOJ3VTeKJNshlxMZqlKfbqHx34jDeJ+trA6fRfSCi
b7Jet5GheoqPBdPiHm1fG5Qhp7MwELCjtwInq4Vsdq8AMd1INlDF3vn5A04kQBJAbRqmobTROS9Q
b2RKGmeoYrdQjBjN02L3vcX5prTB5DhBonhvskh47T7m88v7jWammixo48GpH/P2ffIYeOvPXjD+
PxfSH8L5LP33/wcAAP//</cx:binary>
              </cx:geoCache>
            </cx:geography>
          </cx:layoutPr>
          <cx:valueColors>
            <cx:minColor>
              <a:srgbClr val="8DBDCB">
                <a:alpha val="50196"/>
              </a:srgbClr>
            </cx:minColor>
            <cx:midColor>
              <a:srgbClr val="0A5D7A">
                <a:alpha val="40000"/>
              </a:srgbClr>
            </cx:midColor>
            <cx:maxColor>
              <a:srgbClr val="0A5D7A"/>
            </cx:maxColor>
          </cx:valueColors>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6DC596BC-FA37-459B-A0D2-0B7FE8790135}" type="datetimeFigureOut">
              <a:rPr lang="nl-NL" smtClean="0"/>
              <a:t>6-12-2022</a:t>
            </a:fld>
            <a:endParaRPr lang="nl-NL"/>
          </a:p>
        </p:txBody>
      </p:sp>
      <p:sp>
        <p:nvSpPr>
          <p:cNvPr id="4" name="Tijdelijke aanduiding voor dia-afbeelding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544D7F65-5299-4383-99A9-3EF851E1080D}" type="slidenum">
              <a:rPr lang="nl-NL" smtClean="0"/>
              <a:t>‹#›</a:t>
            </a:fld>
            <a:endParaRPr lang="nl-NL"/>
          </a:p>
        </p:txBody>
      </p:sp>
    </p:spTree>
    <p:extLst>
      <p:ext uri="{BB962C8B-B14F-4D97-AF65-F5344CB8AC3E}">
        <p14:creationId xmlns:p14="http://schemas.microsoft.com/office/powerpoint/2010/main" val="263131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44D7F65-5299-4383-99A9-3EF851E1080D}" type="slidenum">
              <a:rPr lang="nl-NL" smtClean="0"/>
              <a:t>15</a:t>
            </a:fld>
            <a:endParaRPr lang="nl-NL"/>
          </a:p>
        </p:txBody>
      </p:sp>
    </p:spTree>
    <p:extLst>
      <p:ext uri="{BB962C8B-B14F-4D97-AF65-F5344CB8AC3E}">
        <p14:creationId xmlns:p14="http://schemas.microsoft.com/office/powerpoint/2010/main" val="38959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44D7F65-5299-4383-99A9-3EF851E1080D}" type="slidenum">
              <a:rPr lang="nl-NL" smtClean="0"/>
              <a:t>16</a:t>
            </a:fld>
            <a:endParaRPr lang="nl-NL"/>
          </a:p>
        </p:txBody>
      </p:sp>
    </p:spTree>
    <p:extLst>
      <p:ext uri="{BB962C8B-B14F-4D97-AF65-F5344CB8AC3E}">
        <p14:creationId xmlns:p14="http://schemas.microsoft.com/office/powerpoint/2010/main" val="378066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44D7F65-5299-4383-99A9-3EF851E1080D}" type="slidenum">
              <a:rPr lang="nl-NL" smtClean="0"/>
              <a:t>17</a:t>
            </a:fld>
            <a:endParaRPr lang="nl-NL"/>
          </a:p>
        </p:txBody>
      </p:sp>
    </p:spTree>
    <p:extLst>
      <p:ext uri="{BB962C8B-B14F-4D97-AF65-F5344CB8AC3E}">
        <p14:creationId xmlns:p14="http://schemas.microsoft.com/office/powerpoint/2010/main" val="3639522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8261327-156B-4D05-90F2-29542A4617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11" name="Freeform 5">
            <a:extLst>
              <a:ext uri="{FF2B5EF4-FFF2-40B4-BE49-F238E27FC236}">
                <a16:creationId xmlns:a16="http://schemas.microsoft.com/office/drawing/2014/main" id="{BA7B0CDD-12F6-4EC3-9143-4612E3136B50}"/>
              </a:ext>
            </a:extLst>
          </p:cNvPr>
          <p:cNvSpPr>
            <a:spLocks/>
          </p:cNvSpPr>
          <p:nvPr userDrawn="1"/>
        </p:nvSpPr>
        <p:spPr bwMode="auto">
          <a:xfrm>
            <a:off x="1998663" y="2690813"/>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a:extLst>
              <a:ext uri="{FF2B5EF4-FFF2-40B4-BE49-F238E27FC236}">
                <a16:creationId xmlns:a16="http://schemas.microsoft.com/office/drawing/2014/main" id="{02963765-F9DC-445A-9F82-D5356215697C}"/>
              </a:ext>
            </a:extLst>
          </p:cNvPr>
          <p:cNvSpPr>
            <a:spLocks/>
          </p:cNvSpPr>
          <p:nvPr userDrawn="1"/>
        </p:nvSpPr>
        <p:spPr bwMode="auto">
          <a:xfrm>
            <a:off x="3019426" y="2651125"/>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a:extLst>
              <a:ext uri="{FF2B5EF4-FFF2-40B4-BE49-F238E27FC236}">
                <a16:creationId xmlns:a16="http://schemas.microsoft.com/office/drawing/2014/main" id="{87983CBD-AAE8-48BC-9914-A597617E816D}"/>
              </a:ext>
            </a:extLst>
          </p:cNvPr>
          <p:cNvSpPr>
            <a:spLocks noEditPoints="1"/>
          </p:cNvSpPr>
          <p:nvPr userDrawn="1"/>
        </p:nvSpPr>
        <p:spPr bwMode="auto">
          <a:xfrm>
            <a:off x="4068763" y="2690813"/>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Oval 8">
            <a:extLst>
              <a:ext uri="{FF2B5EF4-FFF2-40B4-BE49-F238E27FC236}">
                <a16:creationId xmlns:a16="http://schemas.microsoft.com/office/drawing/2014/main" id="{F875E9D4-3F6D-43E9-BF83-DAF4F8910B9A}"/>
              </a:ext>
            </a:extLst>
          </p:cNvPr>
          <p:cNvSpPr>
            <a:spLocks noChangeArrowheads="1"/>
          </p:cNvSpPr>
          <p:nvPr userDrawn="1"/>
        </p:nvSpPr>
        <p:spPr bwMode="auto">
          <a:xfrm>
            <a:off x="3298826" y="3608388"/>
            <a:ext cx="328613" cy="330200"/>
          </a:xfrm>
          <a:prstGeom prst="ellipse">
            <a:avLst/>
          </a:prstGeom>
          <a:solidFill>
            <a:srgbClr val="CD17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9">
            <a:extLst>
              <a:ext uri="{FF2B5EF4-FFF2-40B4-BE49-F238E27FC236}">
                <a16:creationId xmlns:a16="http://schemas.microsoft.com/office/drawing/2014/main" id="{E3E44651-AA53-49AE-A027-3D5073A1F2E0}"/>
              </a:ext>
            </a:extLst>
          </p:cNvPr>
          <p:cNvSpPr>
            <a:spLocks noEditPoints="1"/>
          </p:cNvSpPr>
          <p:nvPr userDrawn="1"/>
        </p:nvSpPr>
        <p:spPr bwMode="auto">
          <a:xfrm>
            <a:off x="5262563" y="3216275"/>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rgbClr val="CD17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Rechthoek 15">
            <a:extLst>
              <a:ext uri="{FF2B5EF4-FFF2-40B4-BE49-F238E27FC236}">
                <a16:creationId xmlns:a16="http://schemas.microsoft.com/office/drawing/2014/main" id="{98901D6D-284C-48AC-A74A-69DAEE7083CE}"/>
              </a:ext>
            </a:extLst>
          </p:cNvPr>
          <p:cNvSpPr/>
          <p:nvPr userDrawn="1"/>
        </p:nvSpPr>
        <p:spPr>
          <a:xfrm>
            <a:off x="2863516" y="0"/>
            <a:ext cx="1191126" cy="244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17" name="Rechthoek 16">
            <a:extLst>
              <a:ext uri="{FF2B5EF4-FFF2-40B4-BE49-F238E27FC236}">
                <a16:creationId xmlns:a16="http://schemas.microsoft.com/office/drawing/2014/main" id="{B5715FF9-99FA-4CA9-8021-BF0B4A04901E}"/>
              </a:ext>
            </a:extLst>
          </p:cNvPr>
          <p:cNvSpPr/>
          <p:nvPr userDrawn="1"/>
        </p:nvSpPr>
        <p:spPr>
          <a:xfrm>
            <a:off x="1564105" y="4379495"/>
            <a:ext cx="3789948" cy="247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Tree>
    <p:extLst>
      <p:ext uri="{BB962C8B-B14F-4D97-AF65-F5344CB8AC3E}">
        <p14:creationId xmlns:p14="http://schemas.microsoft.com/office/powerpoint/2010/main" val="426196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4643587" y="1034629"/>
            <a:ext cx="7548413" cy="5163114"/>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34629"/>
            <a:ext cx="3745280" cy="5163114"/>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F7E0FA05-C4CB-470E-81FB-BB89E2B20884}"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81C396EC-78FA-4483-93DC-2A52AF041EC9}"/>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26002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4764" y="1034629"/>
            <a:ext cx="12196765" cy="5163114"/>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983E5692-B124-42F2-88E5-631035BF76A3}"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9" name="Tijdelijke aanduiding voor tekst 100">
            <a:extLst>
              <a:ext uri="{FF2B5EF4-FFF2-40B4-BE49-F238E27FC236}">
                <a16:creationId xmlns:a16="http://schemas.microsoft.com/office/drawing/2014/main" id="{9E605470-F16D-420D-9802-BA5FF82C311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138237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amp; Grafiek 50%/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446"/>
            <a:ext cx="5419832" cy="5156297"/>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009A17C8-2EFF-4AB6-B653-9259DFD5EF8E}"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70" name="Tijdelijke aanduiding voor grafiek 7">
            <a:extLst>
              <a:ext uri="{FF2B5EF4-FFF2-40B4-BE49-F238E27FC236}">
                <a16:creationId xmlns:a16="http://schemas.microsoft.com/office/drawing/2014/main" id="{D4C6AF07-F00D-4B59-9D22-7E1A8F4AB4FA}"/>
              </a:ext>
            </a:extLst>
          </p:cNvPr>
          <p:cNvSpPr>
            <a:spLocks noGrp="1"/>
          </p:cNvSpPr>
          <p:nvPr>
            <p:ph type="chart" sz="quarter" idx="14" hasCustomPrompt="1"/>
          </p:nvPr>
        </p:nvSpPr>
        <p:spPr>
          <a:xfrm>
            <a:off x="6318139" y="1041447"/>
            <a:ext cx="5420274" cy="5156296"/>
          </a:xfrm>
          <a:solidFill>
            <a:schemeClr val="bg2">
              <a:lumMod val="20000"/>
              <a:lumOff val="80000"/>
            </a:schemeClr>
          </a:solidFill>
        </p:spPr>
        <p:txBody>
          <a:bodyPr tIns="1728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grafiek in te voegen</a:t>
            </a:r>
          </a:p>
        </p:txBody>
      </p:sp>
      <p:sp>
        <p:nvSpPr>
          <p:cNvPr id="90" name="Tijdelijke aanduiding voor tekst 100">
            <a:extLst>
              <a:ext uri="{FF2B5EF4-FFF2-40B4-BE49-F238E27FC236}">
                <a16:creationId xmlns:a16="http://schemas.microsoft.com/office/drawing/2014/main" id="{763968AB-5CD7-48B7-8002-E0B281DBAB1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58" name="Tijdelijke aanduiding voor tekst 6">
            <a:extLst>
              <a:ext uri="{FF2B5EF4-FFF2-40B4-BE49-F238E27FC236}">
                <a16:creationId xmlns:a16="http://schemas.microsoft.com/office/drawing/2014/main" id="{82CFFB61-CE3C-4366-911A-F28FE5DB2DD5}"/>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265892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DE51A1E8-B412-4ADE-8D7C-06FD0303A96B}"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70" name="Tijdelijke aanduiding voor grafiek 7">
            <a:extLst>
              <a:ext uri="{FF2B5EF4-FFF2-40B4-BE49-F238E27FC236}">
                <a16:creationId xmlns:a16="http://schemas.microsoft.com/office/drawing/2014/main" id="{D4C6AF07-F00D-4B59-9D22-7E1A8F4AB4FA}"/>
              </a:ext>
            </a:extLst>
          </p:cNvPr>
          <p:cNvSpPr>
            <a:spLocks noGrp="1"/>
          </p:cNvSpPr>
          <p:nvPr>
            <p:ph type="chart" sz="quarter" idx="14" hasCustomPrompt="1"/>
          </p:nvPr>
        </p:nvSpPr>
        <p:spPr>
          <a:xfrm>
            <a:off x="444499" y="1041446"/>
            <a:ext cx="11293694" cy="5156296"/>
          </a:xfrm>
          <a:solidFill>
            <a:schemeClr val="bg2">
              <a:lumMod val="20000"/>
              <a:lumOff val="80000"/>
            </a:schemeClr>
          </a:solidFill>
        </p:spPr>
        <p:txBody>
          <a:bodyPr tIns="1728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grafiek in te voegen</a:t>
            </a:r>
          </a:p>
        </p:txBody>
      </p:sp>
      <p:sp>
        <p:nvSpPr>
          <p:cNvPr id="9" name="Tijdelijke aanduiding voor tekst 100">
            <a:extLst>
              <a:ext uri="{FF2B5EF4-FFF2-40B4-BE49-F238E27FC236}">
                <a16:creationId xmlns:a16="http://schemas.microsoft.com/office/drawing/2014/main" id="{69C7054A-5A87-4DBA-A3DD-628C86D22A84}"/>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6">
            <a:extLst>
              <a:ext uri="{FF2B5EF4-FFF2-40B4-BE49-F238E27FC236}">
                <a16:creationId xmlns:a16="http://schemas.microsoft.com/office/drawing/2014/main" id="{DF78A92C-355B-4A55-80A9-BFEFC387403F}"/>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260636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amp; Tabel 50%/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446"/>
            <a:ext cx="5419832" cy="5156298"/>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6789C176-A1FA-443A-ABC5-A3300531B935}"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69" name="Tijdelijke aanduiding voor tabel 8">
            <a:extLst>
              <a:ext uri="{FF2B5EF4-FFF2-40B4-BE49-F238E27FC236}">
                <a16:creationId xmlns:a16="http://schemas.microsoft.com/office/drawing/2014/main" id="{C3A83367-3699-4DE6-A93B-F7F2DD7A5648}"/>
              </a:ext>
            </a:extLst>
          </p:cNvPr>
          <p:cNvSpPr>
            <a:spLocks noGrp="1"/>
          </p:cNvSpPr>
          <p:nvPr>
            <p:ph type="tbl" sz="quarter" idx="14" hasCustomPrompt="1"/>
          </p:nvPr>
        </p:nvSpPr>
        <p:spPr>
          <a:xfrm>
            <a:off x="6308832" y="1041446"/>
            <a:ext cx="5429360" cy="5156297"/>
          </a:xfrm>
          <a:solidFill>
            <a:schemeClr val="bg2">
              <a:lumMod val="20000"/>
              <a:lumOff val="80000"/>
            </a:schemeClr>
          </a:solidFill>
        </p:spPr>
        <p:txBody>
          <a:bodyPr tIns="1620000"/>
          <a:lstStyle>
            <a:lvl1pPr marL="0" indent="0" algn="ctr">
              <a:buNone/>
              <a:defRPr sz="1100" b="0">
                <a:solidFill>
                  <a:schemeClr val="bg2">
                    <a:lumMod val="75000"/>
                  </a:schemeClr>
                </a:solidFill>
                <a:latin typeface="+mj-lt"/>
              </a:defRPr>
            </a:lvl1pPr>
          </a:lstStyle>
          <a:p>
            <a:r>
              <a:rPr lang="nl-NL"/>
              <a:t>Klik op onderstaand pictogram</a:t>
            </a:r>
            <a:br>
              <a:rPr lang="nl-NL"/>
            </a:br>
            <a:r>
              <a:rPr lang="nl-NL"/>
              <a:t>om een tabel in te voegen</a:t>
            </a:r>
          </a:p>
        </p:txBody>
      </p:sp>
      <p:sp>
        <p:nvSpPr>
          <p:cNvPr id="90" name="Tijdelijke aanduiding voor tekst 100">
            <a:extLst>
              <a:ext uri="{FF2B5EF4-FFF2-40B4-BE49-F238E27FC236}">
                <a16:creationId xmlns:a16="http://schemas.microsoft.com/office/drawing/2014/main" id="{615107BF-0D0F-4227-89C4-41EF9263278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58" name="Tijdelijke aanduiding voor tekst 6">
            <a:extLst>
              <a:ext uri="{FF2B5EF4-FFF2-40B4-BE49-F238E27FC236}">
                <a16:creationId xmlns:a16="http://schemas.microsoft.com/office/drawing/2014/main" id="{D0C57D63-74E8-45BD-9F7A-EEB15BAB5F85}"/>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206822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DE3FCCD0-C0E6-4E0F-818F-BC85F7E7C105}"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69" name="Tijdelijke aanduiding voor tabel 8">
            <a:extLst>
              <a:ext uri="{FF2B5EF4-FFF2-40B4-BE49-F238E27FC236}">
                <a16:creationId xmlns:a16="http://schemas.microsoft.com/office/drawing/2014/main" id="{C3A83367-3699-4DE6-A93B-F7F2DD7A5648}"/>
              </a:ext>
            </a:extLst>
          </p:cNvPr>
          <p:cNvSpPr>
            <a:spLocks noGrp="1"/>
          </p:cNvSpPr>
          <p:nvPr>
            <p:ph type="tbl" sz="quarter" idx="14" hasCustomPrompt="1"/>
          </p:nvPr>
        </p:nvSpPr>
        <p:spPr>
          <a:xfrm>
            <a:off x="444499" y="1041447"/>
            <a:ext cx="11293694" cy="5156296"/>
          </a:xfrm>
          <a:solidFill>
            <a:schemeClr val="bg2">
              <a:lumMod val="20000"/>
              <a:lumOff val="80000"/>
            </a:schemeClr>
          </a:solidFill>
        </p:spPr>
        <p:txBody>
          <a:bodyPr tIns="1620000"/>
          <a:lstStyle>
            <a:lvl1pPr marL="0" indent="0" algn="ctr">
              <a:buNone/>
              <a:defRPr sz="1100" b="0">
                <a:solidFill>
                  <a:schemeClr val="bg2">
                    <a:lumMod val="75000"/>
                  </a:schemeClr>
                </a:solidFill>
                <a:latin typeface="+mj-lt"/>
              </a:defRPr>
            </a:lvl1pPr>
          </a:lstStyle>
          <a:p>
            <a:r>
              <a:rPr lang="nl-NL"/>
              <a:t>Klik op onderstaand pictogram</a:t>
            </a:r>
            <a:br>
              <a:rPr lang="nl-NL"/>
            </a:br>
            <a:r>
              <a:rPr lang="nl-NL"/>
              <a:t>om een tabel in te voegen</a:t>
            </a:r>
          </a:p>
        </p:txBody>
      </p:sp>
      <p:sp>
        <p:nvSpPr>
          <p:cNvPr id="9" name="Tijdelijke aanduiding voor tekst 100">
            <a:extLst>
              <a:ext uri="{FF2B5EF4-FFF2-40B4-BE49-F238E27FC236}">
                <a16:creationId xmlns:a16="http://schemas.microsoft.com/office/drawing/2014/main" id="{48260704-683E-4F6A-802E-D28288C998A7}"/>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6">
            <a:extLst>
              <a:ext uri="{FF2B5EF4-FFF2-40B4-BE49-F238E27FC236}">
                <a16:creationId xmlns:a16="http://schemas.microsoft.com/office/drawing/2014/main" id="{AE28599C-34D3-4BA8-9C50-A7BE7C94F6D1}"/>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307132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rtArt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66BF71E3-5606-44F5-80EE-2928A55BC177}"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168" name="Tijdelijke aanduiding voor SmartArt 7">
            <a:extLst>
              <a:ext uri="{FF2B5EF4-FFF2-40B4-BE49-F238E27FC236}">
                <a16:creationId xmlns:a16="http://schemas.microsoft.com/office/drawing/2014/main" id="{237C69C0-7E46-4EA9-8076-1F9C7CEB9C0D}"/>
              </a:ext>
            </a:extLst>
          </p:cNvPr>
          <p:cNvSpPr>
            <a:spLocks noGrp="1"/>
          </p:cNvSpPr>
          <p:nvPr>
            <p:ph type="dgm" sz="quarter" idx="15" hasCustomPrompt="1"/>
          </p:nvPr>
        </p:nvSpPr>
        <p:spPr>
          <a:xfrm>
            <a:off x="453586" y="1041447"/>
            <a:ext cx="11284828" cy="5156296"/>
          </a:xfrm>
          <a:solidFill>
            <a:schemeClr val="bg2">
              <a:lumMod val="20000"/>
              <a:lumOff val="80000"/>
            </a:schemeClr>
          </a:solidFill>
        </p:spPr>
        <p:txBody>
          <a:bodyPr tIns="1620000"/>
          <a:lstStyle>
            <a:lvl1pPr marL="0" indent="0" algn="ctr" defTabSz="914400" rtl="0" eaLnBrk="1" latinLnBrk="0" hangingPunct="1">
              <a:lnSpc>
                <a:spcPct val="100000"/>
              </a:lnSpc>
              <a:spcBef>
                <a:spcPts val="600"/>
              </a:spcBef>
              <a:spcAft>
                <a:spcPts val="600"/>
              </a:spcAft>
              <a:buClr>
                <a:schemeClr val="tx2"/>
              </a:buClr>
              <a:buFont typeface="Arial" panose="020B0604020202020204" pitchFamily="34" charset="0"/>
              <a:buNone/>
              <a:defRPr lang="nl-NL" sz="1100" b="0" kern="1200" dirty="0">
                <a:solidFill>
                  <a:schemeClr val="bg2">
                    <a:lumMod val="75000"/>
                  </a:schemeClr>
                </a:solidFill>
                <a:latin typeface="+mj-lt"/>
                <a:ea typeface="+mn-ea"/>
                <a:cs typeface="+mn-cs"/>
              </a:defRPr>
            </a:lvl1pPr>
          </a:lstStyle>
          <a:p>
            <a:r>
              <a:rPr lang="nl-NL"/>
              <a:t>Klik op onderstaand pictogram</a:t>
            </a:r>
            <a:br>
              <a:rPr lang="nl-NL"/>
            </a:br>
            <a:r>
              <a:rPr lang="nl-NL"/>
              <a:t>om een </a:t>
            </a:r>
            <a:r>
              <a:rPr lang="nl-NL" err="1"/>
              <a:t>SmartArt</a:t>
            </a:r>
            <a:r>
              <a:rPr lang="nl-NL"/>
              <a:t> object in te voegen</a:t>
            </a:r>
          </a:p>
        </p:txBody>
      </p:sp>
      <p:sp>
        <p:nvSpPr>
          <p:cNvPr id="9" name="Tijdelijke aanduiding voor tekst 100">
            <a:extLst>
              <a:ext uri="{FF2B5EF4-FFF2-40B4-BE49-F238E27FC236}">
                <a16:creationId xmlns:a16="http://schemas.microsoft.com/office/drawing/2014/main" id="{86E118F9-9C14-487F-81CE-B2A1DC2917FF}"/>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74122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9" name="Tijdelijke aanduiding voor dianummer 4">
            <a:extLst>
              <a:ext uri="{FF2B5EF4-FFF2-40B4-BE49-F238E27FC236}">
                <a16:creationId xmlns:a16="http://schemas.microsoft.com/office/drawing/2014/main" id="{E0421614-1A9E-47A6-A965-1FEACE6C82DC}"/>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331337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dia N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27">
            <a:extLst>
              <a:ext uri="{FF2B5EF4-FFF2-40B4-BE49-F238E27FC236}">
                <a16:creationId xmlns:a16="http://schemas.microsoft.com/office/drawing/2014/main" id="{34D786C4-78D9-4F5B-B7BD-C97893413080}"/>
              </a:ext>
            </a:extLst>
          </p:cNvPr>
          <p:cNvSpPr>
            <a:spLocks noGrp="1"/>
          </p:cNvSpPr>
          <p:nvPr>
            <p:ph type="body" sz="quarter" idx="16" hasCustomPrompt="1"/>
          </p:nvPr>
        </p:nvSpPr>
        <p:spPr>
          <a:xfrm>
            <a:off x="444498"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1" name="Tijdelijke aanduiding voor afbeelding 12">
            <a:extLst>
              <a:ext uri="{FF2B5EF4-FFF2-40B4-BE49-F238E27FC236}">
                <a16:creationId xmlns:a16="http://schemas.microsoft.com/office/drawing/2014/main" id="{EC612EBD-21D7-4856-832D-1A16C956A91B}"/>
              </a:ext>
            </a:extLst>
          </p:cNvPr>
          <p:cNvSpPr>
            <a:spLocks noGrp="1"/>
          </p:cNvSpPr>
          <p:nvPr>
            <p:ph type="pic" sz="quarter" idx="14" hasCustomPrompt="1"/>
          </p:nvPr>
        </p:nvSpPr>
        <p:spPr>
          <a:xfrm>
            <a:off x="706063"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24" name="Tijdelijke aanduiding voor tekst 27">
            <a:extLst>
              <a:ext uri="{FF2B5EF4-FFF2-40B4-BE49-F238E27FC236}">
                <a16:creationId xmlns:a16="http://schemas.microsoft.com/office/drawing/2014/main" id="{AD610260-38AA-4D81-AF64-37386C9C98BA}"/>
              </a:ext>
            </a:extLst>
          </p:cNvPr>
          <p:cNvSpPr>
            <a:spLocks noGrp="1"/>
          </p:cNvSpPr>
          <p:nvPr>
            <p:ph type="body" sz="quarter" idx="17" hasCustomPrompt="1"/>
          </p:nvPr>
        </p:nvSpPr>
        <p:spPr>
          <a:xfrm>
            <a:off x="6148132"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5" name="Tijdelijke aanduiding voor afbeelding 12">
            <a:extLst>
              <a:ext uri="{FF2B5EF4-FFF2-40B4-BE49-F238E27FC236}">
                <a16:creationId xmlns:a16="http://schemas.microsoft.com/office/drawing/2014/main" id="{871F05C7-063F-4E21-957B-EDE956AD5E23}"/>
              </a:ext>
            </a:extLst>
          </p:cNvPr>
          <p:cNvSpPr>
            <a:spLocks noGrp="1"/>
          </p:cNvSpPr>
          <p:nvPr>
            <p:ph type="pic" sz="quarter" idx="18" hasCustomPrompt="1"/>
          </p:nvPr>
        </p:nvSpPr>
        <p:spPr>
          <a:xfrm>
            <a:off x="6409697"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3" name="Rechthoek 2">
            <a:extLst>
              <a:ext uri="{FF2B5EF4-FFF2-40B4-BE49-F238E27FC236}">
                <a16:creationId xmlns:a16="http://schemas.microsoft.com/office/drawing/2014/main" id="{F57472C3-A554-4CBA-9A2F-E2C0406EE049}"/>
              </a:ext>
            </a:extLst>
          </p:cNvPr>
          <p:cNvSpPr/>
          <p:nvPr userDrawn="1"/>
        </p:nvSpPr>
        <p:spPr>
          <a:xfrm>
            <a:off x="444498" y="3676170"/>
            <a:ext cx="5590063"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128" name="Groep 127">
            <a:extLst>
              <a:ext uri="{FF2B5EF4-FFF2-40B4-BE49-F238E27FC236}">
                <a16:creationId xmlns:a16="http://schemas.microsoft.com/office/drawing/2014/main" id="{76B92551-E0FE-46F6-B6C2-77C6B96A8450}"/>
              </a:ext>
            </a:extLst>
          </p:cNvPr>
          <p:cNvGrpSpPr/>
          <p:nvPr userDrawn="1"/>
        </p:nvGrpSpPr>
        <p:grpSpPr>
          <a:xfrm>
            <a:off x="1194806" y="3902253"/>
            <a:ext cx="3955312" cy="2048192"/>
            <a:chOff x="1194806" y="3902253"/>
            <a:chExt cx="3955312" cy="2048192"/>
          </a:xfrm>
        </p:grpSpPr>
        <p:sp>
          <p:nvSpPr>
            <p:cNvPr id="7" name="Tekstvak 6">
              <a:extLst>
                <a:ext uri="{FF2B5EF4-FFF2-40B4-BE49-F238E27FC236}">
                  <a16:creationId xmlns:a16="http://schemas.microsoft.com/office/drawing/2014/main" id="{08AB568A-035C-4838-8155-95B154494A10}"/>
                </a:ext>
              </a:extLst>
            </p:cNvPr>
            <p:cNvSpPr txBox="1"/>
            <p:nvPr userDrawn="1"/>
          </p:nvSpPr>
          <p:spPr>
            <a:xfrm>
              <a:off x="1194806" y="3902253"/>
              <a:ext cx="3955312" cy="646331"/>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Max Euwelaan 51</a:t>
              </a:r>
              <a:br>
                <a:rPr lang="nl-NL" b="0">
                  <a:solidFill>
                    <a:schemeClr val="bg1"/>
                  </a:solidFill>
                </a:rPr>
              </a:br>
              <a:r>
                <a:rPr lang="nl-NL" b="0">
                  <a:solidFill>
                    <a:schemeClr val="bg1"/>
                  </a:solidFill>
                </a:rPr>
                <a:t>3062 MA Rotterdam</a:t>
              </a:r>
            </a:p>
          </p:txBody>
        </p:sp>
        <p:sp>
          <p:nvSpPr>
            <p:cNvPr id="28" name="Tekstvak 27">
              <a:extLst>
                <a:ext uri="{FF2B5EF4-FFF2-40B4-BE49-F238E27FC236}">
                  <a16:creationId xmlns:a16="http://schemas.microsoft.com/office/drawing/2014/main" id="{4C262BCC-410D-451B-A713-31545CDBCF41}"/>
                </a:ext>
              </a:extLst>
            </p:cNvPr>
            <p:cNvSpPr txBox="1"/>
            <p:nvPr userDrawn="1"/>
          </p:nvSpPr>
          <p:spPr>
            <a:xfrm>
              <a:off x="1194806" y="4646539"/>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+31-10-2066900</a:t>
              </a:r>
            </a:p>
          </p:txBody>
        </p:sp>
        <p:sp>
          <p:nvSpPr>
            <p:cNvPr id="29" name="Tekstvak 28">
              <a:extLst>
                <a:ext uri="{FF2B5EF4-FFF2-40B4-BE49-F238E27FC236}">
                  <a16:creationId xmlns:a16="http://schemas.microsoft.com/office/drawing/2014/main" id="{37F9F10A-54CA-4CD1-8643-0134E1E4CB5E}"/>
                </a:ext>
              </a:extLst>
            </p:cNvPr>
            <p:cNvSpPr txBox="1"/>
            <p:nvPr userDrawn="1"/>
          </p:nvSpPr>
          <p:spPr>
            <a:xfrm>
              <a:off x="1194806" y="5113826"/>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info@usp-mc.nl</a:t>
              </a:r>
            </a:p>
          </p:txBody>
        </p:sp>
        <p:sp>
          <p:nvSpPr>
            <p:cNvPr id="30" name="Tekstvak 29">
              <a:extLst>
                <a:ext uri="{FF2B5EF4-FFF2-40B4-BE49-F238E27FC236}">
                  <a16:creationId xmlns:a16="http://schemas.microsoft.com/office/drawing/2014/main" id="{EFDD4806-FC08-4B34-B91B-04E5F0F42A58}"/>
                </a:ext>
              </a:extLst>
            </p:cNvPr>
            <p:cNvSpPr txBox="1"/>
            <p:nvPr userDrawn="1"/>
          </p:nvSpPr>
          <p:spPr>
            <a:xfrm>
              <a:off x="1194806" y="5581113"/>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Call center +31-10-8002700</a:t>
              </a:r>
            </a:p>
          </p:txBody>
        </p:sp>
      </p:grpSp>
      <p:grpSp>
        <p:nvGrpSpPr>
          <p:cNvPr id="32" name="Groep 31">
            <a:extLst>
              <a:ext uri="{FF2B5EF4-FFF2-40B4-BE49-F238E27FC236}">
                <a16:creationId xmlns:a16="http://schemas.microsoft.com/office/drawing/2014/main" id="{1A8FBB75-6AAD-4B1C-B54D-E1D936E7752B}"/>
              </a:ext>
            </a:extLst>
          </p:cNvPr>
          <p:cNvGrpSpPr/>
          <p:nvPr userDrawn="1"/>
        </p:nvGrpSpPr>
        <p:grpSpPr>
          <a:xfrm>
            <a:off x="704087" y="3900359"/>
            <a:ext cx="369065" cy="369065"/>
            <a:chOff x="1217066" y="3975143"/>
            <a:chExt cx="446568" cy="446568"/>
          </a:xfrm>
        </p:grpSpPr>
        <p:sp>
          <p:nvSpPr>
            <p:cNvPr id="27" name="Ovaal 26">
              <a:extLst>
                <a:ext uri="{FF2B5EF4-FFF2-40B4-BE49-F238E27FC236}">
                  <a16:creationId xmlns:a16="http://schemas.microsoft.com/office/drawing/2014/main" id="{D3D3FAC8-2C27-4BA0-978A-AD7807A0D6AD}"/>
                </a:ext>
              </a:extLst>
            </p:cNvPr>
            <p:cNvSpPr/>
            <p:nvPr userDrawn="1"/>
          </p:nvSpPr>
          <p:spPr>
            <a:xfrm>
              <a:off x="1217066" y="3975143"/>
              <a:ext cx="446568" cy="4465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31" name="Freeform 10">
              <a:extLst>
                <a:ext uri="{FF2B5EF4-FFF2-40B4-BE49-F238E27FC236}">
                  <a16:creationId xmlns:a16="http://schemas.microsoft.com/office/drawing/2014/main" id="{65E13A6F-29DB-443B-B3B9-9A308AEE1E0D}"/>
                </a:ext>
              </a:extLst>
            </p:cNvPr>
            <p:cNvSpPr>
              <a:spLocks noEditPoints="1"/>
            </p:cNvSpPr>
            <p:nvPr userDrawn="1"/>
          </p:nvSpPr>
          <p:spPr bwMode="auto">
            <a:xfrm>
              <a:off x="1346359" y="4060204"/>
              <a:ext cx="187983" cy="276446"/>
            </a:xfrm>
            <a:custGeom>
              <a:avLst/>
              <a:gdLst>
                <a:gd name="T0" fmla="*/ 120 w 272"/>
                <a:gd name="T1" fmla="*/ 99 h 400"/>
                <a:gd name="T2" fmla="*/ 100 w 272"/>
                <a:gd name="T3" fmla="*/ 121 h 400"/>
                <a:gd name="T4" fmla="*/ 100 w 272"/>
                <a:gd name="T5" fmla="*/ 151 h 400"/>
                <a:gd name="T6" fmla="*/ 120 w 272"/>
                <a:gd name="T7" fmla="*/ 173 h 400"/>
                <a:gd name="T8" fmla="*/ 152 w 272"/>
                <a:gd name="T9" fmla="*/ 173 h 400"/>
                <a:gd name="T10" fmla="*/ 173 w 272"/>
                <a:gd name="T11" fmla="*/ 151 h 400"/>
                <a:gd name="T12" fmla="*/ 173 w 272"/>
                <a:gd name="T13" fmla="*/ 121 h 400"/>
                <a:gd name="T14" fmla="*/ 152 w 272"/>
                <a:gd name="T15" fmla="*/ 99 h 400"/>
                <a:gd name="T16" fmla="*/ 136 w 272"/>
                <a:gd name="T17" fmla="*/ 80 h 400"/>
                <a:gd name="T18" fmla="*/ 169 w 272"/>
                <a:gd name="T19" fmla="*/ 91 h 400"/>
                <a:gd name="T20" fmla="*/ 189 w 272"/>
                <a:gd name="T21" fmla="*/ 119 h 400"/>
                <a:gd name="T22" fmla="*/ 189 w 272"/>
                <a:gd name="T23" fmla="*/ 153 h 400"/>
                <a:gd name="T24" fmla="*/ 169 w 272"/>
                <a:gd name="T25" fmla="*/ 181 h 400"/>
                <a:gd name="T26" fmla="*/ 136 w 272"/>
                <a:gd name="T27" fmla="*/ 192 h 400"/>
                <a:gd name="T28" fmla="*/ 103 w 272"/>
                <a:gd name="T29" fmla="*/ 181 h 400"/>
                <a:gd name="T30" fmla="*/ 83 w 272"/>
                <a:gd name="T31" fmla="*/ 153 h 400"/>
                <a:gd name="T32" fmla="*/ 83 w 272"/>
                <a:gd name="T33" fmla="*/ 119 h 400"/>
                <a:gd name="T34" fmla="*/ 103 w 272"/>
                <a:gd name="T35" fmla="*/ 91 h 400"/>
                <a:gd name="T36" fmla="*/ 136 w 272"/>
                <a:gd name="T37" fmla="*/ 80 h 400"/>
                <a:gd name="T38" fmla="*/ 108 w 272"/>
                <a:gd name="T39" fmla="*/ 19 h 400"/>
                <a:gd name="T40" fmla="*/ 61 w 272"/>
                <a:gd name="T41" fmla="*/ 42 h 400"/>
                <a:gd name="T42" fmla="*/ 29 w 272"/>
                <a:gd name="T43" fmla="*/ 84 h 400"/>
                <a:gd name="T44" fmla="*/ 16 w 272"/>
                <a:gd name="T45" fmla="*/ 136 h 400"/>
                <a:gd name="T46" fmla="*/ 23 w 272"/>
                <a:gd name="T47" fmla="*/ 177 h 400"/>
                <a:gd name="T48" fmla="*/ 32 w 272"/>
                <a:gd name="T49" fmla="*/ 197 h 400"/>
                <a:gd name="T50" fmla="*/ 239 w 272"/>
                <a:gd name="T51" fmla="*/ 197 h 400"/>
                <a:gd name="T52" fmla="*/ 249 w 272"/>
                <a:gd name="T53" fmla="*/ 177 h 400"/>
                <a:gd name="T54" fmla="*/ 256 w 272"/>
                <a:gd name="T55" fmla="*/ 136 h 400"/>
                <a:gd name="T56" fmla="*/ 244 w 272"/>
                <a:gd name="T57" fmla="*/ 84 h 400"/>
                <a:gd name="T58" fmla="*/ 211 w 272"/>
                <a:gd name="T59" fmla="*/ 42 h 400"/>
                <a:gd name="T60" fmla="*/ 164 w 272"/>
                <a:gd name="T61" fmla="*/ 19 h 400"/>
                <a:gd name="T62" fmla="*/ 136 w 272"/>
                <a:gd name="T63" fmla="*/ 0 h 400"/>
                <a:gd name="T64" fmla="*/ 189 w 272"/>
                <a:gd name="T65" fmla="*/ 11 h 400"/>
                <a:gd name="T66" fmla="*/ 232 w 272"/>
                <a:gd name="T67" fmla="*/ 40 h 400"/>
                <a:gd name="T68" fmla="*/ 261 w 272"/>
                <a:gd name="T69" fmla="*/ 84 h 400"/>
                <a:gd name="T70" fmla="*/ 272 w 272"/>
                <a:gd name="T71" fmla="*/ 136 h 400"/>
                <a:gd name="T72" fmla="*/ 264 w 272"/>
                <a:gd name="T73" fmla="*/ 182 h 400"/>
                <a:gd name="T74" fmla="*/ 253 w 272"/>
                <a:gd name="T75" fmla="*/ 204 h 400"/>
                <a:gd name="T76" fmla="*/ 141 w 272"/>
                <a:gd name="T77" fmla="*/ 398 h 400"/>
                <a:gd name="T78" fmla="*/ 136 w 272"/>
                <a:gd name="T79" fmla="*/ 400 h 400"/>
                <a:gd name="T80" fmla="*/ 131 w 272"/>
                <a:gd name="T81" fmla="*/ 398 h 400"/>
                <a:gd name="T82" fmla="*/ 18 w 272"/>
                <a:gd name="T83" fmla="*/ 204 h 400"/>
                <a:gd name="T84" fmla="*/ 8 w 272"/>
                <a:gd name="T85" fmla="*/ 182 h 400"/>
                <a:gd name="T86" fmla="*/ 0 w 272"/>
                <a:gd name="T87" fmla="*/ 136 h 400"/>
                <a:gd name="T88" fmla="*/ 10 w 272"/>
                <a:gd name="T89" fmla="*/ 84 h 400"/>
                <a:gd name="T90" fmla="*/ 40 w 272"/>
                <a:gd name="T91" fmla="*/ 40 h 400"/>
                <a:gd name="T92" fmla="*/ 83 w 272"/>
                <a:gd name="T93" fmla="*/ 11 h 400"/>
                <a:gd name="T94" fmla="*/ 136 w 272"/>
                <a:gd name="T9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400">
                  <a:moveTo>
                    <a:pt x="136" y="96"/>
                  </a:moveTo>
                  <a:lnTo>
                    <a:pt x="120" y="99"/>
                  </a:lnTo>
                  <a:lnTo>
                    <a:pt x="107" y="108"/>
                  </a:lnTo>
                  <a:lnTo>
                    <a:pt x="100" y="121"/>
                  </a:lnTo>
                  <a:lnTo>
                    <a:pt x="96" y="136"/>
                  </a:lnTo>
                  <a:lnTo>
                    <a:pt x="100" y="151"/>
                  </a:lnTo>
                  <a:lnTo>
                    <a:pt x="107" y="164"/>
                  </a:lnTo>
                  <a:lnTo>
                    <a:pt x="120" y="173"/>
                  </a:lnTo>
                  <a:lnTo>
                    <a:pt x="136" y="176"/>
                  </a:lnTo>
                  <a:lnTo>
                    <a:pt x="152" y="173"/>
                  </a:lnTo>
                  <a:lnTo>
                    <a:pt x="164" y="164"/>
                  </a:lnTo>
                  <a:lnTo>
                    <a:pt x="173" y="151"/>
                  </a:lnTo>
                  <a:lnTo>
                    <a:pt x="176" y="136"/>
                  </a:lnTo>
                  <a:lnTo>
                    <a:pt x="173" y="121"/>
                  </a:lnTo>
                  <a:lnTo>
                    <a:pt x="164" y="108"/>
                  </a:lnTo>
                  <a:lnTo>
                    <a:pt x="152" y="99"/>
                  </a:lnTo>
                  <a:lnTo>
                    <a:pt x="136" y="96"/>
                  </a:lnTo>
                  <a:close/>
                  <a:moveTo>
                    <a:pt x="136" y="80"/>
                  </a:moveTo>
                  <a:lnTo>
                    <a:pt x="154" y="83"/>
                  </a:lnTo>
                  <a:lnTo>
                    <a:pt x="169" y="91"/>
                  </a:lnTo>
                  <a:lnTo>
                    <a:pt x="181" y="103"/>
                  </a:lnTo>
                  <a:lnTo>
                    <a:pt x="189" y="119"/>
                  </a:lnTo>
                  <a:lnTo>
                    <a:pt x="192" y="136"/>
                  </a:lnTo>
                  <a:lnTo>
                    <a:pt x="189" y="153"/>
                  </a:lnTo>
                  <a:lnTo>
                    <a:pt x="181" y="169"/>
                  </a:lnTo>
                  <a:lnTo>
                    <a:pt x="169" y="181"/>
                  </a:lnTo>
                  <a:lnTo>
                    <a:pt x="154" y="189"/>
                  </a:lnTo>
                  <a:lnTo>
                    <a:pt x="136" y="192"/>
                  </a:lnTo>
                  <a:lnTo>
                    <a:pt x="118" y="189"/>
                  </a:lnTo>
                  <a:lnTo>
                    <a:pt x="103" y="181"/>
                  </a:lnTo>
                  <a:lnTo>
                    <a:pt x="91" y="169"/>
                  </a:lnTo>
                  <a:lnTo>
                    <a:pt x="83" y="153"/>
                  </a:lnTo>
                  <a:lnTo>
                    <a:pt x="80" y="136"/>
                  </a:lnTo>
                  <a:lnTo>
                    <a:pt x="83" y="119"/>
                  </a:lnTo>
                  <a:lnTo>
                    <a:pt x="91" y="103"/>
                  </a:lnTo>
                  <a:lnTo>
                    <a:pt x="103" y="91"/>
                  </a:lnTo>
                  <a:lnTo>
                    <a:pt x="118" y="83"/>
                  </a:lnTo>
                  <a:lnTo>
                    <a:pt x="136" y="80"/>
                  </a:lnTo>
                  <a:close/>
                  <a:moveTo>
                    <a:pt x="136" y="16"/>
                  </a:moveTo>
                  <a:lnTo>
                    <a:pt x="108" y="19"/>
                  </a:lnTo>
                  <a:lnTo>
                    <a:pt x="83" y="28"/>
                  </a:lnTo>
                  <a:lnTo>
                    <a:pt x="61" y="42"/>
                  </a:lnTo>
                  <a:lnTo>
                    <a:pt x="43" y="61"/>
                  </a:lnTo>
                  <a:lnTo>
                    <a:pt x="29" y="84"/>
                  </a:lnTo>
                  <a:lnTo>
                    <a:pt x="19" y="109"/>
                  </a:lnTo>
                  <a:lnTo>
                    <a:pt x="16" y="136"/>
                  </a:lnTo>
                  <a:lnTo>
                    <a:pt x="18" y="157"/>
                  </a:lnTo>
                  <a:lnTo>
                    <a:pt x="23" y="177"/>
                  </a:lnTo>
                  <a:lnTo>
                    <a:pt x="32" y="196"/>
                  </a:lnTo>
                  <a:lnTo>
                    <a:pt x="32" y="197"/>
                  </a:lnTo>
                  <a:lnTo>
                    <a:pt x="136" y="376"/>
                  </a:lnTo>
                  <a:lnTo>
                    <a:pt x="239" y="197"/>
                  </a:lnTo>
                  <a:lnTo>
                    <a:pt x="240" y="196"/>
                  </a:lnTo>
                  <a:lnTo>
                    <a:pt x="249" y="177"/>
                  </a:lnTo>
                  <a:lnTo>
                    <a:pt x="255" y="157"/>
                  </a:lnTo>
                  <a:lnTo>
                    <a:pt x="256" y="136"/>
                  </a:lnTo>
                  <a:lnTo>
                    <a:pt x="252" y="109"/>
                  </a:lnTo>
                  <a:lnTo>
                    <a:pt x="244" y="84"/>
                  </a:lnTo>
                  <a:lnTo>
                    <a:pt x="229" y="61"/>
                  </a:lnTo>
                  <a:lnTo>
                    <a:pt x="211" y="42"/>
                  </a:lnTo>
                  <a:lnTo>
                    <a:pt x="189" y="28"/>
                  </a:lnTo>
                  <a:lnTo>
                    <a:pt x="164" y="19"/>
                  </a:lnTo>
                  <a:lnTo>
                    <a:pt x="136" y="16"/>
                  </a:lnTo>
                  <a:close/>
                  <a:moveTo>
                    <a:pt x="136" y="0"/>
                  </a:moveTo>
                  <a:lnTo>
                    <a:pt x="163" y="3"/>
                  </a:lnTo>
                  <a:lnTo>
                    <a:pt x="189" y="11"/>
                  </a:lnTo>
                  <a:lnTo>
                    <a:pt x="212" y="24"/>
                  </a:lnTo>
                  <a:lnTo>
                    <a:pt x="232" y="40"/>
                  </a:lnTo>
                  <a:lnTo>
                    <a:pt x="249" y="60"/>
                  </a:lnTo>
                  <a:lnTo>
                    <a:pt x="261" y="84"/>
                  </a:lnTo>
                  <a:lnTo>
                    <a:pt x="269" y="109"/>
                  </a:lnTo>
                  <a:lnTo>
                    <a:pt x="272" y="136"/>
                  </a:lnTo>
                  <a:lnTo>
                    <a:pt x="270" y="159"/>
                  </a:lnTo>
                  <a:lnTo>
                    <a:pt x="264" y="182"/>
                  </a:lnTo>
                  <a:lnTo>
                    <a:pt x="255" y="204"/>
                  </a:lnTo>
                  <a:lnTo>
                    <a:pt x="253" y="204"/>
                  </a:lnTo>
                  <a:lnTo>
                    <a:pt x="143" y="396"/>
                  </a:lnTo>
                  <a:lnTo>
                    <a:pt x="141" y="398"/>
                  </a:lnTo>
                  <a:lnTo>
                    <a:pt x="139" y="400"/>
                  </a:lnTo>
                  <a:lnTo>
                    <a:pt x="136" y="400"/>
                  </a:lnTo>
                  <a:lnTo>
                    <a:pt x="133" y="400"/>
                  </a:lnTo>
                  <a:lnTo>
                    <a:pt x="131" y="398"/>
                  </a:lnTo>
                  <a:lnTo>
                    <a:pt x="129" y="396"/>
                  </a:lnTo>
                  <a:lnTo>
                    <a:pt x="18" y="204"/>
                  </a:lnTo>
                  <a:lnTo>
                    <a:pt x="18" y="204"/>
                  </a:lnTo>
                  <a:lnTo>
                    <a:pt x="8" y="182"/>
                  </a:lnTo>
                  <a:lnTo>
                    <a:pt x="3" y="159"/>
                  </a:lnTo>
                  <a:lnTo>
                    <a:pt x="0" y="136"/>
                  </a:lnTo>
                  <a:lnTo>
                    <a:pt x="3" y="109"/>
                  </a:lnTo>
                  <a:lnTo>
                    <a:pt x="10" y="84"/>
                  </a:lnTo>
                  <a:lnTo>
                    <a:pt x="23" y="60"/>
                  </a:lnTo>
                  <a:lnTo>
                    <a:pt x="40" y="40"/>
                  </a:lnTo>
                  <a:lnTo>
                    <a:pt x="60" y="24"/>
                  </a:lnTo>
                  <a:lnTo>
                    <a:pt x="83" y="11"/>
                  </a:lnTo>
                  <a:lnTo>
                    <a:pt x="108" y="3"/>
                  </a:lnTo>
                  <a:lnTo>
                    <a:pt x="1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ep 60">
            <a:extLst>
              <a:ext uri="{FF2B5EF4-FFF2-40B4-BE49-F238E27FC236}">
                <a16:creationId xmlns:a16="http://schemas.microsoft.com/office/drawing/2014/main" id="{31F633E7-1173-486E-A17F-202D372A5F37}"/>
              </a:ext>
            </a:extLst>
          </p:cNvPr>
          <p:cNvGrpSpPr/>
          <p:nvPr userDrawn="1"/>
        </p:nvGrpSpPr>
        <p:grpSpPr>
          <a:xfrm>
            <a:off x="704087" y="4646673"/>
            <a:ext cx="369065" cy="369065"/>
            <a:chOff x="704087" y="4646673"/>
            <a:chExt cx="369065" cy="369065"/>
          </a:xfrm>
        </p:grpSpPr>
        <p:sp>
          <p:nvSpPr>
            <p:cNvPr id="35" name="Ovaal 34">
              <a:extLst>
                <a:ext uri="{FF2B5EF4-FFF2-40B4-BE49-F238E27FC236}">
                  <a16:creationId xmlns:a16="http://schemas.microsoft.com/office/drawing/2014/main" id="{FA34AD74-DD8A-4DF9-A83F-A0DA83BD94C1}"/>
                </a:ext>
              </a:extLst>
            </p:cNvPr>
            <p:cNvSpPr/>
            <p:nvPr userDrawn="1"/>
          </p:nvSpPr>
          <p:spPr>
            <a:xfrm>
              <a:off x="704087" y="464667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33" name="Groep 32">
              <a:extLst>
                <a:ext uri="{FF2B5EF4-FFF2-40B4-BE49-F238E27FC236}">
                  <a16:creationId xmlns:a16="http://schemas.microsoft.com/office/drawing/2014/main" id="{BA7C561A-03DF-4524-B55C-F4CB58649DF9}"/>
                </a:ext>
              </a:extLst>
            </p:cNvPr>
            <p:cNvGrpSpPr/>
            <p:nvPr userDrawn="1"/>
          </p:nvGrpSpPr>
          <p:grpSpPr>
            <a:xfrm>
              <a:off x="794306" y="4718864"/>
              <a:ext cx="184105" cy="210406"/>
              <a:chOff x="3155951" y="1123951"/>
              <a:chExt cx="333375" cy="381000"/>
            </a:xfrm>
          </p:grpSpPr>
          <p:sp>
            <p:nvSpPr>
              <p:cNvPr id="44" name="Freeform 96">
                <a:extLst>
                  <a:ext uri="{FF2B5EF4-FFF2-40B4-BE49-F238E27FC236}">
                    <a16:creationId xmlns:a16="http://schemas.microsoft.com/office/drawing/2014/main" id="{8516A3B9-511A-4ED4-87EF-C6176052F8CB}"/>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2E25C15A-38F0-4A44-8714-6C7F7ABCF511}"/>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C4AAE4F-18E0-431B-B7C2-7C40D6DF1BA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EA921638-8665-4C7E-9EC3-2B09F62FD8B3}"/>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3" name="Groep 62">
            <a:extLst>
              <a:ext uri="{FF2B5EF4-FFF2-40B4-BE49-F238E27FC236}">
                <a16:creationId xmlns:a16="http://schemas.microsoft.com/office/drawing/2014/main" id="{6AD74D5B-C52E-4BB0-AAF7-D10F1A112DAD}"/>
              </a:ext>
            </a:extLst>
          </p:cNvPr>
          <p:cNvGrpSpPr/>
          <p:nvPr userDrawn="1"/>
        </p:nvGrpSpPr>
        <p:grpSpPr>
          <a:xfrm>
            <a:off x="704087" y="5581247"/>
            <a:ext cx="369065" cy="369065"/>
            <a:chOff x="704087" y="5581247"/>
            <a:chExt cx="369065" cy="369065"/>
          </a:xfrm>
        </p:grpSpPr>
        <p:sp>
          <p:nvSpPr>
            <p:cNvPr id="41" name="Ovaal 40">
              <a:extLst>
                <a:ext uri="{FF2B5EF4-FFF2-40B4-BE49-F238E27FC236}">
                  <a16:creationId xmlns:a16="http://schemas.microsoft.com/office/drawing/2014/main" id="{15DA52D7-A26B-4BA6-910D-B058AE462665}"/>
                </a:ext>
              </a:extLst>
            </p:cNvPr>
            <p:cNvSpPr/>
            <p:nvPr userDrawn="1"/>
          </p:nvSpPr>
          <p:spPr>
            <a:xfrm>
              <a:off x="704087" y="5581247"/>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49" name="Groep 48">
              <a:extLst>
                <a:ext uri="{FF2B5EF4-FFF2-40B4-BE49-F238E27FC236}">
                  <a16:creationId xmlns:a16="http://schemas.microsoft.com/office/drawing/2014/main" id="{7C8C2B9A-82E9-42F4-BE26-5112784F00D1}"/>
                </a:ext>
              </a:extLst>
            </p:cNvPr>
            <p:cNvGrpSpPr/>
            <p:nvPr userDrawn="1"/>
          </p:nvGrpSpPr>
          <p:grpSpPr>
            <a:xfrm>
              <a:off x="794306" y="5660576"/>
              <a:ext cx="184105" cy="210406"/>
              <a:chOff x="3155951" y="1123951"/>
              <a:chExt cx="333375" cy="381000"/>
            </a:xfrm>
          </p:grpSpPr>
          <p:sp>
            <p:nvSpPr>
              <p:cNvPr id="50" name="Freeform 96">
                <a:extLst>
                  <a:ext uri="{FF2B5EF4-FFF2-40B4-BE49-F238E27FC236}">
                    <a16:creationId xmlns:a16="http://schemas.microsoft.com/office/drawing/2014/main" id="{83103032-8245-4504-8D8E-BF78BBDEB401}"/>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97">
                <a:extLst>
                  <a:ext uri="{FF2B5EF4-FFF2-40B4-BE49-F238E27FC236}">
                    <a16:creationId xmlns:a16="http://schemas.microsoft.com/office/drawing/2014/main" id="{7ACDB544-E657-4A67-B535-2ED1F98ED267}"/>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98">
                <a:extLst>
                  <a:ext uri="{FF2B5EF4-FFF2-40B4-BE49-F238E27FC236}">
                    <a16:creationId xmlns:a16="http://schemas.microsoft.com/office/drawing/2014/main" id="{52E0016D-CD77-4971-9C38-D585A99C52E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9">
                <a:extLst>
                  <a:ext uri="{FF2B5EF4-FFF2-40B4-BE49-F238E27FC236}">
                    <a16:creationId xmlns:a16="http://schemas.microsoft.com/office/drawing/2014/main" id="{C246F990-FF71-4331-AE24-DAACBE3321C2}"/>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ep 61">
            <a:extLst>
              <a:ext uri="{FF2B5EF4-FFF2-40B4-BE49-F238E27FC236}">
                <a16:creationId xmlns:a16="http://schemas.microsoft.com/office/drawing/2014/main" id="{4A0FCFFE-0364-4289-AAAC-6649622964CC}"/>
              </a:ext>
            </a:extLst>
          </p:cNvPr>
          <p:cNvGrpSpPr/>
          <p:nvPr userDrawn="1"/>
        </p:nvGrpSpPr>
        <p:grpSpPr>
          <a:xfrm>
            <a:off x="704087" y="5109613"/>
            <a:ext cx="369065" cy="369065"/>
            <a:chOff x="704087" y="5109613"/>
            <a:chExt cx="369065" cy="369065"/>
          </a:xfrm>
        </p:grpSpPr>
        <p:sp>
          <p:nvSpPr>
            <p:cNvPr id="38" name="Ovaal 37">
              <a:extLst>
                <a:ext uri="{FF2B5EF4-FFF2-40B4-BE49-F238E27FC236}">
                  <a16:creationId xmlns:a16="http://schemas.microsoft.com/office/drawing/2014/main" id="{48D943F0-3998-475C-BDB3-0997424B9ABC}"/>
                </a:ext>
              </a:extLst>
            </p:cNvPr>
            <p:cNvSpPr/>
            <p:nvPr userDrawn="1"/>
          </p:nvSpPr>
          <p:spPr>
            <a:xfrm>
              <a:off x="704087" y="510961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54" name="Groep 53">
              <a:extLst>
                <a:ext uri="{FF2B5EF4-FFF2-40B4-BE49-F238E27FC236}">
                  <a16:creationId xmlns:a16="http://schemas.microsoft.com/office/drawing/2014/main" id="{9ABA1135-F92A-409D-8F98-FB55246A4A1A}"/>
                </a:ext>
              </a:extLst>
            </p:cNvPr>
            <p:cNvGrpSpPr/>
            <p:nvPr userDrawn="1"/>
          </p:nvGrpSpPr>
          <p:grpSpPr>
            <a:xfrm>
              <a:off x="775964" y="5215913"/>
              <a:ext cx="225310" cy="156465"/>
              <a:chOff x="4942384" y="1574801"/>
              <a:chExt cx="342900" cy="238125"/>
            </a:xfrm>
            <a:solidFill>
              <a:schemeClr val="bg1"/>
            </a:solidFill>
          </p:grpSpPr>
          <p:sp>
            <p:nvSpPr>
              <p:cNvPr id="55" name="Freeform 292">
                <a:extLst>
                  <a:ext uri="{FF2B5EF4-FFF2-40B4-BE49-F238E27FC236}">
                    <a16:creationId xmlns:a16="http://schemas.microsoft.com/office/drawing/2014/main" id="{12A87023-A8C9-4548-B432-1352AD0F7F62}"/>
                  </a:ext>
                </a:extLst>
              </p:cNvPr>
              <p:cNvSpPr>
                <a:spLocks noEditPoints="1"/>
              </p:cNvSpPr>
              <p:nvPr/>
            </p:nvSpPr>
            <p:spPr bwMode="auto">
              <a:xfrm>
                <a:off x="4942384" y="1574801"/>
                <a:ext cx="342900" cy="238125"/>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6" name="Freeform 293">
                <a:extLst>
                  <a:ext uri="{FF2B5EF4-FFF2-40B4-BE49-F238E27FC236}">
                    <a16:creationId xmlns:a16="http://schemas.microsoft.com/office/drawing/2014/main" id="{F6044FE6-B016-43E6-87DB-0E2AB406F5AD}"/>
                  </a:ext>
                </a:extLst>
              </p:cNvPr>
              <p:cNvSpPr>
                <a:spLocks/>
              </p:cNvSpPr>
              <p:nvPr/>
            </p:nvSpPr>
            <p:spPr bwMode="auto">
              <a:xfrm>
                <a:off x="4967784" y="1703388"/>
                <a:ext cx="120650"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7" name="Freeform 294">
                <a:extLst>
                  <a:ext uri="{FF2B5EF4-FFF2-40B4-BE49-F238E27FC236}">
                    <a16:creationId xmlns:a16="http://schemas.microsoft.com/office/drawing/2014/main" id="{29378DA0-DB13-42B8-B033-C4CA75569BDF}"/>
                  </a:ext>
                </a:extLst>
              </p:cNvPr>
              <p:cNvSpPr>
                <a:spLocks/>
              </p:cNvSpPr>
              <p:nvPr/>
            </p:nvSpPr>
            <p:spPr bwMode="auto">
              <a:xfrm>
                <a:off x="5139234" y="1703388"/>
                <a:ext cx="120650"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58" name="Rechthoek 57">
            <a:extLst>
              <a:ext uri="{FF2B5EF4-FFF2-40B4-BE49-F238E27FC236}">
                <a16:creationId xmlns:a16="http://schemas.microsoft.com/office/drawing/2014/main" id="{6D5AB0BC-8313-4B99-9D19-BD435C8639D0}"/>
              </a:ext>
            </a:extLst>
          </p:cNvPr>
          <p:cNvSpPr/>
          <p:nvPr userDrawn="1"/>
        </p:nvSpPr>
        <p:spPr>
          <a:xfrm>
            <a:off x="6148132" y="3676170"/>
            <a:ext cx="5590061"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42" name="Tekstvak 41">
            <a:extLst>
              <a:ext uri="{FF2B5EF4-FFF2-40B4-BE49-F238E27FC236}">
                <a16:creationId xmlns:a16="http://schemas.microsoft.com/office/drawing/2014/main" id="{007D8565-8460-45AD-ADFE-3DEDB20F17BE}"/>
              </a:ext>
            </a:extLst>
          </p:cNvPr>
          <p:cNvSpPr txBox="1"/>
          <p:nvPr userDrawn="1"/>
        </p:nvSpPr>
        <p:spPr>
          <a:xfrm>
            <a:off x="6409697" y="3900359"/>
            <a:ext cx="5069130" cy="2049953"/>
          </a:xfrm>
          <a:prstGeom prst="rect">
            <a:avLst/>
          </a:prstGeom>
          <a:noFill/>
        </p:spPr>
        <p:txBody>
          <a:bodyPr wrap="square" lIns="0" tIns="0" rIns="0" bIns="0" rtlCol="0">
            <a:noAutofit/>
          </a:bodyPr>
          <a:lstStyle/>
          <a:p>
            <a:r>
              <a:rPr lang="nl-NL" sz="1200">
                <a:solidFill>
                  <a:schemeClr val="bg1"/>
                </a:solidFill>
              </a:rPr>
              <a:t>©                                , USP Marketing Consultancy B.V.</a:t>
            </a:r>
          </a:p>
          <a:p>
            <a:endParaRPr lang="nl-NL" sz="1200">
              <a:solidFill>
                <a:schemeClr val="bg1"/>
              </a:solidFill>
            </a:endParaRPr>
          </a:p>
          <a:p>
            <a:r>
              <a:rPr lang="nl-NL" sz="1200">
                <a:solidFill>
                  <a:schemeClr val="bg1"/>
                </a:solidFill>
              </a:rPr>
              <a:t>De in deze uitgave vermelde gegevens zijn strikt vertrouwelijk en alle hierop betrekking hebbende auteursrechten, databankrechten en overige (intellectuele) eigendomsrechten worden uitdrukkelijk voorbehouden.</a:t>
            </a:r>
            <a:br>
              <a:rPr lang="nl-NL" sz="1200">
                <a:solidFill>
                  <a:schemeClr val="bg1"/>
                </a:solidFill>
              </a:rPr>
            </a:br>
            <a:r>
              <a:rPr lang="nl-NL" sz="1200">
                <a:solidFill>
                  <a:schemeClr val="bg1"/>
                </a:solidFill>
              </a:rPr>
              <a:t>Niets uit deze uitgave mag zonder voorafgaande schriftelijke toestemming van USP Marketing Consultancy B.V. verveelvoudigd en/of openbaar gemaakt worden.</a:t>
            </a:r>
          </a:p>
        </p:txBody>
      </p:sp>
      <p:sp>
        <p:nvSpPr>
          <p:cNvPr id="43" name="Tijdelijke aanduiding voor datum 3">
            <a:extLst>
              <a:ext uri="{FF2B5EF4-FFF2-40B4-BE49-F238E27FC236}">
                <a16:creationId xmlns:a16="http://schemas.microsoft.com/office/drawing/2014/main" id="{B38B053D-BB77-4C71-B949-D49883714F1D}"/>
              </a:ext>
            </a:extLst>
          </p:cNvPr>
          <p:cNvSpPr txBox="1">
            <a:spLocks/>
          </p:cNvSpPr>
          <p:nvPr userDrawn="1"/>
        </p:nvSpPr>
        <p:spPr>
          <a:xfrm>
            <a:off x="6571715" y="3859092"/>
            <a:ext cx="1390467" cy="246234"/>
          </a:xfrm>
          <a:prstGeom prst="rect">
            <a:avLst/>
          </a:prstGeom>
        </p:spPr>
        <p:txBody>
          <a:bodyPr vert="horz" lIns="0" tIns="0" rIns="0" bIns="0" rtlCol="0" anchor="ctr">
            <a:noAutofit/>
          </a:bodyP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E9F806-426E-4078-B56F-02324993E53A}" type="datetime4">
              <a:rPr lang="nl-NL" smtClean="0"/>
              <a:pPr/>
              <a:t>6 december 2022</a:t>
            </a:fld>
            <a:endParaRPr lang="nl-NL"/>
          </a:p>
        </p:txBody>
      </p:sp>
    </p:spTree>
    <p:extLst>
      <p:ext uri="{BB962C8B-B14F-4D97-AF65-F5344CB8AC3E}">
        <p14:creationId xmlns:p14="http://schemas.microsoft.com/office/powerpoint/2010/main" val="55710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act dia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27">
            <a:extLst>
              <a:ext uri="{FF2B5EF4-FFF2-40B4-BE49-F238E27FC236}">
                <a16:creationId xmlns:a16="http://schemas.microsoft.com/office/drawing/2014/main" id="{34D786C4-78D9-4F5B-B7BD-C97893413080}"/>
              </a:ext>
            </a:extLst>
          </p:cNvPr>
          <p:cNvSpPr>
            <a:spLocks noGrp="1"/>
          </p:cNvSpPr>
          <p:nvPr>
            <p:ph type="body" sz="quarter" idx="16" hasCustomPrompt="1"/>
          </p:nvPr>
        </p:nvSpPr>
        <p:spPr>
          <a:xfrm>
            <a:off x="444498"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1" name="Tijdelijke aanduiding voor afbeelding 12">
            <a:extLst>
              <a:ext uri="{FF2B5EF4-FFF2-40B4-BE49-F238E27FC236}">
                <a16:creationId xmlns:a16="http://schemas.microsoft.com/office/drawing/2014/main" id="{EC612EBD-21D7-4856-832D-1A16C956A91B}"/>
              </a:ext>
            </a:extLst>
          </p:cNvPr>
          <p:cNvSpPr>
            <a:spLocks noGrp="1"/>
          </p:cNvSpPr>
          <p:nvPr>
            <p:ph type="pic" sz="quarter" idx="14" hasCustomPrompt="1"/>
          </p:nvPr>
        </p:nvSpPr>
        <p:spPr>
          <a:xfrm>
            <a:off x="706063"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24" name="Tijdelijke aanduiding voor tekst 27">
            <a:extLst>
              <a:ext uri="{FF2B5EF4-FFF2-40B4-BE49-F238E27FC236}">
                <a16:creationId xmlns:a16="http://schemas.microsoft.com/office/drawing/2014/main" id="{AD610260-38AA-4D81-AF64-37386C9C98BA}"/>
              </a:ext>
            </a:extLst>
          </p:cNvPr>
          <p:cNvSpPr>
            <a:spLocks noGrp="1"/>
          </p:cNvSpPr>
          <p:nvPr>
            <p:ph type="body" sz="quarter" idx="17" hasCustomPrompt="1"/>
          </p:nvPr>
        </p:nvSpPr>
        <p:spPr>
          <a:xfrm>
            <a:off x="6148132"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5" name="Tijdelijke aanduiding voor afbeelding 12">
            <a:extLst>
              <a:ext uri="{FF2B5EF4-FFF2-40B4-BE49-F238E27FC236}">
                <a16:creationId xmlns:a16="http://schemas.microsoft.com/office/drawing/2014/main" id="{871F05C7-063F-4E21-957B-EDE956AD5E23}"/>
              </a:ext>
            </a:extLst>
          </p:cNvPr>
          <p:cNvSpPr>
            <a:spLocks noGrp="1"/>
          </p:cNvSpPr>
          <p:nvPr>
            <p:ph type="pic" sz="quarter" idx="18" hasCustomPrompt="1"/>
          </p:nvPr>
        </p:nvSpPr>
        <p:spPr>
          <a:xfrm>
            <a:off x="6409697"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3" name="Rechthoek 2">
            <a:extLst>
              <a:ext uri="{FF2B5EF4-FFF2-40B4-BE49-F238E27FC236}">
                <a16:creationId xmlns:a16="http://schemas.microsoft.com/office/drawing/2014/main" id="{F57472C3-A554-4CBA-9A2F-E2C0406EE049}"/>
              </a:ext>
            </a:extLst>
          </p:cNvPr>
          <p:cNvSpPr/>
          <p:nvPr userDrawn="1"/>
        </p:nvSpPr>
        <p:spPr>
          <a:xfrm>
            <a:off x="444498" y="3676170"/>
            <a:ext cx="5590063"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128" name="Groep 127">
            <a:extLst>
              <a:ext uri="{FF2B5EF4-FFF2-40B4-BE49-F238E27FC236}">
                <a16:creationId xmlns:a16="http://schemas.microsoft.com/office/drawing/2014/main" id="{76B92551-E0FE-46F6-B6C2-77C6B96A8450}"/>
              </a:ext>
            </a:extLst>
          </p:cNvPr>
          <p:cNvGrpSpPr/>
          <p:nvPr userDrawn="1"/>
        </p:nvGrpSpPr>
        <p:grpSpPr>
          <a:xfrm>
            <a:off x="1194806" y="3902253"/>
            <a:ext cx="3955312" cy="2048192"/>
            <a:chOff x="1194806" y="3902253"/>
            <a:chExt cx="3955312" cy="2048192"/>
          </a:xfrm>
        </p:grpSpPr>
        <p:sp>
          <p:nvSpPr>
            <p:cNvPr id="7" name="Tekstvak 6">
              <a:extLst>
                <a:ext uri="{FF2B5EF4-FFF2-40B4-BE49-F238E27FC236}">
                  <a16:creationId xmlns:a16="http://schemas.microsoft.com/office/drawing/2014/main" id="{08AB568A-035C-4838-8155-95B154494A10}"/>
                </a:ext>
              </a:extLst>
            </p:cNvPr>
            <p:cNvSpPr txBox="1"/>
            <p:nvPr userDrawn="1"/>
          </p:nvSpPr>
          <p:spPr>
            <a:xfrm>
              <a:off x="1194806" y="3902253"/>
              <a:ext cx="3955312" cy="646331"/>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Max Euwelaan 51</a:t>
              </a:r>
              <a:br>
                <a:rPr lang="nl-NL" b="0">
                  <a:solidFill>
                    <a:schemeClr val="bg1"/>
                  </a:solidFill>
                </a:rPr>
              </a:br>
              <a:r>
                <a:rPr lang="nl-NL" b="0">
                  <a:solidFill>
                    <a:schemeClr val="bg1"/>
                  </a:solidFill>
                </a:rPr>
                <a:t>3062 MA Rotterdam</a:t>
              </a:r>
            </a:p>
          </p:txBody>
        </p:sp>
        <p:sp>
          <p:nvSpPr>
            <p:cNvPr id="28" name="Tekstvak 27">
              <a:extLst>
                <a:ext uri="{FF2B5EF4-FFF2-40B4-BE49-F238E27FC236}">
                  <a16:creationId xmlns:a16="http://schemas.microsoft.com/office/drawing/2014/main" id="{4C262BCC-410D-451B-A713-31545CDBCF41}"/>
                </a:ext>
              </a:extLst>
            </p:cNvPr>
            <p:cNvSpPr txBox="1"/>
            <p:nvPr userDrawn="1"/>
          </p:nvSpPr>
          <p:spPr>
            <a:xfrm>
              <a:off x="1194806" y="4646539"/>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+31-10-2066900</a:t>
              </a:r>
            </a:p>
          </p:txBody>
        </p:sp>
        <p:sp>
          <p:nvSpPr>
            <p:cNvPr id="29" name="Tekstvak 28">
              <a:extLst>
                <a:ext uri="{FF2B5EF4-FFF2-40B4-BE49-F238E27FC236}">
                  <a16:creationId xmlns:a16="http://schemas.microsoft.com/office/drawing/2014/main" id="{37F9F10A-54CA-4CD1-8643-0134E1E4CB5E}"/>
                </a:ext>
              </a:extLst>
            </p:cNvPr>
            <p:cNvSpPr txBox="1"/>
            <p:nvPr userDrawn="1"/>
          </p:nvSpPr>
          <p:spPr>
            <a:xfrm>
              <a:off x="1194806" y="5113826"/>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info@usp-mc.nl</a:t>
              </a:r>
            </a:p>
          </p:txBody>
        </p:sp>
        <p:sp>
          <p:nvSpPr>
            <p:cNvPr id="30" name="Tekstvak 29">
              <a:extLst>
                <a:ext uri="{FF2B5EF4-FFF2-40B4-BE49-F238E27FC236}">
                  <a16:creationId xmlns:a16="http://schemas.microsoft.com/office/drawing/2014/main" id="{EFDD4806-FC08-4B34-B91B-04E5F0F42A58}"/>
                </a:ext>
              </a:extLst>
            </p:cNvPr>
            <p:cNvSpPr txBox="1"/>
            <p:nvPr userDrawn="1"/>
          </p:nvSpPr>
          <p:spPr>
            <a:xfrm>
              <a:off x="1194806" y="5581113"/>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Call center +31-10-8002700</a:t>
              </a:r>
            </a:p>
          </p:txBody>
        </p:sp>
      </p:grpSp>
      <p:grpSp>
        <p:nvGrpSpPr>
          <p:cNvPr id="32" name="Groep 31">
            <a:extLst>
              <a:ext uri="{FF2B5EF4-FFF2-40B4-BE49-F238E27FC236}">
                <a16:creationId xmlns:a16="http://schemas.microsoft.com/office/drawing/2014/main" id="{1A8FBB75-6AAD-4B1C-B54D-E1D936E7752B}"/>
              </a:ext>
            </a:extLst>
          </p:cNvPr>
          <p:cNvGrpSpPr/>
          <p:nvPr userDrawn="1"/>
        </p:nvGrpSpPr>
        <p:grpSpPr>
          <a:xfrm>
            <a:off x="704087" y="3900359"/>
            <a:ext cx="369065" cy="369065"/>
            <a:chOff x="1217066" y="3975143"/>
            <a:chExt cx="446568" cy="446568"/>
          </a:xfrm>
        </p:grpSpPr>
        <p:sp>
          <p:nvSpPr>
            <p:cNvPr id="27" name="Ovaal 26">
              <a:extLst>
                <a:ext uri="{FF2B5EF4-FFF2-40B4-BE49-F238E27FC236}">
                  <a16:creationId xmlns:a16="http://schemas.microsoft.com/office/drawing/2014/main" id="{D3D3FAC8-2C27-4BA0-978A-AD7807A0D6AD}"/>
                </a:ext>
              </a:extLst>
            </p:cNvPr>
            <p:cNvSpPr/>
            <p:nvPr userDrawn="1"/>
          </p:nvSpPr>
          <p:spPr>
            <a:xfrm>
              <a:off x="1217066" y="3975143"/>
              <a:ext cx="446568" cy="4465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31" name="Freeform 10">
              <a:extLst>
                <a:ext uri="{FF2B5EF4-FFF2-40B4-BE49-F238E27FC236}">
                  <a16:creationId xmlns:a16="http://schemas.microsoft.com/office/drawing/2014/main" id="{65E13A6F-29DB-443B-B3B9-9A308AEE1E0D}"/>
                </a:ext>
              </a:extLst>
            </p:cNvPr>
            <p:cNvSpPr>
              <a:spLocks noEditPoints="1"/>
            </p:cNvSpPr>
            <p:nvPr userDrawn="1"/>
          </p:nvSpPr>
          <p:spPr bwMode="auto">
            <a:xfrm>
              <a:off x="1346359" y="4060204"/>
              <a:ext cx="187983" cy="276446"/>
            </a:xfrm>
            <a:custGeom>
              <a:avLst/>
              <a:gdLst>
                <a:gd name="T0" fmla="*/ 120 w 272"/>
                <a:gd name="T1" fmla="*/ 99 h 400"/>
                <a:gd name="T2" fmla="*/ 100 w 272"/>
                <a:gd name="T3" fmla="*/ 121 h 400"/>
                <a:gd name="T4" fmla="*/ 100 w 272"/>
                <a:gd name="T5" fmla="*/ 151 h 400"/>
                <a:gd name="T6" fmla="*/ 120 w 272"/>
                <a:gd name="T7" fmla="*/ 173 h 400"/>
                <a:gd name="T8" fmla="*/ 152 w 272"/>
                <a:gd name="T9" fmla="*/ 173 h 400"/>
                <a:gd name="T10" fmla="*/ 173 w 272"/>
                <a:gd name="T11" fmla="*/ 151 h 400"/>
                <a:gd name="T12" fmla="*/ 173 w 272"/>
                <a:gd name="T13" fmla="*/ 121 h 400"/>
                <a:gd name="T14" fmla="*/ 152 w 272"/>
                <a:gd name="T15" fmla="*/ 99 h 400"/>
                <a:gd name="T16" fmla="*/ 136 w 272"/>
                <a:gd name="T17" fmla="*/ 80 h 400"/>
                <a:gd name="T18" fmla="*/ 169 w 272"/>
                <a:gd name="T19" fmla="*/ 91 h 400"/>
                <a:gd name="T20" fmla="*/ 189 w 272"/>
                <a:gd name="T21" fmla="*/ 119 h 400"/>
                <a:gd name="T22" fmla="*/ 189 w 272"/>
                <a:gd name="T23" fmla="*/ 153 h 400"/>
                <a:gd name="T24" fmla="*/ 169 w 272"/>
                <a:gd name="T25" fmla="*/ 181 h 400"/>
                <a:gd name="T26" fmla="*/ 136 w 272"/>
                <a:gd name="T27" fmla="*/ 192 h 400"/>
                <a:gd name="T28" fmla="*/ 103 w 272"/>
                <a:gd name="T29" fmla="*/ 181 h 400"/>
                <a:gd name="T30" fmla="*/ 83 w 272"/>
                <a:gd name="T31" fmla="*/ 153 h 400"/>
                <a:gd name="T32" fmla="*/ 83 w 272"/>
                <a:gd name="T33" fmla="*/ 119 h 400"/>
                <a:gd name="T34" fmla="*/ 103 w 272"/>
                <a:gd name="T35" fmla="*/ 91 h 400"/>
                <a:gd name="T36" fmla="*/ 136 w 272"/>
                <a:gd name="T37" fmla="*/ 80 h 400"/>
                <a:gd name="T38" fmla="*/ 108 w 272"/>
                <a:gd name="T39" fmla="*/ 19 h 400"/>
                <a:gd name="T40" fmla="*/ 61 w 272"/>
                <a:gd name="T41" fmla="*/ 42 h 400"/>
                <a:gd name="T42" fmla="*/ 29 w 272"/>
                <a:gd name="T43" fmla="*/ 84 h 400"/>
                <a:gd name="T44" fmla="*/ 16 w 272"/>
                <a:gd name="T45" fmla="*/ 136 h 400"/>
                <a:gd name="T46" fmla="*/ 23 w 272"/>
                <a:gd name="T47" fmla="*/ 177 h 400"/>
                <a:gd name="T48" fmla="*/ 32 w 272"/>
                <a:gd name="T49" fmla="*/ 197 h 400"/>
                <a:gd name="T50" fmla="*/ 239 w 272"/>
                <a:gd name="T51" fmla="*/ 197 h 400"/>
                <a:gd name="T52" fmla="*/ 249 w 272"/>
                <a:gd name="T53" fmla="*/ 177 h 400"/>
                <a:gd name="T54" fmla="*/ 256 w 272"/>
                <a:gd name="T55" fmla="*/ 136 h 400"/>
                <a:gd name="T56" fmla="*/ 244 w 272"/>
                <a:gd name="T57" fmla="*/ 84 h 400"/>
                <a:gd name="T58" fmla="*/ 211 w 272"/>
                <a:gd name="T59" fmla="*/ 42 h 400"/>
                <a:gd name="T60" fmla="*/ 164 w 272"/>
                <a:gd name="T61" fmla="*/ 19 h 400"/>
                <a:gd name="T62" fmla="*/ 136 w 272"/>
                <a:gd name="T63" fmla="*/ 0 h 400"/>
                <a:gd name="T64" fmla="*/ 189 w 272"/>
                <a:gd name="T65" fmla="*/ 11 h 400"/>
                <a:gd name="T66" fmla="*/ 232 w 272"/>
                <a:gd name="T67" fmla="*/ 40 h 400"/>
                <a:gd name="T68" fmla="*/ 261 w 272"/>
                <a:gd name="T69" fmla="*/ 84 h 400"/>
                <a:gd name="T70" fmla="*/ 272 w 272"/>
                <a:gd name="T71" fmla="*/ 136 h 400"/>
                <a:gd name="T72" fmla="*/ 264 w 272"/>
                <a:gd name="T73" fmla="*/ 182 h 400"/>
                <a:gd name="T74" fmla="*/ 253 w 272"/>
                <a:gd name="T75" fmla="*/ 204 h 400"/>
                <a:gd name="T76" fmla="*/ 141 w 272"/>
                <a:gd name="T77" fmla="*/ 398 h 400"/>
                <a:gd name="T78" fmla="*/ 136 w 272"/>
                <a:gd name="T79" fmla="*/ 400 h 400"/>
                <a:gd name="T80" fmla="*/ 131 w 272"/>
                <a:gd name="T81" fmla="*/ 398 h 400"/>
                <a:gd name="T82" fmla="*/ 18 w 272"/>
                <a:gd name="T83" fmla="*/ 204 h 400"/>
                <a:gd name="T84" fmla="*/ 8 w 272"/>
                <a:gd name="T85" fmla="*/ 182 h 400"/>
                <a:gd name="T86" fmla="*/ 0 w 272"/>
                <a:gd name="T87" fmla="*/ 136 h 400"/>
                <a:gd name="T88" fmla="*/ 10 w 272"/>
                <a:gd name="T89" fmla="*/ 84 h 400"/>
                <a:gd name="T90" fmla="*/ 40 w 272"/>
                <a:gd name="T91" fmla="*/ 40 h 400"/>
                <a:gd name="T92" fmla="*/ 83 w 272"/>
                <a:gd name="T93" fmla="*/ 11 h 400"/>
                <a:gd name="T94" fmla="*/ 136 w 272"/>
                <a:gd name="T9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400">
                  <a:moveTo>
                    <a:pt x="136" y="96"/>
                  </a:moveTo>
                  <a:lnTo>
                    <a:pt x="120" y="99"/>
                  </a:lnTo>
                  <a:lnTo>
                    <a:pt x="107" y="108"/>
                  </a:lnTo>
                  <a:lnTo>
                    <a:pt x="100" y="121"/>
                  </a:lnTo>
                  <a:lnTo>
                    <a:pt x="96" y="136"/>
                  </a:lnTo>
                  <a:lnTo>
                    <a:pt x="100" y="151"/>
                  </a:lnTo>
                  <a:lnTo>
                    <a:pt x="107" y="164"/>
                  </a:lnTo>
                  <a:lnTo>
                    <a:pt x="120" y="173"/>
                  </a:lnTo>
                  <a:lnTo>
                    <a:pt x="136" y="176"/>
                  </a:lnTo>
                  <a:lnTo>
                    <a:pt x="152" y="173"/>
                  </a:lnTo>
                  <a:lnTo>
                    <a:pt x="164" y="164"/>
                  </a:lnTo>
                  <a:lnTo>
                    <a:pt x="173" y="151"/>
                  </a:lnTo>
                  <a:lnTo>
                    <a:pt x="176" y="136"/>
                  </a:lnTo>
                  <a:lnTo>
                    <a:pt x="173" y="121"/>
                  </a:lnTo>
                  <a:lnTo>
                    <a:pt x="164" y="108"/>
                  </a:lnTo>
                  <a:lnTo>
                    <a:pt x="152" y="99"/>
                  </a:lnTo>
                  <a:lnTo>
                    <a:pt x="136" y="96"/>
                  </a:lnTo>
                  <a:close/>
                  <a:moveTo>
                    <a:pt x="136" y="80"/>
                  </a:moveTo>
                  <a:lnTo>
                    <a:pt x="154" y="83"/>
                  </a:lnTo>
                  <a:lnTo>
                    <a:pt x="169" y="91"/>
                  </a:lnTo>
                  <a:lnTo>
                    <a:pt x="181" y="103"/>
                  </a:lnTo>
                  <a:lnTo>
                    <a:pt x="189" y="119"/>
                  </a:lnTo>
                  <a:lnTo>
                    <a:pt x="192" y="136"/>
                  </a:lnTo>
                  <a:lnTo>
                    <a:pt x="189" y="153"/>
                  </a:lnTo>
                  <a:lnTo>
                    <a:pt x="181" y="169"/>
                  </a:lnTo>
                  <a:lnTo>
                    <a:pt x="169" y="181"/>
                  </a:lnTo>
                  <a:lnTo>
                    <a:pt x="154" y="189"/>
                  </a:lnTo>
                  <a:lnTo>
                    <a:pt x="136" y="192"/>
                  </a:lnTo>
                  <a:lnTo>
                    <a:pt x="118" y="189"/>
                  </a:lnTo>
                  <a:lnTo>
                    <a:pt x="103" y="181"/>
                  </a:lnTo>
                  <a:lnTo>
                    <a:pt x="91" y="169"/>
                  </a:lnTo>
                  <a:lnTo>
                    <a:pt x="83" y="153"/>
                  </a:lnTo>
                  <a:lnTo>
                    <a:pt x="80" y="136"/>
                  </a:lnTo>
                  <a:lnTo>
                    <a:pt x="83" y="119"/>
                  </a:lnTo>
                  <a:lnTo>
                    <a:pt x="91" y="103"/>
                  </a:lnTo>
                  <a:lnTo>
                    <a:pt x="103" y="91"/>
                  </a:lnTo>
                  <a:lnTo>
                    <a:pt x="118" y="83"/>
                  </a:lnTo>
                  <a:lnTo>
                    <a:pt x="136" y="80"/>
                  </a:lnTo>
                  <a:close/>
                  <a:moveTo>
                    <a:pt x="136" y="16"/>
                  </a:moveTo>
                  <a:lnTo>
                    <a:pt x="108" y="19"/>
                  </a:lnTo>
                  <a:lnTo>
                    <a:pt x="83" y="28"/>
                  </a:lnTo>
                  <a:lnTo>
                    <a:pt x="61" y="42"/>
                  </a:lnTo>
                  <a:lnTo>
                    <a:pt x="43" y="61"/>
                  </a:lnTo>
                  <a:lnTo>
                    <a:pt x="29" y="84"/>
                  </a:lnTo>
                  <a:lnTo>
                    <a:pt x="19" y="109"/>
                  </a:lnTo>
                  <a:lnTo>
                    <a:pt x="16" y="136"/>
                  </a:lnTo>
                  <a:lnTo>
                    <a:pt x="18" y="157"/>
                  </a:lnTo>
                  <a:lnTo>
                    <a:pt x="23" y="177"/>
                  </a:lnTo>
                  <a:lnTo>
                    <a:pt x="32" y="196"/>
                  </a:lnTo>
                  <a:lnTo>
                    <a:pt x="32" y="197"/>
                  </a:lnTo>
                  <a:lnTo>
                    <a:pt x="136" y="376"/>
                  </a:lnTo>
                  <a:lnTo>
                    <a:pt x="239" y="197"/>
                  </a:lnTo>
                  <a:lnTo>
                    <a:pt x="240" y="196"/>
                  </a:lnTo>
                  <a:lnTo>
                    <a:pt x="249" y="177"/>
                  </a:lnTo>
                  <a:lnTo>
                    <a:pt x="255" y="157"/>
                  </a:lnTo>
                  <a:lnTo>
                    <a:pt x="256" y="136"/>
                  </a:lnTo>
                  <a:lnTo>
                    <a:pt x="252" y="109"/>
                  </a:lnTo>
                  <a:lnTo>
                    <a:pt x="244" y="84"/>
                  </a:lnTo>
                  <a:lnTo>
                    <a:pt x="229" y="61"/>
                  </a:lnTo>
                  <a:lnTo>
                    <a:pt x="211" y="42"/>
                  </a:lnTo>
                  <a:lnTo>
                    <a:pt x="189" y="28"/>
                  </a:lnTo>
                  <a:lnTo>
                    <a:pt x="164" y="19"/>
                  </a:lnTo>
                  <a:lnTo>
                    <a:pt x="136" y="16"/>
                  </a:lnTo>
                  <a:close/>
                  <a:moveTo>
                    <a:pt x="136" y="0"/>
                  </a:moveTo>
                  <a:lnTo>
                    <a:pt x="163" y="3"/>
                  </a:lnTo>
                  <a:lnTo>
                    <a:pt x="189" y="11"/>
                  </a:lnTo>
                  <a:lnTo>
                    <a:pt x="212" y="24"/>
                  </a:lnTo>
                  <a:lnTo>
                    <a:pt x="232" y="40"/>
                  </a:lnTo>
                  <a:lnTo>
                    <a:pt x="249" y="60"/>
                  </a:lnTo>
                  <a:lnTo>
                    <a:pt x="261" y="84"/>
                  </a:lnTo>
                  <a:lnTo>
                    <a:pt x="269" y="109"/>
                  </a:lnTo>
                  <a:lnTo>
                    <a:pt x="272" y="136"/>
                  </a:lnTo>
                  <a:lnTo>
                    <a:pt x="270" y="159"/>
                  </a:lnTo>
                  <a:lnTo>
                    <a:pt x="264" y="182"/>
                  </a:lnTo>
                  <a:lnTo>
                    <a:pt x="255" y="204"/>
                  </a:lnTo>
                  <a:lnTo>
                    <a:pt x="253" y="204"/>
                  </a:lnTo>
                  <a:lnTo>
                    <a:pt x="143" y="396"/>
                  </a:lnTo>
                  <a:lnTo>
                    <a:pt x="141" y="398"/>
                  </a:lnTo>
                  <a:lnTo>
                    <a:pt x="139" y="400"/>
                  </a:lnTo>
                  <a:lnTo>
                    <a:pt x="136" y="400"/>
                  </a:lnTo>
                  <a:lnTo>
                    <a:pt x="133" y="400"/>
                  </a:lnTo>
                  <a:lnTo>
                    <a:pt x="131" y="398"/>
                  </a:lnTo>
                  <a:lnTo>
                    <a:pt x="129" y="396"/>
                  </a:lnTo>
                  <a:lnTo>
                    <a:pt x="18" y="204"/>
                  </a:lnTo>
                  <a:lnTo>
                    <a:pt x="18" y="204"/>
                  </a:lnTo>
                  <a:lnTo>
                    <a:pt x="8" y="182"/>
                  </a:lnTo>
                  <a:lnTo>
                    <a:pt x="3" y="159"/>
                  </a:lnTo>
                  <a:lnTo>
                    <a:pt x="0" y="136"/>
                  </a:lnTo>
                  <a:lnTo>
                    <a:pt x="3" y="109"/>
                  </a:lnTo>
                  <a:lnTo>
                    <a:pt x="10" y="84"/>
                  </a:lnTo>
                  <a:lnTo>
                    <a:pt x="23" y="60"/>
                  </a:lnTo>
                  <a:lnTo>
                    <a:pt x="40" y="40"/>
                  </a:lnTo>
                  <a:lnTo>
                    <a:pt x="60" y="24"/>
                  </a:lnTo>
                  <a:lnTo>
                    <a:pt x="83" y="11"/>
                  </a:lnTo>
                  <a:lnTo>
                    <a:pt x="108" y="3"/>
                  </a:lnTo>
                  <a:lnTo>
                    <a:pt x="1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ep 60">
            <a:extLst>
              <a:ext uri="{FF2B5EF4-FFF2-40B4-BE49-F238E27FC236}">
                <a16:creationId xmlns:a16="http://schemas.microsoft.com/office/drawing/2014/main" id="{31F633E7-1173-486E-A17F-202D372A5F37}"/>
              </a:ext>
            </a:extLst>
          </p:cNvPr>
          <p:cNvGrpSpPr/>
          <p:nvPr userDrawn="1"/>
        </p:nvGrpSpPr>
        <p:grpSpPr>
          <a:xfrm>
            <a:off x="704087" y="4646673"/>
            <a:ext cx="369065" cy="369065"/>
            <a:chOff x="704087" y="4646673"/>
            <a:chExt cx="369065" cy="369065"/>
          </a:xfrm>
        </p:grpSpPr>
        <p:sp>
          <p:nvSpPr>
            <p:cNvPr id="35" name="Ovaal 34">
              <a:extLst>
                <a:ext uri="{FF2B5EF4-FFF2-40B4-BE49-F238E27FC236}">
                  <a16:creationId xmlns:a16="http://schemas.microsoft.com/office/drawing/2014/main" id="{FA34AD74-DD8A-4DF9-A83F-A0DA83BD94C1}"/>
                </a:ext>
              </a:extLst>
            </p:cNvPr>
            <p:cNvSpPr/>
            <p:nvPr userDrawn="1"/>
          </p:nvSpPr>
          <p:spPr>
            <a:xfrm>
              <a:off x="704087" y="464667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33" name="Groep 32">
              <a:extLst>
                <a:ext uri="{FF2B5EF4-FFF2-40B4-BE49-F238E27FC236}">
                  <a16:creationId xmlns:a16="http://schemas.microsoft.com/office/drawing/2014/main" id="{BA7C561A-03DF-4524-B55C-F4CB58649DF9}"/>
                </a:ext>
              </a:extLst>
            </p:cNvPr>
            <p:cNvGrpSpPr/>
            <p:nvPr userDrawn="1"/>
          </p:nvGrpSpPr>
          <p:grpSpPr>
            <a:xfrm>
              <a:off x="794306" y="4718864"/>
              <a:ext cx="184105" cy="210406"/>
              <a:chOff x="3155951" y="1123951"/>
              <a:chExt cx="333375" cy="381000"/>
            </a:xfrm>
          </p:grpSpPr>
          <p:sp>
            <p:nvSpPr>
              <p:cNvPr id="44" name="Freeform 96">
                <a:extLst>
                  <a:ext uri="{FF2B5EF4-FFF2-40B4-BE49-F238E27FC236}">
                    <a16:creationId xmlns:a16="http://schemas.microsoft.com/office/drawing/2014/main" id="{8516A3B9-511A-4ED4-87EF-C6176052F8CB}"/>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2E25C15A-38F0-4A44-8714-6C7F7ABCF511}"/>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C4AAE4F-18E0-431B-B7C2-7C40D6DF1BA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EA921638-8665-4C7E-9EC3-2B09F62FD8B3}"/>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3" name="Groep 62">
            <a:extLst>
              <a:ext uri="{FF2B5EF4-FFF2-40B4-BE49-F238E27FC236}">
                <a16:creationId xmlns:a16="http://schemas.microsoft.com/office/drawing/2014/main" id="{6AD74D5B-C52E-4BB0-AAF7-D10F1A112DAD}"/>
              </a:ext>
            </a:extLst>
          </p:cNvPr>
          <p:cNvGrpSpPr/>
          <p:nvPr userDrawn="1"/>
        </p:nvGrpSpPr>
        <p:grpSpPr>
          <a:xfrm>
            <a:off x="704087" y="5581247"/>
            <a:ext cx="369065" cy="369065"/>
            <a:chOff x="704087" y="5581247"/>
            <a:chExt cx="369065" cy="369065"/>
          </a:xfrm>
        </p:grpSpPr>
        <p:sp>
          <p:nvSpPr>
            <p:cNvPr id="41" name="Ovaal 40">
              <a:extLst>
                <a:ext uri="{FF2B5EF4-FFF2-40B4-BE49-F238E27FC236}">
                  <a16:creationId xmlns:a16="http://schemas.microsoft.com/office/drawing/2014/main" id="{15DA52D7-A26B-4BA6-910D-B058AE462665}"/>
                </a:ext>
              </a:extLst>
            </p:cNvPr>
            <p:cNvSpPr/>
            <p:nvPr userDrawn="1"/>
          </p:nvSpPr>
          <p:spPr>
            <a:xfrm>
              <a:off x="704087" y="5581247"/>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49" name="Groep 48">
              <a:extLst>
                <a:ext uri="{FF2B5EF4-FFF2-40B4-BE49-F238E27FC236}">
                  <a16:creationId xmlns:a16="http://schemas.microsoft.com/office/drawing/2014/main" id="{7C8C2B9A-82E9-42F4-BE26-5112784F00D1}"/>
                </a:ext>
              </a:extLst>
            </p:cNvPr>
            <p:cNvGrpSpPr/>
            <p:nvPr userDrawn="1"/>
          </p:nvGrpSpPr>
          <p:grpSpPr>
            <a:xfrm>
              <a:off x="794306" y="5660576"/>
              <a:ext cx="184105" cy="210406"/>
              <a:chOff x="3155951" y="1123951"/>
              <a:chExt cx="333375" cy="381000"/>
            </a:xfrm>
          </p:grpSpPr>
          <p:sp>
            <p:nvSpPr>
              <p:cNvPr id="50" name="Freeform 96">
                <a:extLst>
                  <a:ext uri="{FF2B5EF4-FFF2-40B4-BE49-F238E27FC236}">
                    <a16:creationId xmlns:a16="http://schemas.microsoft.com/office/drawing/2014/main" id="{83103032-8245-4504-8D8E-BF78BBDEB401}"/>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97">
                <a:extLst>
                  <a:ext uri="{FF2B5EF4-FFF2-40B4-BE49-F238E27FC236}">
                    <a16:creationId xmlns:a16="http://schemas.microsoft.com/office/drawing/2014/main" id="{7ACDB544-E657-4A67-B535-2ED1F98ED267}"/>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98">
                <a:extLst>
                  <a:ext uri="{FF2B5EF4-FFF2-40B4-BE49-F238E27FC236}">
                    <a16:creationId xmlns:a16="http://schemas.microsoft.com/office/drawing/2014/main" id="{52E0016D-CD77-4971-9C38-D585A99C52E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9">
                <a:extLst>
                  <a:ext uri="{FF2B5EF4-FFF2-40B4-BE49-F238E27FC236}">
                    <a16:creationId xmlns:a16="http://schemas.microsoft.com/office/drawing/2014/main" id="{C246F990-FF71-4331-AE24-DAACBE3321C2}"/>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ep 61">
            <a:extLst>
              <a:ext uri="{FF2B5EF4-FFF2-40B4-BE49-F238E27FC236}">
                <a16:creationId xmlns:a16="http://schemas.microsoft.com/office/drawing/2014/main" id="{4A0FCFFE-0364-4289-AAAC-6649622964CC}"/>
              </a:ext>
            </a:extLst>
          </p:cNvPr>
          <p:cNvGrpSpPr/>
          <p:nvPr userDrawn="1"/>
        </p:nvGrpSpPr>
        <p:grpSpPr>
          <a:xfrm>
            <a:off x="704087" y="5109613"/>
            <a:ext cx="369065" cy="369065"/>
            <a:chOff x="704087" y="5109613"/>
            <a:chExt cx="369065" cy="369065"/>
          </a:xfrm>
        </p:grpSpPr>
        <p:sp>
          <p:nvSpPr>
            <p:cNvPr id="38" name="Ovaal 37">
              <a:extLst>
                <a:ext uri="{FF2B5EF4-FFF2-40B4-BE49-F238E27FC236}">
                  <a16:creationId xmlns:a16="http://schemas.microsoft.com/office/drawing/2014/main" id="{48D943F0-3998-475C-BDB3-0997424B9ABC}"/>
                </a:ext>
              </a:extLst>
            </p:cNvPr>
            <p:cNvSpPr/>
            <p:nvPr userDrawn="1"/>
          </p:nvSpPr>
          <p:spPr>
            <a:xfrm>
              <a:off x="704087" y="510961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54" name="Groep 53">
              <a:extLst>
                <a:ext uri="{FF2B5EF4-FFF2-40B4-BE49-F238E27FC236}">
                  <a16:creationId xmlns:a16="http://schemas.microsoft.com/office/drawing/2014/main" id="{9ABA1135-F92A-409D-8F98-FB55246A4A1A}"/>
                </a:ext>
              </a:extLst>
            </p:cNvPr>
            <p:cNvGrpSpPr/>
            <p:nvPr userDrawn="1"/>
          </p:nvGrpSpPr>
          <p:grpSpPr>
            <a:xfrm>
              <a:off x="775964" y="5215913"/>
              <a:ext cx="225310" cy="156465"/>
              <a:chOff x="4942384" y="1574801"/>
              <a:chExt cx="342900" cy="238125"/>
            </a:xfrm>
            <a:solidFill>
              <a:schemeClr val="bg1"/>
            </a:solidFill>
          </p:grpSpPr>
          <p:sp>
            <p:nvSpPr>
              <p:cNvPr id="55" name="Freeform 292">
                <a:extLst>
                  <a:ext uri="{FF2B5EF4-FFF2-40B4-BE49-F238E27FC236}">
                    <a16:creationId xmlns:a16="http://schemas.microsoft.com/office/drawing/2014/main" id="{12A87023-A8C9-4548-B432-1352AD0F7F62}"/>
                  </a:ext>
                </a:extLst>
              </p:cNvPr>
              <p:cNvSpPr>
                <a:spLocks noEditPoints="1"/>
              </p:cNvSpPr>
              <p:nvPr/>
            </p:nvSpPr>
            <p:spPr bwMode="auto">
              <a:xfrm>
                <a:off x="4942384" y="1574801"/>
                <a:ext cx="342900" cy="238125"/>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6" name="Freeform 293">
                <a:extLst>
                  <a:ext uri="{FF2B5EF4-FFF2-40B4-BE49-F238E27FC236}">
                    <a16:creationId xmlns:a16="http://schemas.microsoft.com/office/drawing/2014/main" id="{F6044FE6-B016-43E6-87DB-0E2AB406F5AD}"/>
                  </a:ext>
                </a:extLst>
              </p:cNvPr>
              <p:cNvSpPr>
                <a:spLocks/>
              </p:cNvSpPr>
              <p:nvPr/>
            </p:nvSpPr>
            <p:spPr bwMode="auto">
              <a:xfrm>
                <a:off x="4967784" y="1703388"/>
                <a:ext cx="120650"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7" name="Freeform 294">
                <a:extLst>
                  <a:ext uri="{FF2B5EF4-FFF2-40B4-BE49-F238E27FC236}">
                    <a16:creationId xmlns:a16="http://schemas.microsoft.com/office/drawing/2014/main" id="{29378DA0-DB13-42B8-B033-C4CA75569BDF}"/>
                  </a:ext>
                </a:extLst>
              </p:cNvPr>
              <p:cNvSpPr>
                <a:spLocks/>
              </p:cNvSpPr>
              <p:nvPr/>
            </p:nvSpPr>
            <p:spPr bwMode="auto">
              <a:xfrm>
                <a:off x="5139234" y="1703388"/>
                <a:ext cx="120650"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58" name="Rechthoek 57">
            <a:extLst>
              <a:ext uri="{FF2B5EF4-FFF2-40B4-BE49-F238E27FC236}">
                <a16:creationId xmlns:a16="http://schemas.microsoft.com/office/drawing/2014/main" id="{6D5AB0BC-8313-4B99-9D19-BD435C8639D0}"/>
              </a:ext>
            </a:extLst>
          </p:cNvPr>
          <p:cNvSpPr/>
          <p:nvPr userDrawn="1"/>
        </p:nvSpPr>
        <p:spPr>
          <a:xfrm>
            <a:off x="6148132" y="3676170"/>
            <a:ext cx="5590061"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43" name="Tijdelijke aanduiding voor datum 3">
            <a:extLst>
              <a:ext uri="{FF2B5EF4-FFF2-40B4-BE49-F238E27FC236}">
                <a16:creationId xmlns:a16="http://schemas.microsoft.com/office/drawing/2014/main" id="{B38B053D-BB77-4C71-B949-D49883714F1D}"/>
              </a:ext>
            </a:extLst>
          </p:cNvPr>
          <p:cNvSpPr txBox="1">
            <a:spLocks/>
          </p:cNvSpPr>
          <p:nvPr userDrawn="1"/>
        </p:nvSpPr>
        <p:spPr>
          <a:xfrm>
            <a:off x="6571715" y="3859092"/>
            <a:ext cx="1390467" cy="246234"/>
          </a:xfrm>
          <a:prstGeom prst="rect">
            <a:avLst/>
          </a:prstGeom>
        </p:spPr>
        <p:txBody>
          <a:bodyPr vert="horz" lIns="0" tIns="0" rIns="0" bIns="0" rtlCol="0" anchor="ctr">
            <a:noAutofit/>
          </a:bodyP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E9F806-426E-4078-B56F-02324993E53A}" type="datetime4">
              <a:rPr lang="nl-NL" smtClean="0"/>
              <a:pPr/>
              <a:t>6 december 2022</a:t>
            </a:fld>
            <a:endParaRPr lang="nl-NL"/>
          </a:p>
        </p:txBody>
      </p:sp>
      <p:sp>
        <p:nvSpPr>
          <p:cNvPr id="48" name="Tekstvak 47">
            <a:extLst>
              <a:ext uri="{FF2B5EF4-FFF2-40B4-BE49-F238E27FC236}">
                <a16:creationId xmlns:a16="http://schemas.microsoft.com/office/drawing/2014/main" id="{A7744D45-6A0D-4DAB-A495-6BCE113F37A0}"/>
              </a:ext>
            </a:extLst>
          </p:cNvPr>
          <p:cNvSpPr txBox="1"/>
          <p:nvPr userDrawn="1"/>
        </p:nvSpPr>
        <p:spPr>
          <a:xfrm>
            <a:off x="6409697" y="3900359"/>
            <a:ext cx="5069130" cy="2049953"/>
          </a:xfrm>
          <a:prstGeom prst="rect">
            <a:avLst/>
          </a:prstGeom>
          <a:noFill/>
        </p:spPr>
        <p:txBody>
          <a:bodyPr wrap="square" lIns="0" tIns="0" rIns="0" bIns="0" rtlCol="0">
            <a:noAutofit/>
          </a:bodyPr>
          <a:lstStyle/>
          <a:p>
            <a:r>
              <a:rPr lang="nl-NL" sz="1200">
                <a:solidFill>
                  <a:schemeClr val="bg1"/>
                </a:solidFill>
              </a:rPr>
              <a:t>©                               , USP Marketing Consultancy B.V.</a:t>
            </a:r>
          </a:p>
          <a:p>
            <a:endParaRPr lang="nl-NL" sz="1200">
              <a:solidFill>
                <a:schemeClr val="bg1"/>
              </a:solidFill>
            </a:endParaRPr>
          </a:p>
          <a:p>
            <a:r>
              <a:rPr lang="en-GB" sz="1200">
                <a:solidFill>
                  <a:schemeClr val="bg1"/>
                </a:solidFill>
                <a:latin typeface="Arial" pitchFamily="34" charset="0"/>
                <a:cs typeface="Arial" pitchFamily="34" charset="0"/>
              </a:rPr>
              <a:t>The information in this publication is strictly confidential and all relevant copyrights, database rights and other (intellectual) property rights are  explicitly reserved. No part of this publication may be reproduced and/or published without the prior written permission of USP Marketing Consultancy B.V.</a:t>
            </a:r>
            <a:endParaRPr lang="en-GB" sz="4800">
              <a:solidFill>
                <a:schemeClr val="bg1"/>
              </a:solidFill>
            </a:endParaRPr>
          </a:p>
        </p:txBody>
      </p:sp>
    </p:spTree>
    <p:extLst>
      <p:ext uri="{BB962C8B-B14F-4D97-AF65-F5344CB8AC3E}">
        <p14:creationId xmlns:p14="http://schemas.microsoft.com/office/powerpoint/2010/main" val="371984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87" name="Tijdelijke aanduiding voor afbeelding 12">
            <a:extLst>
              <a:ext uri="{FF2B5EF4-FFF2-40B4-BE49-F238E27FC236}">
                <a16:creationId xmlns:a16="http://schemas.microsoft.com/office/drawing/2014/main" id="{93EE9F20-F9B5-42AF-9F9C-BB704AB0F4C9}"/>
              </a:ext>
            </a:extLst>
          </p:cNvPr>
          <p:cNvSpPr>
            <a:spLocks noGrp="1"/>
          </p:cNvSpPr>
          <p:nvPr>
            <p:ph type="pic" sz="quarter" idx="14" hasCustomPrompt="1"/>
          </p:nvPr>
        </p:nvSpPr>
        <p:spPr>
          <a:xfrm>
            <a:off x="0" y="1"/>
            <a:ext cx="12191779" cy="5693492"/>
          </a:xfrm>
          <a:noFill/>
        </p:spPr>
        <p:txBody>
          <a:bodyPr lIns="0" tIns="2700000" anchor="t" anchorCtr="0">
            <a:normAutofit/>
          </a:bodyPr>
          <a:lstStyle>
            <a:lvl1pPr marL="0" indent="0" algn="ctr">
              <a:buNone/>
              <a:defRPr sz="1200" b="1" baseline="0">
                <a:solidFill>
                  <a:schemeClr val="accent1">
                    <a:lumMod val="40000"/>
                    <a:lumOff val="60000"/>
                  </a:schemeClr>
                </a:solidFill>
              </a:defRPr>
            </a:lvl1pPr>
          </a:lstStyle>
          <a:p>
            <a:r>
              <a:rPr lang="nl-NL"/>
              <a:t>Klik op het pictogram hierboven</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A79360F3-16B1-4AC0-A98E-63BCE8CAC8E1}"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83" name="Tijdelijke aanduiding voor tekst 7">
            <a:extLst>
              <a:ext uri="{FF2B5EF4-FFF2-40B4-BE49-F238E27FC236}">
                <a16:creationId xmlns:a16="http://schemas.microsoft.com/office/drawing/2014/main" id="{8B2D7991-539C-4166-AB7A-D68CF1CAB111}"/>
              </a:ext>
            </a:extLst>
          </p:cNvPr>
          <p:cNvSpPr>
            <a:spLocks noGrp="1"/>
          </p:cNvSpPr>
          <p:nvPr>
            <p:ph type="body" sz="quarter" idx="22" hasCustomPrompt="1"/>
          </p:nvPr>
        </p:nvSpPr>
        <p:spPr>
          <a:xfrm>
            <a:off x="0" y="5693494"/>
            <a:ext cx="12192000" cy="1164505"/>
          </a:xfrm>
          <a:prstGeom prst="roundRect">
            <a:avLst>
              <a:gd name="adj" fmla="val 0"/>
            </a:avLst>
          </a:prstGeom>
          <a:solidFill>
            <a:schemeClr val="bg1"/>
          </a:solidFill>
          <a:ln>
            <a:noFill/>
          </a:ln>
        </p:spPr>
        <p:txBody>
          <a:bodyPr tIns="108000" rIns="0"/>
          <a:lstStyle>
            <a:lvl1pPr marL="0" indent="0" algn="ctr">
              <a:buNone/>
              <a:defRPr sz="700">
                <a:solidFill>
                  <a:schemeClr val="tx2">
                    <a:lumMod val="60000"/>
                    <a:lumOff val="40000"/>
                  </a:schemeClr>
                </a:solidFill>
              </a:defRPr>
            </a:lvl1pPr>
          </a:lstStyle>
          <a:p>
            <a:pPr lvl="0"/>
            <a:r>
              <a:rPr lang="nl-NL"/>
              <a:t>Dit venster niet verwijderen s.v.p.</a:t>
            </a:r>
            <a:endParaRPr lang="en-US"/>
          </a:p>
        </p:txBody>
      </p:sp>
      <p:sp>
        <p:nvSpPr>
          <p:cNvPr id="85" name="Tijdelijke aanduiding voor tekst 412">
            <a:extLst>
              <a:ext uri="{FF2B5EF4-FFF2-40B4-BE49-F238E27FC236}">
                <a16:creationId xmlns:a16="http://schemas.microsoft.com/office/drawing/2014/main" id="{95A718C5-CD62-4FFD-88E7-36654B191943}"/>
              </a:ext>
            </a:extLst>
          </p:cNvPr>
          <p:cNvSpPr>
            <a:spLocks noGrp="1"/>
          </p:cNvSpPr>
          <p:nvPr>
            <p:ph type="body" sz="quarter" idx="53" hasCustomPrompt="1"/>
          </p:nvPr>
        </p:nvSpPr>
        <p:spPr>
          <a:xfrm>
            <a:off x="444501" y="6351282"/>
            <a:ext cx="8656970" cy="198372"/>
          </a:xfrm>
        </p:spPr>
        <p:txBody>
          <a:bodyPr anchor="t">
            <a:normAutofit/>
          </a:bodyPr>
          <a:lstStyle>
            <a:lvl1pPr marL="0" indent="0" algn="l">
              <a:lnSpc>
                <a:spcPct val="90000"/>
              </a:lnSpc>
              <a:spcBef>
                <a:spcPts val="0"/>
              </a:spcBef>
              <a:spcAft>
                <a:spcPts val="0"/>
              </a:spcAft>
              <a:buNone/>
              <a:defRPr sz="1400" b="0">
                <a:solidFill>
                  <a:schemeClr val="accent1"/>
                </a:solidFill>
                <a:latin typeface="+mj-lt"/>
              </a:defRPr>
            </a:lvl1pPr>
          </a:lstStyle>
          <a:p>
            <a:pPr lvl="0"/>
            <a:r>
              <a:rPr lang="nl-NL"/>
              <a:t>Plaats hier de subtitel</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5934622"/>
            <a:ext cx="8661695" cy="388904"/>
          </a:xfrm>
          <a:prstGeom prst="rect">
            <a:avLst/>
          </a:prstGeom>
        </p:spPr>
        <p:txBody>
          <a:bodyPr anchor="b"/>
          <a:lstStyle>
            <a:lvl1pPr algn="l">
              <a:defRPr sz="2400">
                <a:solidFill>
                  <a:schemeClr val="accent1"/>
                </a:solidFill>
              </a:defRPr>
            </a:lvl1pPr>
          </a:lstStyle>
          <a:p>
            <a:r>
              <a:rPr lang="nl-NL" noProof="0"/>
              <a:t>Plaats hier de titel van de presentatie van max. 1 regel</a:t>
            </a:r>
            <a:endParaRPr lang="nl-NL"/>
          </a:p>
        </p:txBody>
      </p:sp>
      <p:sp>
        <p:nvSpPr>
          <p:cNvPr id="19" name="Tijdelijke aanduiding voor tekst 18">
            <a:extLst>
              <a:ext uri="{FF2B5EF4-FFF2-40B4-BE49-F238E27FC236}">
                <a16:creationId xmlns:a16="http://schemas.microsoft.com/office/drawing/2014/main" id="{334DE3EB-8788-4F1F-BD00-8E698912AB7F}"/>
              </a:ext>
            </a:extLst>
          </p:cNvPr>
          <p:cNvSpPr>
            <a:spLocks noGrp="1"/>
          </p:cNvSpPr>
          <p:nvPr>
            <p:ph type="body" sz="quarter" idx="55" hasCustomPrompt="1"/>
          </p:nvPr>
        </p:nvSpPr>
        <p:spPr>
          <a:xfrm>
            <a:off x="10184296" y="5949227"/>
            <a:ext cx="1554118" cy="268561"/>
          </a:xfrm>
          <a:blipFill>
            <a:blip r:embed="rId2"/>
            <a:stretch>
              <a:fillRect/>
            </a:stretch>
          </a:blipFill>
        </p:spPr>
        <p:txBody>
          <a:bodyPr/>
          <a:lstStyle>
            <a:lvl1pPr marL="0" indent="0" algn="ctr">
              <a:buNone/>
              <a:defRPr sz="100">
                <a:solidFill>
                  <a:schemeClr val="bg1"/>
                </a:solidFill>
              </a:defRPr>
            </a:lvl1pPr>
          </a:lstStyle>
          <a:p>
            <a:pPr lvl="0"/>
            <a:r>
              <a:rPr lang="nl-NL"/>
              <a:t> </a:t>
            </a:r>
          </a:p>
        </p:txBody>
      </p:sp>
      <p:sp>
        <p:nvSpPr>
          <p:cNvPr id="21" name="Tijdelijke aanduiding voor afbeelding 12">
            <a:extLst>
              <a:ext uri="{FF2B5EF4-FFF2-40B4-BE49-F238E27FC236}">
                <a16:creationId xmlns:a16="http://schemas.microsoft.com/office/drawing/2014/main" id="{7246EC51-80C4-4B3E-92A2-B0A8751208CF}"/>
              </a:ext>
            </a:extLst>
          </p:cNvPr>
          <p:cNvSpPr>
            <a:spLocks noGrp="1"/>
          </p:cNvSpPr>
          <p:nvPr>
            <p:ph type="pic" sz="quarter" idx="56" hasCustomPrompt="1"/>
          </p:nvPr>
        </p:nvSpPr>
        <p:spPr>
          <a:xfrm>
            <a:off x="10184296" y="6337326"/>
            <a:ext cx="1554118" cy="283228"/>
          </a:xfrm>
          <a:solidFill>
            <a:schemeClr val="bg1"/>
          </a:solidFill>
        </p:spPr>
        <p:txBody>
          <a:bodyPr tIns="0" anchor="ctr">
            <a:normAutofit/>
          </a:bodyPr>
          <a:lstStyle>
            <a:lvl1pPr marL="0" indent="0" algn="ctr">
              <a:buNone/>
              <a:defRPr sz="700" b="0" i="1" baseline="0">
                <a:solidFill>
                  <a:schemeClr val="bg2">
                    <a:lumMod val="75000"/>
                  </a:schemeClr>
                </a:solidFill>
                <a:latin typeface="+mj-lt"/>
              </a:defRPr>
            </a:lvl1pPr>
          </a:lstStyle>
          <a:p>
            <a:r>
              <a:rPr lang="nl-NL"/>
              <a:t>Klik op onderstaand pictogram</a:t>
            </a:r>
            <a:br>
              <a:rPr lang="nl-NL"/>
            </a:br>
            <a:r>
              <a:rPr lang="nl-NL"/>
              <a:t>om een klantlogo in te voegen</a:t>
            </a:r>
          </a:p>
        </p:txBody>
      </p:sp>
    </p:spTree>
    <p:extLst>
      <p:ext uri="{BB962C8B-B14F-4D97-AF65-F5344CB8AC3E}">
        <p14:creationId xmlns:p14="http://schemas.microsoft.com/office/powerpoint/2010/main" val="3933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luiting dia #1">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87" name="Tijdelijke aanduiding voor afbeelding 12">
            <a:extLst>
              <a:ext uri="{FF2B5EF4-FFF2-40B4-BE49-F238E27FC236}">
                <a16:creationId xmlns:a16="http://schemas.microsoft.com/office/drawing/2014/main" id="{93EE9F20-F9B5-42AF-9F9C-BB704AB0F4C9}"/>
              </a:ext>
            </a:extLst>
          </p:cNvPr>
          <p:cNvSpPr>
            <a:spLocks noGrp="1"/>
          </p:cNvSpPr>
          <p:nvPr>
            <p:ph type="pic" sz="quarter" idx="14" hasCustomPrompt="1"/>
          </p:nvPr>
        </p:nvSpPr>
        <p:spPr>
          <a:xfrm>
            <a:off x="0" y="1"/>
            <a:ext cx="12191779" cy="5693492"/>
          </a:xfrm>
          <a:noFill/>
        </p:spPr>
        <p:txBody>
          <a:bodyPr lIns="0" tIns="2700000" anchor="t" anchorCtr="0">
            <a:normAutofit/>
          </a:bodyPr>
          <a:lstStyle>
            <a:lvl1pPr marL="0" indent="0" algn="ctr">
              <a:buNone/>
              <a:defRPr sz="1200" b="1" baseline="0">
                <a:solidFill>
                  <a:schemeClr val="accent1">
                    <a:lumMod val="40000"/>
                    <a:lumOff val="60000"/>
                  </a:schemeClr>
                </a:solidFill>
              </a:defRPr>
            </a:lvl1pPr>
          </a:lstStyle>
          <a:p>
            <a:r>
              <a:rPr lang="nl-NL"/>
              <a:t>Klik op het pictogram hierboven</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A79360F3-16B1-4AC0-A98E-63BCE8CAC8E1}"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83" name="Tijdelijke aanduiding voor tekst 7">
            <a:extLst>
              <a:ext uri="{FF2B5EF4-FFF2-40B4-BE49-F238E27FC236}">
                <a16:creationId xmlns:a16="http://schemas.microsoft.com/office/drawing/2014/main" id="{8B2D7991-539C-4166-AB7A-D68CF1CAB111}"/>
              </a:ext>
            </a:extLst>
          </p:cNvPr>
          <p:cNvSpPr>
            <a:spLocks noGrp="1"/>
          </p:cNvSpPr>
          <p:nvPr>
            <p:ph type="body" sz="quarter" idx="22" hasCustomPrompt="1"/>
          </p:nvPr>
        </p:nvSpPr>
        <p:spPr>
          <a:xfrm>
            <a:off x="0" y="5693494"/>
            <a:ext cx="12192000" cy="1164505"/>
          </a:xfrm>
          <a:prstGeom prst="roundRect">
            <a:avLst>
              <a:gd name="adj" fmla="val 0"/>
            </a:avLst>
          </a:prstGeom>
          <a:solidFill>
            <a:schemeClr val="bg1"/>
          </a:solidFill>
          <a:ln>
            <a:noFill/>
          </a:ln>
        </p:spPr>
        <p:txBody>
          <a:bodyPr tIns="108000" rIns="0"/>
          <a:lstStyle>
            <a:lvl1pPr marL="0" indent="0" algn="ctr">
              <a:buNone/>
              <a:defRPr sz="700">
                <a:solidFill>
                  <a:schemeClr val="tx2">
                    <a:lumMod val="60000"/>
                    <a:lumOff val="40000"/>
                  </a:schemeClr>
                </a:solidFill>
              </a:defRPr>
            </a:lvl1pPr>
          </a:lstStyle>
          <a:p>
            <a:pPr lvl="0"/>
            <a:r>
              <a:rPr lang="nl-NL"/>
              <a:t>Dit venster niet verwijderen s.v.p.</a:t>
            </a:r>
            <a:endParaRPr lang="en-US"/>
          </a:p>
        </p:txBody>
      </p:sp>
      <p:sp>
        <p:nvSpPr>
          <p:cNvPr id="85" name="Tijdelijke aanduiding voor tekst 412">
            <a:extLst>
              <a:ext uri="{FF2B5EF4-FFF2-40B4-BE49-F238E27FC236}">
                <a16:creationId xmlns:a16="http://schemas.microsoft.com/office/drawing/2014/main" id="{95A718C5-CD62-4FFD-88E7-36654B191943}"/>
              </a:ext>
            </a:extLst>
          </p:cNvPr>
          <p:cNvSpPr>
            <a:spLocks noGrp="1"/>
          </p:cNvSpPr>
          <p:nvPr>
            <p:ph type="body" sz="quarter" idx="53" hasCustomPrompt="1"/>
          </p:nvPr>
        </p:nvSpPr>
        <p:spPr>
          <a:xfrm>
            <a:off x="444501" y="6351282"/>
            <a:ext cx="8656970" cy="198372"/>
          </a:xfrm>
        </p:spPr>
        <p:txBody>
          <a:bodyPr anchor="t">
            <a:normAutofit/>
          </a:bodyPr>
          <a:lstStyle>
            <a:lvl1pPr marL="0" indent="0" algn="l">
              <a:lnSpc>
                <a:spcPct val="90000"/>
              </a:lnSpc>
              <a:spcBef>
                <a:spcPts val="0"/>
              </a:spcBef>
              <a:spcAft>
                <a:spcPts val="0"/>
              </a:spcAft>
              <a:buNone/>
              <a:defRPr sz="1400" b="0">
                <a:solidFill>
                  <a:schemeClr val="accent1"/>
                </a:solidFill>
                <a:latin typeface="+mj-lt"/>
              </a:defRPr>
            </a:lvl1pPr>
          </a:lstStyle>
          <a:p>
            <a:pPr lvl="0"/>
            <a:r>
              <a:rPr lang="nl-NL"/>
              <a:t>Plaats hier de subtitel</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5934622"/>
            <a:ext cx="8661695" cy="388904"/>
          </a:xfrm>
          <a:prstGeom prst="rect">
            <a:avLst/>
          </a:prstGeom>
        </p:spPr>
        <p:txBody>
          <a:bodyPr anchor="b"/>
          <a:lstStyle>
            <a:lvl1pPr algn="l">
              <a:defRPr sz="2400">
                <a:solidFill>
                  <a:schemeClr val="accent1"/>
                </a:solidFill>
              </a:defRPr>
            </a:lvl1pPr>
          </a:lstStyle>
          <a:p>
            <a:r>
              <a:rPr lang="nl-NL" noProof="0"/>
              <a:t>Plaats hier de titel van de afsluiting van max. 1 regel</a:t>
            </a:r>
            <a:endParaRPr lang="nl-NL"/>
          </a:p>
        </p:txBody>
      </p:sp>
      <p:sp>
        <p:nvSpPr>
          <p:cNvPr id="19" name="Tijdelijke aanduiding voor tekst 18">
            <a:extLst>
              <a:ext uri="{FF2B5EF4-FFF2-40B4-BE49-F238E27FC236}">
                <a16:creationId xmlns:a16="http://schemas.microsoft.com/office/drawing/2014/main" id="{334DE3EB-8788-4F1F-BD00-8E698912AB7F}"/>
              </a:ext>
            </a:extLst>
          </p:cNvPr>
          <p:cNvSpPr>
            <a:spLocks noGrp="1"/>
          </p:cNvSpPr>
          <p:nvPr>
            <p:ph type="body" sz="quarter" idx="55" hasCustomPrompt="1"/>
          </p:nvPr>
        </p:nvSpPr>
        <p:spPr>
          <a:xfrm>
            <a:off x="10184296" y="5949227"/>
            <a:ext cx="1554118" cy="268561"/>
          </a:xfrm>
          <a:blipFill>
            <a:blip r:embed="rId2"/>
            <a:stretch>
              <a:fillRect/>
            </a:stretch>
          </a:blipFill>
        </p:spPr>
        <p:txBody>
          <a:bodyPr/>
          <a:lstStyle>
            <a:lvl1pPr marL="0" indent="0" algn="ctr">
              <a:buNone/>
              <a:defRPr sz="100">
                <a:solidFill>
                  <a:schemeClr val="bg1"/>
                </a:solidFill>
              </a:defRPr>
            </a:lvl1pPr>
          </a:lstStyle>
          <a:p>
            <a:pPr lvl="0"/>
            <a:r>
              <a:rPr lang="nl-NL"/>
              <a:t> </a:t>
            </a:r>
          </a:p>
        </p:txBody>
      </p:sp>
      <p:sp>
        <p:nvSpPr>
          <p:cNvPr id="21" name="Tijdelijke aanduiding voor afbeelding 12">
            <a:extLst>
              <a:ext uri="{FF2B5EF4-FFF2-40B4-BE49-F238E27FC236}">
                <a16:creationId xmlns:a16="http://schemas.microsoft.com/office/drawing/2014/main" id="{7246EC51-80C4-4B3E-92A2-B0A8751208CF}"/>
              </a:ext>
            </a:extLst>
          </p:cNvPr>
          <p:cNvSpPr>
            <a:spLocks noGrp="1"/>
          </p:cNvSpPr>
          <p:nvPr>
            <p:ph type="pic" sz="quarter" idx="56" hasCustomPrompt="1"/>
          </p:nvPr>
        </p:nvSpPr>
        <p:spPr>
          <a:xfrm>
            <a:off x="10184296" y="6337326"/>
            <a:ext cx="1554118" cy="283228"/>
          </a:xfrm>
          <a:solidFill>
            <a:schemeClr val="bg1"/>
          </a:solidFill>
        </p:spPr>
        <p:txBody>
          <a:bodyPr tIns="0" anchor="ctr">
            <a:normAutofit/>
          </a:bodyPr>
          <a:lstStyle>
            <a:lvl1pPr marL="0" indent="0" algn="ctr">
              <a:buNone/>
              <a:defRPr sz="700" b="0" i="1" baseline="0">
                <a:solidFill>
                  <a:schemeClr val="bg2">
                    <a:lumMod val="75000"/>
                  </a:schemeClr>
                </a:solidFill>
                <a:latin typeface="+mj-lt"/>
              </a:defRPr>
            </a:lvl1pPr>
          </a:lstStyle>
          <a:p>
            <a:r>
              <a:rPr lang="nl-NL"/>
              <a:t>Klik op onderstaand pictogram</a:t>
            </a:r>
            <a:br>
              <a:rPr lang="nl-NL"/>
            </a:br>
            <a:r>
              <a:rPr lang="nl-NL"/>
              <a:t>om een klantlogo in te voegen</a:t>
            </a:r>
          </a:p>
        </p:txBody>
      </p:sp>
    </p:spTree>
    <p:extLst>
      <p:ext uri="{BB962C8B-B14F-4D97-AF65-F5344CB8AC3E}">
        <p14:creationId xmlns:p14="http://schemas.microsoft.com/office/powerpoint/2010/main" val="640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sluiting dia N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1F318580-147C-41C0-B27A-5CAF7635379D}"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21036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fsluiting dia  UK">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1F318580-147C-41C0-B27A-5CAF7635379D}"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ekstvak 12">
            <a:extLst>
              <a:ext uri="{FF2B5EF4-FFF2-40B4-BE49-F238E27FC236}">
                <a16:creationId xmlns:a16="http://schemas.microsoft.com/office/drawing/2014/main" id="{F7820A8D-7392-46E7-B27D-3A60E72C6320}"/>
              </a:ext>
            </a:extLst>
          </p:cNvPr>
          <p:cNvSpPr txBox="1"/>
          <p:nvPr userDrawn="1"/>
        </p:nvSpPr>
        <p:spPr>
          <a:xfrm>
            <a:off x="2321943" y="5481495"/>
            <a:ext cx="6865189" cy="916903"/>
          </a:xfrm>
          <a:prstGeom prst="rect">
            <a:avLst/>
          </a:prstGeom>
          <a:noFill/>
        </p:spPr>
        <p:txBody>
          <a:bodyPr wrap="square" lIns="0" tIns="0" rIns="0" bIns="0" rtlCol="0">
            <a:noAutofit/>
          </a:bodyPr>
          <a:lstStyle/>
          <a:p>
            <a:pPr algn="ctr"/>
            <a:r>
              <a:rPr lang="nl-NL" sz="1000">
                <a:solidFill>
                  <a:schemeClr val="bg1"/>
                </a:solidFill>
              </a:rPr>
              <a:t>© </a:t>
            </a:r>
            <a:fld id="{B49BE6BA-4099-48A6-8476-20552574E95E}" type="datetime4">
              <a:rPr kumimoji="0" lang="en-GB" sz="1000" b="0" i="0" u="none" strike="noStrike" kern="1200" cap="none" spc="0" normalizeH="0" smtClean="0">
                <a:ln>
                  <a:noFill/>
                </a:ln>
                <a:solidFill>
                  <a:schemeClr val="bg1"/>
                </a:solidFill>
                <a:effectLst/>
                <a:uLnTx/>
                <a:uFillTx/>
                <a:latin typeface="Arial" pitchFamily="34" charset="0"/>
                <a:cs typeface="Arial" pitchFamily="34" charset="0"/>
              </a:rPr>
              <a:pPr algn="ctr"/>
              <a:t>06 December 2022</a:t>
            </a:fld>
            <a:r>
              <a:rPr kumimoji="0" lang="en-GB" sz="1000" b="0" i="0" u="none" strike="noStrike" kern="1200" cap="none" spc="0" normalizeH="0">
                <a:ln>
                  <a:noFill/>
                </a:ln>
                <a:solidFill>
                  <a:schemeClr val="bg1"/>
                </a:solidFill>
                <a:effectLst/>
                <a:uLnTx/>
                <a:uFillTx/>
                <a:latin typeface="Arial" pitchFamily="34" charset="0"/>
                <a:cs typeface="Arial" pitchFamily="34" charset="0"/>
              </a:rPr>
              <a:t>, </a:t>
            </a:r>
            <a:r>
              <a:rPr lang="nl-NL" sz="1000">
                <a:solidFill>
                  <a:schemeClr val="bg1"/>
                </a:solidFill>
              </a:rPr>
              <a:t>USP Marketing Consultancy B.V.</a:t>
            </a:r>
          </a:p>
          <a:p>
            <a:pPr algn="ctr"/>
            <a:endParaRPr lang="nl-NL" sz="1000">
              <a:solidFill>
                <a:schemeClr val="bg1"/>
              </a:solidFill>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GB" sz="1000" b="0" i="0" u="none" strike="noStrike" kern="1200" cap="none" spc="0" normalizeH="0" baseline="0">
              <a:ln>
                <a:noFill/>
              </a:ln>
              <a:solidFill>
                <a:schemeClr val="bg1"/>
              </a:solidFill>
              <a:effectLst/>
              <a:uLnTx/>
              <a:uFillTx/>
              <a:latin typeface="Arial" pitchFamily="34" charset="0"/>
              <a:cs typeface="Arial" pitchFamily="34" charset="0"/>
            </a:endParaRPr>
          </a:p>
          <a:p>
            <a:pPr algn="ctr"/>
            <a:r>
              <a:rPr lang="en-GB" sz="1000">
                <a:solidFill>
                  <a:schemeClr val="bg1"/>
                </a:solidFill>
                <a:latin typeface="Arial" pitchFamily="34" charset="0"/>
                <a:cs typeface="Arial" pitchFamily="34" charset="0"/>
              </a:rPr>
              <a:t>The information in this publication is strictly confidential and all relevant copyrights, database rights and other (intellectual) </a:t>
            </a:r>
          </a:p>
          <a:p>
            <a:pPr algn="ctr"/>
            <a:r>
              <a:rPr lang="en-GB" sz="1000">
                <a:solidFill>
                  <a:schemeClr val="bg1"/>
                </a:solidFill>
                <a:latin typeface="Arial" pitchFamily="34" charset="0"/>
                <a:cs typeface="Arial" pitchFamily="34" charset="0"/>
              </a:rPr>
              <a:t>property rights are explicitly reserved. No part of this publication may be reproduced and/or published without the prior </a:t>
            </a:r>
          </a:p>
          <a:p>
            <a:pPr algn="ctr"/>
            <a:r>
              <a:rPr lang="en-GB" sz="1000">
                <a:solidFill>
                  <a:schemeClr val="bg1"/>
                </a:solidFill>
                <a:latin typeface="Arial" pitchFamily="34" charset="0"/>
                <a:cs typeface="Arial" pitchFamily="34" charset="0"/>
              </a:rPr>
              <a:t>written permission of USP Marketing Consultancy B.V.</a:t>
            </a:r>
            <a:endParaRPr lang="en-GB" sz="3600">
              <a:solidFill>
                <a:schemeClr val="bg1"/>
              </a:solidFill>
            </a:endParaRPr>
          </a:p>
        </p:txBody>
      </p:sp>
    </p:spTree>
    <p:extLst>
      <p:ext uri="{BB962C8B-B14F-4D97-AF65-F5344CB8AC3E}">
        <p14:creationId xmlns:p14="http://schemas.microsoft.com/office/powerpoint/2010/main" val="310314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liner - emtpy slide">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fld id="{7AD0FE45-509C-4BDF-9EDE-64426F8DF3D2}" type="slidenum">
              <a:rPr lang="nl-NL" smtClean="0"/>
              <a:t>‹#›</a:t>
            </a:fld>
            <a:endParaRPr lang="nl-NL"/>
          </a:p>
        </p:txBody>
      </p:sp>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10793770" cy="488950"/>
          </a:xfrm>
        </p:spPr>
        <p:txBody>
          <a:bodyPr anchor="ctr"/>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
        <p:nvSpPr>
          <p:cNvPr id="4" name="Tijdelijke aanduiding voor dianummer 4">
            <a:extLst>
              <a:ext uri="{FF2B5EF4-FFF2-40B4-BE49-F238E27FC236}">
                <a16:creationId xmlns:a16="http://schemas.microsoft.com/office/drawing/2014/main" id="{C8C57EF4-9794-4902-8E8D-2401B7228338}"/>
              </a:ext>
            </a:extLst>
          </p:cNvPr>
          <p:cNvSpPr txBox="1">
            <a:spLocks/>
          </p:cNvSpPr>
          <p:nvPr userDrawn="1"/>
        </p:nvSpPr>
        <p:spPr>
          <a:xfrm>
            <a:off x="36027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European Home Improvement Monitor Q3 2022 | Page </a:t>
            </a:r>
            <a:fld id="{0E7476D2-0896-4839-9387-ABF8745D58E4}" type="slidenum">
              <a:rPr lang="en-GB" sz="800" smtClean="0"/>
              <a:pPr/>
              <a:t>‹#›</a:t>
            </a:fld>
            <a:endParaRPr lang="en-GB" sz="800"/>
          </a:p>
        </p:txBody>
      </p:sp>
    </p:spTree>
    <p:extLst>
      <p:ext uri="{BB962C8B-B14F-4D97-AF65-F5344CB8AC3E}">
        <p14:creationId xmlns:p14="http://schemas.microsoft.com/office/powerpoint/2010/main" val="362867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fsluiting dia red UK">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solidFill>
            <a:srgbClr val="0A5D7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5905" y="-416480"/>
            <a:ext cx="3140242" cy="324000"/>
          </a:xfrm>
          <a:prstGeom prst="rect">
            <a:avLst/>
          </a:prstGeom>
          <a:noFill/>
        </p:spPr>
        <p:txBody>
          <a:bodyPr wrap="none" lIns="144000" tIns="144000" rIns="144000" bIns="144000" rtlCol="0" anchor="ctr">
            <a:noAutofit/>
          </a:bodyPr>
          <a:lstStyle/>
          <a:p>
            <a:pPr algn="ctr"/>
            <a:r>
              <a:rPr lang="nl-NL" sz="1200" b="0" cap="all" spc="50" baseline="0" err="1">
                <a:solidFill>
                  <a:schemeClr val="accent2"/>
                </a:solidFill>
                <a:latin typeface="+mn-lt"/>
                <a:cs typeface="Calibri" panose="020F0502020204030204" pitchFamily="34" charset="0"/>
              </a:rPr>
              <a:t>AfSluiting</a:t>
            </a:r>
            <a:r>
              <a:rPr lang="nl-NL" sz="1200" b="0" cap="all" spc="50" baseline="0">
                <a:solidFill>
                  <a:schemeClr val="accent2"/>
                </a:solidFill>
                <a:latin typeface="+mn-lt"/>
                <a:cs typeface="Calibri" panose="020F0502020204030204" pitchFamily="34" charset="0"/>
              </a:rPr>
              <a:t> dia #2</a:t>
            </a:r>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ekstvak 12">
            <a:extLst>
              <a:ext uri="{FF2B5EF4-FFF2-40B4-BE49-F238E27FC236}">
                <a16:creationId xmlns:a16="http://schemas.microsoft.com/office/drawing/2014/main" id="{74017F25-175F-44A1-960A-4976947FC8BB}"/>
              </a:ext>
            </a:extLst>
          </p:cNvPr>
          <p:cNvSpPr txBox="1"/>
          <p:nvPr userDrawn="1"/>
        </p:nvSpPr>
        <p:spPr>
          <a:xfrm>
            <a:off x="2321943" y="5481495"/>
            <a:ext cx="6865189" cy="916903"/>
          </a:xfrm>
          <a:prstGeom prst="rect">
            <a:avLst/>
          </a:prstGeom>
          <a:noFill/>
        </p:spPr>
        <p:txBody>
          <a:bodyPr wrap="square" lIns="0" tIns="0" rIns="0" bIns="0" rtlCol="0">
            <a:noAutofit/>
          </a:bodyPr>
          <a:lstStyle/>
          <a:p>
            <a:pPr algn="ctr"/>
            <a:r>
              <a:rPr lang="nl-NL" sz="1000">
                <a:solidFill>
                  <a:schemeClr val="bg1"/>
                </a:solidFill>
              </a:rPr>
              <a:t>© </a:t>
            </a:r>
            <a:fld id="{B49BE6BA-4099-48A6-8476-20552574E95E}" type="datetime4">
              <a:rPr kumimoji="0" lang="en-GB" sz="1000" b="0" i="0" u="none" strike="noStrike" kern="1200" cap="none" spc="0" normalizeH="0" smtClean="0">
                <a:ln>
                  <a:noFill/>
                </a:ln>
                <a:solidFill>
                  <a:schemeClr val="bg1"/>
                </a:solidFill>
                <a:effectLst/>
                <a:uLnTx/>
                <a:uFillTx/>
                <a:latin typeface="Arial" pitchFamily="34" charset="0"/>
                <a:cs typeface="Arial" pitchFamily="34" charset="0"/>
              </a:rPr>
              <a:pPr algn="ctr"/>
              <a:t>06 December 2022</a:t>
            </a:fld>
            <a:r>
              <a:rPr kumimoji="0" lang="en-GB" sz="1000" b="0" i="0" u="none" strike="noStrike" kern="1200" cap="none" spc="0" normalizeH="0">
                <a:ln>
                  <a:noFill/>
                </a:ln>
                <a:solidFill>
                  <a:schemeClr val="bg1"/>
                </a:solidFill>
                <a:effectLst/>
                <a:uLnTx/>
                <a:uFillTx/>
                <a:latin typeface="Arial" pitchFamily="34" charset="0"/>
                <a:cs typeface="Arial" pitchFamily="34" charset="0"/>
              </a:rPr>
              <a:t>, </a:t>
            </a:r>
            <a:r>
              <a:rPr lang="nl-NL" sz="1000">
                <a:solidFill>
                  <a:schemeClr val="bg1"/>
                </a:solidFill>
              </a:rPr>
              <a:t>USP Marketing Consultancy B.V.</a:t>
            </a:r>
          </a:p>
          <a:p>
            <a:pPr algn="ctr"/>
            <a:endParaRPr lang="nl-NL" sz="1000">
              <a:solidFill>
                <a:schemeClr val="bg1"/>
              </a:solidFill>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GB" sz="1000" b="0" i="0" u="none" strike="noStrike" kern="1200" cap="none" spc="0" normalizeH="0" baseline="0">
              <a:ln>
                <a:noFill/>
              </a:ln>
              <a:solidFill>
                <a:schemeClr val="bg1"/>
              </a:solidFill>
              <a:effectLst/>
              <a:uLnTx/>
              <a:uFillTx/>
              <a:latin typeface="Arial" pitchFamily="34" charset="0"/>
              <a:cs typeface="Arial" pitchFamily="34" charset="0"/>
            </a:endParaRPr>
          </a:p>
          <a:p>
            <a:pPr algn="ctr"/>
            <a:r>
              <a:rPr lang="en-GB" sz="1000">
                <a:solidFill>
                  <a:schemeClr val="bg1"/>
                </a:solidFill>
                <a:latin typeface="Arial" pitchFamily="34" charset="0"/>
                <a:cs typeface="Arial" pitchFamily="34" charset="0"/>
              </a:rPr>
              <a:t>The information in this publication is strictly confidential and all relevant copyrights, database rights and other (intellectual) </a:t>
            </a:r>
          </a:p>
          <a:p>
            <a:pPr algn="ctr"/>
            <a:r>
              <a:rPr lang="en-GB" sz="1000">
                <a:solidFill>
                  <a:schemeClr val="bg1"/>
                </a:solidFill>
                <a:latin typeface="Arial" pitchFamily="34" charset="0"/>
                <a:cs typeface="Arial" pitchFamily="34" charset="0"/>
              </a:rPr>
              <a:t>property rights are explicitly reserved. No part of this publication may be reproduced and/or published without the prior </a:t>
            </a:r>
          </a:p>
          <a:p>
            <a:pPr algn="ctr"/>
            <a:r>
              <a:rPr lang="en-GB" sz="1000">
                <a:solidFill>
                  <a:schemeClr val="bg1"/>
                </a:solidFill>
                <a:latin typeface="Arial" pitchFamily="34" charset="0"/>
                <a:cs typeface="Arial" pitchFamily="34" charset="0"/>
              </a:rPr>
              <a:t>written permission of USP Marketing Consultancy B.V.</a:t>
            </a:r>
            <a:endParaRPr lang="en-GB" sz="3600">
              <a:solidFill>
                <a:schemeClr val="bg1"/>
              </a:solidFill>
            </a:endParaRPr>
          </a:p>
        </p:txBody>
      </p:sp>
    </p:spTree>
    <p:extLst>
      <p:ext uri="{BB962C8B-B14F-4D97-AF65-F5344CB8AC3E}">
        <p14:creationId xmlns:p14="http://schemas.microsoft.com/office/powerpoint/2010/main" val="32860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8261327-156B-4D05-90F2-29542A4617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11" name="Freeform 5">
            <a:extLst>
              <a:ext uri="{FF2B5EF4-FFF2-40B4-BE49-F238E27FC236}">
                <a16:creationId xmlns:a16="http://schemas.microsoft.com/office/drawing/2014/main" id="{BA7B0CDD-12F6-4EC3-9143-4612E3136B50}"/>
              </a:ext>
            </a:extLst>
          </p:cNvPr>
          <p:cNvSpPr>
            <a:spLocks/>
          </p:cNvSpPr>
          <p:nvPr userDrawn="1"/>
        </p:nvSpPr>
        <p:spPr bwMode="auto">
          <a:xfrm>
            <a:off x="1998663" y="2690813"/>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a:extLst>
              <a:ext uri="{FF2B5EF4-FFF2-40B4-BE49-F238E27FC236}">
                <a16:creationId xmlns:a16="http://schemas.microsoft.com/office/drawing/2014/main" id="{02963765-F9DC-445A-9F82-D5356215697C}"/>
              </a:ext>
            </a:extLst>
          </p:cNvPr>
          <p:cNvSpPr>
            <a:spLocks/>
          </p:cNvSpPr>
          <p:nvPr userDrawn="1"/>
        </p:nvSpPr>
        <p:spPr bwMode="auto">
          <a:xfrm>
            <a:off x="3019426" y="2651125"/>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a:extLst>
              <a:ext uri="{FF2B5EF4-FFF2-40B4-BE49-F238E27FC236}">
                <a16:creationId xmlns:a16="http://schemas.microsoft.com/office/drawing/2014/main" id="{87983CBD-AAE8-48BC-9914-A597617E816D}"/>
              </a:ext>
            </a:extLst>
          </p:cNvPr>
          <p:cNvSpPr>
            <a:spLocks noEditPoints="1"/>
          </p:cNvSpPr>
          <p:nvPr userDrawn="1"/>
        </p:nvSpPr>
        <p:spPr bwMode="auto">
          <a:xfrm>
            <a:off x="4068763" y="2690813"/>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Oval 8">
            <a:extLst>
              <a:ext uri="{FF2B5EF4-FFF2-40B4-BE49-F238E27FC236}">
                <a16:creationId xmlns:a16="http://schemas.microsoft.com/office/drawing/2014/main" id="{F875E9D4-3F6D-43E9-BF83-DAF4F8910B9A}"/>
              </a:ext>
            </a:extLst>
          </p:cNvPr>
          <p:cNvSpPr>
            <a:spLocks noChangeArrowheads="1"/>
          </p:cNvSpPr>
          <p:nvPr userDrawn="1"/>
        </p:nvSpPr>
        <p:spPr bwMode="auto">
          <a:xfrm>
            <a:off x="3298826" y="3608388"/>
            <a:ext cx="328613" cy="330200"/>
          </a:xfrm>
          <a:prstGeom prst="ellipse">
            <a:avLst/>
          </a:prstGeom>
          <a:solidFill>
            <a:srgbClr val="CD17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9">
            <a:extLst>
              <a:ext uri="{FF2B5EF4-FFF2-40B4-BE49-F238E27FC236}">
                <a16:creationId xmlns:a16="http://schemas.microsoft.com/office/drawing/2014/main" id="{E3E44651-AA53-49AE-A027-3D5073A1F2E0}"/>
              </a:ext>
            </a:extLst>
          </p:cNvPr>
          <p:cNvSpPr>
            <a:spLocks noEditPoints="1"/>
          </p:cNvSpPr>
          <p:nvPr userDrawn="1"/>
        </p:nvSpPr>
        <p:spPr bwMode="auto">
          <a:xfrm>
            <a:off x="5262563" y="3216275"/>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rgbClr val="CD17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Rechthoek 15">
            <a:extLst>
              <a:ext uri="{FF2B5EF4-FFF2-40B4-BE49-F238E27FC236}">
                <a16:creationId xmlns:a16="http://schemas.microsoft.com/office/drawing/2014/main" id="{98901D6D-284C-48AC-A74A-69DAEE7083CE}"/>
              </a:ext>
            </a:extLst>
          </p:cNvPr>
          <p:cNvSpPr/>
          <p:nvPr userDrawn="1"/>
        </p:nvSpPr>
        <p:spPr>
          <a:xfrm>
            <a:off x="2863516" y="0"/>
            <a:ext cx="1191126" cy="244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17" name="Rechthoek 16">
            <a:extLst>
              <a:ext uri="{FF2B5EF4-FFF2-40B4-BE49-F238E27FC236}">
                <a16:creationId xmlns:a16="http://schemas.microsoft.com/office/drawing/2014/main" id="{B5715FF9-99FA-4CA9-8021-BF0B4A04901E}"/>
              </a:ext>
            </a:extLst>
          </p:cNvPr>
          <p:cNvSpPr/>
          <p:nvPr userDrawn="1"/>
        </p:nvSpPr>
        <p:spPr>
          <a:xfrm>
            <a:off x="1564105" y="4379495"/>
            <a:ext cx="3789948" cy="247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Tree>
    <p:extLst>
      <p:ext uri="{BB962C8B-B14F-4D97-AF65-F5344CB8AC3E}">
        <p14:creationId xmlns:p14="http://schemas.microsoft.com/office/powerpoint/2010/main" val="330977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15B13D04-5F85-4E84-8D68-35489BD2B743}"/>
              </a:ext>
            </a:extLst>
          </p:cNvPr>
          <p:cNvSpPr/>
          <p:nvPr userDrawn="1"/>
        </p:nvSpPr>
        <p:spPr>
          <a:xfrm>
            <a:off x="0" y="5689238"/>
            <a:ext cx="12192000" cy="1164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5716037"/>
          </a:xfrm>
          <a:prstGeom prst="rect">
            <a:avLst/>
          </a:prstGeom>
          <a:solidFill>
            <a:srgbClr val="0A5D7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87" name="Tijdelijke aanduiding voor afbeelding 12">
            <a:extLst>
              <a:ext uri="{FF2B5EF4-FFF2-40B4-BE49-F238E27FC236}">
                <a16:creationId xmlns:a16="http://schemas.microsoft.com/office/drawing/2014/main" id="{93EE9F20-F9B5-42AF-9F9C-BB704AB0F4C9}"/>
              </a:ext>
            </a:extLst>
          </p:cNvPr>
          <p:cNvSpPr>
            <a:spLocks noGrp="1"/>
          </p:cNvSpPr>
          <p:nvPr>
            <p:ph type="pic" sz="quarter" idx="14"/>
          </p:nvPr>
        </p:nvSpPr>
        <p:spPr>
          <a:xfrm>
            <a:off x="221" y="-4254"/>
            <a:ext cx="12191779" cy="5693492"/>
          </a:xfrm>
          <a:prstGeom prst="rect">
            <a:avLst/>
          </a:prstGeom>
          <a:noFill/>
          <a:ln>
            <a:solidFill>
              <a:srgbClr val="0A5D7A"/>
            </a:solidFill>
          </a:ln>
        </p:spPr>
        <p:txBody>
          <a:bodyPr lIns="0" tIns="2700000" anchor="t" anchorCtr="0">
            <a:normAutofit/>
          </a:bodyPr>
          <a:lstStyle>
            <a:lvl1pPr marL="0" indent="0" algn="ctr">
              <a:buNone/>
              <a:defRPr sz="1200" b="1" baseline="0">
                <a:solidFill>
                  <a:schemeClr val="accent1">
                    <a:lumMod val="40000"/>
                    <a:lumOff val="60000"/>
                  </a:schemeClr>
                </a:solidFill>
              </a:defRPr>
            </a:lvl1pPr>
          </a:lstStyle>
          <a:p>
            <a:r>
              <a:rPr lang="en-US"/>
              <a:t>Click icon to add picture</a:t>
            </a:r>
            <a:endParaRPr lang="nl-NL"/>
          </a:p>
        </p:txBody>
      </p:sp>
      <p:sp>
        <p:nvSpPr>
          <p:cNvPr id="85" name="Tijdelijke aanduiding voor tekst 412">
            <a:extLst>
              <a:ext uri="{FF2B5EF4-FFF2-40B4-BE49-F238E27FC236}">
                <a16:creationId xmlns:a16="http://schemas.microsoft.com/office/drawing/2014/main" id="{95A718C5-CD62-4FFD-88E7-36654B191943}"/>
              </a:ext>
            </a:extLst>
          </p:cNvPr>
          <p:cNvSpPr>
            <a:spLocks noGrp="1"/>
          </p:cNvSpPr>
          <p:nvPr>
            <p:ph type="body" sz="quarter" idx="53" hasCustomPrompt="1"/>
          </p:nvPr>
        </p:nvSpPr>
        <p:spPr>
          <a:xfrm>
            <a:off x="444501" y="6351282"/>
            <a:ext cx="5651499" cy="269272"/>
          </a:xfrm>
          <a:prstGeom prst="rect">
            <a:avLst/>
          </a:prstGeom>
        </p:spPr>
        <p:txBody>
          <a:bodyPr anchor="t">
            <a:normAutofit/>
          </a:bodyPr>
          <a:lstStyle>
            <a:lvl1pPr marL="0" indent="0" algn="l">
              <a:lnSpc>
                <a:spcPct val="90000"/>
              </a:lnSpc>
              <a:spcBef>
                <a:spcPts val="0"/>
              </a:spcBef>
              <a:spcAft>
                <a:spcPts val="0"/>
              </a:spcAft>
              <a:buNone/>
              <a:defRPr sz="1400" b="0">
                <a:solidFill>
                  <a:srgbClr val="4A4A49"/>
                </a:solidFill>
                <a:latin typeface="+mj-lt"/>
              </a:defRPr>
            </a:lvl1pPr>
          </a:lstStyle>
          <a:p>
            <a:pPr lvl="0"/>
            <a:r>
              <a:rPr lang="nl-NL"/>
              <a:t>Projectteam</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5934622"/>
            <a:ext cx="7870825" cy="388904"/>
          </a:xfrm>
          <a:prstGeom prst="rect">
            <a:avLst/>
          </a:prstGeom>
        </p:spPr>
        <p:txBody>
          <a:bodyPr anchor="b"/>
          <a:lstStyle>
            <a:lvl1pPr algn="l">
              <a:defRPr sz="2400">
                <a:solidFill>
                  <a:srgbClr val="4A4A49"/>
                </a:solidFill>
              </a:defRPr>
            </a:lvl1pPr>
          </a:lstStyle>
          <a:p>
            <a:r>
              <a:rPr lang="en-GB" noProof="0"/>
              <a:t>Report &lt;</a:t>
            </a:r>
            <a:r>
              <a:rPr lang="en-GB" noProof="0" err="1"/>
              <a:t>projectnaam</a:t>
            </a:r>
            <a:r>
              <a:rPr lang="en-GB" noProof="0"/>
              <a:t>&gt;</a:t>
            </a:r>
          </a:p>
        </p:txBody>
      </p:sp>
      <p:sp>
        <p:nvSpPr>
          <p:cNvPr id="19" name="Tijdelijke aanduiding voor tekst 18">
            <a:extLst>
              <a:ext uri="{FF2B5EF4-FFF2-40B4-BE49-F238E27FC236}">
                <a16:creationId xmlns:a16="http://schemas.microsoft.com/office/drawing/2014/main" id="{334DE3EB-8788-4F1F-BD00-8E698912AB7F}"/>
              </a:ext>
            </a:extLst>
          </p:cNvPr>
          <p:cNvSpPr>
            <a:spLocks noGrp="1"/>
          </p:cNvSpPr>
          <p:nvPr>
            <p:ph type="body" sz="quarter" idx="55" hasCustomPrompt="1"/>
          </p:nvPr>
        </p:nvSpPr>
        <p:spPr>
          <a:xfrm>
            <a:off x="10268255" y="6148716"/>
            <a:ext cx="1554118" cy="268561"/>
          </a:xfrm>
          <a:prstGeom prst="rect">
            <a:avLst/>
          </a:prstGeom>
          <a:blipFill>
            <a:blip r:embed="rId2"/>
            <a:stretch>
              <a:fillRect/>
            </a:stretch>
          </a:blipFill>
        </p:spPr>
        <p:txBody>
          <a:bodyPr/>
          <a:lstStyle>
            <a:lvl1pPr marL="0" indent="0" algn="ctr">
              <a:buNone/>
              <a:defRPr sz="100">
                <a:solidFill>
                  <a:schemeClr val="bg1"/>
                </a:solidFill>
              </a:defRPr>
            </a:lvl1pPr>
          </a:lstStyle>
          <a:p>
            <a:pPr lvl="0"/>
            <a:r>
              <a:rPr lang="nl-NL"/>
              <a:t> </a:t>
            </a:r>
          </a:p>
        </p:txBody>
      </p:sp>
      <p:sp>
        <p:nvSpPr>
          <p:cNvPr id="21" name="Tijdelijke aanduiding voor afbeelding 12">
            <a:extLst>
              <a:ext uri="{FF2B5EF4-FFF2-40B4-BE49-F238E27FC236}">
                <a16:creationId xmlns:a16="http://schemas.microsoft.com/office/drawing/2014/main" id="{7246EC51-80C4-4B3E-92A2-B0A8751208CF}"/>
              </a:ext>
            </a:extLst>
          </p:cNvPr>
          <p:cNvSpPr>
            <a:spLocks noGrp="1"/>
          </p:cNvSpPr>
          <p:nvPr>
            <p:ph type="pic" sz="quarter" idx="56" hasCustomPrompt="1"/>
          </p:nvPr>
        </p:nvSpPr>
        <p:spPr>
          <a:xfrm>
            <a:off x="8549170" y="6143276"/>
            <a:ext cx="1554118" cy="283228"/>
          </a:xfrm>
          <a:prstGeom prst="rect">
            <a:avLst/>
          </a:prstGeom>
          <a:solidFill>
            <a:schemeClr val="bg1"/>
          </a:solidFill>
        </p:spPr>
        <p:txBody>
          <a:bodyPr tIns="0" anchor="ctr">
            <a:normAutofit/>
          </a:bodyPr>
          <a:lstStyle>
            <a:lvl1pPr marL="0" indent="0" algn="ctr">
              <a:buNone/>
              <a:defRPr sz="700" b="0" i="1" baseline="0">
                <a:solidFill>
                  <a:schemeClr val="bg2">
                    <a:lumMod val="75000"/>
                  </a:schemeClr>
                </a:solidFill>
                <a:latin typeface="+mj-lt"/>
              </a:defRPr>
            </a:lvl1pPr>
          </a:lstStyle>
          <a:p>
            <a:r>
              <a:rPr lang="nl-NL"/>
              <a:t>Klik op onderstaand pictogram</a:t>
            </a:r>
            <a:br>
              <a:rPr lang="nl-NL"/>
            </a:br>
            <a:r>
              <a:rPr lang="nl-NL"/>
              <a:t>om een klantlogo in te voegen</a:t>
            </a:r>
          </a:p>
        </p:txBody>
      </p:sp>
    </p:spTree>
    <p:extLst>
      <p:ext uri="{BB962C8B-B14F-4D97-AF65-F5344CB8AC3E}">
        <p14:creationId xmlns:p14="http://schemas.microsoft.com/office/powerpoint/2010/main" val="77908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1 Kolom">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581149"/>
            <a:ext cx="11293914" cy="4616593"/>
          </a:xfrm>
          <a:prstGeom prst="rect">
            <a:avLst/>
          </a:prstGeom>
        </p:spPr>
        <p:txBody>
          <a:bodyPr vert="horz" numCol="1" spcCol="0">
            <a:noAutofit/>
          </a:bodyPr>
          <a:lstStyle>
            <a:lvl1pPr>
              <a:buClr>
                <a:srgbClr val="0A5D7A"/>
              </a:buClr>
              <a:defRPr sz="1200"/>
            </a:lvl1pPr>
            <a:lvl2pPr>
              <a:buClr>
                <a:srgbClr val="4A4A49"/>
              </a:buClr>
              <a:defRPr sz="1200"/>
            </a:lvl2pPr>
            <a:lvl3pPr>
              <a:defRPr sz="1200"/>
            </a:lvl3pPr>
            <a:lvl4pPr>
              <a:defRPr sz="1200"/>
            </a:lvl4pPr>
            <a:lvl5pPr>
              <a:defRPr sz="1200"/>
            </a:lvl5pPr>
            <a:lvl6pPr>
              <a:defRPr sz="1200"/>
            </a:lvl6pPr>
            <a:lvl7pPr>
              <a:buClr>
                <a:srgbClr val="0A5D7A"/>
              </a:buClr>
              <a:defRPr lang="nl-NL" sz="1200" kern="1200" noProof="0" dirty="0">
                <a:solidFill>
                  <a:schemeClr val="tx2"/>
                </a:solidFill>
                <a:latin typeface="+mn-lt"/>
                <a:ea typeface="+mn-ea"/>
                <a:cs typeface="+mn-cs"/>
              </a:defRPr>
            </a:lvl7pPr>
            <a:lvl8pPr>
              <a:defRPr lang="nl-NL" sz="1200" kern="1200" noProof="0" dirty="0">
                <a:solidFill>
                  <a:schemeClr val="tx2"/>
                </a:solidFill>
                <a:latin typeface="+mn-lt"/>
                <a:ea typeface="+mn-ea"/>
                <a:cs typeface="+mn-cs"/>
              </a:defRPr>
            </a:lvl8pPr>
            <a:lvl9pPr>
              <a:defRPr sz="1200"/>
            </a:lvl9pPr>
          </a:lstStyle>
          <a:p>
            <a:pPr lvl="0"/>
            <a:r>
              <a:rPr lang="en-GB" noProof="0"/>
              <a:t>Bullet</a:t>
            </a:r>
          </a:p>
          <a:p>
            <a:pPr lvl="1"/>
            <a:r>
              <a:rPr lang="en-GB" noProof="0"/>
              <a:t>Sub-bullet #1</a:t>
            </a:r>
          </a:p>
          <a:p>
            <a:pPr lvl="2"/>
            <a:r>
              <a:rPr lang="en-GB" noProof="0"/>
              <a:t>Sub-bullet #2</a:t>
            </a:r>
          </a:p>
          <a:p>
            <a:pPr lvl="3"/>
            <a:r>
              <a:rPr lang="en-GB" noProof="0" err="1"/>
              <a:t>Leestekst</a:t>
            </a:r>
            <a:endParaRPr lang="en-GB" noProof="0"/>
          </a:p>
          <a:p>
            <a:pPr lvl="4"/>
            <a:r>
              <a:rPr lang="en-GB" noProof="0"/>
              <a:t>Kop Bold</a:t>
            </a:r>
          </a:p>
          <a:p>
            <a:pPr lvl="5"/>
            <a:r>
              <a:rPr lang="en-GB" noProof="0"/>
              <a:t>Kop </a:t>
            </a:r>
            <a:r>
              <a:rPr lang="en-GB" noProof="0" err="1"/>
              <a:t>normaal</a:t>
            </a:r>
            <a:endParaRPr lang="en-GB" noProof="0"/>
          </a:p>
          <a:p>
            <a:pPr lvl="6"/>
            <a:r>
              <a:rPr lang="en-GB" noProof="0"/>
              <a:t>Bullet</a:t>
            </a:r>
          </a:p>
          <a:p>
            <a:pPr lvl="7"/>
            <a:r>
              <a:rPr lang="en-GB" noProof="0"/>
              <a:t>Sub-bullet #1</a:t>
            </a:r>
          </a:p>
          <a:p>
            <a:pPr lvl="8"/>
            <a:r>
              <a:rPr lang="en-GB" noProof="0"/>
              <a:t>Sub-bullet #2</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lvl1pPr>
              <a:defRPr>
                <a:solidFill>
                  <a:srgbClr val="757F7F"/>
                </a:solidFill>
              </a:defRPr>
            </a:lvl1pPr>
          </a:lstStyle>
          <a:p>
            <a:fld id="{7AD0FE45-509C-4BDF-9EDE-64426F8DF3D2}" type="slidenum">
              <a:rPr lang="nl-NL" smtClean="0"/>
              <a:pPr/>
              <a:t>‹#›</a:t>
            </a:fld>
            <a:endParaRPr lang="nl-NL"/>
          </a:p>
        </p:txBody>
      </p:sp>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10793770"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
        <p:nvSpPr>
          <p:cNvPr id="12" name="Tijdelijke aanduiding voor tekst 11">
            <a:extLst>
              <a:ext uri="{FF2B5EF4-FFF2-40B4-BE49-F238E27FC236}">
                <a16:creationId xmlns:a16="http://schemas.microsoft.com/office/drawing/2014/main" id="{2A3AB654-E4C5-4D0F-9500-3C488EEC745B}"/>
              </a:ext>
            </a:extLst>
          </p:cNvPr>
          <p:cNvSpPr>
            <a:spLocks noGrp="1"/>
          </p:cNvSpPr>
          <p:nvPr>
            <p:ph type="body" sz="quarter" idx="14" hasCustomPrompt="1"/>
          </p:nvPr>
        </p:nvSpPr>
        <p:spPr>
          <a:xfrm>
            <a:off x="444500" y="1063172"/>
            <a:ext cx="10793770" cy="374162"/>
          </a:xfrm>
        </p:spPr>
        <p:txBody>
          <a:bodyPr/>
          <a:lstStyle>
            <a:lvl1pPr marL="0" indent="0" algn="l">
              <a:lnSpc>
                <a:spcPct val="100000"/>
              </a:lnSpc>
              <a:buNone/>
              <a:defRPr sz="1400"/>
            </a:lvl1pPr>
            <a:lvl2pPr marL="180975" indent="0">
              <a:buNone/>
              <a:defRPr/>
            </a:lvl2pPr>
          </a:lstStyle>
          <a:p>
            <a:pPr algn="l">
              <a:lnSpc>
                <a:spcPct val="90000"/>
              </a:lnSpc>
            </a:pPr>
            <a:r>
              <a:rPr lang="en-GB" sz="1400" b="0" noProof="0"/>
              <a:t>Explanation: What does the data say to support the key take-away?</a:t>
            </a:r>
            <a:endParaRPr lang="en-GB" sz="1400" b="0" noProof="0">
              <a:solidFill>
                <a:schemeClr val="accent2"/>
              </a:solidFill>
            </a:endParaRPr>
          </a:p>
        </p:txBody>
      </p:sp>
      <p:sp>
        <p:nvSpPr>
          <p:cNvPr id="14" name="Tijdelijke aanduiding voor tekst 13">
            <a:extLst>
              <a:ext uri="{FF2B5EF4-FFF2-40B4-BE49-F238E27FC236}">
                <a16:creationId xmlns:a16="http://schemas.microsoft.com/office/drawing/2014/main" id="{7BC6109B-B0F4-48D9-B09A-63633DA81010}"/>
              </a:ext>
            </a:extLst>
          </p:cNvPr>
          <p:cNvSpPr>
            <a:spLocks noGrp="1"/>
          </p:cNvSpPr>
          <p:nvPr>
            <p:ph type="body" sz="quarter" idx="15" hasCustomPrompt="1"/>
          </p:nvPr>
        </p:nvSpPr>
        <p:spPr>
          <a:xfrm>
            <a:off x="444499" y="0"/>
            <a:ext cx="10793771" cy="552450"/>
          </a:xfrm>
        </p:spPr>
        <p:txBody>
          <a:bodyPr anchor="ctr"/>
          <a:lstStyle>
            <a:lvl5pPr marL="0" marR="0" indent="0" algn="l" defTabSz="914400" rtl="0" eaLnBrk="1" fontAlgn="auto" latinLnBrk="0" hangingPunct="1">
              <a:lnSpc>
                <a:spcPts val="1500"/>
              </a:lnSpc>
              <a:spcBef>
                <a:spcPts val="400"/>
              </a:spcBef>
              <a:spcAft>
                <a:spcPts val="400"/>
              </a:spcAft>
              <a:buClrTx/>
              <a:buSzTx/>
              <a:buFont typeface="Arial" panose="020B0604020202020204" pitchFamily="34" charset="0"/>
              <a:buNone/>
              <a:tabLst/>
              <a:defRPr sz="1200" i="0"/>
            </a:lvl5pPr>
          </a:lstStyle>
          <a:p>
            <a:pPr marL="285750" marR="0" lvl="4" indent="-285750" algn="l" defTabSz="914400" rtl="0" eaLnBrk="1" fontAlgn="auto" latinLnBrk="0" hangingPunct="1">
              <a:lnSpc>
                <a:spcPts val="1500"/>
              </a:lnSpc>
              <a:spcBef>
                <a:spcPts val="400"/>
              </a:spcBef>
              <a:spcAft>
                <a:spcPts val="400"/>
              </a:spcAft>
              <a:buClrTx/>
              <a:buSzTx/>
              <a:tabLst/>
              <a:defRPr/>
            </a:pPr>
            <a:r>
              <a:rPr lang="en-GB" sz="1400" b="1" noProof="0">
                <a:solidFill>
                  <a:srgbClr val="4A4A49"/>
                </a:solidFill>
              </a:rPr>
              <a:t>Topic </a:t>
            </a:r>
            <a:r>
              <a:rPr lang="en-GB" sz="1400" noProof="0">
                <a:solidFill>
                  <a:srgbClr val="4A4A49"/>
                </a:solidFill>
              </a:rPr>
              <a:t>1</a:t>
            </a:r>
            <a:r>
              <a:rPr lang="en-GB" sz="1400" b="0" noProof="0">
                <a:solidFill>
                  <a:srgbClr val="2F758E"/>
                </a:solidFill>
              </a:rPr>
              <a:t> </a:t>
            </a:r>
            <a:r>
              <a:rPr lang="en-GB" sz="1400" b="0" noProof="0">
                <a:solidFill>
                  <a:schemeClr val="bg1">
                    <a:lumMod val="65000"/>
                  </a:schemeClr>
                </a:solidFill>
              </a:rPr>
              <a:t>| Topic 2 | Topic 3</a:t>
            </a:r>
            <a:r>
              <a:rPr lang="en-GB" sz="1400" b="0" noProof="0">
                <a:solidFill>
                  <a:srgbClr val="2F758E"/>
                </a:solidFill>
              </a:rPr>
              <a:t> </a:t>
            </a:r>
            <a:r>
              <a:rPr lang="en-GB" sz="1400" b="0" noProof="0">
                <a:solidFill>
                  <a:schemeClr val="bg1">
                    <a:lumMod val="65000"/>
                  </a:schemeClr>
                </a:solidFill>
              </a:rPr>
              <a:t>| Topic 4</a:t>
            </a:r>
            <a:endParaRPr lang="en-GB" sz="1400" b="1" noProof="0">
              <a:solidFill>
                <a:schemeClr val="accent2"/>
              </a:solidFill>
            </a:endParaRPr>
          </a:p>
        </p:txBody>
      </p:sp>
    </p:spTree>
    <p:extLst>
      <p:ext uri="{BB962C8B-B14F-4D97-AF65-F5344CB8AC3E}">
        <p14:creationId xmlns:p14="http://schemas.microsoft.com/office/powerpoint/2010/main" val="219002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kst - 1 Kolom">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lvl1pPr>
              <a:defRPr>
                <a:solidFill>
                  <a:srgbClr val="757F7F"/>
                </a:solidFill>
              </a:defRPr>
            </a:lvl1pPr>
          </a:lstStyle>
          <a:p>
            <a:fld id="{7AD0FE45-509C-4BDF-9EDE-64426F8DF3D2}" type="slidenum">
              <a:rPr lang="nl-NL" smtClean="0"/>
              <a:pPr/>
              <a:t>‹#›</a:t>
            </a:fld>
            <a:endParaRPr lang="nl-NL"/>
          </a:p>
        </p:txBody>
      </p:sp>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10793770"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
        <p:nvSpPr>
          <p:cNvPr id="12" name="Tijdelijke aanduiding voor tekst 11">
            <a:extLst>
              <a:ext uri="{FF2B5EF4-FFF2-40B4-BE49-F238E27FC236}">
                <a16:creationId xmlns:a16="http://schemas.microsoft.com/office/drawing/2014/main" id="{2A3AB654-E4C5-4D0F-9500-3C488EEC745B}"/>
              </a:ext>
            </a:extLst>
          </p:cNvPr>
          <p:cNvSpPr>
            <a:spLocks noGrp="1"/>
          </p:cNvSpPr>
          <p:nvPr>
            <p:ph type="body" sz="quarter" idx="14" hasCustomPrompt="1"/>
          </p:nvPr>
        </p:nvSpPr>
        <p:spPr>
          <a:xfrm>
            <a:off x="444500" y="1063172"/>
            <a:ext cx="10793770" cy="374162"/>
          </a:xfrm>
        </p:spPr>
        <p:txBody>
          <a:bodyPr/>
          <a:lstStyle>
            <a:lvl1pPr marL="0" indent="0" algn="l">
              <a:lnSpc>
                <a:spcPct val="100000"/>
              </a:lnSpc>
              <a:buNone/>
              <a:defRPr sz="1400"/>
            </a:lvl1pPr>
            <a:lvl2pPr marL="180975" indent="0">
              <a:buNone/>
              <a:defRPr/>
            </a:lvl2pPr>
          </a:lstStyle>
          <a:p>
            <a:pPr algn="l">
              <a:lnSpc>
                <a:spcPct val="90000"/>
              </a:lnSpc>
            </a:pPr>
            <a:r>
              <a:rPr lang="en-GB" sz="1400" b="0" noProof="0"/>
              <a:t>Explanation: What does the data say to support the key take-away?</a:t>
            </a:r>
            <a:endParaRPr lang="en-GB" sz="1400" b="0" noProof="0">
              <a:solidFill>
                <a:schemeClr val="accent2"/>
              </a:solidFill>
            </a:endParaRPr>
          </a:p>
        </p:txBody>
      </p:sp>
      <p:sp>
        <p:nvSpPr>
          <p:cNvPr id="14" name="Tijdelijke aanduiding voor tekst 13">
            <a:extLst>
              <a:ext uri="{FF2B5EF4-FFF2-40B4-BE49-F238E27FC236}">
                <a16:creationId xmlns:a16="http://schemas.microsoft.com/office/drawing/2014/main" id="{7BC6109B-B0F4-48D9-B09A-63633DA81010}"/>
              </a:ext>
            </a:extLst>
          </p:cNvPr>
          <p:cNvSpPr>
            <a:spLocks noGrp="1"/>
          </p:cNvSpPr>
          <p:nvPr>
            <p:ph type="body" sz="quarter" idx="15" hasCustomPrompt="1"/>
          </p:nvPr>
        </p:nvSpPr>
        <p:spPr>
          <a:xfrm>
            <a:off x="444499" y="0"/>
            <a:ext cx="10793771" cy="552450"/>
          </a:xfrm>
        </p:spPr>
        <p:txBody>
          <a:bodyPr anchor="ctr"/>
          <a:lstStyle>
            <a:lvl5pPr marL="0" marR="0" indent="0" algn="l" defTabSz="914400" rtl="0" eaLnBrk="1" fontAlgn="auto" latinLnBrk="0" hangingPunct="1">
              <a:lnSpc>
                <a:spcPts val="1500"/>
              </a:lnSpc>
              <a:spcBef>
                <a:spcPts val="400"/>
              </a:spcBef>
              <a:spcAft>
                <a:spcPts val="400"/>
              </a:spcAft>
              <a:buClrTx/>
              <a:buSzTx/>
              <a:buFont typeface="Arial" panose="020B0604020202020204" pitchFamily="34" charset="0"/>
              <a:buNone/>
              <a:tabLst/>
              <a:defRPr sz="1200" i="0"/>
            </a:lvl5pPr>
          </a:lstStyle>
          <a:p>
            <a:pPr marL="285750" marR="0" lvl="4" indent="-285750" algn="l" defTabSz="914400" rtl="0" eaLnBrk="1" fontAlgn="auto" latinLnBrk="0" hangingPunct="1">
              <a:lnSpc>
                <a:spcPts val="1500"/>
              </a:lnSpc>
              <a:spcBef>
                <a:spcPts val="400"/>
              </a:spcBef>
              <a:spcAft>
                <a:spcPts val="400"/>
              </a:spcAft>
              <a:buClrTx/>
              <a:buSzTx/>
              <a:tabLst/>
              <a:defRPr/>
            </a:pPr>
            <a:r>
              <a:rPr lang="en-GB" sz="1400" b="1" noProof="0">
                <a:solidFill>
                  <a:srgbClr val="4A4A49"/>
                </a:solidFill>
              </a:rPr>
              <a:t>Topic </a:t>
            </a:r>
            <a:r>
              <a:rPr lang="en-GB" sz="1400" noProof="0">
                <a:solidFill>
                  <a:srgbClr val="4A4A49"/>
                </a:solidFill>
              </a:rPr>
              <a:t>1</a:t>
            </a:r>
            <a:r>
              <a:rPr lang="en-GB" sz="1400" b="0" noProof="0">
                <a:solidFill>
                  <a:srgbClr val="2F758E"/>
                </a:solidFill>
              </a:rPr>
              <a:t> </a:t>
            </a:r>
            <a:r>
              <a:rPr lang="en-GB" sz="1400" b="0" noProof="0">
                <a:solidFill>
                  <a:schemeClr val="bg1">
                    <a:lumMod val="65000"/>
                  </a:schemeClr>
                </a:solidFill>
              </a:rPr>
              <a:t>| Topic 2 | Topic 3</a:t>
            </a:r>
            <a:r>
              <a:rPr lang="en-GB" sz="1400" b="0" noProof="0">
                <a:solidFill>
                  <a:srgbClr val="2F758E"/>
                </a:solidFill>
              </a:rPr>
              <a:t> </a:t>
            </a:r>
            <a:r>
              <a:rPr lang="en-GB" sz="1400" b="0" noProof="0">
                <a:solidFill>
                  <a:schemeClr val="bg1">
                    <a:lumMod val="65000"/>
                  </a:schemeClr>
                </a:solidFill>
              </a:rPr>
              <a:t>| Topic 4</a:t>
            </a:r>
            <a:endParaRPr lang="en-GB" sz="1400" b="1" noProof="0">
              <a:solidFill>
                <a:schemeClr val="accent2"/>
              </a:solidFill>
            </a:endParaRPr>
          </a:p>
        </p:txBody>
      </p:sp>
    </p:spTree>
    <p:extLst>
      <p:ext uri="{BB962C8B-B14F-4D97-AF65-F5344CB8AC3E}">
        <p14:creationId xmlns:p14="http://schemas.microsoft.com/office/powerpoint/2010/main" val="417115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1 headliner">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581149"/>
            <a:ext cx="11293914" cy="4616593"/>
          </a:xfrm>
          <a:prstGeom prst="rect">
            <a:avLst/>
          </a:prstGeom>
        </p:spPr>
        <p:txBody>
          <a:bodyPr vert="horz" numCol="1" spcCol="0">
            <a:noAutofit/>
          </a:bodyPr>
          <a:lstStyle>
            <a:lvl1pPr>
              <a:buClr>
                <a:srgbClr val="0A5D7A"/>
              </a:buClr>
              <a:defRPr sz="1200"/>
            </a:lvl1pPr>
            <a:lvl2pPr>
              <a:defRPr sz="1200"/>
            </a:lvl2pPr>
            <a:lvl3pPr>
              <a:defRPr sz="1200"/>
            </a:lvl3pPr>
            <a:lvl4pPr>
              <a:defRPr sz="1200"/>
            </a:lvl4pPr>
            <a:lvl5pPr>
              <a:defRPr sz="1200"/>
            </a:lvl5pPr>
            <a:lvl6pPr>
              <a:defRPr sz="1200"/>
            </a:lvl6pPr>
            <a:lvl7pPr>
              <a:buClr>
                <a:srgbClr val="0A5D7A"/>
              </a:buClr>
              <a:defRPr sz="1200"/>
            </a:lvl7pPr>
            <a:lvl8pPr>
              <a:defRPr sz="1200"/>
            </a:lvl8pPr>
            <a:lvl9pPr>
              <a:defRPr sz="1200"/>
            </a:lvl9pPr>
          </a:lstStyle>
          <a:p>
            <a:pPr lvl="0"/>
            <a:r>
              <a:rPr lang="en-GB" noProof="0"/>
              <a:t>Bullet</a:t>
            </a:r>
          </a:p>
          <a:p>
            <a:pPr lvl="1"/>
            <a:r>
              <a:rPr lang="en-GB" noProof="0"/>
              <a:t>Sub-bullet #1</a:t>
            </a:r>
          </a:p>
          <a:p>
            <a:pPr lvl="2"/>
            <a:r>
              <a:rPr lang="en-GB" noProof="0"/>
              <a:t>Sub-bullet #2</a:t>
            </a:r>
          </a:p>
          <a:p>
            <a:pPr lvl="3"/>
            <a:r>
              <a:rPr lang="en-GB" noProof="0"/>
              <a:t>Leestekst</a:t>
            </a:r>
          </a:p>
          <a:p>
            <a:pPr lvl="4"/>
            <a:r>
              <a:rPr lang="en-GB" noProof="0"/>
              <a:t>Kop Bold</a:t>
            </a:r>
          </a:p>
          <a:p>
            <a:pPr lvl="5"/>
            <a:r>
              <a:rPr lang="en-GB" noProof="0"/>
              <a:t>Kop normaal</a:t>
            </a:r>
          </a:p>
          <a:p>
            <a:pPr lvl="6"/>
            <a:r>
              <a:rPr lang="en-GB" noProof="0"/>
              <a:t>Bullet</a:t>
            </a:r>
          </a:p>
          <a:p>
            <a:pPr lvl="7"/>
            <a:r>
              <a:rPr lang="en-GB" noProof="0"/>
              <a:t>Sub-bullet #1</a:t>
            </a:r>
          </a:p>
          <a:p>
            <a:pPr lvl="8"/>
            <a:r>
              <a:rPr lang="en-GB" noProof="0"/>
              <a:t>Sub-bullet #2</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fld id="{7AD0FE45-509C-4BDF-9EDE-64426F8DF3D2}" type="slidenum">
              <a:rPr lang="nl-NL" smtClean="0"/>
              <a:t>‹#›</a:t>
            </a:fld>
            <a:endParaRPr lang="nl-NL"/>
          </a:p>
        </p:txBody>
      </p:sp>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10793770"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Tree>
    <p:extLst>
      <p:ext uri="{BB962C8B-B14F-4D97-AF65-F5344CB8AC3E}">
        <p14:creationId xmlns:p14="http://schemas.microsoft.com/office/powerpoint/2010/main" val="404168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nu dia">
    <p:spTree>
      <p:nvGrpSpPr>
        <p:cNvPr id="1" name=""/>
        <p:cNvGrpSpPr/>
        <p:nvPr/>
      </p:nvGrpSpPr>
      <p:grpSpPr>
        <a:xfrm>
          <a:off x="0" y="0"/>
          <a:ext cx="0" cy="0"/>
          <a:chOff x="0" y="0"/>
          <a:chExt cx="0" cy="0"/>
        </a:xfrm>
      </p:grpSpPr>
      <p:sp>
        <p:nvSpPr>
          <p:cNvPr id="45" name="Rechthoek 44">
            <a:extLst>
              <a:ext uri="{FF2B5EF4-FFF2-40B4-BE49-F238E27FC236}">
                <a16:creationId xmlns:a16="http://schemas.microsoft.com/office/drawing/2014/main" id="{8C0B9DC9-0920-45D2-AFFA-FFC2DCB29A5F}"/>
              </a:ext>
            </a:extLst>
          </p:cNvPr>
          <p:cNvSpPr/>
          <p:nvPr userDrawn="1"/>
        </p:nvSpPr>
        <p:spPr>
          <a:xfrm>
            <a:off x="-4764" y="6293558"/>
            <a:ext cx="770477" cy="56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3" name="Tijdelijke aanduiding voor datum 2">
            <a:extLst>
              <a:ext uri="{FF2B5EF4-FFF2-40B4-BE49-F238E27FC236}">
                <a16:creationId xmlns:a16="http://schemas.microsoft.com/office/drawing/2014/main" id="{8973B934-1B4D-433F-A8B1-BE883480DF99}"/>
              </a:ext>
            </a:extLst>
          </p:cNvPr>
          <p:cNvSpPr>
            <a:spLocks noGrp="1"/>
          </p:cNvSpPr>
          <p:nvPr>
            <p:ph type="dt" sz="half" idx="10"/>
          </p:nvPr>
        </p:nvSpPr>
        <p:spPr/>
        <p:txBody>
          <a:bodyPr/>
          <a:lstStyle/>
          <a:p>
            <a:fld id="{972AD966-9BA8-4786-BFD3-2560D63E1F5E}" type="datetime1">
              <a:rPr lang="nl-NL" smtClean="0"/>
              <a:t>6-12-2022</a:t>
            </a:fld>
            <a:endParaRPr lang="nl-NL"/>
          </a:p>
        </p:txBody>
      </p:sp>
      <p:sp>
        <p:nvSpPr>
          <p:cNvPr id="4" name="Tijdelijke aanduiding voor voettekst 3">
            <a:extLst>
              <a:ext uri="{FF2B5EF4-FFF2-40B4-BE49-F238E27FC236}">
                <a16:creationId xmlns:a16="http://schemas.microsoft.com/office/drawing/2014/main" id="{5F1C4248-D1DB-4CFC-B474-B2B213D81AE4}"/>
              </a:ext>
            </a:extLst>
          </p:cNvPr>
          <p:cNvSpPr>
            <a:spLocks noGrp="1"/>
          </p:cNvSpPr>
          <p:nvPr>
            <p:ph type="ftr" sz="quarter" idx="11"/>
          </p:nvPr>
        </p:nvSpPr>
        <p:spPr/>
        <p:txBody>
          <a:bodyPr/>
          <a:lstStyle/>
          <a:p>
            <a:r>
              <a:rPr lang="nl-NL"/>
              <a:t>&lt;Plaats hier je voettekst&gt;</a:t>
            </a:r>
          </a:p>
        </p:txBody>
      </p:sp>
      <p:sp>
        <p:nvSpPr>
          <p:cNvPr id="5" name="Tijdelijke aanduiding voor dianummer 4">
            <a:extLst>
              <a:ext uri="{FF2B5EF4-FFF2-40B4-BE49-F238E27FC236}">
                <a16:creationId xmlns:a16="http://schemas.microsoft.com/office/drawing/2014/main" id="{17B08BC7-64A1-4E35-8745-BDF799465C53}"/>
              </a:ext>
            </a:extLst>
          </p:cNvPr>
          <p:cNvSpPr>
            <a:spLocks noGrp="1"/>
          </p:cNvSpPr>
          <p:nvPr>
            <p:ph type="sldNum" sz="quarter" idx="12"/>
          </p:nvPr>
        </p:nvSpPr>
        <p:spPr>
          <a:xfrm>
            <a:off x="11432749" y="6465336"/>
            <a:ext cx="612910" cy="388353"/>
          </a:xfrm>
          <a:prstGeom prst="rect">
            <a:avLst/>
          </a:prstGeom>
        </p:spPr>
        <p:txBody>
          <a:bodyPr/>
          <a:lstStyle/>
          <a:p>
            <a:fld id="{0E7476D2-0896-4839-9387-ABF8745D58E4}" type="slidenum">
              <a:rPr lang="nl-NL" smtClean="0"/>
              <a:pPr/>
              <a:t>‹#›</a:t>
            </a:fld>
            <a:endParaRPr lang="nl-NL"/>
          </a:p>
        </p:txBody>
      </p:sp>
      <p:sp>
        <p:nvSpPr>
          <p:cNvPr id="28" name="Tijdelijke aanduiding voor tekst 27">
            <a:extLst>
              <a:ext uri="{FF2B5EF4-FFF2-40B4-BE49-F238E27FC236}">
                <a16:creationId xmlns:a16="http://schemas.microsoft.com/office/drawing/2014/main" id="{6AF9462F-FE82-442C-8B70-5F21821F7572}"/>
              </a:ext>
            </a:extLst>
          </p:cNvPr>
          <p:cNvSpPr>
            <a:spLocks noGrp="1"/>
          </p:cNvSpPr>
          <p:nvPr>
            <p:ph type="body" sz="quarter" idx="16"/>
          </p:nvPr>
        </p:nvSpPr>
        <p:spPr>
          <a:xfrm>
            <a:off x="444500" y="1569863"/>
            <a:ext cx="2189398" cy="1987250"/>
          </a:xfrm>
          <a:solidFill>
            <a:schemeClr val="accent1"/>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0" name="Tijdelijke aanduiding voor tekst 27">
            <a:extLst>
              <a:ext uri="{FF2B5EF4-FFF2-40B4-BE49-F238E27FC236}">
                <a16:creationId xmlns:a16="http://schemas.microsoft.com/office/drawing/2014/main" id="{08F435F6-DEAB-458B-BE01-980E9F4011F7}"/>
              </a:ext>
            </a:extLst>
          </p:cNvPr>
          <p:cNvSpPr>
            <a:spLocks noGrp="1"/>
          </p:cNvSpPr>
          <p:nvPr>
            <p:ph type="body" sz="quarter" idx="17"/>
          </p:nvPr>
        </p:nvSpPr>
        <p:spPr>
          <a:xfrm>
            <a:off x="2719147" y="1569863"/>
            <a:ext cx="2189398" cy="1987250"/>
          </a:xfrm>
          <a:solidFill>
            <a:schemeClr val="accent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1" name="Tijdelijke aanduiding voor tekst 27">
            <a:extLst>
              <a:ext uri="{FF2B5EF4-FFF2-40B4-BE49-F238E27FC236}">
                <a16:creationId xmlns:a16="http://schemas.microsoft.com/office/drawing/2014/main" id="{E8CC30A2-F9A7-499E-9142-7A578503A612}"/>
              </a:ext>
            </a:extLst>
          </p:cNvPr>
          <p:cNvSpPr>
            <a:spLocks noGrp="1"/>
          </p:cNvSpPr>
          <p:nvPr>
            <p:ph type="body" sz="quarter" idx="18"/>
          </p:nvPr>
        </p:nvSpPr>
        <p:spPr>
          <a:xfrm>
            <a:off x="4993573" y="1569863"/>
            <a:ext cx="2189398" cy="1987250"/>
          </a:xfrm>
          <a:solidFill>
            <a:schemeClr val="accent3"/>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2" name="Tijdelijke aanduiding voor tekst 27">
            <a:extLst>
              <a:ext uri="{FF2B5EF4-FFF2-40B4-BE49-F238E27FC236}">
                <a16:creationId xmlns:a16="http://schemas.microsoft.com/office/drawing/2014/main" id="{5A9FE6C7-634B-461E-9A18-5827E3DB72E0}"/>
              </a:ext>
            </a:extLst>
          </p:cNvPr>
          <p:cNvSpPr>
            <a:spLocks noGrp="1"/>
          </p:cNvSpPr>
          <p:nvPr>
            <p:ph type="body" sz="quarter" idx="19"/>
          </p:nvPr>
        </p:nvSpPr>
        <p:spPr>
          <a:xfrm>
            <a:off x="7268011" y="1569863"/>
            <a:ext cx="2189398" cy="1987250"/>
          </a:xfrm>
          <a:solidFill>
            <a:schemeClr val="accent5"/>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4" name="Tijdelijke aanduiding voor tekst 27">
            <a:extLst>
              <a:ext uri="{FF2B5EF4-FFF2-40B4-BE49-F238E27FC236}">
                <a16:creationId xmlns:a16="http://schemas.microsoft.com/office/drawing/2014/main" id="{881D62F4-A6D4-430A-A004-BD241F3D7232}"/>
              </a:ext>
            </a:extLst>
          </p:cNvPr>
          <p:cNvSpPr>
            <a:spLocks noGrp="1"/>
          </p:cNvSpPr>
          <p:nvPr>
            <p:ph type="body" sz="quarter" idx="21"/>
          </p:nvPr>
        </p:nvSpPr>
        <p:spPr>
          <a:xfrm>
            <a:off x="444499" y="3638082"/>
            <a:ext cx="2189399" cy="1984771"/>
          </a:xfrm>
          <a:solidFill>
            <a:schemeClr val="accent5"/>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6" name="Tijdelijke aanduiding voor tekst 27">
            <a:extLst>
              <a:ext uri="{FF2B5EF4-FFF2-40B4-BE49-F238E27FC236}">
                <a16:creationId xmlns:a16="http://schemas.microsoft.com/office/drawing/2014/main" id="{E794726C-774B-4E7A-9467-E1935769E3F2}"/>
              </a:ext>
            </a:extLst>
          </p:cNvPr>
          <p:cNvSpPr>
            <a:spLocks noGrp="1"/>
          </p:cNvSpPr>
          <p:nvPr>
            <p:ph type="body" sz="quarter" idx="22"/>
          </p:nvPr>
        </p:nvSpPr>
        <p:spPr>
          <a:xfrm>
            <a:off x="2718930" y="3638082"/>
            <a:ext cx="2195974" cy="1984771"/>
          </a:xfrm>
          <a:solidFill>
            <a:schemeClr val="tx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7" name="Tijdelijke aanduiding voor tekst 27">
            <a:extLst>
              <a:ext uri="{FF2B5EF4-FFF2-40B4-BE49-F238E27FC236}">
                <a16:creationId xmlns:a16="http://schemas.microsoft.com/office/drawing/2014/main" id="{52DA638E-458E-40F0-A9F1-6C9077CB3273}"/>
              </a:ext>
            </a:extLst>
          </p:cNvPr>
          <p:cNvSpPr>
            <a:spLocks noGrp="1"/>
          </p:cNvSpPr>
          <p:nvPr>
            <p:ph type="body" sz="quarter" idx="23"/>
          </p:nvPr>
        </p:nvSpPr>
        <p:spPr>
          <a:xfrm>
            <a:off x="4993140" y="3638082"/>
            <a:ext cx="2189831" cy="1984771"/>
          </a:xfrm>
          <a:solidFill>
            <a:schemeClr val="accent1"/>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8" name="Tijdelijke aanduiding voor tekst 27">
            <a:extLst>
              <a:ext uri="{FF2B5EF4-FFF2-40B4-BE49-F238E27FC236}">
                <a16:creationId xmlns:a16="http://schemas.microsoft.com/office/drawing/2014/main" id="{932375B4-57A3-448E-83AE-13690E5ACB80}"/>
              </a:ext>
            </a:extLst>
          </p:cNvPr>
          <p:cNvSpPr>
            <a:spLocks noGrp="1"/>
          </p:cNvSpPr>
          <p:nvPr>
            <p:ph type="body" sz="quarter" idx="24"/>
          </p:nvPr>
        </p:nvSpPr>
        <p:spPr>
          <a:xfrm>
            <a:off x="7274365" y="3638082"/>
            <a:ext cx="2189398" cy="1984771"/>
          </a:xfrm>
          <a:solidFill>
            <a:schemeClr val="accent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66" name="Tijdelijke aanduiding voor tekst 27">
            <a:extLst>
              <a:ext uri="{FF2B5EF4-FFF2-40B4-BE49-F238E27FC236}">
                <a16:creationId xmlns:a16="http://schemas.microsoft.com/office/drawing/2014/main" id="{7A057755-14A2-40A8-A3D4-7E8786CDE738}"/>
              </a:ext>
            </a:extLst>
          </p:cNvPr>
          <p:cNvSpPr>
            <a:spLocks noGrp="1"/>
          </p:cNvSpPr>
          <p:nvPr>
            <p:ph type="body" sz="quarter" idx="25"/>
          </p:nvPr>
        </p:nvSpPr>
        <p:spPr>
          <a:xfrm>
            <a:off x="9543452" y="1569863"/>
            <a:ext cx="2189398" cy="1987250"/>
          </a:xfrm>
          <a:solidFill>
            <a:schemeClr val="tx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67" name="Tijdelijke aanduiding voor tekst 27">
            <a:extLst>
              <a:ext uri="{FF2B5EF4-FFF2-40B4-BE49-F238E27FC236}">
                <a16:creationId xmlns:a16="http://schemas.microsoft.com/office/drawing/2014/main" id="{46909E68-05D1-443F-BA63-D1F2450A9068}"/>
              </a:ext>
            </a:extLst>
          </p:cNvPr>
          <p:cNvSpPr>
            <a:spLocks noGrp="1"/>
          </p:cNvSpPr>
          <p:nvPr>
            <p:ph type="body" sz="quarter" idx="26"/>
          </p:nvPr>
        </p:nvSpPr>
        <p:spPr>
          <a:xfrm>
            <a:off x="9549806" y="3638082"/>
            <a:ext cx="2189398" cy="1984771"/>
          </a:xfrm>
          <a:solidFill>
            <a:schemeClr val="accent3"/>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19" name="Tijdelijke aanduiding voor tekst 2">
            <a:extLst>
              <a:ext uri="{FF2B5EF4-FFF2-40B4-BE49-F238E27FC236}">
                <a16:creationId xmlns:a16="http://schemas.microsoft.com/office/drawing/2014/main" id="{F0F88F74-FA95-433D-AEC0-D21E80864D29}"/>
              </a:ext>
            </a:extLst>
          </p:cNvPr>
          <p:cNvSpPr>
            <a:spLocks noGrp="1"/>
          </p:cNvSpPr>
          <p:nvPr>
            <p:ph type="body" sz="quarter" idx="13"/>
          </p:nvPr>
        </p:nvSpPr>
        <p:spPr>
          <a:xfrm>
            <a:off x="444500" y="552450"/>
            <a:ext cx="6794496" cy="488950"/>
          </a:xfrm>
        </p:spPr>
        <p:txBody>
          <a:bodyPr>
            <a:normAutofit/>
          </a:bodyPr>
          <a:lstStyle>
            <a:lvl1pPr marL="0" indent="0">
              <a:buNone/>
              <a:defRPr lang="en-GB" sz="2800" kern="1200" dirty="0">
                <a:solidFill>
                  <a:schemeClr val="tx2"/>
                </a:solidFill>
                <a:latin typeface="+mn-lt"/>
                <a:ea typeface="+mn-ea"/>
                <a:cs typeface="+mn-cs"/>
              </a:defRPr>
            </a:lvl1pPr>
          </a:lstStyle>
          <a:p>
            <a:r>
              <a:rPr lang="en-GB"/>
              <a:t>Index</a:t>
            </a:r>
          </a:p>
        </p:txBody>
      </p:sp>
    </p:spTree>
    <p:extLst>
      <p:ext uri="{BB962C8B-B14F-4D97-AF65-F5344CB8AC3E}">
        <p14:creationId xmlns:p14="http://schemas.microsoft.com/office/powerpoint/2010/main" val="42882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r - emtpy slide">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fld id="{7AD0FE45-509C-4BDF-9EDE-64426F8DF3D2}" type="slidenum">
              <a:rPr lang="nl-NL" smtClean="0"/>
              <a:t>‹#›</a:t>
            </a:fld>
            <a:endParaRPr lang="nl-NL"/>
          </a:p>
        </p:txBody>
      </p:sp>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10793770"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Tree>
    <p:extLst>
      <p:ext uri="{BB962C8B-B14F-4D97-AF65-F5344CB8AC3E}">
        <p14:creationId xmlns:p14="http://schemas.microsoft.com/office/powerpoint/2010/main" val="418681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1 headliner - picture">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581149"/>
            <a:ext cx="6249598" cy="4724401"/>
          </a:xfrm>
          <a:prstGeom prst="rect">
            <a:avLst/>
          </a:prstGeom>
        </p:spPr>
        <p:txBody>
          <a:bodyPr vert="horz" numCol="1" spcCol="0">
            <a:noAutofit/>
          </a:bodyPr>
          <a:lstStyle>
            <a:lvl1pPr>
              <a:buClr>
                <a:srgbClr val="0A5D7A"/>
              </a:buClr>
              <a:defRPr sz="1200"/>
            </a:lvl1pPr>
            <a:lvl2pPr>
              <a:buClr>
                <a:srgbClr val="4A4A49"/>
              </a:buClr>
              <a:defRPr sz="1200"/>
            </a:lvl2pPr>
            <a:lvl3pPr>
              <a:defRPr sz="1200"/>
            </a:lvl3pPr>
            <a:lvl4pPr>
              <a:defRPr sz="1200"/>
            </a:lvl4pPr>
            <a:lvl5pPr>
              <a:defRPr sz="1200"/>
            </a:lvl5pPr>
            <a:lvl6pPr>
              <a:defRPr sz="1200"/>
            </a:lvl6pPr>
            <a:lvl7pPr>
              <a:buClr>
                <a:srgbClr val="4A4A49"/>
              </a:buClr>
              <a:defRPr sz="1200"/>
            </a:lvl7pPr>
            <a:lvl8pPr>
              <a:buClr>
                <a:srgbClr val="4A4A49"/>
              </a:buClr>
              <a:defRPr sz="1200"/>
            </a:lvl8pPr>
            <a:lvl9pPr>
              <a:defRPr sz="1200"/>
            </a:lvl9pPr>
          </a:lstStyle>
          <a:p>
            <a:pPr lvl="0"/>
            <a:r>
              <a:rPr lang="en-GB" noProof="0"/>
              <a:t>Bullet</a:t>
            </a:r>
          </a:p>
          <a:p>
            <a:pPr lvl="1"/>
            <a:r>
              <a:rPr lang="en-GB" noProof="0"/>
              <a:t>Sub-bullet #1</a:t>
            </a:r>
          </a:p>
          <a:p>
            <a:pPr lvl="2"/>
            <a:r>
              <a:rPr lang="en-GB" noProof="0"/>
              <a:t>Sub-bullet #2</a:t>
            </a:r>
          </a:p>
          <a:p>
            <a:pPr lvl="3"/>
            <a:r>
              <a:rPr lang="en-GB" noProof="0"/>
              <a:t>Leestekst</a:t>
            </a:r>
          </a:p>
          <a:p>
            <a:pPr lvl="4"/>
            <a:r>
              <a:rPr lang="en-GB" noProof="0"/>
              <a:t>Kop Bold</a:t>
            </a:r>
          </a:p>
          <a:p>
            <a:pPr lvl="5"/>
            <a:r>
              <a:rPr lang="en-GB" noProof="0"/>
              <a:t>Kop normaal</a:t>
            </a:r>
          </a:p>
          <a:p>
            <a:pPr lvl="6"/>
            <a:r>
              <a:rPr lang="en-GB" noProof="0"/>
              <a:t>Bullet</a:t>
            </a:r>
          </a:p>
          <a:p>
            <a:pPr lvl="7"/>
            <a:r>
              <a:rPr lang="en-GB" noProof="0"/>
              <a:t>Sub-bullet #1</a:t>
            </a:r>
          </a:p>
          <a:p>
            <a:pPr lvl="8"/>
            <a:r>
              <a:rPr lang="en-GB" noProof="0"/>
              <a:t>Sub-bullet #2</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fld id="{7AD0FE45-509C-4BDF-9EDE-64426F8DF3D2}" type="slidenum">
              <a:rPr lang="nl-NL" smtClean="0"/>
              <a:t>‹#›</a:t>
            </a:fld>
            <a:endParaRPr lang="nl-NL"/>
          </a:p>
        </p:txBody>
      </p:sp>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10793770"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
        <p:nvSpPr>
          <p:cNvPr id="4" name="Tijdelijke aanduiding voor afbeelding 3">
            <a:extLst>
              <a:ext uri="{FF2B5EF4-FFF2-40B4-BE49-F238E27FC236}">
                <a16:creationId xmlns:a16="http://schemas.microsoft.com/office/drawing/2014/main" id="{CAF648AE-081F-48AD-AB4B-45FB914BC8FD}"/>
              </a:ext>
            </a:extLst>
          </p:cNvPr>
          <p:cNvSpPr>
            <a:spLocks noGrp="1"/>
          </p:cNvSpPr>
          <p:nvPr>
            <p:ph type="pic" sz="quarter" idx="14"/>
          </p:nvPr>
        </p:nvSpPr>
        <p:spPr>
          <a:xfrm>
            <a:off x="7099300" y="1581149"/>
            <a:ext cx="4601126" cy="4724401"/>
          </a:xfrm>
        </p:spPr>
        <p:txBody>
          <a:bodyPr/>
          <a:lstStyle/>
          <a:p>
            <a:r>
              <a:rPr lang="en-US"/>
              <a:t>Click icon to add picture</a:t>
            </a:r>
            <a:endParaRPr lang="nl-NL"/>
          </a:p>
        </p:txBody>
      </p:sp>
    </p:spTree>
    <p:extLst>
      <p:ext uri="{BB962C8B-B14F-4D97-AF65-F5344CB8AC3E}">
        <p14:creationId xmlns:p14="http://schemas.microsoft.com/office/powerpoint/2010/main" val="117407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50% picture">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5213343"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cxnSp>
        <p:nvCxnSpPr>
          <p:cNvPr id="5" name="Straight Connector 25">
            <a:extLst>
              <a:ext uri="{FF2B5EF4-FFF2-40B4-BE49-F238E27FC236}">
                <a16:creationId xmlns:a16="http://schemas.microsoft.com/office/drawing/2014/main" id="{F2972CE7-BF52-47D2-B933-27FA0446292F}"/>
              </a:ext>
            </a:extLst>
          </p:cNvPr>
          <p:cNvCxnSpPr>
            <a:cxnSpLocks/>
          </p:cNvCxnSpPr>
          <p:nvPr userDrawn="1"/>
        </p:nvCxnSpPr>
        <p:spPr>
          <a:xfrm>
            <a:off x="6074234" y="0"/>
            <a:ext cx="0" cy="685621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afbeelding 2">
            <a:extLst>
              <a:ext uri="{FF2B5EF4-FFF2-40B4-BE49-F238E27FC236}">
                <a16:creationId xmlns:a16="http://schemas.microsoft.com/office/drawing/2014/main" id="{FD5CDD55-D0C1-461D-A4BD-39BCE2F4F08E}"/>
              </a:ext>
            </a:extLst>
          </p:cNvPr>
          <p:cNvSpPr>
            <a:spLocks noGrp="1"/>
          </p:cNvSpPr>
          <p:nvPr>
            <p:ph type="pic" sz="quarter" idx="14"/>
          </p:nvPr>
        </p:nvSpPr>
        <p:spPr>
          <a:xfrm>
            <a:off x="6096000" y="0"/>
            <a:ext cx="6096000" cy="6856413"/>
          </a:xfrm>
        </p:spPr>
        <p:txBody>
          <a:bodyPr/>
          <a:lstStyle/>
          <a:p>
            <a:r>
              <a:rPr lang="en-US"/>
              <a:t>Click icon to add picture</a:t>
            </a:r>
            <a:endParaRPr lang="nl-NL"/>
          </a:p>
        </p:txBody>
      </p:sp>
      <p:sp>
        <p:nvSpPr>
          <p:cNvPr id="6" name="Tijdelijke aanduiding voor verticale tekst 2">
            <a:extLst>
              <a:ext uri="{FF2B5EF4-FFF2-40B4-BE49-F238E27FC236}">
                <a16:creationId xmlns:a16="http://schemas.microsoft.com/office/drawing/2014/main" id="{D7767EA8-6B9B-48FE-9B04-928CC124F158}"/>
              </a:ext>
            </a:extLst>
          </p:cNvPr>
          <p:cNvSpPr>
            <a:spLocks noGrp="1"/>
          </p:cNvSpPr>
          <p:nvPr>
            <p:ph type="body" orient="vert" idx="1" hasCustomPrompt="1"/>
          </p:nvPr>
        </p:nvSpPr>
        <p:spPr>
          <a:xfrm>
            <a:off x="444500" y="1581149"/>
            <a:ext cx="5213337" cy="4724401"/>
          </a:xfrm>
          <a:prstGeom prst="rect">
            <a:avLst/>
          </a:prstGeom>
        </p:spPr>
        <p:txBody>
          <a:bodyPr vert="horz" numCol="1" spcCol="0">
            <a:noAutofit/>
          </a:bodyPr>
          <a:lstStyle>
            <a:lvl1pPr>
              <a:buClr>
                <a:srgbClr val="0A5D7A"/>
              </a:buClr>
              <a:defRPr sz="1200"/>
            </a:lvl1pPr>
            <a:lvl2pPr>
              <a:buClr>
                <a:srgbClr val="4A4A49"/>
              </a:buClr>
              <a:defRPr sz="1200"/>
            </a:lvl2pPr>
            <a:lvl3pPr>
              <a:defRPr sz="1200"/>
            </a:lvl3pPr>
            <a:lvl4pPr>
              <a:defRPr sz="1200"/>
            </a:lvl4pPr>
            <a:lvl5pPr>
              <a:defRPr sz="1200"/>
            </a:lvl5pPr>
            <a:lvl6pPr>
              <a:defRPr sz="1200"/>
            </a:lvl6pPr>
            <a:lvl7pPr>
              <a:buClr>
                <a:srgbClr val="4A4A49"/>
              </a:buClr>
              <a:defRPr sz="1200"/>
            </a:lvl7pPr>
            <a:lvl8pPr>
              <a:buClr>
                <a:srgbClr val="4A4A49"/>
              </a:buClr>
              <a:defRPr sz="1200"/>
            </a:lvl8pPr>
            <a:lvl9pPr>
              <a:defRPr sz="1200"/>
            </a:lvl9pPr>
          </a:lstStyle>
          <a:p>
            <a:pPr lvl="0"/>
            <a:r>
              <a:rPr lang="en-GB" noProof="0"/>
              <a:t>Bullet</a:t>
            </a:r>
          </a:p>
          <a:p>
            <a:pPr lvl="1"/>
            <a:r>
              <a:rPr lang="en-GB" noProof="0"/>
              <a:t>Sub-bullet #1</a:t>
            </a:r>
          </a:p>
          <a:p>
            <a:pPr lvl="2"/>
            <a:r>
              <a:rPr lang="en-GB" noProof="0"/>
              <a:t>Sub-bullet #2</a:t>
            </a:r>
          </a:p>
          <a:p>
            <a:pPr lvl="3"/>
            <a:r>
              <a:rPr lang="en-GB" noProof="0"/>
              <a:t>Leestekst</a:t>
            </a:r>
          </a:p>
          <a:p>
            <a:pPr lvl="4"/>
            <a:r>
              <a:rPr lang="en-GB" noProof="0"/>
              <a:t>Kop Bold</a:t>
            </a:r>
          </a:p>
          <a:p>
            <a:pPr lvl="5"/>
            <a:r>
              <a:rPr lang="en-GB" noProof="0"/>
              <a:t>Kop normaal</a:t>
            </a:r>
          </a:p>
          <a:p>
            <a:pPr lvl="6"/>
            <a:r>
              <a:rPr lang="en-GB" noProof="0"/>
              <a:t>Bullet</a:t>
            </a:r>
          </a:p>
          <a:p>
            <a:pPr lvl="7"/>
            <a:r>
              <a:rPr lang="en-GB" noProof="0"/>
              <a:t>Sub-bullet #1</a:t>
            </a:r>
          </a:p>
          <a:p>
            <a:pPr lvl="8"/>
            <a:r>
              <a:rPr lang="en-GB" noProof="0"/>
              <a:t>Sub-bullet #2</a:t>
            </a:r>
          </a:p>
        </p:txBody>
      </p:sp>
    </p:spTree>
    <p:extLst>
      <p:ext uri="{BB962C8B-B14F-4D97-AF65-F5344CB8AC3E}">
        <p14:creationId xmlns:p14="http://schemas.microsoft.com/office/powerpoint/2010/main" val="31303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0% picture and text">
    <p:spTree>
      <p:nvGrpSpPr>
        <p:cNvPr id="1" name=""/>
        <p:cNvGrpSpPr/>
        <p:nvPr/>
      </p:nvGrpSpPr>
      <p:grpSpPr>
        <a:xfrm>
          <a:off x="0" y="0"/>
          <a:ext cx="0" cy="0"/>
          <a:chOff x="0" y="0"/>
          <a:chExt cx="0" cy="0"/>
        </a:xfrm>
      </p:grpSpPr>
      <p:cxnSp>
        <p:nvCxnSpPr>
          <p:cNvPr id="5" name="Straight Connector 25">
            <a:extLst>
              <a:ext uri="{FF2B5EF4-FFF2-40B4-BE49-F238E27FC236}">
                <a16:creationId xmlns:a16="http://schemas.microsoft.com/office/drawing/2014/main" id="{F2972CE7-BF52-47D2-B933-27FA0446292F}"/>
              </a:ext>
            </a:extLst>
          </p:cNvPr>
          <p:cNvCxnSpPr>
            <a:cxnSpLocks/>
          </p:cNvCxnSpPr>
          <p:nvPr userDrawn="1"/>
        </p:nvCxnSpPr>
        <p:spPr>
          <a:xfrm>
            <a:off x="6096000" y="0"/>
            <a:ext cx="0" cy="685621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afbeelding 2">
            <a:extLst>
              <a:ext uri="{FF2B5EF4-FFF2-40B4-BE49-F238E27FC236}">
                <a16:creationId xmlns:a16="http://schemas.microsoft.com/office/drawing/2014/main" id="{FD5CDD55-D0C1-461D-A4BD-39BCE2F4F08E}"/>
              </a:ext>
            </a:extLst>
          </p:cNvPr>
          <p:cNvSpPr>
            <a:spLocks noGrp="1"/>
          </p:cNvSpPr>
          <p:nvPr>
            <p:ph type="pic" sz="quarter" idx="14"/>
          </p:nvPr>
        </p:nvSpPr>
        <p:spPr>
          <a:xfrm>
            <a:off x="0" y="1587"/>
            <a:ext cx="6096000" cy="6856413"/>
          </a:xfrm>
        </p:spPr>
        <p:txBody>
          <a:bodyPr/>
          <a:lstStyle/>
          <a:p>
            <a:r>
              <a:rPr lang="en-US"/>
              <a:t>Click icon to add picture</a:t>
            </a:r>
            <a:endParaRPr lang="nl-NL"/>
          </a:p>
        </p:txBody>
      </p:sp>
      <p:sp>
        <p:nvSpPr>
          <p:cNvPr id="6" name="Tijdelijke aanduiding voor dianummer 5">
            <a:extLst>
              <a:ext uri="{FF2B5EF4-FFF2-40B4-BE49-F238E27FC236}">
                <a16:creationId xmlns:a16="http://schemas.microsoft.com/office/drawing/2014/main" id="{5868B2FA-6963-4A18-866B-624F9B539625}"/>
              </a:ext>
            </a:extLst>
          </p:cNvPr>
          <p:cNvSpPr>
            <a:spLocks noGrp="1"/>
          </p:cNvSpPr>
          <p:nvPr>
            <p:ph type="sldNum" sz="quarter" idx="12"/>
          </p:nvPr>
        </p:nvSpPr>
        <p:spPr>
          <a:xfrm>
            <a:off x="11478827" y="6467445"/>
            <a:ext cx="221599" cy="133835"/>
          </a:xfrm>
        </p:spPr>
        <p:txBody>
          <a:bodyPr/>
          <a:lstStyle/>
          <a:p>
            <a:fld id="{7AD0FE45-509C-4BDF-9EDE-64426F8DF3D2}" type="slidenum">
              <a:rPr lang="nl-NL" smtClean="0"/>
              <a:t>‹#›</a:t>
            </a:fld>
            <a:endParaRPr lang="nl-NL"/>
          </a:p>
        </p:txBody>
      </p:sp>
      <p:sp>
        <p:nvSpPr>
          <p:cNvPr id="7" name="Tijdelijke aanduiding voor verticale tekst 2">
            <a:extLst>
              <a:ext uri="{FF2B5EF4-FFF2-40B4-BE49-F238E27FC236}">
                <a16:creationId xmlns:a16="http://schemas.microsoft.com/office/drawing/2014/main" id="{AEB66535-F597-4F77-9DE9-49B4A0669C58}"/>
              </a:ext>
            </a:extLst>
          </p:cNvPr>
          <p:cNvSpPr>
            <a:spLocks noGrp="1"/>
          </p:cNvSpPr>
          <p:nvPr>
            <p:ph type="body" orient="vert" idx="1" hasCustomPrompt="1"/>
          </p:nvPr>
        </p:nvSpPr>
        <p:spPr>
          <a:xfrm>
            <a:off x="6540494" y="1581149"/>
            <a:ext cx="5213337" cy="4724401"/>
          </a:xfrm>
          <a:prstGeom prst="rect">
            <a:avLst/>
          </a:prstGeom>
        </p:spPr>
        <p:txBody>
          <a:bodyPr vert="horz" numCol="1" spcCol="0">
            <a:noAutofit/>
          </a:bodyPr>
          <a:lstStyle>
            <a:lvl1pPr>
              <a:buClr>
                <a:srgbClr val="0A5D7A"/>
              </a:buClr>
              <a:defRPr sz="1200"/>
            </a:lvl1pPr>
            <a:lvl2pPr>
              <a:buClr>
                <a:srgbClr val="4A4A49"/>
              </a:buClr>
              <a:defRPr sz="1200"/>
            </a:lvl2pPr>
            <a:lvl3pPr>
              <a:defRPr sz="1200"/>
            </a:lvl3pPr>
            <a:lvl4pPr>
              <a:defRPr sz="1200"/>
            </a:lvl4pPr>
            <a:lvl5pPr>
              <a:defRPr sz="1200"/>
            </a:lvl5pPr>
            <a:lvl6pPr>
              <a:defRPr sz="1200"/>
            </a:lvl6pPr>
            <a:lvl7pPr>
              <a:buClr>
                <a:srgbClr val="4A4A49"/>
              </a:buClr>
              <a:defRPr sz="1200"/>
            </a:lvl7pPr>
            <a:lvl8pPr>
              <a:buClr>
                <a:srgbClr val="4A4A49"/>
              </a:buClr>
              <a:defRPr sz="1200"/>
            </a:lvl8pPr>
            <a:lvl9pPr>
              <a:defRPr sz="1200"/>
            </a:lvl9pPr>
          </a:lstStyle>
          <a:p>
            <a:pPr lvl="0"/>
            <a:r>
              <a:rPr lang="en-GB" noProof="0"/>
              <a:t>Bullet</a:t>
            </a:r>
          </a:p>
          <a:p>
            <a:pPr lvl="1"/>
            <a:r>
              <a:rPr lang="en-GB" noProof="0"/>
              <a:t>Sub-bullet #1</a:t>
            </a:r>
          </a:p>
          <a:p>
            <a:pPr lvl="2"/>
            <a:r>
              <a:rPr lang="en-GB" noProof="0"/>
              <a:t>Sub-bullet #2</a:t>
            </a:r>
          </a:p>
          <a:p>
            <a:pPr lvl="3"/>
            <a:r>
              <a:rPr lang="en-GB" noProof="0"/>
              <a:t>Leestekst</a:t>
            </a:r>
          </a:p>
          <a:p>
            <a:pPr lvl="4"/>
            <a:r>
              <a:rPr lang="en-GB" noProof="0"/>
              <a:t>Kop Bold</a:t>
            </a:r>
          </a:p>
          <a:p>
            <a:pPr lvl="5"/>
            <a:r>
              <a:rPr lang="en-GB" noProof="0"/>
              <a:t>Kop normaal</a:t>
            </a:r>
          </a:p>
          <a:p>
            <a:pPr lvl="6"/>
            <a:r>
              <a:rPr lang="en-GB" noProof="0"/>
              <a:t>Bullet</a:t>
            </a:r>
          </a:p>
          <a:p>
            <a:pPr lvl="7"/>
            <a:r>
              <a:rPr lang="en-GB" noProof="0"/>
              <a:t>Sub-bullet #1</a:t>
            </a:r>
          </a:p>
          <a:p>
            <a:pPr lvl="8"/>
            <a:r>
              <a:rPr lang="en-GB" noProof="0"/>
              <a:t>Sub-bullet #2</a:t>
            </a:r>
          </a:p>
        </p:txBody>
      </p:sp>
      <p:sp>
        <p:nvSpPr>
          <p:cNvPr id="9" name="Tijdelijke aanduiding voor tekst 7">
            <a:extLst>
              <a:ext uri="{FF2B5EF4-FFF2-40B4-BE49-F238E27FC236}">
                <a16:creationId xmlns:a16="http://schemas.microsoft.com/office/drawing/2014/main" id="{2AF6BC35-D2E7-4AB6-BC29-590E19946B39}"/>
              </a:ext>
            </a:extLst>
          </p:cNvPr>
          <p:cNvSpPr>
            <a:spLocks noGrp="1"/>
          </p:cNvSpPr>
          <p:nvPr>
            <p:ph type="body" sz="quarter" idx="13" hasCustomPrompt="1"/>
          </p:nvPr>
        </p:nvSpPr>
        <p:spPr>
          <a:xfrm>
            <a:off x="6529608" y="552450"/>
            <a:ext cx="5213343"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Tree>
    <p:extLst>
      <p:ext uri="{BB962C8B-B14F-4D97-AF65-F5344CB8AC3E}">
        <p14:creationId xmlns:p14="http://schemas.microsoft.com/office/powerpoint/2010/main" val="40408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and 33% picture">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ABA805A-2CC6-488A-9A33-4CB8847AFA90}"/>
              </a:ext>
            </a:extLst>
          </p:cNvPr>
          <p:cNvSpPr>
            <a:spLocks noGrp="1"/>
          </p:cNvSpPr>
          <p:nvPr>
            <p:ph type="pic" sz="quarter" idx="10"/>
          </p:nvPr>
        </p:nvSpPr>
        <p:spPr>
          <a:xfrm>
            <a:off x="7961988" y="0"/>
            <a:ext cx="4230012" cy="6858000"/>
          </a:xfrm>
          <a:prstGeom prst="rect">
            <a:avLst/>
          </a:prstGeom>
        </p:spPr>
        <p:txBody>
          <a:bodyPr/>
          <a:lstStyle/>
          <a:p>
            <a:r>
              <a:rPr lang="en-US"/>
              <a:t>Click icon to add picture</a:t>
            </a:r>
            <a:endParaRPr lang="nl-NL"/>
          </a:p>
        </p:txBody>
      </p:sp>
      <p:cxnSp>
        <p:nvCxnSpPr>
          <p:cNvPr id="7" name="Straight Connector 25">
            <a:extLst>
              <a:ext uri="{FF2B5EF4-FFF2-40B4-BE49-F238E27FC236}">
                <a16:creationId xmlns:a16="http://schemas.microsoft.com/office/drawing/2014/main" id="{9FC1AF51-25EB-4C3F-B25C-2B5B121AEE42}"/>
              </a:ext>
            </a:extLst>
          </p:cNvPr>
          <p:cNvCxnSpPr>
            <a:cxnSpLocks/>
          </p:cNvCxnSpPr>
          <p:nvPr userDrawn="1"/>
        </p:nvCxnSpPr>
        <p:spPr>
          <a:xfrm>
            <a:off x="7961989" y="2134"/>
            <a:ext cx="0" cy="685621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verticale tekst 2">
            <a:extLst>
              <a:ext uri="{FF2B5EF4-FFF2-40B4-BE49-F238E27FC236}">
                <a16:creationId xmlns:a16="http://schemas.microsoft.com/office/drawing/2014/main" id="{1535BA40-FD98-4321-B177-2DE46DDD20DE}"/>
              </a:ext>
            </a:extLst>
          </p:cNvPr>
          <p:cNvSpPr>
            <a:spLocks noGrp="1"/>
          </p:cNvSpPr>
          <p:nvPr>
            <p:ph type="body" orient="vert" idx="1" hasCustomPrompt="1"/>
          </p:nvPr>
        </p:nvSpPr>
        <p:spPr>
          <a:xfrm>
            <a:off x="444500" y="1581149"/>
            <a:ext cx="7055896" cy="4724401"/>
          </a:xfrm>
          <a:prstGeom prst="rect">
            <a:avLst/>
          </a:prstGeom>
        </p:spPr>
        <p:txBody>
          <a:bodyPr vert="horz" numCol="1" spcCol="0" anchor="t" anchorCtr="0">
            <a:noAutofit/>
          </a:bodyPr>
          <a:lstStyle>
            <a:lvl1pPr>
              <a:buClr>
                <a:srgbClr val="0A5D7A"/>
              </a:buClr>
              <a:defRPr sz="1200"/>
            </a:lvl1pPr>
            <a:lvl2pPr>
              <a:buClr>
                <a:srgbClr val="4A4A49"/>
              </a:buClr>
              <a:defRPr sz="1200"/>
            </a:lvl2pPr>
            <a:lvl3pPr>
              <a:defRPr sz="1200"/>
            </a:lvl3pPr>
            <a:lvl4pPr>
              <a:defRPr sz="1200"/>
            </a:lvl4pPr>
            <a:lvl5pPr>
              <a:defRPr sz="1200"/>
            </a:lvl5pPr>
            <a:lvl6pPr>
              <a:defRPr sz="1200"/>
            </a:lvl6pPr>
            <a:lvl7pPr>
              <a:buClr>
                <a:srgbClr val="4A4A49"/>
              </a:buClr>
              <a:defRPr sz="1200"/>
            </a:lvl7pPr>
            <a:lvl8pPr>
              <a:buClr>
                <a:srgbClr val="4A4A49"/>
              </a:buClr>
              <a:defRPr sz="1200"/>
            </a:lvl8pPr>
            <a:lvl9pPr>
              <a:defRPr sz="1200"/>
            </a:lvl9pPr>
          </a:lstStyle>
          <a:p>
            <a:pPr lvl="0"/>
            <a:r>
              <a:rPr lang="en-GB" noProof="0"/>
              <a:t>Bullet</a:t>
            </a:r>
          </a:p>
          <a:p>
            <a:pPr lvl="1"/>
            <a:r>
              <a:rPr lang="en-GB" noProof="0"/>
              <a:t>Sub-bullet #1</a:t>
            </a:r>
          </a:p>
          <a:p>
            <a:pPr lvl="2"/>
            <a:r>
              <a:rPr lang="en-GB" noProof="0"/>
              <a:t>Sub-bullet #2</a:t>
            </a:r>
          </a:p>
          <a:p>
            <a:pPr lvl="3"/>
            <a:r>
              <a:rPr lang="en-GB" noProof="0"/>
              <a:t>Leestekst</a:t>
            </a:r>
          </a:p>
          <a:p>
            <a:pPr lvl="4"/>
            <a:r>
              <a:rPr lang="en-GB" noProof="0"/>
              <a:t>Kop Bold</a:t>
            </a:r>
          </a:p>
          <a:p>
            <a:pPr lvl="5"/>
            <a:r>
              <a:rPr lang="en-GB" noProof="0"/>
              <a:t>Kop normaal</a:t>
            </a:r>
          </a:p>
          <a:p>
            <a:pPr lvl="6"/>
            <a:r>
              <a:rPr lang="en-GB" noProof="0"/>
              <a:t>Bullet</a:t>
            </a:r>
          </a:p>
          <a:p>
            <a:pPr lvl="7"/>
            <a:r>
              <a:rPr lang="en-GB" noProof="0"/>
              <a:t>Sub-bullet #1</a:t>
            </a:r>
          </a:p>
          <a:p>
            <a:pPr lvl="8"/>
            <a:r>
              <a:rPr lang="en-GB" noProof="0"/>
              <a:t>Sub-bullet #2</a:t>
            </a:r>
          </a:p>
        </p:txBody>
      </p:sp>
      <p:sp>
        <p:nvSpPr>
          <p:cNvPr id="10" name="Tijdelijke aanduiding voor dianummer 5">
            <a:extLst>
              <a:ext uri="{FF2B5EF4-FFF2-40B4-BE49-F238E27FC236}">
                <a16:creationId xmlns:a16="http://schemas.microsoft.com/office/drawing/2014/main" id="{7EBCC88A-8283-45AD-AE53-31915B0FF53C}"/>
              </a:ext>
            </a:extLst>
          </p:cNvPr>
          <p:cNvSpPr>
            <a:spLocks noGrp="1"/>
          </p:cNvSpPr>
          <p:nvPr>
            <p:ph type="sldNum" sz="quarter" idx="4"/>
          </p:nvPr>
        </p:nvSpPr>
        <p:spPr>
          <a:xfrm>
            <a:off x="11478827" y="6467445"/>
            <a:ext cx="221599" cy="133835"/>
          </a:xfrm>
          <a:prstGeom prst="rect">
            <a:avLst/>
          </a:prstGeom>
        </p:spPr>
        <p:txBody>
          <a:bodyPr vert="horz" lIns="0" tIns="0" rIns="0" bIns="0" rtlCol="0" anchor="ctr">
            <a:noAutofit/>
          </a:bodyPr>
          <a:lstStyle>
            <a:lvl1pPr algn="ctr">
              <a:defRPr sz="800" b="1">
                <a:solidFill>
                  <a:srgbClr val="A6A6A6"/>
                </a:solidFill>
              </a:defRPr>
            </a:lvl1pPr>
          </a:lstStyle>
          <a:p>
            <a:fld id="{0E7476D2-0896-4839-9387-ABF8745D58E4}" type="slidenum">
              <a:rPr lang="nl-NL" smtClean="0"/>
              <a:pPr/>
              <a:t>‹#›</a:t>
            </a:fld>
            <a:endParaRPr lang="nl-NL"/>
          </a:p>
        </p:txBody>
      </p:sp>
      <p:sp>
        <p:nvSpPr>
          <p:cNvPr id="11" name="Tijdelijke aanduiding voor tekst 7">
            <a:extLst>
              <a:ext uri="{FF2B5EF4-FFF2-40B4-BE49-F238E27FC236}">
                <a16:creationId xmlns:a16="http://schemas.microsoft.com/office/drawing/2014/main" id="{37FA06A1-6E11-4D88-96D1-74D10F1A21CA}"/>
              </a:ext>
            </a:extLst>
          </p:cNvPr>
          <p:cNvSpPr>
            <a:spLocks noGrp="1"/>
          </p:cNvSpPr>
          <p:nvPr>
            <p:ph type="body" sz="quarter" idx="13" hasCustomPrompt="1"/>
          </p:nvPr>
        </p:nvSpPr>
        <p:spPr>
          <a:xfrm>
            <a:off x="444500" y="552450"/>
            <a:ext cx="7055896"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Tree>
    <p:extLst>
      <p:ext uri="{BB962C8B-B14F-4D97-AF65-F5344CB8AC3E}">
        <p14:creationId xmlns:p14="http://schemas.microsoft.com/office/powerpoint/2010/main" val="3242003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ext and 33% picture">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ABA805A-2CC6-488A-9A33-4CB8847AFA90}"/>
              </a:ext>
            </a:extLst>
          </p:cNvPr>
          <p:cNvSpPr>
            <a:spLocks noGrp="1"/>
          </p:cNvSpPr>
          <p:nvPr>
            <p:ph type="pic" sz="quarter" idx="10"/>
          </p:nvPr>
        </p:nvSpPr>
        <p:spPr>
          <a:xfrm>
            <a:off x="7961988" y="0"/>
            <a:ext cx="4230012" cy="6858000"/>
          </a:xfrm>
          <a:prstGeom prst="rect">
            <a:avLst/>
          </a:prstGeom>
        </p:spPr>
        <p:txBody>
          <a:bodyPr/>
          <a:lstStyle/>
          <a:p>
            <a:r>
              <a:rPr lang="en-US"/>
              <a:t>Click icon to add picture</a:t>
            </a:r>
            <a:endParaRPr lang="nl-NL"/>
          </a:p>
        </p:txBody>
      </p:sp>
      <p:sp>
        <p:nvSpPr>
          <p:cNvPr id="9" name="Tijdelijke aanduiding voor verticale tekst 2">
            <a:extLst>
              <a:ext uri="{FF2B5EF4-FFF2-40B4-BE49-F238E27FC236}">
                <a16:creationId xmlns:a16="http://schemas.microsoft.com/office/drawing/2014/main" id="{1535BA40-FD98-4321-B177-2DE46DDD20DE}"/>
              </a:ext>
            </a:extLst>
          </p:cNvPr>
          <p:cNvSpPr>
            <a:spLocks noGrp="1"/>
          </p:cNvSpPr>
          <p:nvPr>
            <p:ph type="body" orient="vert" idx="1" hasCustomPrompt="1"/>
          </p:nvPr>
        </p:nvSpPr>
        <p:spPr>
          <a:xfrm>
            <a:off x="444500" y="1581149"/>
            <a:ext cx="7055896" cy="4724401"/>
          </a:xfrm>
          <a:prstGeom prst="rect">
            <a:avLst/>
          </a:prstGeom>
        </p:spPr>
        <p:txBody>
          <a:bodyPr vert="horz" numCol="1" spcCol="0" anchor="t" anchorCtr="0">
            <a:noAutofit/>
          </a:bodyPr>
          <a:lstStyle>
            <a:lvl1pPr>
              <a:buClr>
                <a:srgbClr val="0A5D7A"/>
              </a:buClr>
              <a:defRPr sz="1200"/>
            </a:lvl1pPr>
            <a:lvl2pPr>
              <a:buClr>
                <a:srgbClr val="4A4A49"/>
              </a:buClr>
              <a:defRPr sz="1200"/>
            </a:lvl2pPr>
            <a:lvl3pPr>
              <a:defRPr sz="1200"/>
            </a:lvl3pPr>
            <a:lvl4pPr>
              <a:defRPr sz="1200"/>
            </a:lvl4pPr>
            <a:lvl5pPr>
              <a:defRPr sz="1200"/>
            </a:lvl5pPr>
            <a:lvl6pPr>
              <a:defRPr sz="1200"/>
            </a:lvl6pPr>
            <a:lvl7pPr>
              <a:buClr>
                <a:srgbClr val="4A4A49"/>
              </a:buClr>
              <a:defRPr sz="1200"/>
            </a:lvl7pPr>
            <a:lvl8pPr>
              <a:buClr>
                <a:srgbClr val="4A4A49"/>
              </a:buClr>
              <a:defRPr sz="1200"/>
            </a:lvl8pPr>
            <a:lvl9pPr>
              <a:defRPr sz="1200"/>
            </a:lvl9pPr>
          </a:lstStyle>
          <a:p>
            <a:pPr lvl="0"/>
            <a:r>
              <a:rPr lang="en-GB" noProof="0"/>
              <a:t>Bullet</a:t>
            </a:r>
          </a:p>
          <a:p>
            <a:pPr lvl="1"/>
            <a:r>
              <a:rPr lang="en-GB" noProof="0"/>
              <a:t>Sub-bullet #1</a:t>
            </a:r>
          </a:p>
          <a:p>
            <a:pPr lvl="2"/>
            <a:r>
              <a:rPr lang="en-GB" noProof="0"/>
              <a:t>Sub-bullet #2</a:t>
            </a:r>
          </a:p>
          <a:p>
            <a:pPr lvl="3"/>
            <a:r>
              <a:rPr lang="en-GB" noProof="0"/>
              <a:t>Leestekst</a:t>
            </a:r>
          </a:p>
          <a:p>
            <a:pPr lvl="4"/>
            <a:r>
              <a:rPr lang="en-GB" noProof="0"/>
              <a:t>Kop Bold</a:t>
            </a:r>
          </a:p>
          <a:p>
            <a:pPr lvl="5"/>
            <a:r>
              <a:rPr lang="en-GB" noProof="0"/>
              <a:t>Kop normaal</a:t>
            </a:r>
          </a:p>
          <a:p>
            <a:pPr lvl="6"/>
            <a:r>
              <a:rPr lang="en-GB" noProof="0"/>
              <a:t>Bullet</a:t>
            </a:r>
          </a:p>
          <a:p>
            <a:pPr lvl="7"/>
            <a:r>
              <a:rPr lang="en-GB" noProof="0"/>
              <a:t>Sub-bullet #1</a:t>
            </a:r>
          </a:p>
          <a:p>
            <a:pPr lvl="8"/>
            <a:r>
              <a:rPr lang="en-GB" noProof="0"/>
              <a:t>Sub-bullet #2</a:t>
            </a:r>
          </a:p>
        </p:txBody>
      </p:sp>
      <p:sp>
        <p:nvSpPr>
          <p:cNvPr id="10" name="Tijdelijke aanduiding voor dianummer 5">
            <a:extLst>
              <a:ext uri="{FF2B5EF4-FFF2-40B4-BE49-F238E27FC236}">
                <a16:creationId xmlns:a16="http://schemas.microsoft.com/office/drawing/2014/main" id="{7EBCC88A-8283-45AD-AE53-31915B0FF53C}"/>
              </a:ext>
            </a:extLst>
          </p:cNvPr>
          <p:cNvSpPr>
            <a:spLocks noGrp="1"/>
          </p:cNvSpPr>
          <p:nvPr>
            <p:ph type="sldNum" sz="quarter" idx="4"/>
          </p:nvPr>
        </p:nvSpPr>
        <p:spPr>
          <a:xfrm>
            <a:off x="11478827" y="6467445"/>
            <a:ext cx="221599" cy="133835"/>
          </a:xfrm>
          <a:prstGeom prst="rect">
            <a:avLst/>
          </a:prstGeom>
        </p:spPr>
        <p:txBody>
          <a:bodyPr vert="horz" lIns="0" tIns="0" rIns="0" bIns="0" rtlCol="0" anchor="ctr">
            <a:noAutofit/>
          </a:bodyPr>
          <a:lstStyle>
            <a:lvl1pPr algn="ctr">
              <a:defRPr sz="800" b="1">
                <a:solidFill>
                  <a:srgbClr val="A6A6A6"/>
                </a:solidFill>
              </a:defRPr>
            </a:lvl1pPr>
          </a:lstStyle>
          <a:p>
            <a:fld id="{0E7476D2-0896-4839-9387-ABF8745D58E4}" type="slidenum">
              <a:rPr lang="nl-NL" smtClean="0"/>
              <a:pPr/>
              <a:t>‹#›</a:t>
            </a:fld>
            <a:endParaRPr lang="nl-NL"/>
          </a:p>
        </p:txBody>
      </p:sp>
      <p:sp>
        <p:nvSpPr>
          <p:cNvPr id="11" name="Tijdelijke aanduiding voor tekst 7">
            <a:extLst>
              <a:ext uri="{FF2B5EF4-FFF2-40B4-BE49-F238E27FC236}">
                <a16:creationId xmlns:a16="http://schemas.microsoft.com/office/drawing/2014/main" id="{37FA06A1-6E11-4D88-96D1-74D10F1A21CA}"/>
              </a:ext>
            </a:extLst>
          </p:cNvPr>
          <p:cNvSpPr>
            <a:spLocks noGrp="1"/>
          </p:cNvSpPr>
          <p:nvPr>
            <p:ph type="body" sz="quarter" idx="13" hasCustomPrompt="1"/>
          </p:nvPr>
        </p:nvSpPr>
        <p:spPr>
          <a:xfrm>
            <a:off x="444500" y="552450"/>
            <a:ext cx="7055896" cy="488950"/>
          </a:xfrm>
        </p:spPr>
        <p:txBody>
          <a:bodyPr anchor="t" anchorCtr="0"/>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Tree>
    <p:extLst>
      <p:ext uri="{BB962C8B-B14F-4D97-AF65-F5344CB8AC3E}">
        <p14:creationId xmlns:p14="http://schemas.microsoft.com/office/powerpoint/2010/main" val="4068556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sluiting dia UK">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solidFill>
            <a:srgbClr val="0A5D7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5905" y="-416480"/>
            <a:ext cx="3140242" cy="324000"/>
          </a:xfrm>
          <a:prstGeom prst="rect">
            <a:avLst/>
          </a:prstGeom>
          <a:noFill/>
        </p:spPr>
        <p:txBody>
          <a:bodyPr wrap="none" lIns="144000" tIns="144000" rIns="144000" bIns="144000" rtlCol="0" anchor="ctr">
            <a:noAutofit/>
          </a:bodyPr>
          <a:lstStyle/>
          <a:p>
            <a:pPr algn="ctr"/>
            <a:r>
              <a:rPr lang="nl-NL" sz="1200" b="0" cap="all" spc="50" baseline="0" err="1">
                <a:solidFill>
                  <a:schemeClr val="accent2"/>
                </a:solidFill>
                <a:latin typeface="+mn-lt"/>
                <a:cs typeface="Calibri" panose="020F0502020204030204" pitchFamily="34" charset="0"/>
              </a:rPr>
              <a:t>AfSluiting</a:t>
            </a:r>
            <a:r>
              <a:rPr lang="nl-NL" sz="1200" b="0" cap="all" spc="50" baseline="0">
                <a:solidFill>
                  <a:schemeClr val="accent2"/>
                </a:solidFill>
                <a:latin typeface="+mn-lt"/>
                <a:cs typeface="Calibri" panose="020F0502020204030204" pitchFamily="34" charset="0"/>
              </a:rPr>
              <a:t> dia #2</a:t>
            </a:r>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ekstvak 12">
            <a:extLst>
              <a:ext uri="{FF2B5EF4-FFF2-40B4-BE49-F238E27FC236}">
                <a16:creationId xmlns:a16="http://schemas.microsoft.com/office/drawing/2014/main" id="{74017F25-175F-44A1-960A-4976947FC8BB}"/>
              </a:ext>
            </a:extLst>
          </p:cNvPr>
          <p:cNvSpPr txBox="1"/>
          <p:nvPr userDrawn="1"/>
        </p:nvSpPr>
        <p:spPr>
          <a:xfrm>
            <a:off x="2321943" y="5481495"/>
            <a:ext cx="6865189" cy="916903"/>
          </a:xfrm>
          <a:prstGeom prst="rect">
            <a:avLst/>
          </a:prstGeom>
          <a:noFill/>
        </p:spPr>
        <p:txBody>
          <a:bodyPr wrap="square" lIns="0" tIns="0" rIns="0" bIns="0" rtlCol="0">
            <a:noAutofit/>
          </a:bodyPr>
          <a:lstStyle/>
          <a:p>
            <a:pPr algn="ctr"/>
            <a:r>
              <a:rPr lang="nl-NL" sz="1000">
                <a:solidFill>
                  <a:schemeClr val="bg1"/>
                </a:solidFill>
              </a:rPr>
              <a:t>© </a:t>
            </a:r>
            <a:fld id="{B49BE6BA-4099-48A6-8476-20552574E95E}" type="datetime4">
              <a:rPr kumimoji="0" lang="en-GB" sz="1000" b="0" i="0" u="none" strike="noStrike" kern="1200" cap="none" spc="0" normalizeH="0" smtClean="0">
                <a:ln>
                  <a:noFill/>
                </a:ln>
                <a:solidFill>
                  <a:schemeClr val="bg1"/>
                </a:solidFill>
                <a:effectLst/>
                <a:uLnTx/>
                <a:uFillTx/>
                <a:latin typeface="Arial" pitchFamily="34" charset="0"/>
                <a:cs typeface="Arial" pitchFamily="34" charset="0"/>
              </a:rPr>
              <a:pPr algn="ctr"/>
              <a:t>06 December 2022</a:t>
            </a:fld>
            <a:r>
              <a:rPr kumimoji="0" lang="en-GB" sz="1000" b="0" i="0" u="none" strike="noStrike" kern="1200" cap="none" spc="0" normalizeH="0">
                <a:ln>
                  <a:noFill/>
                </a:ln>
                <a:solidFill>
                  <a:schemeClr val="bg1"/>
                </a:solidFill>
                <a:effectLst/>
                <a:uLnTx/>
                <a:uFillTx/>
                <a:latin typeface="Arial" pitchFamily="34" charset="0"/>
                <a:cs typeface="Arial" pitchFamily="34" charset="0"/>
              </a:rPr>
              <a:t>, </a:t>
            </a:r>
            <a:r>
              <a:rPr lang="nl-NL" sz="1000">
                <a:solidFill>
                  <a:schemeClr val="bg1"/>
                </a:solidFill>
              </a:rPr>
              <a:t>USP Marketing Consultancy B.V.</a:t>
            </a:r>
          </a:p>
          <a:p>
            <a:pPr algn="ctr"/>
            <a:endParaRPr lang="nl-NL" sz="1000">
              <a:solidFill>
                <a:schemeClr val="bg1"/>
              </a:solidFill>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GB" sz="1000" b="0" i="0" u="none" strike="noStrike" kern="1200" cap="none" spc="0" normalizeH="0" baseline="0">
              <a:ln>
                <a:noFill/>
              </a:ln>
              <a:solidFill>
                <a:schemeClr val="bg1"/>
              </a:solidFill>
              <a:effectLst/>
              <a:uLnTx/>
              <a:uFillTx/>
              <a:latin typeface="Arial" pitchFamily="34" charset="0"/>
              <a:cs typeface="Arial" pitchFamily="34" charset="0"/>
            </a:endParaRPr>
          </a:p>
          <a:p>
            <a:pPr algn="ctr"/>
            <a:r>
              <a:rPr lang="en-GB" sz="1000">
                <a:solidFill>
                  <a:schemeClr val="bg1"/>
                </a:solidFill>
                <a:latin typeface="Arial" pitchFamily="34" charset="0"/>
                <a:cs typeface="Arial" pitchFamily="34" charset="0"/>
              </a:rPr>
              <a:t>The information in this publication is strictly confidential and all relevant copyrights, database rights and other (intellectual) </a:t>
            </a:r>
          </a:p>
          <a:p>
            <a:pPr algn="ctr"/>
            <a:r>
              <a:rPr lang="en-GB" sz="1000">
                <a:solidFill>
                  <a:schemeClr val="bg1"/>
                </a:solidFill>
                <a:latin typeface="Arial" pitchFamily="34" charset="0"/>
                <a:cs typeface="Arial" pitchFamily="34" charset="0"/>
              </a:rPr>
              <a:t>property rights are explicitly reserved. No part of this publication may be reproduced and/ or published without the prior </a:t>
            </a:r>
          </a:p>
          <a:p>
            <a:pPr algn="ctr"/>
            <a:r>
              <a:rPr lang="en-GB" sz="1000">
                <a:solidFill>
                  <a:schemeClr val="bg1"/>
                </a:solidFill>
                <a:latin typeface="Arial" pitchFamily="34" charset="0"/>
                <a:cs typeface="Arial" pitchFamily="34" charset="0"/>
              </a:rPr>
              <a:t>written permission of USP Marketing Consultancy B.V.</a:t>
            </a:r>
            <a:endParaRPr lang="en-GB" sz="3600">
              <a:solidFill>
                <a:schemeClr val="bg1"/>
              </a:solidFill>
            </a:endParaRPr>
          </a:p>
        </p:txBody>
      </p:sp>
    </p:spTree>
    <p:extLst>
      <p:ext uri="{BB962C8B-B14F-4D97-AF65-F5344CB8AC3E}">
        <p14:creationId xmlns:p14="http://schemas.microsoft.com/office/powerpoint/2010/main" val="107225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ekst - 1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499" y="257717"/>
            <a:ext cx="10437345" cy="192543"/>
          </a:xfrm>
          <a:prstGeom prst="rect">
            <a:avLst/>
          </a:prstGeom>
        </p:spPr>
        <p:txBody>
          <a:bodyPr/>
          <a:lstStyle>
            <a:lvl1pPr>
              <a:defRPr lang="nl-NL" sz="2800" b="0" kern="1200" dirty="0">
                <a:solidFill>
                  <a:schemeClr val="tx2"/>
                </a:solidFill>
                <a:latin typeface="+mn-lt"/>
                <a:ea typeface="+mn-ea"/>
                <a:cs typeface="+mn-cs"/>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8" name="Tijdelijke aanduiding voor dianummer 4">
            <a:extLst>
              <a:ext uri="{FF2B5EF4-FFF2-40B4-BE49-F238E27FC236}">
                <a16:creationId xmlns:a16="http://schemas.microsoft.com/office/drawing/2014/main" id="{752750C4-0242-4223-8DA1-B9315AAC5C9D}"/>
              </a:ext>
            </a:extLst>
          </p:cNvPr>
          <p:cNvSpPr txBox="1">
            <a:spLocks/>
          </p:cNvSpPr>
          <p:nvPr userDrawn="1"/>
        </p:nvSpPr>
        <p:spPr>
          <a:xfrm>
            <a:off x="36027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European Home Improvement Monitor Q3 2022 | Page </a:t>
            </a:r>
            <a:fld id="{0E7476D2-0896-4839-9387-ABF8745D58E4}" type="slidenum">
              <a:rPr lang="en-GB" sz="800" smtClean="0"/>
              <a:pPr/>
              <a:t>‹#›</a:t>
            </a:fld>
            <a:endParaRPr lang="en-GB" sz="800"/>
          </a:p>
        </p:txBody>
      </p:sp>
    </p:spTree>
    <p:extLst>
      <p:ext uri="{BB962C8B-B14F-4D97-AF65-F5344CB8AC3E}">
        <p14:creationId xmlns:p14="http://schemas.microsoft.com/office/powerpoint/2010/main" val="383703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Menu dia">
    <p:spTree>
      <p:nvGrpSpPr>
        <p:cNvPr id="1" name=""/>
        <p:cNvGrpSpPr/>
        <p:nvPr/>
      </p:nvGrpSpPr>
      <p:grpSpPr>
        <a:xfrm>
          <a:off x="0" y="0"/>
          <a:ext cx="0" cy="0"/>
          <a:chOff x="0" y="0"/>
          <a:chExt cx="0" cy="0"/>
        </a:xfrm>
      </p:grpSpPr>
      <p:sp>
        <p:nvSpPr>
          <p:cNvPr id="45" name="Rechthoek 44">
            <a:extLst>
              <a:ext uri="{FF2B5EF4-FFF2-40B4-BE49-F238E27FC236}">
                <a16:creationId xmlns:a16="http://schemas.microsoft.com/office/drawing/2014/main" id="{8C0B9DC9-0920-45D2-AFFA-FFC2DCB29A5F}"/>
              </a:ext>
            </a:extLst>
          </p:cNvPr>
          <p:cNvSpPr/>
          <p:nvPr userDrawn="1"/>
        </p:nvSpPr>
        <p:spPr>
          <a:xfrm>
            <a:off x="-4764" y="6293558"/>
            <a:ext cx="770477" cy="56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3" name="Tijdelijke aanduiding voor datum 2">
            <a:extLst>
              <a:ext uri="{FF2B5EF4-FFF2-40B4-BE49-F238E27FC236}">
                <a16:creationId xmlns:a16="http://schemas.microsoft.com/office/drawing/2014/main" id="{8973B934-1B4D-433F-A8B1-BE883480DF99}"/>
              </a:ext>
            </a:extLst>
          </p:cNvPr>
          <p:cNvSpPr>
            <a:spLocks noGrp="1"/>
          </p:cNvSpPr>
          <p:nvPr>
            <p:ph type="dt" sz="half" idx="10"/>
          </p:nvPr>
        </p:nvSpPr>
        <p:spPr/>
        <p:txBody>
          <a:bodyPr/>
          <a:lstStyle/>
          <a:p>
            <a:fld id="{972AD966-9BA8-4786-BFD3-2560D63E1F5E}" type="datetime1">
              <a:rPr lang="nl-NL" smtClean="0"/>
              <a:t>6-12-2022</a:t>
            </a:fld>
            <a:endParaRPr lang="nl-NL"/>
          </a:p>
        </p:txBody>
      </p:sp>
      <p:sp>
        <p:nvSpPr>
          <p:cNvPr id="4" name="Tijdelijke aanduiding voor voettekst 3">
            <a:extLst>
              <a:ext uri="{FF2B5EF4-FFF2-40B4-BE49-F238E27FC236}">
                <a16:creationId xmlns:a16="http://schemas.microsoft.com/office/drawing/2014/main" id="{5F1C4248-D1DB-4CFC-B474-B2B213D81AE4}"/>
              </a:ext>
            </a:extLst>
          </p:cNvPr>
          <p:cNvSpPr>
            <a:spLocks noGrp="1"/>
          </p:cNvSpPr>
          <p:nvPr>
            <p:ph type="ftr" sz="quarter" idx="11"/>
          </p:nvPr>
        </p:nvSpPr>
        <p:spPr/>
        <p:txBody>
          <a:bodyPr/>
          <a:lstStyle/>
          <a:p>
            <a:r>
              <a:rPr lang="nl-NL"/>
              <a:t>&lt;Plaats hier je voettekst&gt;</a:t>
            </a:r>
          </a:p>
        </p:txBody>
      </p:sp>
      <p:sp>
        <p:nvSpPr>
          <p:cNvPr id="5" name="Tijdelijke aanduiding voor dianummer 4">
            <a:extLst>
              <a:ext uri="{FF2B5EF4-FFF2-40B4-BE49-F238E27FC236}">
                <a16:creationId xmlns:a16="http://schemas.microsoft.com/office/drawing/2014/main" id="{17B08BC7-64A1-4E35-8745-BDF799465C53}"/>
              </a:ext>
            </a:extLst>
          </p:cNvPr>
          <p:cNvSpPr>
            <a:spLocks noGrp="1"/>
          </p:cNvSpPr>
          <p:nvPr>
            <p:ph type="sldNum" sz="quarter" idx="12"/>
          </p:nvPr>
        </p:nvSpPr>
        <p:spPr>
          <a:xfrm>
            <a:off x="11432749" y="6465336"/>
            <a:ext cx="612910" cy="388353"/>
          </a:xfrm>
          <a:prstGeom prst="rect">
            <a:avLst/>
          </a:prstGeom>
        </p:spPr>
        <p:txBody>
          <a:bodyPr/>
          <a:lstStyle/>
          <a:p>
            <a:fld id="{0E7476D2-0896-4839-9387-ABF8745D58E4}" type="slidenum">
              <a:rPr lang="nl-NL" smtClean="0"/>
              <a:pPr/>
              <a:t>‹#›</a:t>
            </a:fld>
            <a:endParaRPr lang="nl-NL"/>
          </a:p>
        </p:txBody>
      </p:sp>
      <p:sp>
        <p:nvSpPr>
          <p:cNvPr id="28" name="Tijdelijke aanduiding voor tekst 27">
            <a:extLst>
              <a:ext uri="{FF2B5EF4-FFF2-40B4-BE49-F238E27FC236}">
                <a16:creationId xmlns:a16="http://schemas.microsoft.com/office/drawing/2014/main" id="{6AF9462F-FE82-442C-8B70-5F21821F7572}"/>
              </a:ext>
            </a:extLst>
          </p:cNvPr>
          <p:cNvSpPr>
            <a:spLocks noGrp="1"/>
          </p:cNvSpPr>
          <p:nvPr>
            <p:ph type="body" sz="quarter" idx="16"/>
          </p:nvPr>
        </p:nvSpPr>
        <p:spPr>
          <a:xfrm>
            <a:off x="444500" y="1569863"/>
            <a:ext cx="2189398" cy="1987250"/>
          </a:xfrm>
          <a:solidFill>
            <a:schemeClr val="accent1"/>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0" name="Tijdelijke aanduiding voor tekst 27">
            <a:extLst>
              <a:ext uri="{FF2B5EF4-FFF2-40B4-BE49-F238E27FC236}">
                <a16:creationId xmlns:a16="http://schemas.microsoft.com/office/drawing/2014/main" id="{08F435F6-DEAB-458B-BE01-980E9F4011F7}"/>
              </a:ext>
            </a:extLst>
          </p:cNvPr>
          <p:cNvSpPr>
            <a:spLocks noGrp="1"/>
          </p:cNvSpPr>
          <p:nvPr>
            <p:ph type="body" sz="quarter" idx="17"/>
          </p:nvPr>
        </p:nvSpPr>
        <p:spPr>
          <a:xfrm>
            <a:off x="2719147" y="1569863"/>
            <a:ext cx="2189398" cy="1987250"/>
          </a:xfrm>
          <a:solidFill>
            <a:schemeClr val="accent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1" name="Tijdelijke aanduiding voor tekst 27">
            <a:extLst>
              <a:ext uri="{FF2B5EF4-FFF2-40B4-BE49-F238E27FC236}">
                <a16:creationId xmlns:a16="http://schemas.microsoft.com/office/drawing/2014/main" id="{E8CC30A2-F9A7-499E-9142-7A578503A612}"/>
              </a:ext>
            </a:extLst>
          </p:cNvPr>
          <p:cNvSpPr>
            <a:spLocks noGrp="1"/>
          </p:cNvSpPr>
          <p:nvPr>
            <p:ph type="body" sz="quarter" idx="18"/>
          </p:nvPr>
        </p:nvSpPr>
        <p:spPr>
          <a:xfrm>
            <a:off x="4993573" y="1569863"/>
            <a:ext cx="2189398" cy="1987250"/>
          </a:xfrm>
          <a:solidFill>
            <a:schemeClr val="accent3"/>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2" name="Tijdelijke aanduiding voor tekst 27">
            <a:extLst>
              <a:ext uri="{FF2B5EF4-FFF2-40B4-BE49-F238E27FC236}">
                <a16:creationId xmlns:a16="http://schemas.microsoft.com/office/drawing/2014/main" id="{5A9FE6C7-634B-461E-9A18-5827E3DB72E0}"/>
              </a:ext>
            </a:extLst>
          </p:cNvPr>
          <p:cNvSpPr>
            <a:spLocks noGrp="1"/>
          </p:cNvSpPr>
          <p:nvPr>
            <p:ph type="body" sz="quarter" idx="19"/>
          </p:nvPr>
        </p:nvSpPr>
        <p:spPr>
          <a:xfrm>
            <a:off x="7268011" y="1569863"/>
            <a:ext cx="2189398" cy="1987250"/>
          </a:xfrm>
          <a:solidFill>
            <a:schemeClr val="accent5"/>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4" name="Tijdelijke aanduiding voor tekst 27">
            <a:extLst>
              <a:ext uri="{FF2B5EF4-FFF2-40B4-BE49-F238E27FC236}">
                <a16:creationId xmlns:a16="http://schemas.microsoft.com/office/drawing/2014/main" id="{881D62F4-A6D4-430A-A004-BD241F3D7232}"/>
              </a:ext>
            </a:extLst>
          </p:cNvPr>
          <p:cNvSpPr>
            <a:spLocks noGrp="1"/>
          </p:cNvSpPr>
          <p:nvPr>
            <p:ph type="body" sz="quarter" idx="21"/>
          </p:nvPr>
        </p:nvSpPr>
        <p:spPr>
          <a:xfrm>
            <a:off x="444499" y="3638082"/>
            <a:ext cx="2189399" cy="1984771"/>
          </a:xfrm>
          <a:solidFill>
            <a:schemeClr val="accent5"/>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6" name="Tijdelijke aanduiding voor tekst 27">
            <a:extLst>
              <a:ext uri="{FF2B5EF4-FFF2-40B4-BE49-F238E27FC236}">
                <a16:creationId xmlns:a16="http://schemas.microsoft.com/office/drawing/2014/main" id="{E794726C-774B-4E7A-9467-E1935769E3F2}"/>
              </a:ext>
            </a:extLst>
          </p:cNvPr>
          <p:cNvSpPr>
            <a:spLocks noGrp="1"/>
          </p:cNvSpPr>
          <p:nvPr>
            <p:ph type="body" sz="quarter" idx="22"/>
          </p:nvPr>
        </p:nvSpPr>
        <p:spPr>
          <a:xfrm>
            <a:off x="2718930" y="3638082"/>
            <a:ext cx="2195974" cy="1984771"/>
          </a:xfrm>
          <a:solidFill>
            <a:schemeClr val="tx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7" name="Tijdelijke aanduiding voor tekst 27">
            <a:extLst>
              <a:ext uri="{FF2B5EF4-FFF2-40B4-BE49-F238E27FC236}">
                <a16:creationId xmlns:a16="http://schemas.microsoft.com/office/drawing/2014/main" id="{52DA638E-458E-40F0-A9F1-6C9077CB3273}"/>
              </a:ext>
            </a:extLst>
          </p:cNvPr>
          <p:cNvSpPr>
            <a:spLocks noGrp="1"/>
          </p:cNvSpPr>
          <p:nvPr>
            <p:ph type="body" sz="quarter" idx="23"/>
          </p:nvPr>
        </p:nvSpPr>
        <p:spPr>
          <a:xfrm>
            <a:off x="4993140" y="3638082"/>
            <a:ext cx="2189831" cy="1984771"/>
          </a:xfrm>
          <a:solidFill>
            <a:schemeClr val="accent1"/>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8" name="Tijdelijke aanduiding voor tekst 27">
            <a:extLst>
              <a:ext uri="{FF2B5EF4-FFF2-40B4-BE49-F238E27FC236}">
                <a16:creationId xmlns:a16="http://schemas.microsoft.com/office/drawing/2014/main" id="{932375B4-57A3-448E-83AE-13690E5ACB80}"/>
              </a:ext>
            </a:extLst>
          </p:cNvPr>
          <p:cNvSpPr>
            <a:spLocks noGrp="1"/>
          </p:cNvSpPr>
          <p:nvPr>
            <p:ph type="body" sz="quarter" idx="24"/>
          </p:nvPr>
        </p:nvSpPr>
        <p:spPr>
          <a:xfrm>
            <a:off x="7274365" y="3638082"/>
            <a:ext cx="2189398" cy="1984771"/>
          </a:xfrm>
          <a:solidFill>
            <a:schemeClr val="accent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66" name="Tijdelijke aanduiding voor tekst 27">
            <a:extLst>
              <a:ext uri="{FF2B5EF4-FFF2-40B4-BE49-F238E27FC236}">
                <a16:creationId xmlns:a16="http://schemas.microsoft.com/office/drawing/2014/main" id="{7A057755-14A2-40A8-A3D4-7E8786CDE738}"/>
              </a:ext>
            </a:extLst>
          </p:cNvPr>
          <p:cNvSpPr>
            <a:spLocks noGrp="1"/>
          </p:cNvSpPr>
          <p:nvPr>
            <p:ph type="body" sz="quarter" idx="25"/>
          </p:nvPr>
        </p:nvSpPr>
        <p:spPr>
          <a:xfrm>
            <a:off x="9543452" y="1569863"/>
            <a:ext cx="2189398" cy="1987250"/>
          </a:xfrm>
          <a:solidFill>
            <a:schemeClr val="tx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67" name="Tijdelijke aanduiding voor tekst 27">
            <a:extLst>
              <a:ext uri="{FF2B5EF4-FFF2-40B4-BE49-F238E27FC236}">
                <a16:creationId xmlns:a16="http://schemas.microsoft.com/office/drawing/2014/main" id="{46909E68-05D1-443F-BA63-D1F2450A9068}"/>
              </a:ext>
            </a:extLst>
          </p:cNvPr>
          <p:cNvSpPr>
            <a:spLocks noGrp="1"/>
          </p:cNvSpPr>
          <p:nvPr>
            <p:ph type="body" sz="quarter" idx="26"/>
          </p:nvPr>
        </p:nvSpPr>
        <p:spPr>
          <a:xfrm>
            <a:off x="9549806" y="3638082"/>
            <a:ext cx="2189398" cy="1984771"/>
          </a:xfrm>
          <a:solidFill>
            <a:schemeClr val="accent3"/>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19" name="Tijdelijke aanduiding voor tekst 2">
            <a:extLst>
              <a:ext uri="{FF2B5EF4-FFF2-40B4-BE49-F238E27FC236}">
                <a16:creationId xmlns:a16="http://schemas.microsoft.com/office/drawing/2014/main" id="{F0F88F74-FA95-433D-AEC0-D21E80864D29}"/>
              </a:ext>
            </a:extLst>
          </p:cNvPr>
          <p:cNvSpPr>
            <a:spLocks noGrp="1"/>
          </p:cNvSpPr>
          <p:nvPr>
            <p:ph type="body" sz="quarter" idx="13"/>
          </p:nvPr>
        </p:nvSpPr>
        <p:spPr>
          <a:xfrm>
            <a:off x="444500" y="552450"/>
            <a:ext cx="6794496" cy="488950"/>
          </a:xfrm>
        </p:spPr>
        <p:txBody>
          <a:bodyPr>
            <a:normAutofit/>
          </a:bodyPr>
          <a:lstStyle>
            <a:lvl1pPr marL="0" indent="0">
              <a:buNone/>
              <a:defRPr lang="en-GB" sz="2800" kern="1200" dirty="0">
                <a:solidFill>
                  <a:schemeClr val="tx2"/>
                </a:solidFill>
                <a:latin typeface="+mn-lt"/>
                <a:ea typeface="+mn-ea"/>
                <a:cs typeface="+mn-cs"/>
              </a:defRPr>
            </a:lvl1pPr>
          </a:lstStyle>
          <a:p>
            <a:r>
              <a:rPr lang="en-GB"/>
              <a:t>Index</a:t>
            </a:r>
          </a:p>
        </p:txBody>
      </p:sp>
    </p:spTree>
    <p:extLst>
      <p:ext uri="{BB962C8B-B14F-4D97-AF65-F5344CB8AC3E}">
        <p14:creationId xmlns:p14="http://schemas.microsoft.com/office/powerpoint/2010/main" val="20529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8261327-156B-4D05-90F2-29542A4617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11" name="Freeform 5">
            <a:extLst>
              <a:ext uri="{FF2B5EF4-FFF2-40B4-BE49-F238E27FC236}">
                <a16:creationId xmlns:a16="http://schemas.microsoft.com/office/drawing/2014/main" id="{BA7B0CDD-12F6-4EC3-9143-4612E3136B50}"/>
              </a:ext>
            </a:extLst>
          </p:cNvPr>
          <p:cNvSpPr>
            <a:spLocks/>
          </p:cNvSpPr>
          <p:nvPr userDrawn="1"/>
        </p:nvSpPr>
        <p:spPr bwMode="auto">
          <a:xfrm>
            <a:off x="1998663" y="2690813"/>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a:extLst>
              <a:ext uri="{FF2B5EF4-FFF2-40B4-BE49-F238E27FC236}">
                <a16:creationId xmlns:a16="http://schemas.microsoft.com/office/drawing/2014/main" id="{02963765-F9DC-445A-9F82-D5356215697C}"/>
              </a:ext>
            </a:extLst>
          </p:cNvPr>
          <p:cNvSpPr>
            <a:spLocks/>
          </p:cNvSpPr>
          <p:nvPr userDrawn="1"/>
        </p:nvSpPr>
        <p:spPr bwMode="auto">
          <a:xfrm>
            <a:off x="3019426" y="2651125"/>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a:extLst>
              <a:ext uri="{FF2B5EF4-FFF2-40B4-BE49-F238E27FC236}">
                <a16:creationId xmlns:a16="http://schemas.microsoft.com/office/drawing/2014/main" id="{87983CBD-AAE8-48BC-9914-A597617E816D}"/>
              </a:ext>
            </a:extLst>
          </p:cNvPr>
          <p:cNvSpPr>
            <a:spLocks noEditPoints="1"/>
          </p:cNvSpPr>
          <p:nvPr userDrawn="1"/>
        </p:nvSpPr>
        <p:spPr bwMode="auto">
          <a:xfrm>
            <a:off x="4068763" y="2690813"/>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Oval 8">
            <a:extLst>
              <a:ext uri="{FF2B5EF4-FFF2-40B4-BE49-F238E27FC236}">
                <a16:creationId xmlns:a16="http://schemas.microsoft.com/office/drawing/2014/main" id="{F875E9D4-3F6D-43E9-BF83-DAF4F8910B9A}"/>
              </a:ext>
            </a:extLst>
          </p:cNvPr>
          <p:cNvSpPr>
            <a:spLocks noChangeArrowheads="1"/>
          </p:cNvSpPr>
          <p:nvPr userDrawn="1"/>
        </p:nvSpPr>
        <p:spPr bwMode="auto">
          <a:xfrm>
            <a:off x="3298826" y="3608388"/>
            <a:ext cx="328613" cy="330200"/>
          </a:xfrm>
          <a:prstGeom prst="ellipse">
            <a:avLst/>
          </a:prstGeom>
          <a:solidFill>
            <a:srgbClr val="CD17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9">
            <a:extLst>
              <a:ext uri="{FF2B5EF4-FFF2-40B4-BE49-F238E27FC236}">
                <a16:creationId xmlns:a16="http://schemas.microsoft.com/office/drawing/2014/main" id="{E3E44651-AA53-49AE-A027-3D5073A1F2E0}"/>
              </a:ext>
            </a:extLst>
          </p:cNvPr>
          <p:cNvSpPr>
            <a:spLocks noEditPoints="1"/>
          </p:cNvSpPr>
          <p:nvPr userDrawn="1"/>
        </p:nvSpPr>
        <p:spPr bwMode="auto">
          <a:xfrm>
            <a:off x="5262563" y="3216275"/>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rgbClr val="CD17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Rechthoek 15">
            <a:extLst>
              <a:ext uri="{FF2B5EF4-FFF2-40B4-BE49-F238E27FC236}">
                <a16:creationId xmlns:a16="http://schemas.microsoft.com/office/drawing/2014/main" id="{98901D6D-284C-48AC-A74A-69DAEE7083CE}"/>
              </a:ext>
            </a:extLst>
          </p:cNvPr>
          <p:cNvSpPr/>
          <p:nvPr userDrawn="1"/>
        </p:nvSpPr>
        <p:spPr>
          <a:xfrm>
            <a:off x="2863516" y="0"/>
            <a:ext cx="1191126" cy="244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17" name="Rechthoek 16">
            <a:extLst>
              <a:ext uri="{FF2B5EF4-FFF2-40B4-BE49-F238E27FC236}">
                <a16:creationId xmlns:a16="http://schemas.microsoft.com/office/drawing/2014/main" id="{B5715FF9-99FA-4CA9-8021-BF0B4A04901E}"/>
              </a:ext>
            </a:extLst>
          </p:cNvPr>
          <p:cNvSpPr/>
          <p:nvPr userDrawn="1"/>
        </p:nvSpPr>
        <p:spPr>
          <a:xfrm>
            <a:off x="1564105" y="4379495"/>
            <a:ext cx="3789948" cy="247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Tree>
    <p:extLst>
      <p:ext uri="{BB962C8B-B14F-4D97-AF65-F5344CB8AC3E}">
        <p14:creationId xmlns:p14="http://schemas.microsoft.com/office/powerpoint/2010/main" val="344342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ndmatige hoofdstuk uitlichting">
    <p:spTree>
      <p:nvGrpSpPr>
        <p:cNvPr id="1" name=""/>
        <p:cNvGrpSpPr/>
        <p:nvPr/>
      </p:nvGrpSpPr>
      <p:grpSpPr>
        <a:xfrm>
          <a:off x="0" y="0"/>
          <a:ext cx="0" cy="0"/>
          <a:chOff x="0" y="0"/>
          <a:chExt cx="0" cy="0"/>
        </a:xfrm>
      </p:grpSpPr>
      <p:sp>
        <p:nvSpPr>
          <p:cNvPr id="45" name="Rechthoek 44">
            <a:extLst>
              <a:ext uri="{FF2B5EF4-FFF2-40B4-BE49-F238E27FC236}">
                <a16:creationId xmlns:a16="http://schemas.microsoft.com/office/drawing/2014/main" id="{8C0B9DC9-0920-45D2-AFFA-FFC2DCB29A5F}"/>
              </a:ext>
            </a:extLst>
          </p:cNvPr>
          <p:cNvSpPr/>
          <p:nvPr userDrawn="1"/>
        </p:nvSpPr>
        <p:spPr>
          <a:xfrm>
            <a:off x="-4764" y="6293558"/>
            <a:ext cx="770477" cy="56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3" name="Tijdelijke aanduiding voor datum 2">
            <a:extLst>
              <a:ext uri="{FF2B5EF4-FFF2-40B4-BE49-F238E27FC236}">
                <a16:creationId xmlns:a16="http://schemas.microsoft.com/office/drawing/2014/main" id="{8973B934-1B4D-433F-A8B1-BE883480DF99}"/>
              </a:ext>
            </a:extLst>
          </p:cNvPr>
          <p:cNvSpPr>
            <a:spLocks noGrp="1"/>
          </p:cNvSpPr>
          <p:nvPr>
            <p:ph type="dt" sz="half" idx="10"/>
          </p:nvPr>
        </p:nvSpPr>
        <p:spPr/>
        <p:txBody>
          <a:bodyPr/>
          <a:lstStyle/>
          <a:p>
            <a:fld id="{76769133-49A1-499A-B43A-4235C559C62A}" type="datetime1">
              <a:rPr lang="nl-NL" smtClean="0"/>
              <a:t>6-12-2022</a:t>
            </a:fld>
            <a:endParaRPr lang="nl-NL"/>
          </a:p>
        </p:txBody>
      </p:sp>
      <p:sp>
        <p:nvSpPr>
          <p:cNvPr id="4" name="Tijdelijke aanduiding voor voettekst 3">
            <a:extLst>
              <a:ext uri="{FF2B5EF4-FFF2-40B4-BE49-F238E27FC236}">
                <a16:creationId xmlns:a16="http://schemas.microsoft.com/office/drawing/2014/main" id="{5F1C4248-D1DB-4CFC-B474-B2B213D81AE4}"/>
              </a:ext>
            </a:extLst>
          </p:cNvPr>
          <p:cNvSpPr>
            <a:spLocks noGrp="1"/>
          </p:cNvSpPr>
          <p:nvPr>
            <p:ph type="ftr" sz="quarter" idx="11"/>
          </p:nvPr>
        </p:nvSpPr>
        <p:spPr/>
        <p:txBody>
          <a:bodyPr/>
          <a:lstStyle/>
          <a:p>
            <a:r>
              <a:rPr lang="nl-NL"/>
              <a:t>&lt;Plaats hier je voettekst&gt;</a:t>
            </a:r>
          </a:p>
        </p:txBody>
      </p:sp>
      <p:sp>
        <p:nvSpPr>
          <p:cNvPr id="28" name="Tijdelijke aanduiding voor tekst 27">
            <a:extLst>
              <a:ext uri="{FF2B5EF4-FFF2-40B4-BE49-F238E27FC236}">
                <a16:creationId xmlns:a16="http://schemas.microsoft.com/office/drawing/2014/main" id="{6AF9462F-FE82-442C-8B70-5F21821F7572}"/>
              </a:ext>
            </a:extLst>
          </p:cNvPr>
          <p:cNvSpPr>
            <a:spLocks noGrp="1"/>
          </p:cNvSpPr>
          <p:nvPr>
            <p:ph type="body" sz="quarter" idx="16"/>
          </p:nvPr>
        </p:nvSpPr>
        <p:spPr>
          <a:xfrm>
            <a:off x="444500"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0" name="Tijdelijke aanduiding voor tekst 27">
            <a:extLst>
              <a:ext uri="{FF2B5EF4-FFF2-40B4-BE49-F238E27FC236}">
                <a16:creationId xmlns:a16="http://schemas.microsoft.com/office/drawing/2014/main" id="{08F435F6-DEAB-458B-BE01-980E9F4011F7}"/>
              </a:ext>
            </a:extLst>
          </p:cNvPr>
          <p:cNvSpPr>
            <a:spLocks noGrp="1"/>
          </p:cNvSpPr>
          <p:nvPr>
            <p:ph type="body" sz="quarter" idx="17"/>
          </p:nvPr>
        </p:nvSpPr>
        <p:spPr>
          <a:xfrm>
            <a:off x="2719147"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1" name="Tijdelijke aanduiding voor tekst 27">
            <a:extLst>
              <a:ext uri="{FF2B5EF4-FFF2-40B4-BE49-F238E27FC236}">
                <a16:creationId xmlns:a16="http://schemas.microsoft.com/office/drawing/2014/main" id="{E8CC30A2-F9A7-499E-9142-7A578503A612}"/>
              </a:ext>
            </a:extLst>
          </p:cNvPr>
          <p:cNvSpPr>
            <a:spLocks noGrp="1"/>
          </p:cNvSpPr>
          <p:nvPr>
            <p:ph type="body" sz="quarter" idx="18"/>
          </p:nvPr>
        </p:nvSpPr>
        <p:spPr>
          <a:xfrm>
            <a:off x="4993573"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2" name="Tijdelijke aanduiding voor tekst 27">
            <a:extLst>
              <a:ext uri="{FF2B5EF4-FFF2-40B4-BE49-F238E27FC236}">
                <a16:creationId xmlns:a16="http://schemas.microsoft.com/office/drawing/2014/main" id="{5A9FE6C7-634B-461E-9A18-5827E3DB72E0}"/>
              </a:ext>
            </a:extLst>
          </p:cNvPr>
          <p:cNvSpPr>
            <a:spLocks noGrp="1"/>
          </p:cNvSpPr>
          <p:nvPr>
            <p:ph type="body" sz="quarter" idx="19"/>
          </p:nvPr>
        </p:nvSpPr>
        <p:spPr>
          <a:xfrm>
            <a:off x="7268011"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4" name="Tijdelijke aanduiding voor tekst 27">
            <a:extLst>
              <a:ext uri="{FF2B5EF4-FFF2-40B4-BE49-F238E27FC236}">
                <a16:creationId xmlns:a16="http://schemas.microsoft.com/office/drawing/2014/main" id="{881D62F4-A6D4-430A-A004-BD241F3D7232}"/>
              </a:ext>
            </a:extLst>
          </p:cNvPr>
          <p:cNvSpPr>
            <a:spLocks noGrp="1"/>
          </p:cNvSpPr>
          <p:nvPr>
            <p:ph type="body" sz="quarter" idx="21"/>
          </p:nvPr>
        </p:nvSpPr>
        <p:spPr>
          <a:xfrm>
            <a:off x="444499" y="3636506"/>
            <a:ext cx="2189399"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6" name="Tijdelijke aanduiding voor tekst 27">
            <a:extLst>
              <a:ext uri="{FF2B5EF4-FFF2-40B4-BE49-F238E27FC236}">
                <a16:creationId xmlns:a16="http://schemas.microsoft.com/office/drawing/2014/main" id="{E794726C-774B-4E7A-9467-E1935769E3F2}"/>
              </a:ext>
            </a:extLst>
          </p:cNvPr>
          <p:cNvSpPr>
            <a:spLocks noGrp="1"/>
          </p:cNvSpPr>
          <p:nvPr>
            <p:ph type="body" sz="quarter" idx="22"/>
          </p:nvPr>
        </p:nvSpPr>
        <p:spPr>
          <a:xfrm>
            <a:off x="2718930" y="3636506"/>
            <a:ext cx="2195974"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7" name="Tijdelijke aanduiding voor tekst 27">
            <a:extLst>
              <a:ext uri="{FF2B5EF4-FFF2-40B4-BE49-F238E27FC236}">
                <a16:creationId xmlns:a16="http://schemas.microsoft.com/office/drawing/2014/main" id="{52DA638E-458E-40F0-A9F1-6C9077CB3273}"/>
              </a:ext>
            </a:extLst>
          </p:cNvPr>
          <p:cNvSpPr>
            <a:spLocks noGrp="1"/>
          </p:cNvSpPr>
          <p:nvPr>
            <p:ph type="body" sz="quarter" idx="23"/>
          </p:nvPr>
        </p:nvSpPr>
        <p:spPr>
          <a:xfrm>
            <a:off x="4993140" y="3636506"/>
            <a:ext cx="2189831"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8" name="Tijdelijke aanduiding voor tekst 27">
            <a:extLst>
              <a:ext uri="{FF2B5EF4-FFF2-40B4-BE49-F238E27FC236}">
                <a16:creationId xmlns:a16="http://schemas.microsoft.com/office/drawing/2014/main" id="{932375B4-57A3-448E-83AE-13690E5ACB80}"/>
              </a:ext>
            </a:extLst>
          </p:cNvPr>
          <p:cNvSpPr>
            <a:spLocks noGrp="1"/>
          </p:cNvSpPr>
          <p:nvPr>
            <p:ph type="body" sz="quarter" idx="24"/>
          </p:nvPr>
        </p:nvSpPr>
        <p:spPr>
          <a:xfrm>
            <a:off x="7274365" y="3636506"/>
            <a:ext cx="2189398"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2" name="Titel 1">
            <a:extLst>
              <a:ext uri="{FF2B5EF4-FFF2-40B4-BE49-F238E27FC236}">
                <a16:creationId xmlns:a16="http://schemas.microsoft.com/office/drawing/2014/main" id="{E251E5C2-00C1-4015-B859-AB9DD780F8EB}"/>
              </a:ext>
            </a:extLst>
          </p:cNvPr>
          <p:cNvSpPr>
            <a:spLocks noGrp="1"/>
          </p:cNvSpPr>
          <p:nvPr>
            <p:ph type="title"/>
          </p:nvPr>
        </p:nvSpPr>
        <p:spPr>
          <a:xfrm>
            <a:off x="444500" y="257717"/>
            <a:ext cx="10437345" cy="192543"/>
          </a:xfrm>
          <a:prstGeom prst="rect">
            <a:avLst/>
          </a:prstGeom>
        </p:spPr>
        <p:txBody>
          <a:bodyPr/>
          <a:lstStyle/>
          <a:p>
            <a:r>
              <a:rPr lang="en-US"/>
              <a:t>Click to edit Master title style</a:t>
            </a:r>
            <a:endParaRPr lang="nl-NL"/>
          </a:p>
        </p:txBody>
      </p:sp>
      <p:sp>
        <p:nvSpPr>
          <p:cNvPr id="23" name="Tijdelijke aanduiding voor tekst 100">
            <a:extLst>
              <a:ext uri="{FF2B5EF4-FFF2-40B4-BE49-F238E27FC236}">
                <a16:creationId xmlns:a16="http://schemas.microsoft.com/office/drawing/2014/main" id="{43832164-4C39-4113-AA49-5F83336520B4}"/>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27" name="Tijdelijke aanduiding voor tekst 27">
            <a:extLst>
              <a:ext uri="{FF2B5EF4-FFF2-40B4-BE49-F238E27FC236}">
                <a16:creationId xmlns:a16="http://schemas.microsoft.com/office/drawing/2014/main" id="{48C7A763-1638-4491-A173-A558C3862343}"/>
              </a:ext>
            </a:extLst>
          </p:cNvPr>
          <p:cNvSpPr>
            <a:spLocks noGrp="1"/>
          </p:cNvSpPr>
          <p:nvPr>
            <p:ph type="body" sz="quarter" idx="25"/>
          </p:nvPr>
        </p:nvSpPr>
        <p:spPr>
          <a:xfrm>
            <a:off x="9543452" y="1569863"/>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29" name="Tijdelijke aanduiding voor tekst 27">
            <a:extLst>
              <a:ext uri="{FF2B5EF4-FFF2-40B4-BE49-F238E27FC236}">
                <a16:creationId xmlns:a16="http://schemas.microsoft.com/office/drawing/2014/main" id="{B430B913-4800-461B-8CED-9A23B74CB9A5}"/>
              </a:ext>
            </a:extLst>
          </p:cNvPr>
          <p:cNvSpPr>
            <a:spLocks noGrp="1"/>
          </p:cNvSpPr>
          <p:nvPr>
            <p:ph type="body" sz="quarter" idx="26"/>
          </p:nvPr>
        </p:nvSpPr>
        <p:spPr>
          <a:xfrm>
            <a:off x="9549806" y="3638082"/>
            <a:ext cx="2189398"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Tree>
    <p:extLst>
      <p:ext uri="{BB962C8B-B14F-4D97-AF65-F5344CB8AC3E}">
        <p14:creationId xmlns:p14="http://schemas.microsoft.com/office/powerpoint/2010/main" val="134128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87" name="Tijdelijke aanduiding voor afbeelding 12">
            <a:extLst>
              <a:ext uri="{FF2B5EF4-FFF2-40B4-BE49-F238E27FC236}">
                <a16:creationId xmlns:a16="http://schemas.microsoft.com/office/drawing/2014/main" id="{93EE9F20-F9B5-42AF-9F9C-BB704AB0F4C9}"/>
              </a:ext>
            </a:extLst>
          </p:cNvPr>
          <p:cNvSpPr>
            <a:spLocks noGrp="1"/>
          </p:cNvSpPr>
          <p:nvPr>
            <p:ph type="pic" sz="quarter" idx="14" hasCustomPrompt="1"/>
          </p:nvPr>
        </p:nvSpPr>
        <p:spPr>
          <a:xfrm>
            <a:off x="0" y="1"/>
            <a:ext cx="12191779" cy="5693492"/>
          </a:xfrm>
          <a:noFill/>
        </p:spPr>
        <p:txBody>
          <a:bodyPr lIns="0" tIns="2700000" anchor="t" anchorCtr="0">
            <a:normAutofit/>
          </a:bodyPr>
          <a:lstStyle>
            <a:lvl1pPr marL="0" indent="0" algn="ctr">
              <a:buNone/>
              <a:defRPr sz="1200" b="1" baseline="0">
                <a:solidFill>
                  <a:schemeClr val="accent1">
                    <a:lumMod val="40000"/>
                    <a:lumOff val="60000"/>
                  </a:schemeClr>
                </a:solidFill>
              </a:defRPr>
            </a:lvl1pPr>
          </a:lstStyle>
          <a:p>
            <a:r>
              <a:rPr lang="nl-NL"/>
              <a:t>Klik op het pictogram hierboven</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A79360F3-16B1-4AC0-A98E-63BCE8CAC8E1}"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83" name="Tijdelijke aanduiding voor tekst 7">
            <a:extLst>
              <a:ext uri="{FF2B5EF4-FFF2-40B4-BE49-F238E27FC236}">
                <a16:creationId xmlns:a16="http://schemas.microsoft.com/office/drawing/2014/main" id="{8B2D7991-539C-4166-AB7A-D68CF1CAB111}"/>
              </a:ext>
            </a:extLst>
          </p:cNvPr>
          <p:cNvSpPr>
            <a:spLocks noGrp="1"/>
          </p:cNvSpPr>
          <p:nvPr>
            <p:ph type="body" sz="quarter" idx="22" hasCustomPrompt="1"/>
          </p:nvPr>
        </p:nvSpPr>
        <p:spPr>
          <a:xfrm>
            <a:off x="0" y="5693494"/>
            <a:ext cx="12192000" cy="1164505"/>
          </a:xfrm>
          <a:prstGeom prst="roundRect">
            <a:avLst>
              <a:gd name="adj" fmla="val 0"/>
            </a:avLst>
          </a:prstGeom>
          <a:solidFill>
            <a:schemeClr val="bg1"/>
          </a:solidFill>
          <a:ln>
            <a:noFill/>
          </a:ln>
        </p:spPr>
        <p:txBody>
          <a:bodyPr tIns="108000" rIns="0"/>
          <a:lstStyle>
            <a:lvl1pPr marL="0" indent="0" algn="ctr">
              <a:buNone/>
              <a:defRPr sz="700">
                <a:solidFill>
                  <a:schemeClr val="tx2">
                    <a:lumMod val="60000"/>
                    <a:lumOff val="40000"/>
                  </a:schemeClr>
                </a:solidFill>
              </a:defRPr>
            </a:lvl1pPr>
          </a:lstStyle>
          <a:p>
            <a:pPr lvl="0"/>
            <a:r>
              <a:rPr lang="nl-NL"/>
              <a:t>Dit venster niet verwijderen s.v.p.</a:t>
            </a:r>
            <a:endParaRPr lang="en-US"/>
          </a:p>
        </p:txBody>
      </p:sp>
      <p:sp>
        <p:nvSpPr>
          <p:cNvPr id="85" name="Tijdelijke aanduiding voor tekst 412">
            <a:extLst>
              <a:ext uri="{FF2B5EF4-FFF2-40B4-BE49-F238E27FC236}">
                <a16:creationId xmlns:a16="http://schemas.microsoft.com/office/drawing/2014/main" id="{95A718C5-CD62-4FFD-88E7-36654B191943}"/>
              </a:ext>
            </a:extLst>
          </p:cNvPr>
          <p:cNvSpPr>
            <a:spLocks noGrp="1"/>
          </p:cNvSpPr>
          <p:nvPr>
            <p:ph type="body" sz="quarter" idx="53" hasCustomPrompt="1"/>
          </p:nvPr>
        </p:nvSpPr>
        <p:spPr>
          <a:xfrm>
            <a:off x="444501" y="6351282"/>
            <a:ext cx="8656970" cy="198372"/>
          </a:xfrm>
        </p:spPr>
        <p:txBody>
          <a:bodyPr anchor="t">
            <a:normAutofit/>
          </a:bodyPr>
          <a:lstStyle>
            <a:lvl1pPr marL="0" indent="0" algn="l">
              <a:lnSpc>
                <a:spcPct val="90000"/>
              </a:lnSpc>
              <a:spcBef>
                <a:spcPts val="0"/>
              </a:spcBef>
              <a:spcAft>
                <a:spcPts val="0"/>
              </a:spcAft>
              <a:buNone/>
              <a:defRPr sz="1400" b="0">
                <a:solidFill>
                  <a:schemeClr val="accent1"/>
                </a:solidFill>
                <a:latin typeface="+mj-lt"/>
              </a:defRPr>
            </a:lvl1pPr>
          </a:lstStyle>
          <a:p>
            <a:pPr lvl="0"/>
            <a:r>
              <a:rPr lang="nl-NL"/>
              <a:t>Plaats hier de subtitel</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5934622"/>
            <a:ext cx="8661695" cy="388904"/>
          </a:xfrm>
          <a:prstGeom prst="rect">
            <a:avLst/>
          </a:prstGeom>
        </p:spPr>
        <p:txBody>
          <a:bodyPr anchor="b"/>
          <a:lstStyle>
            <a:lvl1pPr algn="l">
              <a:defRPr sz="2400">
                <a:solidFill>
                  <a:schemeClr val="accent1"/>
                </a:solidFill>
              </a:defRPr>
            </a:lvl1pPr>
          </a:lstStyle>
          <a:p>
            <a:r>
              <a:rPr lang="nl-NL" noProof="0"/>
              <a:t>Plaats hier de titel van de presentatie van max. 1 regel</a:t>
            </a:r>
            <a:endParaRPr lang="nl-NL"/>
          </a:p>
        </p:txBody>
      </p:sp>
      <p:sp>
        <p:nvSpPr>
          <p:cNvPr id="19" name="Tijdelijke aanduiding voor tekst 18">
            <a:extLst>
              <a:ext uri="{FF2B5EF4-FFF2-40B4-BE49-F238E27FC236}">
                <a16:creationId xmlns:a16="http://schemas.microsoft.com/office/drawing/2014/main" id="{334DE3EB-8788-4F1F-BD00-8E698912AB7F}"/>
              </a:ext>
            </a:extLst>
          </p:cNvPr>
          <p:cNvSpPr>
            <a:spLocks noGrp="1"/>
          </p:cNvSpPr>
          <p:nvPr>
            <p:ph type="body" sz="quarter" idx="55" hasCustomPrompt="1"/>
          </p:nvPr>
        </p:nvSpPr>
        <p:spPr>
          <a:xfrm>
            <a:off x="10184296" y="5949227"/>
            <a:ext cx="1554118" cy="268561"/>
          </a:xfrm>
          <a:blipFill>
            <a:blip r:embed="rId2"/>
            <a:stretch>
              <a:fillRect/>
            </a:stretch>
          </a:blipFill>
        </p:spPr>
        <p:txBody>
          <a:bodyPr/>
          <a:lstStyle>
            <a:lvl1pPr marL="0" indent="0" algn="ctr">
              <a:buNone/>
              <a:defRPr sz="100">
                <a:solidFill>
                  <a:schemeClr val="bg1"/>
                </a:solidFill>
              </a:defRPr>
            </a:lvl1pPr>
          </a:lstStyle>
          <a:p>
            <a:pPr lvl="0"/>
            <a:r>
              <a:rPr lang="nl-NL"/>
              <a:t> </a:t>
            </a:r>
          </a:p>
        </p:txBody>
      </p:sp>
      <p:sp>
        <p:nvSpPr>
          <p:cNvPr id="21" name="Tijdelijke aanduiding voor afbeelding 12">
            <a:extLst>
              <a:ext uri="{FF2B5EF4-FFF2-40B4-BE49-F238E27FC236}">
                <a16:creationId xmlns:a16="http://schemas.microsoft.com/office/drawing/2014/main" id="{7246EC51-80C4-4B3E-92A2-B0A8751208CF}"/>
              </a:ext>
            </a:extLst>
          </p:cNvPr>
          <p:cNvSpPr>
            <a:spLocks noGrp="1"/>
          </p:cNvSpPr>
          <p:nvPr>
            <p:ph type="pic" sz="quarter" idx="56" hasCustomPrompt="1"/>
          </p:nvPr>
        </p:nvSpPr>
        <p:spPr>
          <a:xfrm>
            <a:off x="10184296" y="6337326"/>
            <a:ext cx="1554118" cy="283228"/>
          </a:xfrm>
          <a:solidFill>
            <a:schemeClr val="bg1"/>
          </a:solidFill>
        </p:spPr>
        <p:txBody>
          <a:bodyPr tIns="0" anchor="ctr">
            <a:normAutofit/>
          </a:bodyPr>
          <a:lstStyle>
            <a:lvl1pPr marL="0" indent="0" algn="ctr">
              <a:buNone/>
              <a:defRPr sz="700" b="0" i="1" baseline="0">
                <a:solidFill>
                  <a:schemeClr val="bg2">
                    <a:lumMod val="75000"/>
                  </a:schemeClr>
                </a:solidFill>
                <a:latin typeface="+mj-lt"/>
              </a:defRPr>
            </a:lvl1pPr>
          </a:lstStyle>
          <a:p>
            <a:r>
              <a:rPr lang="nl-NL"/>
              <a:t>Klik op onderstaand pictogram</a:t>
            </a:r>
            <a:br>
              <a:rPr lang="nl-NL"/>
            </a:br>
            <a:r>
              <a:rPr lang="nl-NL"/>
              <a:t>om een klantlogo in te voegen</a:t>
            </a:r>
          </a:p>
        </p:txBody>
      </p:sp>
    </p:spTree>
    <p:extLst>
      <p:ext uri="{BB962C8B-B14F-4D97-AF65-F5344CB8AC3E}">
        <p14:creationId xmlns:p14="http://schemas.microsoft.com/office/powerpoint/2010/main" val="133070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nu dia">
    <p:spTree>
      <p:nvGrpSpPr>
        <p:cNvPr id="1" name=""/>
        <p:cNvGrpSpPr/>
        <p:nvPr/>
      </p:nvGrpSpPr>
      <p:grpSpPr>
        <a:xfrm>
          <a:off x="0" y="0"/>
          <a:ext cx="0" cy="0"/>
          <a:chOff x="0" y="0"/>
          <a:chExt cx="0" cy="0"/>
        </a:xfrm>
      </p:grpSpPr>
      <p:sp>
        <p:nvSpPr>
          <p:cNvPr id="45" name="Rechthoek 44">
            <a:extLst>
              <a:ext uri="{FF2B5EF4-FFF2-40B4-BE49-F238E27FC236}">
                <a16:creationId xmlns:a16="http://schemas.microsoft.com/office/drawing/2014/main" id="{8C0B9DC9-0920-45D2-AFFA-FFC2DCB29A5F}"/>
              </a:ext>
            </a:extLst>
          </p:cNvPr>
          <p:cNvSpPr/>
          <p:nvPr userDrawn="1"/>
        </p:nvSpPr>
        <p:spPr>
          <a:xfrm>
            <a:off x="-4764" y="6293558"/>
            <a:ext cx="770477" cy="56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3" name="Tijdelijke aanduiding voor datum 2">
            <a:extLst>
              <a:ext uri="{FF2B5EF4-FFF2-40B4-BE49-F238E27FC236}">
                <a16:creationId xmlns:a16="http://schemas.microsoft.com/office/drawing/2014/main" id="{8973B934-1B4D-433F-A8B1-BE883480DF99}"/>
              </a:ext>
            </a:extLst>
          </p:cNvPr>
          <p:cNvSpPr>
            <a:spLocks noGrp="1"/>
          </p:cNvSpPr>
          <p:nvPr>
            <p:ph type="dt" sz="half" idx="10"/>
          </p:nvPr>
        </p:nvSpPr>
        <p:spPr/>
        <p:txBody>
          <a:bodyPr/>
          <a:lstStyle/>
          <a:p>
            <a:fld id="{972AD966-9BA8-4786-BFD3-2560D63E1F5E}" type="datetime1">
              <a:rPr lang="nl-NL" smtClean="0"/>
              <a:t>6-12-2022</a:t>
            </a:fld>
            <a:endParaRPr lang="nl-NL"/>
          </a:p>
        </p:txBody>
      </p:sp>
      <p:sp>
        <p:nvSpPr>
          <p:cNvPr id="4" name="Tijdelijke aanduiding voor voettekst 3">
            <a:extLst>
              <a:ext uri="{FF2B5EF4-FFF2-40B4-BE49-F238E27FC236}">
                <a16:creationId xmlns:a16="http://schemas.microsoft.com/office/drawing/2014/main" id="{5F1C4248-D1DB-4CFC-B474-B2B213D81AE4}"/>
              </a:ext>
            </a:extLst>
          </p:cNvPr>
          <p:cNvSpPr>
            <a:spLocks noGrp="1"/>
          </p:cNvSpPr>
          <p:nvPr>
            <p:ph type="ftr" sz="quarter" idx="11"/>
          </p:nvPr>
        </p:nvSpPr>
        <p:spPr/>
        <p:txBody>
          <a:bodyPr/>
          <a:lstStyle/>
          <a:p>
            <a:r>
              <a:rPr lang="nl-NL"/>
              <a:t>&lt;Plaats hier je voettekst&gt;</a:t>
            </a:r>
          </a:p>
        </p:txBody>
      </p:sp>
      <p:sp>
        <p:nvSpPr>
          <p:cNvPr id="5" name="Tijdelijke aanduiding voor dianummer 4">
            <a:extLst>
              <a:ext uri="{FF2B5EF4-FFF2-40B4-BE49-F238E27FC236}">
                <a16:creationId xmlns:a16="http://schemas.microsoft.com/office/drawing/2014/main" id="{17B08BC7-64A1-4E35-8745-BDF799465C53}"/>
              </a:ext>
            </a:extLst>
          </p:cNvPr>
          <p:cNvSpPr>
            <a:spLocks noGrp="1"/>
          </p:cNvSpPr>
          <p:nvPr>
            <p:ph type="sldNum" sz="quarter" idx="12"/>
          </p:nvPr>
        </p:nvSpPr>
        <p:spPr>
          <a:xfrm>
            <a:off x="11432749" y="6465336"/>
            <a:ext cx="612910" cy="388353"/>
          </a:xfrm>
          <a:prstGeom prst="rect">
            <a:avLst/>
          </a:prstGeom>
        </p:spPr>
        <p:txBody>
          <a:bodyPr/>
          <a:lstStyle/>
          <a:p>
            <a:fld id="{0E7476D2-0896-4839-9387-ABF8745D58E4}" type="slidenum">
              <a:rPr lang="nl-NL" smtClean="0"/>
              <a:pPr/>
              <a:t>‹#›</a:t>
            </a:fld>
            <a:endParaRPr lang="nl-NL"/>
          </a:p>
        </p:txBody>
      </p:sp>
      <p:sp>
        <p:nvSpPr>
          <p:cNvPr id="28" name="Tijdelijke aanduiding voor tekst 27">
            <a:extLst>
              <a:ext uri="{FF2B5EF4-FFF2-40B4-BE49-F238E27FC236}">
                <a16:creationId xmlns:a16="http://schemas.microsoft.com/office/drawing/2014/main" id="{6AF9462F-FE82-442C-8B70-5F21821F7572}"/>
              </a:ext>
            </a:extLst>
          </p:cNvPr>
          <p:cNvSpPr>
            <a:spLocks noGrp="1"/>
          </p:cNvSpPr>
          <p:nvPr>
            <p:ph type="body" sz="quarter" idx="16"/>
          </p:nvPr>
        </p:nvSpPr>
        <p:spPr>
          <a:xfrm>
            <a:off x="444500" y="1569863"/>
            <a:ext cx="2189398" cy="1987250"/>
          </a:xfrm>
          <a:solidFill>
            <a:schemeClr val="accent1"/>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0" name="Tijdelijke aanduiding voor tekst 27">
            <a:extLst>
              <a:ext uri="{FF2B5EF4-FFF2-40B4-BE49-F238E27FC236}">
                <a16:creationId xmlns:a16="http://schemas.microsoft.com/office/drawing/2014/main" id="{08F435F6-DEAB-458B-BE01-980E9F4011F7}"/>
              </a:ext>
            </a:extLst>
          </p:cNvPr>
          <p:cNvSpPr>
            <a:spLocks noGrp="1"/>
          </p:cNvSpPr>
          <p:nvPr>
            <p:ph type="body" sz="quarter" idx="17"/>
          </p:nvPr>
        </p:nvSpPr>
        <p:spPr>
          <a:xfrm>
            <a:off x="2719147" y="1569863"/>
            <a:ext cx="2189398" cy="1987250"/>
          </a:xfrm>
          <a:solidFill>
            <a:schemeClr val="accent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1" name="Tijdelijke aanduiding voor tekst 27">
            <a:extLst>
              <a:ext uri="{FF2B5EF4-FFF2-40B4-BE49-F238E27FC236}">
                <a16:creationId xmlns:a16="http://schemas.microsoft.com/office/drawing/2014/main" id="{E8CC30A2-F9A7-499E-9142-7A578503A612}"/>
              </a:ext>
            </a:extLst>
          </p:cNvPr>
          <p:cNvSpPr>
            <a:spLocks noGrp="1"/>
          </p:cNvSpPr>
          <p:nvPr>
            <p:ph type="body" sz="quarter" idx="18"/>
          </p:nvPr>
        </p:nvSpPr>
        <p:spPr>
          <a:xfrm>
            <a:off x="4993573" y="1569863"/>
            <a:ext cx="2189398" cy="1987250"/>
          </a:xfrm>
          <a:solidFill>
            <a:schemeClr val="accent3"/>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2" name="Tijdelijke aanduiding voor tekst 27">
            <a:extLst>
              <a:ext uri="{FF2B5EF4-FFF2-40B4-BE49-F238E27FC236}">
                <a16:creationId xmlns:a16="http://schemas.microsoft.com/office/drawing/2014/main" id="{5A9FE6C7-634B-461E-9A18-5827E3DB72E0}"/>
              </a:ext>
            </a:extLst>
          </p:cNvPr>
          <p:cNvSpPr>
            <a:spLocks noGrp="1"/>
          </p:cNvSpPr>
          <p:nvPr>
            <p:ph type="body" sz="quarter" idx="19"/>
          </p:nvPr>
        </p:nvSpPr>
        <p:spPr>
          <a:xfrm>
            <a:off x="7268011" y="1569863"/>
            <a:ext cx="2189398" cy="1987250"/>
          </a:xfrm>
          <a:solidFill>
            <a:schemeClr val="accent5"/>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4" name="Tijdelijke aanduiding voor tekst 27">
            <a:extLst>
              <a:ext uri="{FF2B5EF4-FFF2-40B4-BE49-F238E27FC236}">
                <a16:creationId xmlns:a16="http://schemas.microsoft.com/office/drawing/2014/main" id="{881D62F4-A6D4-430A-A004-BD241F3D7232}"/>
              </a:ext>
            </a:extLst>
          </p:cNvPr>
          <p:cNvSpPr>
            <a:spLocks noGrp="1"/>
          </p:cNvSpPr>
          <p:nvPr>
            <p:ph type="body" sz="quarter" idx="21"/>
          </p:nvPr>
        </p:nvSpPr>
        <p:spPr>
          <a:xfrm>
            <a:off x="444499" y="3638082"/>
            <a:ext cx="2189399" cy="1984771"/>
          </a:xfrm>
          <a:solidFill>
            <a:schemeClr val="accent5"/>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6" name="Tijdelijke aanduiding voor tekst 27">
            <a:extLst>
              <a:ext uri="{FF2B5EF4-FFF2-40B4-BE49-F238E27FC236}">
                <a16:creationId xmlns:a16="http://schemas.microsoft.com/office/drawing/2014/main" id="{E794726C-774B-4E7A-9467-E1935769E3F2}"/>
              </a:ext>
            </a:extLst>
          </p:cNvPr>
          <p:cNvSpPr>
            <a:spLocks noGrp="1"/>
          </p:cNvSpPr>
          <p:nvPr>
            <p:ph type="body" sz="quarter" idx="22"/>
          </p:nvPr>
        </p:nvSpPr>
        <p:spPr>
          <a:xfrm>
            <a:off x="2718930" y="3638082"/>
            <a:ext cx="2195974" cy="1984771"/>
          </a:xfrm>
          <a:solidFill>
            <a:schemeClr val="tx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7" name="Tijdelijke aanduiding voor tekst 27">
            <a:extLst>
              <a:ext uri="{FF2B5EF4-FFF2-40B4-BE49-F238E27FC236}">
                <a16:creationId xmlns:a16="http://schemas.microsoft.com/office/drawing/2014/main" id="{52DA638E-458E-40F0-A9F1-6C9077CB3273}"/>
              </a:ext>
            </a:extLst>
          </p:cNvPr>
          <p:cNvSpPr>
            <a:spLocks noGrp="1"/>
          </p:cNvSpPr>
          <p:nvPr>
            <p:ph type="body" sz="quarter" idx="23"/>
          </p:nvPr>
        </p:nvSpPr>
        <p:spPr>
          <a:xfrm>
            <a:off x="4993140" y="3638082"/>
            <a:ext cx="2189831" cy="1984771"/>
          </a:xfrm>
          <a:solidFill>
            <a:schemeClr val="accent1"/>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8" name="Tijdelijke aanduiding voor tekst 27">
            <a:extLst>
              <a:ext uri="{FF2B5EF4-FFF2-40B4-BE49-F238E27FC236}">
                <a16:creationId xmlns:a16="http://schemas.microsoft.com/office/drawing/2014/main" id="{932375B4-57A3-448E-83AE-13690E5ACB80}"/>
              </a:ext>
            </a:extLst>
          </p:cNvPr>
          <p:cNvSpPr>
            <a:spLocks noGrp="1"/>
          </p:cNvSpPr>
          <p:nvPr>
            <p:ph type="body" sz="quarter" idx="24"/>
          </p:nvPr>
        </p:nvSpPr>
        <p:spPr>
          <a:xfrm>
            <a:off x="7274365" y="3638082"/>
            <a:ext cx="2189398" cy="1984771"/>
          </a:xfrm>
          <a:solidFill>
            <a:schemeClr val="accent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66" name="Tijdelijke aanduiding voor tekst 27">
            <a:extLst>
              <a:ext uri="{FF2B5EF4-FFF2-40B4-BE49-F238E27FC236}">
                <a16:creationId xmlns:a16="http://schemas.microsoft.com/office/drawing/2014/main" id="{7A057755-14A2-40A8-A3D4-7E8786CDE738}"/>
              </a:ext>
            </a:extLst>
          </p:cNvPr>
          <p:cNvSpPr>
            <a:spLocks noGrp="1"/>
          </p:cNvSpPr>
          <p:nvPr>
            <p:ph type="body" sz="quarter" idx="25"/>
          </p:nvPr>
        </p:nvSpPr>
        <p:spPr>
          <a:xfrm>
            <a:off x="9543452" y="1569863"/>
            <a:ext cx="2189398" cy="1987250"/>
          </a:xfrm>
          <a:solidFill>
            <a:schemeClr val="tx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67" name="Tijdelijke aanduiding voor tekst 27">
            <a:extLst>
              <a:ext uri="{FF2B5EF4-FFF2-40B4-BE49-F238E27FC236}">
                <a16:creationId xmlns:a16="http://schemas.microsoft.com/office/drawing/2014/main" id="{46909E68-05D1-443F-BA63-D1F2450A9068}"/>
              </a:ext>
            </a:extLst>
          </p:cNvPr>
          <p:cNvSpPr>
            <a:spLocks noGrp="1"/>
          </p:cNvSpPr>
          <p:nvPr>
            <p:ph type="body" sz="quarter" idx="26"/>
          </p:nvPr>
        </p:nvSpPr>
        <p:spPr>
          <a:xfrm>
            <a:off x="9549806" y="3638082"/>
            <a:ext cx="2189398" cy="1984771"/>
          </a:xfrm>
          <a:solidFill>
            <a:schemeClr val="accent3"/>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19" name="Tijdelijke aanduiding voor tekst 2">
            <a:extLst>
              <a:ext uri="{FF2B5EF4-FFF2-40B4-BE49-F238E27FC236}">
                <a16:creationId xmlns:a16="http://schemas.microsoft.com/office/drawing/2014/main" id="{F0F88F74-FA95-433D-AEC0-D21E80864D29}"/>
              </a:ext>
            </a:extLst>
          </p:cNvPr>
          <p:cNvSpPr>
            <a:spLocks noGrp="1"/>
          </p:cNvSpPr>
          <p:nvPr>
            <p:ph type="body" sz="quarter" idx="13"/>
          </p:nvPr>
        </p:nvSpPr>
        <p:spPr>
          <a:xfrm>
            <a:off x="444500" y="552450"/>
            <a:ext cx="6794496" cy="488950"/>
          </a:xfrm>
        </p:spPr>
        <p:txBody>
          <a:bodyPr>
            <a:normAutofit/>
          </a:bodyPr>
          <a:lstStyle>
            <a:lvl1pPr marL="0" indent="0">
              <a:buNone/>
              <a:defRPr lang="en-GB" sz="2800" kern="1200" dirty="0">
                <a:solidFill>
                  <a:schemeClr val="tx2"/>
                </a:solidFill>
                <a:latin typeface="+mn-lt"/>
                <a:ea typeface="+mn-ea"/>
                <a:cs typeface="+mn-cs"/>
              </a:defRPr>
            </a:lvl1pPr>
          </a:lstStyle>
          <a:p>
            <a:r>
              <a:rPr lang="en-GB"/>
              <a:t>Index</a:t>
            </a:r>
          </a:p>
        </p:txBody>
      </p:sp>
    </p:spTree>
    <p:extLst>
      <p:ext uri="{BB962C8B-B14F-4D97-AF65-F5344CB8AC3E}">
        <p14:creationId xmlns:p14="http://schemas.microsoft.com/office/powerpoint/2010/main" val="323493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ndmatige hoofdstuk uitlichting">
    <p:spTree>
      <p:nvGrpSpPr>
        <p:cNvPr id="1" name=""/>
        <p:cNvGrpSpPr/>
        <p:nvPr/>
      </p:nvGrpSpPr>
      <p:grpSpPr>
        <a:xfrm>
          <a:off x="0" y="0"/>
          <a:ext cx="0" cy="0"/>
          <a:chOff x="0" y="0"/>
          <a:chExt cx="0" cy="0"/>
        </a:xfrm>
      </p:grpSpPr>
      <p:sp>
        <p:nvSpPr>
          <p:cNvPr id="45" name="Rechthoek 44">
            <a:extLst>
              <a:ext uri="{FF2B5EF4-FFF2-40B4-BE49-F238E27FC236}">
                <a16:creationId xmlns:a16="http://schemas.microsoft.com/office/drawing/2014/main" id="{8C0B9DC9-0920-45D2-AFFA-FFC2DCB29A5F}"/>
              </a:ext>
            </a:extLst>
          </p:cNvPr>
          <p:cNvSpPr/>
          <p:nvPr userDrawn="1"/>
        </p:nvSpPr>
        <p:spPr>
          <a:xfrm>
            <a:off x="-4764" y="6293558"/>
            <a:ext cx="770477" cy="56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3" name="Tijdelijke aanduiding voor datum 2">
            <a:extLst>
              <a:ext uri="{FF2B5EF4-FFF2-40B4-BE49-F238E27FC236}">
                <a16:creationId xmlns:a16="http://schemas.microsoft.com/office/drawing/2014/main" id="{8973B934-1B4D-433F-A8B1-BE883480DF99}"/>
              </a:ext>
            </a:extLst>
          </p:cNvPr>
          <p:cNvSpPr>
            <a:spLocks noGrp="1"/>
          </p:cNvSpPr>
          <p:nvPr>
            <p:ph type="dt" sz="half" idx="10"/>
          </p:nvPr>
        </p:nvSpPr>
        <p:spPr/>
        <p:txBody>
          <a:bodyPr/>
          <a:lstStyle/>
          <a:p>
            <a:fld id="{76769133-49A1-499A-B43A-4235C559C62A}" type="datetime1">
              <a:rPr lang="nl-NL" smtClean="0"/>
              <a:t>6-12-2022</a:t>
            </a:fld>
            <a:endParaRPr lang="nl-NL"/>
          </a:p>
        </p:txBody>
      </p:sp>
      <p:sp>
        <p:nvSpPr>
          <p:cNvPr id="4" name="Tijdelijke aanduiding voor voettekst 3">
            <a:extLst>
              <a:ext uri="{FF2B5EF4-FFF2-40B4-BE49-F238E27FC236}">
                <a16:creationId xmlns:a16="http://schemas.microsoft.com/office/drawing/2014/main" id="{5F1C4248-D1DB-4CFC-B474-B2B213D81AE4}"/>
              </a:ext>
            </a:extLst>
          </p:cNvPr>
          <p:cNvSpPr>
            <a:spLocks noGrp="1"/>
          </p:cNvSpPr>
          <p:nvPr>
            <p:ph type="ftr" sz="quarter" idx="11"/>
          </p:nvPr>
        </p:nvSpPr>
        <p:spPr/>
        <p:txBody>
          <a:bodyPr/>
          <a:lstStyle/>
          <a:p>
            <a:r>
              <a:rPr lang="nl-NL"/>
              <a:t>&lt;Plaats hier je voettekst&gt;</a:t>
            </a:r>
          </a:p>
        </p:txBody>
      </p:sp>
      <p:sp>
        <p:nvSpPr>
          <p:cNvPr id="28" name="Tijdelijke aanduiding voor tekst 27">
            <a:extLst>
              <a:ext uri="{FF2B5EF4-FFF2-40B4-BE49-F238E27FC236}">
                <a16:creationId xmlns:a16="http://schemas.microsoft.com/office/drawing/2014/main" id="{6AF9462F-FE82-442C-8B70-5F21821F7572}"/>
              </a:ext>
            </a:extLst>
          </p:cNvPr>
          <p:cNvSpPr>
            <a:spLocks noGrp="1"/>
          </p:cNvSpPr>
          <p:nvPr>
            <p:ph type="body" sz="quarter" idx="16"/>
          </p:nvPr>
        </p:nvSpPr>
        <p:spPr>
          <a:xfrm>
            <a:off x="444500"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0" name="Tijdelijke aanduiding voor tekst 27">
            <a:extLst>
              <a:ext uri="{FF2B5EF4-FFF2-40B4-BE49-F238E27FC236}">
                <a16:creationId xmlns:a16="http://schemas.microsoft.com/office/drawing/2014/main" id="{08F435F6-DEAB-458B-BE01-980E9F4011F7}"/>
              </a:ext>
            </a:extLst>
          </p:cNvPr>
          <p:cNvSpPr>
            <a:spLocks noGrp="1"/>
          </p:cNvSpPr>
          <p:nvPr>
            <p:ph type="body" sz="quarter" idx="17"/>
          </p:nvPr>
        </p:nvSpPr>
        <p:spPr>
          <a:xfrm>
            <a:off x="2719147"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1" name="Tijdelijke aanduiding voor tekst 27">
            <a:extLst>
              <a:ext uri="{FF2B5EF4-FFF2-40B4-BE49-F238E27FC236}">
                <a16:creationId xmlns:a16="http://schemas.microsoft.com/office/drawing/2014/main" id="{E8CC30A2-F9A7-499E-9142-7A578503A612}"/>
              </a:ext>
            </a:extLst>
          </p:cNvPr>
          <p:cNvSpPr>
            <a:spLocks noGrp="1"/>
          </p:cNvSpPr>
          <p:nvPr>
            <p:ph type="body" sz="quarter" idx="18"/>
          </p:nvPr>
        </p:nvSpPr>
        <p:spPr>
          <a:xfrm>
            <a:off x="4993573"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2" name="Tijdelijke aanduiding voor tekst 27">
            <a:extLst>
              <a:ext uri="{FF2B5EF4-FFF2-40B4-BE49-F238E27FC236}">
                <a16:creationId xmlns:a16="http://schemas.microsoft.com/office/drawing/2014/main" id="{5A9FE6C7-634B-461E-9A18-5827E3DB72E0}"/>
              </a:ext>
            </a:extLst>
          </p:cNvPr>
          <p:cNvSpPr>
            <a:spLocks noGrp="1"/>
          </p:cNvSpPr>
          <p:nvPr>
            <p:ph type="body" sz="quarter" idx="19"/>
          </p:nvPr>
        </p:nvSpPr>
        <p:spPr>
          <a:xfrm>
            <a:off x="7268011"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4" name="Tijdelijke aanduiding voor tekst 27">
            <a:extLst>
              <a:ext uri="{FF2B5EF4-FFF2-40B4-BE49-F238E27FC236}">
                <a16:creationId xmlns:a16="http://schemas.microsoft.com/office/drawing/2014/main" id="{881D62F4-A6D4-430A-A004-BD241F3D7232}"/>
              </a:ext>
            </a:extLst>
          </p:cNvPr>
          <p:cNvSpPr>
            <a:spLocks noGrp="1"/>
          </p:cNvSpPr>
          <p:nvPr>
            <p:ph type="body" sz="quarter" idx="21"/>
          </p:nvPr>
        </p:nvSpPr>
        <p:spPr>
          <a:xfrm>
            <a:off x="444499" y="3636506"/>
            <a:ext cx="2189399"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6" name="Tijdelijke aanduiding voor tekst 27">
            <a:extLst>
              <a:ext uri="{FF2B5EF4-FFF2-40B4-BE49-F238E27FC236}">
                <a16:creationId xmlns:a16="http://schemas.microsoft.com/office/drawing/2014/main" id="{E794726C-774B-4E7A-9467-E1935769E3F2}"/>
              </a:ext>
            </a:extLst>
          </p:cNvPr>
          <p:cNvSpPr>
            <a:spLocks noGrp="1"/>
          </p:cNvSpPr>
          <p:nvPr>
            <p:ph type="body" sz="quarter" idx="22"/>
          </p:nvPr>
        </p:nvSpPr>
        <p:spPr>
          <a:xfrm>
            <a:off x="2718930" y="3636506"/>
            <a:ext cx="2195974"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7" name="Tijdelijke aanduiding voor tekst 27">
            <a:extLst>
              <a:ext uri="{FF2B5EF4-FFF2-40B4-BE49-F238E27FC236}">
                <a16:creationId xmlns:a16="http://schemas.microsoft.com/office/drawing/2014/main" id="{52DA638E-458E-40F0-A9F1-6C9077CB3273}"/>
              </a:ext>
            </a:extLst>
          </p:cNvPr>
          <p:cNvSpPr>
            <a:spLocks noGrp="1"/>
          </p:cNvSpPr>
          <p:nvPr>
            <p:ph type="body" sz="quarter" idx="23"/>
          </p:nvPr>
        </p:nvSpPr>
        <p:spPr>
          <a:xfrm>
            <a:off x="4993140" y="3636506"/>
            <a:ext cx="2189831"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8" name="Tijdelijke aanduiding voor tekst 27">
            <a:extLst>
              <a:ext uri="{FF2B5EF4-FFF2-40B4-BE49-F238E27FC236}">
                <a16:creationId xmlns:a16="http://schemas.microsoft.com/office/drawing/2014/main" id="{932375B4-57A3-448E-83AE-13690E5ACB80}"/>
              </a:ext>
            </a:extLst>
          </p:cNvPr>
          <p:cNvSpPr>
            <a:spLocks noGrp="1"/>
          </p:cNvSpPr>
          <p:nvPr>
            <p:ph type="body" sz="quarter" idx="24"/>
          </p:nvPr>
        </p:nvSpPr>
        <p:spPr>
          <a:xfrm>
            <a:off x="7274365" y="3636506"/>
            <a:ext cx="2189398"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2" name="Titel 1">
            <a:extLst>
              <a:ext uri="{FF2B5EF4-FFF2-40B4-BE49-F238E27FC236}">
                <a16:creationId xmlns:a16="http://schemas.microsoft.com/office/drawing/2014/main" id="{E251E5C2-00C1-4015-B859-AB9DD780F8EB}"/>
              </a:ext>
            </a:extLst>
          </p:cNvPr>
          <p:cNvSpPr>
            <a:spLocks noGrp="1"/>
          </p:cNvSpPr>
          <p:nvPr>
            <p:ph type="title"/>
          </p:nvPr>
        </p:nvSpPr>
        <p:spPr>
          <a:xfrm>
            <a:off x="444500" y="257717"/>
            <a:ext cx="10437345" cy="192543"/>
          </a:xfrm>
          <a:prstGeom prst="rect">
            <a:avLst/>
          </a:prstGeom>
        </p:spPr>
        <p:txBody>
          <a:bodyPr/>
          <a:lstStyle/>
          <a:p>
            <a:r>
              <a:rPr lang="en-US"/>
              <a:t>Click to edit Master title style</a:t>
            </a:r>
            <a:endParaRPr lang="nl-NL"/>
          </a:p>
        </p:txBody>
      </p:sp>
      <p:sp>
        <p:nvSpPr>
          <p:cNvPr id="23" name="Tijdelijke aanduiding voor tekst 100">
            <a:extLst>
              <a:ext uri="{FF2B5EF4-FFF2-40B4-BE49-F238E27FC236}">
                <a16:creationId xmlns:a16="http://schemas.microsoft.com/office/drawing/2014/main" id="{43832164-4C39-4113-AA49-5F83336520B4}"/>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27" name="Tijdelijke aanduiding voor tekst 27">
            <a:extLst>
              <a:ext uri="{FF2B5EF4-FFF2-40B4-BE49-F238E27FC236}">
                <a16:creationId xmlns:a16="http://schemas.microsoft.com/office/drawing/2014/main" id="{48C7A763-1638-4491-A173-A558C3862343}"/>
              </a:ext>
            </a:extLst>
          </p:cNvPr>
          <p:cNvSpPr>
            <a:spLocks noGrp="1"/>
          </p:cNvSpPr>
          <p:nvPr>
            <p:ph type="body" sz="quarter" idx="25"/>
          </p:nvPr>
        </p:nvSpPr>
        <p:spPr>
          <a:xfrm>
            <a:off x="9543452" y="1569863"/>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29" name="Tijdelijke aanduiding voor tekst 27">
            <a:extLst>
              <a:ext uri="{FF2B5EF4-FFF2-40B4-BE49-F238E27FC236}">
                <a16:creationId xmlns:a16="http://schemas.microsoft.com/office/drawing/2014/main" id="{B430B913-4800-461B-8CED-9A23B74CB9A5}"/>
              </a:ext>
            </a:extLst>
          </p:cNvPr>
          <p:cNvSpPr>
            <a:spLocks noGrp="1"/>
          </p:cNvSpPr>
          <p:nvPr>
            <p:ph type="body" sz="quarter" idx="26"/>
          </p:nvPr>
        </p:nvSpPr>
        <p:spPr>
          <a:xfrm>
            <a:off x="9549806" y="3638082"/>
            <a:ext cx="2189398"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Tree>
    <p:extLst>
      <p:ext uri="{BB962C8B-B14F-4D97-AF65-F5344CB8AC3E}">
        <p14:creationId xmlns:p14="http://schemas.microsoft.com/office/powerpoint/2010/main" val="41750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 1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499" y="257717"/>
            <a:ext cx="10437345" cy="192543"/>
          </a:xfrm>
          <a:prstGeom prst="rect">
            <a:avLst/>
          </a:prstGeom>
        </p:spPr>
        <p:txBody>
          <a:bodyPr/>
          <a:lstStyle>
            <a:lvl1pPr>
              <a:defRPr lang="nl-NL" sz="2800" b="0" kern="1200" dirty="0">
                <a:solidFill>
                  <a:schemeClr val="tx2"/>
                </a:solidFill>
                <a:latin typeface="+mn-lt"/>
                <a:ea typeface="+mn-ea"/>
                <a:cs typeface="+mn-cs"/>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8" name="Tijdelijke aanduiding voor dianummer 4">
            <a:extLst>
              <a:ext uri="{FF2B5EF4-FFF2-40B4-BE49-F238E27FC236}">
                <a16:creationId xmlns:a16="http://schemas.microsoft.com/office/drawing/2014/main" id="{752750C4-0242-4223-8DA1-B9315AAC5C9D}"/>
              </a:ext>
            </a:extLst>
          </p:cNvPr>
          <p:cNvSpPr txBox="1">
            <a:spLocks/>
          </p:cNvSpPr>
          <p:nvPr userDrawn="1"/>
        </p:nvSpPr>
        <p:spPr>
          <a:xfrm>
            <a:off x="36027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European Home Improvement Monitor Q1 2022 | Page </a:t>
            </a:r>
            <a:fld id="{0E7476D2-0896-4839-9387-ABF8745D58E4}" type="slidenum">
              <a:rPr lang="en-GB" sz="800" smtClean="0"/>
              <a:pPr/>
              <a:t>‹#›</a:t>
            </a:fld>
            <a:endParaRPr lang="en-GB" sz="800"/>
          </a:p>
        </p:txBody>
      </p:sp>
    </p:spTree>
    <p:extLst>
      <p:ext uri="{BB962C8B-B14F-4D97-AF65-F5344CB8AC3E}">
        <p14:creationId xmlns:p14="http://schemas.microsoft.com/office/powerpoint/2010/main" val="40548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2" spcCol="360000"/>
          <a:lstStyle>
            <a:lvl1pPr algn="just">
              <a:defRPr/>
            </a:lvl1pPr>
            <a:lvl2pPr algn="just">
              <a:defRPr/>
            </a:lvl2pPr>
            <a:lvl3pPr algn="just">
              <a:defRPr/>
            </a:lvl3pPr>
            <a:lvl4pPr algn="just">
              <a:defRPr/>
            </a:lvl4pPr>
            <a:lvl5pPr algn="just">
              <a:defRPr/>
            </a:lvl5pPr>
            <a:lvl6pPr algn="just">
              <a:defRPr/>
            </a:lvl6pPr>
            <a:lvl7pPr algn="just">
              <a:defRPr/>
            </a:lvl7pPr>
            <a:lvl8pPr algn="just">
              <a:defRPr/>
            </a:lvl8pPr>
            <a:lvl9pPr algn="just">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25019A16-60AF-4D23-B70D-563C592AFF3C}"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90" name="Tijdelijke aanduiding voor tekst 100">
            <a:extLst>
              <a:ext uri="{FF2B5EF4-FFF2-40B4-BE49-F238E27FC236}">
                <a16:creationId xmlns:a16="http://schemas.microsoft.com/office/drawing/2014/main" id="{8C83EC07-C117-4CE6-A891-99773C6FEEA6}"/>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8" name="Tijdelijke aanduiding voor dianummer 4">
            <a:extLst>
              <a:ext uri="{FF2B5EF4-FFF2-40B4-BE49-F238E27FC236}">
                <a16:creationId xmlns:a16="http://schemas.microsoft.com/office/drawing/2014/main" id="{9F0DB2FB-737E-4B47-B657-9661B0875427}"/>
              </a:ext>
            </a:extLst>
          </p:cNvPr>
          <p:cNvSpPr txBox="1">
            <a:spLocks/>
          </p:cNvSpPr>
          <p:nvPr userDrawn="1"/>
        </p:nvSpPr>
        <p:spPr>
          <a:xfrm>
            <a:off x="20192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194004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3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3" spcCol="360000"/>
          <a:lstStyle>
            <a:lvl1pPr algn="just">
              <a:defRPr/>
            </a:lvl1pPr>
            <a:lvl2pPr algn="just">
              <a:defRPr/>
            </a:lvl2pPr>
            <a:lvl3pPr algn="just">
              <a:defRPr/>
            </a:lvl3pPr>
            <a:lvl4pPr algn="just">
              <a:defRPr/>
            </a:lvl4pPr>
            <a:lvl5pPr algn="just">
              <a:defRPr/>
            </a:lvl5pPr>
            <a:lvl6pPr algn="just">
              <a:defRPr/>
            </a:lvl6pPr>
            <a:lvl7pPr algn="just">
              <a:defRPr/>
            </a:lvl7pPr>
            <a:lvl8pPr algn="just">
              <a:defRPr/>
            </a:lvl8pPr>
            <a:lvl9pPr algn="just">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90" name="Tijdelijke aanduiding voor tekst 100">
            <a:extLst>
              <a:ext uri="{FF2B5EF4-FFF2-40B4-BE49-F238E27FC236}">
                <a16:creationId xmlns:a16="http://schemas.microsoft.com/office/drawing/2014/main" id="{F47E86F2-DC00-4CF0-AAD5-852C1C7BBE05}"/>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8" name="Tijdelijke aanduiding voor dianummer 4">
            <a:extLst>
              <a:ext uri="{FF2B5EF4-FFF2-40B4-BE49-F238E27FC236}">
                <a16:creationId xmlns:a16="http://schemas.microsoft.com/office/drawing/2014/main" id="{BFAEC4DB-1029-41F0-B742-81198A482A69}"/>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160039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9325730" y="1034629"/>
            <a:ext cx="2866270" cy="5160888"/>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499" y="1034547"/>
            <a:ext cx="8427423" cy="5163196"/>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7B660B82-6179-4079-B18E-8F88552D3393}"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7B297C3F-4A74-4F24-88B8-A54FE2DCD7AB}"/>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dianummer 4">
            <a:extLst>
              <a:ext uri="{FF2B5EF4-FFF2-40B4-BE49-F238E27FC236}">
                <a16:creationId xmlns:a16="http://schemas.microsoft.com/office/drawing/2014/main" id="{EDD1A670-0AEB-4343-82D8-57F62C2B17A9}"/>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310741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6318139" y="1041446"/>
            <a:ext cx="5873861" cy="5156297"/>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367"/>
            <a:ext cx="5419832" cy="5158603"/>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192DF872-0EC4-47C6-AF21-C4B35E8B4EC7}"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2027DA09-0D24-4C14-876F-8A605BBF705B}"/>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337166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4643587" y="1034629"/>
            <a:ext cx="7548413" cy="5163114"/>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34629"/>
            <a:ext cx="3745280" cy="5163114"/>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F7E0FA05-C4CB-470E-81FB-BB89E2B20884}"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81C396EC-78FA-4483-93DC-2A52AF041EC9}"/>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28006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4764" y="1034629"/>
            <a:ext cx="12196765" cy="5163114"/>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983E5692-B124-42F2-88E5-631035BF76A3}"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9" name="Tijdelijke aanduiding voor tekst 100">
            <a:extLst>
              <a:ext uri="{FF2B5EF4-FFF2-40B4-BE49-F238E27FC236}">
                <a16:creationId xmlns:a16="http://schemas.microsoft.com/office/drawing/2014/main" id="{9E605470-F16D-420D-9802-BA5FF82C311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417076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1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499" y="257717"/>
            <a:ext cx="10437345" cy="192543"/>
          </a:xfrm>
          <a:prstGeom prst="rect">
            <a:avLst/>
          </a:prstGeom>
        </p:spPr>
        <p:txBody>
          <a:bodyPr/>
          <a:lstStyle>
            <a:lvl1pPr>
              <a:defRPr lang="nl-NL" sz="2800" b="0" kern="1200" dirty="0">
                <a:solidFill>
                  <a:schemeClr val="tx2"/>
                </a:solidFill>
                <a:latin typeface="+mn-lt"/>
                <a:ea typeface="+mn-ea"/>
                <a:cs typeface="+mn-cs"/>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8" name="Tijdelijke aanduiding voor dianummer 4">
            <a:extLst>
              <a:ext uri="{FF2B5EF4-FFF2-40B4-BE49-F238E27FC236}">
                <a16:creationId xmlns:a16="http://schemas.microsoft.com/office/drawing/2014/main" id="{752750C4-0242-4223-8DA1-B9315AAC5C9D}"/>
              </a:ext>
            </a:extLst>
          </p:cNvPr>
          <p:cNvSpPr txBox="1">
            <a:spLocks/>
          </p:cNvSpPr>
          <p:nvPr userDrawn="1"/>
        </p:nvSpPr>
        <p:spPr>
          <a:xfrm>
            <a:off x="36027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European Home Improvement Monitor Q3 2022 | Page </a:t>
            </a:r>
            <a:fld id="{0E7476D2-0896-4839-9387-ABF8745D58E4}" type="slidenum">
              <a:rPr lang="en-GB" sz="800" smtClean="0"/>
              <a:pPr/>
              <a:t>‹#›</a:t>
            </a:fld>
            <a:endParaRPr lang="en-GB" sz="800"/>
          </a:p>
        </p:txBody>
      </p:sp>
    </p:spTree>
    <p:extLst>
      <p:ext uri="{BB962C8B-B14F-4D97-AF65-F5344CB8AC3E}">
        <p14:creationId xmlns:p14="http://schemas.microsoft.com/office/powerpoint/2010/main" val="110337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amp; Grafiek 50%/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446"/>
            <a:ext cx="5419832" cy="5156297"/>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009A17C8-2EFF-4AB6-B653-9259DFD5EF8E}"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70" name="Tijdelijke aanduiding voor grafiek 7">
            <a:extLst>
              <a:ext uri="{FF2B5EF4-FFF2-40B4-BE49-F238E27FC236}">
                <a16:creationId xmlns:a16="http://schemas.microsoft.com/office/drawing/2014/main" id="{D4C6AF07-F00D-4B59-9D22-7E1A8F4AB4FA}"/>
              </a:ext>
            </a:extLst>
          </p:cNvPr>
          <p:cNvSpPr>
            <a:spLocks noGrp="1"/>
          </p:cNvSpPr>
          <p:nvPr>
            <p:ph type="chart" sz="quarter" idx="14" hasCustomPrompt="1"/>
          </p:nvPr>
        </p:nvSpPr>
        <p:spPr>
          <a:xfrm>
            <a:off x="6318139" y="1041447"/>
            <a:ext cx="5420274" cy="5156296"/>
          </a:xfrm>
          <a:solidFill>
            <a:schemeClr val="bg2">
              <a:lumMod val="20000"/>
              <a:lumOff val="80000"/>
            </a:schemeClr>
          </a:solidFill>
        </p:spPr>
        <p:txBody>
          <a:bodyPr tIns="1728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grafiek in te voegen</a:t>
            </a:r>
          </a:p>
        </p:txBody>
      </p:sp>
      <p:sp>
        <p:nvSpPr>
          <p:cNvPr id="90" name="Tijdelijke aanduiding voor tekst 100">
            <a:extLst>
              <a:ext uri="{FF2B5EF4-FFF2-40B4-BE49-F238E27FC236}">
                <a16:creationId xmlns:a16="http://schemas.microsoft.com/office/drawing/2014/main" id="{763968AB-5CD7-48B7-8002-E0B281DBAB1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58" name="Tijdelijke aanduiding voor tekst 6">
            <a:extLst>
              <a:ext uri="{FF2B5EF4-FFF2-40B4-BE49-F238E27FC236}">
                <a16:creationId xmlns:a16="http://schemas.microsoft.com/office/drawing/2014/main" id="{82CFFB61-CE3C-4366-911A-F28FE5DB2DD5}"/>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226036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DE51A1E8-B412-4ADE-8D7C-06FD0303A96B}"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70" name="Tijdelijke aanduiding voor grafiek 7">
            <a:extLst>
              <a:ext uri="{FF2B5EF4-FFF2-40B4-BE49-F238E27FC236}">
                <a16:creationId xmlns:a16="http://schemas.microsoft.com/office/drawing/2014/main" id="{D4C6AF07-F00D-4B59-9D22-7E1A8F4AB4FA}"/>
              </a:ext>
            </a:extLst>
          </p:cNvPr>
          <p:cNvSpPr>
            <a:spLocks noGrp="1"/>
          </p:cNvSpPr>
          <p:nvPr>
            <p:ph type="chart" sz="quarter" idx="14" hasCustomPrompt="1"/>
          </p:nvPr>
        </p:nvSpPr>
        <p:spPr>
          <a:xfrm>
            <a:off x="444499" y="1041446"/>
            <a:ext cx="11293694" cy="5156296"/>
          </a:xfrm>
          <a:solidFill>
            <a:schemeClr val="bg2">
              <a:lumMod val="20000"/>
              <a:lumOff val="80000"/>
            </a:schemeClr>
          </a:solidFill>
        </p:spPr>
        <p:txBody>
          <a:bodyPr tIns="1728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grafiek in te voegen</a:t>
            </a:r>
          </a:p>
        </p:txBody>
      </p:sp>
      <p:sp>
        <p:nvSpPr>
          <p:cNvPr id="9" name="Tijdelijke aanduiding voor tekst 100">
            <a:extLst>
              <a:ext uri="{FF2B5EF4-FFF2-40B4-BE49-F238E27FC236}">
                <a16:creationId xmlns:a16="http://schemas.microsoft.com/office/drawing/2014/main" id="{69C7054A-5A87-4DBA-A3DD-628C86D22A84}"/>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6">
            <a:extLst>
              <a:ext uri="{FF2B5EF4-FFF2-40B4-BE49-F238E27FC236}">
                <a16:creationId xmlns:a16="http://schemas.microsoft.com/office/drawing/2014/main" id="{DF78A92C-355B-4A55-80A9-BFEFC387403F}"/>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27651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amp; Tabel 50%/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446"/>
            <a:ext cx="5419832" cy="5156298"/>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6789C176-A1FA-443A-ABC5-A3300531B935}"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69" name="Tijdelijke aanduiding voor tabel 8">
            <a:extLst>
              <a:ext uri="{FF2B5EF4-FFF2-40B4-BE49-F238E27FC236}">
                <a16:creationId xmlns:a16="http://schemas.microsoft.com/office/drawing/2014/main" id="{C3A83367-3699-4DE6-A93B-F7F2DD7A5648}"/>
              </a:ext>
            </a:extLst>
          </p:cNvPr>
          <p:cNvSpPr>
            <a:spLocks noGrp="1"/>
          </p:cNvSpPr>
          <p:nvPr>
            <p:ph type="tbl" sz="quarter" idx="14" hasCustomPrompt="1"/>
          </p:nvPr>
        </p:nvSpPr>
        <p:spPr>
          <a:xfrm>
            <a:off x="6308832" y="1041446"/>
            <a:ext cx="5429360" cy="5156297"/>
          </a:xfrm>
          <a:solidFill>
            <a:schemeClr val="bg2">
              <a:lumMod val="20000"/>
              <a:lumOff val="80000"/>
            </a:schemeClr>
          </a:solidFill>
        </p:spPr>
        <p:txBody>
          <a:bodyPr tIns="1620000"/>
          <a:lstStyle>
            <a:lvl1pPr marL="0" indent="0" algn="ctr">
              <a:buNone/>
              <a:defRPr sz="1100" b="0">
                <a:solidFill>
                  <a:schemeClr val="bg2">
                    <a:lumMod val="75000"/>
                  </a:schemeClr>
                </a:solidFill>
                <a:latin typeface="+mj-lt"/>
              </a:defRPr>
            </a:lvl1pPr>
          </a:lstStyle>
          <a:p>
            <a:r>
              <a:rPr lang="nl-NL"/>
              <a:t>Klik op onderstaand pictogram</a:t>
            </a:r>
            <a:br>
              <a:rPr lang="nl-NL"/>
            </a:br>
            <a:r>
              <a:rPr lang="nl-NL"/>
              <a:t>om een tabel in te voegen</a:t>
            </a:r>
          </a:p>
        </p:txBody>
      </p:sp>
      <p:sp>
        <p:nvSpPr>
          <p:cNvPr id="90" name="Tijdelijke aanduiding voor tekst 100">
            <a:extLst>
              <a:ext uri="{FF2B5EF4-FFF2-40B4-BE49-F238E27FC236}">
                <a16:creationId xmlns:a16="http://schemas.microsoft.com/office/drawing/2014/main" id="{615107BF-0D0F-4227-89C4-41EF9263278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58" name="Tijdelijke aanduiding voor tekst 6">
            <a:extLst>
              <a:ext uri="{FF2B5EF4-FFF2-40B4-BE49-F238E27FC236}">
                <a16:creationId xmlns:a16="http://schemas.microsoft.com/office/drawing/2014/main" id="{D0C57D63-74E8-45BD-9F7A-EEB15BAB5F85}"/>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423076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DE3FCCD0-C0E6-4E0F-818F-BC85F7E7C105}"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69" name="Tijdelijke aanduiding voor tabel 8">
            <a:extLst>
              <a:ext uri="{FF2B5EF4-FFF2-40B4-BE49-F238E27FC236}">
                <a16:creationId xmlns:a16="http://schemas.microsoft.com/office/drawing/2014/main" id="{C3A83367-3699-4DE6-A93B-F7F2DD7A5648}"/>
              </a:ext>
            </a:extLst>
          </p:cNvPr>
          <p:cNvSpPr>
            <a:spLocks noGrp="1"/>
          </p:cNvSpPr>
          <p:nvPr>
            <p:ph type="tbl" sz="quarter" idx="14" hasCustomPrompt="1"/>
          </p:nvPr>
        </p:nvSpPr>
        <p:spPr>
          <a:xfrm>
            <a:off x="444499" y="1041447"/>
            <a:ext cx="11293694" cy="5156296"/>
          </a:xfrm>
          <a:solidFill>
            <a:schemeClr val="bg2">
              <a:lumMod val="20000"/>
              <a:lumOff val="80000"/>
            </a:schemeClr>
          </a:solidFill>
        </p:spPr>
        <p:txBody>
          <a:bodyPr tIns="1620000"/>
          <a:lstStyle>
            <a:lvl1pPr marL="0" indent="0" algn="ctr">
              <a:buNone/>
              <a:defRPr sz="1100" b="0">
                <a:solidFill>
                  <a:schemeClr val="bg2">
                    <a:lumMod val="75000"/>
                  </a:schemeClr>
                </a:solidFill>
                <a:latin typeface="+mj-lt"/>
              </a:defRPr>
            </a:lvl1pPr>
          </a:lstStyle>
          <a:p>
            <a:r>
              <a:rPr lang="nl-NL"/>
              <a:t>Klik op onderstaand pictogram</a:t>
            </a:r>
            <a:br>
              <a:rPr lang="nl-NL"/>
            </a:br>
            <a:r>
              <a:rPr lang="nl-NL"/>
              <a:t>om een tabel in te voegen</a:t>
            </a:r>
          </a:p>
        </p:txBody>
      </p:sp>
      <p:sp>
        <p:nvSpPr>
          <p:cNvPr id="9" name="Tijdelijke aanduiding voor tekst 100">
            <a:extLst>
              <a:ext uri="{FF2B5EF4-FFF2-40B4-BE49-F238E27FC236}">
                <a16:creationId xmlns:a16="http://schemas.microsoft.com/office/drawing/2014/main" id="{48260704-683E-4F6A-802E-D28288C998A7}"/>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6">
            <a:extLst>
              <a:ext uri="{FF2B5EF4-FFF2-40B4-BE49-F238E27FC236}">
                <a16:creationId xmlns:a16="http://schemas.microsoft.com/office/drawing/2014/main" id="{AE28599C-34D3-4BA8-9C50-A7BE7C94F6D1}"/>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228915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rtArt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66BF71E3-5606-44F5-80EE-2928A55BC177}"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168" name="Tijdelijke aanduiding voor SmartArt 7">
            <a:extLst>
              <a:ext uri="{FF2B5EF4-FFF2-40B4-BE49-F238E27FC236}">
                <a16:creationId xmlns:a16="http://schemas.microsoft.com/office/drawing/2014/main" id="{237C69C0-7E46-4EA9-8076-1F9C7CEB9C0D}"/>
              </a:ext>
            </a:extLst>
          </p:cNvPr>
          <p:cNvSpPr>
            <a:spLocks noGrp="1"/>
          </p:cNvSpPr>
          <p:nvPr>
            <p:ph type="dgm" sz="quarter" idx="15" hasCustomPrompt="1"/>
          </p:nvPr>
        </p:nvSpPr>
        <p:spPr>
          <a:xfrm>
            <a:off x="453586" y="1041447"/>
            <a:ext cx="11284828" cy="5156296"/>
          </a:xfrm>
          <a:solidFill>
            <a:schemeClr val="bg2">
              <a:lumMod val="20000"/>
              <a:lumOff val="80000"/>
            </a:schemeClr>
          </a:solidFill>
        </p:spPr>
        <p:txBody>
          <a:bodyPr tIns="1620000"/>
          <a:lstStyle>
            <a:lvl1pPr marL="0" indent="0" algn="ctr" defTabSz="914400" rtl="0" eaLnBrk="1" latinLnBrk="0" hangingPunct="1">
              <a:lnSpc>
                <a:spcPct val="100000"/>
              </a:lnSpc>
              <a:spcBef>
                <a:spcPts val="600"/>
              </a:spcBef>
              <a:spcAft>
                <a:spcPts val="600"/>
              </a:spcAft>
              <a:buClr>
                <a:schemeClr val="tx2"/>
              </a:buClr>
              <a:buFont typeface="Arial" panose="020B0604020202020204" pitchFamily="34" charset="0"/>
              <a:buNone/>
              <a:defRPr lang="nl-NL" sz="1100" b="0" kern="1200" dirty="0">
                <a:solidFill>
                  <a:schemeClr val="bg2">
                    <a:lumMod val="75000"/>
                  </a:schemeClr>
                </a:solidFill>
                <a:latin typeface="+mj-lt"/>
                <a:ea typeface="+mn-ea"/>
                <a:cs typeface="+mn-cs"/>
              </a:defRPr>
            </a:lvl1pPr>
          </a:lstStyle>
          <a:p>
            <a:r>
              <a:rPr lang="nl-NL"/>
              <a:t>Klik op onderstaand pictogram</a:t>
            </a:r>
            <a:br>
              <a:rPr lang="nl-NL"/>
            </a:br>
            <a:r>
              <a:rPr lang="nl-NL"/>
              <a:t>om een </a:t>
            </a:r>
            <a:r>
              <a:rPr lang="nl-NL" err="1"/>
              <a:t>SmartArt</a:t>
            </a:r>
            <a:r>
              <a:rPr lang="nl-NL"/>
              <a:t> object in te voegen</a:t>
            </a:r>
          </a:p>
        </p:txBody>
      </p:sp>
      <p:sp>
        <p:nvSpPr>
          <p:cNvPr id="9" name="Tijdelijke aanduiding voor tekst 100">
            <a:extLst>
              <a:ext uri="{FF2B5EF4-FFF2-40B4-BE49-F238E27FC236}">
                <a16:creationId xmlns:a16="http://schemas.microsoft.com/office/drawing/2014/main" id="{86E118F9-9C14-487F-81CE-B2A1DC2917FF}"/>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257146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9" name="Tijdelijke aanduiding voor dianummer 4">
            <a:extLst>
              <a:ext uri="{FF2B5EF4-FFF2-40B4-BE49-F238E27FC236}">
                <a16:creationId xmlns:a16="http://schemas.microsoft.com/office/drawing/2014/main" id="{E0421614-1A9E-47A6-A965-1FEACE6C82DC}"/>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96959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act dia N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27">
            <a:extLst>
              <a:ext uri="{FF2B5EF4-FFF2-40B4-BE49-F238E27FC236}">
                <a16:creationId xmlns:a16="http://schemas.microsoft.com/office/drawing/2014/main" id="{34D786C4-78D9-4F5B-B7BD-C97893413080}"/>
              </a:ext>
            </a:extLst>
          </p:cNvPr>
          <p:cNvSpPr>
            <a:spLocks noGrp="1"/>
          </p:cNvSpPr>
          <p:nvPr>
            <p:ph type="body" sz="quarter" idx="16" hasCustomPrompt="1"/>
          </p:nvPr>
        </p:nvSpPr>
        <p:spPr>
          <a:xfrm>
            <a:off x="444498"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1" name="Tijdelijke aanduiding voor afbeelding 12">
            <a:extLst>
              <a:ext uri="{FF2B5EF4-FFF2-40B4-BE49-F238E27FC236}">
                <a16:creationId xmlns:a16="http://schemas.microsoft.com/office/drawing/2014/main" id="{EC612EBD-21D7-4856-832D-1A16C956A91B}"/>
              </a:ext>
            </a:extLst>
          </p:cNvPr>
          <p:cNvSpPr>
            <a:spLocks noGrp="1"/>
          </p:cNvSpPr>
          <p:nvPr>
            <p:ph type="pic" sz="quarter" idx="14" hasCustomPrompt="1"/>
          </p:nvPr>
        </p:nvSpPr>
        <p:spPr>
          <a:xfrm>
            <a:off x="706063"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24" name="Tijdelijke aanduiding voor tekst 27">
            <a:extLst>
              <a:ext uri="{FF2B5EF4-FFF2-40B4-BE49-F238E27FC236}">
                <a16:creationId xmlns:a16="http://schemas.microsoft.com/office/drawing/2014/main" id="{AD610260-38AA-4D81-AF64-37386C9C98BA}"/>
              </a:ext>
            </a:extLst>
          </p:cNvPr>
          <p:cNvSpPr>
            <a:spLocks noGrp="1"/>
          </p:cNvSpPr>
          <p:nvPr>
            <p:ph type="body" sz="quarter" idx="17" hasCustomPrompt="1"/>
          </p:nvPr>
        </p:nvSpPr>
        <p:spPr>
          <a:xfrm>
            <a:off x="6148132"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5" name="Tijdelijke aanduiding voor afbeelding 12">
            <a:extLst>
              <a:ext uri="{FF2B5EF4-FFF2-40B4-BE49-F238E27FC236}">
                <a16:creationId xmlns:a16="http://schemas.microsoft.com/office/drawing/2014/main" id="{871F05C7-063F-4E21-957B-EDE956AD5E23}"/>
              </a:ext>
            </a:extLst>
          </p:cNvPr>
          <p:cNvSpPr>
            <a:spLocks noGrp="1"/>
          </p:cNvSpPr>
          <p:nvPr>
            <p:ph type="pic" sz="quarter" idx="18" hasCustomPrompt="1"/>
          </p:nvPr>
        </p:nvSpPr>
        <p:spPr>
          <a:xfrm>
            <a:off x="6409697"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3" name="Rechthoek 2">
            <a:extLst>
              <a:ext uri="{FF2B5EF4-FFF2-40B4-BE49-F238E27FC236}">
                <a16:creationId xmlns:a16="http://schemas.microsoft.com/office/drawing/2014/main" id="{F57472C3-A554-4CBA-9A2F-E2C0406EE049}"/>
              </a:ext>
            </a:extLst>
          </p:cNvPr>
          <p:cNvSpPr/>
          <p:nvPr userDrawn="1"/>
        </p:nvSpPr>
        <p:spPr>
          <a:xfrm>
            <a:off x="444498" y="3676170"/>
            <a:ext cx="5590063"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128" name="Groep 127">
            <a:extLst>
              <a:ext uri="{FF2B5EF4-FFF2-40B4-BE49-F238E27FC236}">
                <a16:creationId xmlns:a16="http://schemas.microsoft.com/office/drawing/2014/main" id="{76B92551-E0FE-46F6-B6C2-77C6B96A8450}"/>
              </a:ext>
            </a:extLst>
          </p:cNvPr>
          <p:cNvGrpSpPr/>
          <p:nvPr userDrawn="1"/>
        </p:nvGrpSpPr>
        <p:grpSpPr>
          <a:xfrm>
            <a:off x="1194806" y="3902253"/>
            <a:ext cx="3955312" cy="2048192"/>
            <a:chOff x="1194806" y="3902253"/>
            <a:chExt cx="3955312" cy="2048192"/>
          </a:xfrm>
        </p:grpSpPr>
        <p:sp>
          <p:nvSpPr>
            <p:cNvPr id="7" name="Tekstvak 6">
              <a:extLst>
                <a:ext uri="{FF2B5EF4-FFF2-40B4-BE49-F238E27FC236}">
                  <a16:creationId xmlns:a16="http://schemas.microsoft.com/office/drawing/2014/main" id="{08AB568A-035C-4838-8155-95B154494A10}"/>
                </a:ext>
              </a:extLst>
            </p:cNvPr>
            <p:cNvSpPr txBox="1"/>
            <p:nvPr userDrawn="1"/>
          </p:nvSpPr>
          <p:spPr>
            <a:xfrm>
              <a:off x="1194806" y="3902253"/>
              <a:ext cx="3955312" cy="646331"/>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Max Euwelaan 51</a:t>
              </a:r>
              <a:br>
                <a:rPr lang="nl-NL" b="0">
                  <a:solidFill>
                    <a:schemeClr val="bg1"/>
                  </a:solidFill>
                </a:rPr>
              </a:br>
              <a:r>
                <a:rPr lang="nl-NL" b="0">
                  <a:solidFill>
                    <a:schemeClr val="bg1"/>
                  </a:solidFill>
                </a:rPr>
                <a:t>3062 MA Rotterdam</a:t>
              </a:r>
            </a:p>
          </p:txBody>
        </p:sp>
        <p:sp>
          <p:nvSpPr>
            <p:cNvPr id="28" name="Tekstvak 27">
              <a:extLst>
                <a:ext uri="{FF2B5EF4-FFF2-40B4-BE49-F238E27FC236}">
                  <a16:creationId xmlns:a16="http://schemas.microsoft.com/office/drawing/2014/main" id="{4C262BCC-410D-451B-A713-31545CDBCF41}"/>
                </a:ext>
              </a:extLst>
            </p:cNvPr>
            <p:cNvSpPr txBox="1"/>
            <p:nvPr userDrawn="1"/>
          </p:nvSpPr>
          <p:spPr>
            <a:xfrm>
              <a:off x="1194806" y="4646539"/>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+31-10-2066900</a:t>
              </a:r>
            </a:p>
          </p:txBody>
        </p:sp>
        <p:sp>
          <p:nvSpPr>
            <p:cNvPr id="29" name="Tekstvak 28">
              <a:extLst>
                <a:ext uri="{FF2B5EF4-FFF2-40B4-BE49-F238E27FC236}">
                  <a16:creationId xmlns:a16="http://schemas.microsoft.com/office/drawing/2014/main" id="{37F9F10A-54CA-4CD1-8643-0134E1E4CB5E}"/>
                </a:ext>
              </a:extLst>
            </p:cNvPr>
            <p:cNvSpPr txBox="1"/>
            <p:nvPr userDrawn="1"/>
          </p:nvSpPr>
          <p:spPr>
            <a:xfrm>
              <a:off x="1194806" y="5113826"/>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info@usp-mc.nl</a:t>
              </a:r>
            </a:p>
          </p:txBody>
        </p:sp>
        <p:sp>
          <p:nvSpPr>
            <p:cNvPr id="30" name="Tekstvak 29">
              <a:extLst>
                <a:ext uri="{FF2B5EF4-FFF2-40B4-BE49-F238E27FC236}">
                  <a16:creationId xmlns:a16="http://schemas.microsoft.com/office/drawing/2014/main" id="{EFDD4806-FC08-4B34-B91B-04E5F0F42A58}"/>
                </a:ext>
              </a:extLst>
            </p:cNvPr>
            <p:cNvSpPr txBox="1"/>
            <p:nvPr userDrawn="1"/>
          </p:nvSpPr>
          <p:spPr>
            <a:xfrm>
              <a:off x="1194806" y="5581113"/>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Call center +31-10-8002700</a:t>
              </a:r>
            </a:p>
          </p:txBody>
        </p:sp>
      </p:grpSp>
      <p:grpSp>
        <p:nvGrpSpPr>
          <p:cNvPr id="32" name="Groep 31">
            <a:extLst>
              <a:ext uri="{FF2B5EF4-FFF2-40B4-BE49-F238E27FC236}">
                <a16:creationId xmlns:a16="http://schemas.microsoft.com/office/drawing/2014/main" id="{1A8FBB75-6AAD-4B1C-B54D-E1D936E7752B}"/>
              </a:ext>
            </a:extLst>
          </p:cNvPr>
          <p:cNvGrpSpPr/>
          <p:nvPr userDrawn="1"/>
        </p:nvGrpSpPr>
        <p:grpSpPr>
          <a:xfrm>
            <a:off x="704087" y="3900359"/>
            <a:ext cx="369065" cy="369065"/>
            <a:chOff x="1217066" y="3975143"/>
            <a:chExt cx="446568" cy="446568"/>
          </a:xfrm>
        </p:grpSpPr>
        <p:sp>
          <p:nvSpPr>
            <p:cNvPr id="27" name="Ovaal 26">
              <a:extLst>
                <a:ext uri="{FF2B5EF4-FFF2-40B4-BE49-F238E27FC236}">
                  <a16:creationId xmlns:a16="http://schemas.microsoft.com/office/drawing/2014/main" id="{D3D3FAC8-2C27-4BA0-978A-AD7807A0D6AD}"/>
                </a:ext>
              </a:extLst>
            </p:cNvPr>
            <p:cNvSpPr/>
            <p:nvPr userDrawn="1"/>
          </p:nvSpPr>
          <p:spPr>
            <a:xfrm>
              <a:off x="1217066" y="3975143"/>
              <a:ext cx="446568" cy="4465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31" name="Freeform 10">
              <a:extLst>
                <a:ext uri="{FF2B5EF4-FFF2-40B4-BE49-F238E27FC236}">
                  <a16:creationId xmlns:a16="http://schemas.microsoft.com/office/drawing/2014/main" id="{65E13A6F-29DB-443B-B3B9-9A308AEE1E0D}"/>
                </a:ext>
              </a:extLst>
            </p:cNvPr>
            <p:cNvSpPr>
              <a:spLocks noEditPoints="1"/>
            </p:cNvSpPr>
            <p:nvPr userDrawn="1"/>
          </p:nvSpPr>
          <p:spPr bwMode="auto">
            <a:xfrm>
              <a:off x="1346359" y="4060204"/>
              <a:ext cx="187983" cy="276446"/>
            </a:xfrm>
            <a:custGeom>
              <a:avLst/>
              <a:gdLst>
                <a:gd name="T0" fmla="*/ 120 w 272"/>
                <a:gd name="T1" fmla="*/ 99 h 400"/>
                <a:gd name="T2" fmla="*/ 100 w 272"/>
                <a:gd name="T3" fmla="*/ 121 h 400"/>
                <a:gd name="T4" fmla="*/ 100 w 272"/>
                <a:gd name="T5" fmla="*/ 151 h 400"/>
                <a:gd name="T6" fmla="*/ 120 w 272"/>
                <a:gd name="T7" fmla="*/ 173 h 400"/>
                <a:gd name="T8" fmla="*/ 152 w 272"/>
                <a:gd name="T9" fmla="*/ 173 h 400"/>
                <a:gd name="T10" fmla="*/ 173 w 272"/>
                <a:gd name="T11" fmla="*/ 151 h 400"/>
                <a:gd name="T12" fmla="*/ 173 w 272"/>
                <a:gd name="T13" fmla="*/ 121 h 400"/>
                <a:gd name="T14" fmla="*/ 152 w 272"/>
                <a:gd name="T15" fmla="*/ 99 h 400"/>
                <a:gd name="T16" fmla="*/ 136 w 272"/>
                <a:gd name="T17" fmla="*/ 80 h 400"/>
                <a:gd name="T18" fmla="*/ 169 w 272"/>
                <a:gd name="T19" fmla="*/ 91 h 400"/>
                <a:gd name="T20" fmla="*/ 189 w 272"/>
                <a:gd name="T21" fmla="*/ 119 h 400"/>
                <a:gd name="T22" fmla="*/ 189 w 272"/>
                <a:gd name="T23" fmla="*/ 153 h 400"/>
                <a:gd name="T24" fmla="*/ 169 w 272"/>
                <a:gd name="T25" fmla="*/ 181 h 400"/>
                <a:gd name="T26" fmla="*/ 136 w 272"/>
                <a:gd name="T27" fmla="*/ 192 h 400"/>
                <a:gd name="T28" fmla="*/ 103 w 272"/>
                <a:gd name="T29" fmla="*/ 181 h 400"/>
                <a:gd name="T30" fmla="*/ 83 w 272"/>
                <a:gd name="T31" fmla="*/ 153 h 400"/>
                <a:gd name="T32" fmla="*/ 83 w 272"/>
                <a:gd name="T33" fmla="*/ 119 h 400"/>
                <a:gd name="T34" fmla="*/ 103 w 272"/>
                <a:gd name="T35" fmla="*/ 91 h 400"/>
                <a:gd name="T36" fmla="*/ 136 w 272"/>
                <a:gd name="T37" fmla="*/ 80 h 400"/>
                <a:gd name="T38" fmla="*/ 108 w 272"/>
                <a:gd name="T39" fmla="*/ 19 h 400"/>
                <a:gd name="T40" fmla="*/ 61 w 272"/>
                <a:gd name="T41" fmla="*/ 42 h 400"/>
                <a:gd name="T42" fmla="*/ 29 w 272"/>
                <a:gd name="T43" fmla="*/ 84 h 400"/>
                <a:gd name="T44" fmla="*/ 16 w 272"/>
                <a:gd name="T45" fmla="*/ 136 h 400"/>
                <a:gd name="T46" fmla="*/ 23 w 272"/>
                <a:gd name="T47" fmla="*/ 177 h 400"/>
                <a:gd name="T48" fmla="*/ 32 w 272"/>
                <a:gd name="T49" fmla="*/ 197 h 400"/>
                <a:gd name="T50" fmla="*/ 239 w 272"/>
                <a:gd name="T51" fmla="*/ 197 h 400"/>
                <a:gd name="T52" fmla="*/ 249 w 272"/>
                <a:gd name="T53" fmla="*/ 177 h 400"/>
                <a:gd name="T54" fmla="*/ 256 w 272"/>
                <a:gd name="T55" fmla="*/ 136 h 400"/>
                <a:gd name="T56" fmla="*/ 244 w 272"/>
                <a:gd name="T57" fmla="*/ 84 h 400"/>
                <a:gd name="T58" fmla="*/ 211 w 272"/>
                <a:gd name="T59" fmla="*/ 42 h 400"/>
                <a:gd name="T60" fmla="*/ 164 w 272"/>
                <a:gd name="T61" fmla="*/ 19 h 400"/>
                <a:gd name="T62" fmla="*/ 136 w 272"/>
                <a:gd name="T63" fmla="*/ 0 h 400"/>
                <a:gd name="T64" fmla="*/ 189 w 272"/>
                <a:gd name="T65" fmla="*/ 11 h 400"/>
                <a:gd name="T66" fmla="*/ 232 w 272"/>
                <a:gd name="T67" fmla="*/ 40 h 400"/>
                <a:gd name="T68" fmla="*/ 261 w 272"/>
                <a:gd name="T69" fmla="*/ 84 h 400"/>
                <a:gd name="T70" fmla="*/ 272 w 272"/>
                <a:gd name="T71" fmla="*/ 136 h 400"/>
                <a:gd name="T72" fmla="*/ 264 w 272"/>
                <a:gd name="T73" fmla="*/ 182 h 400"/>
                <a:gd name="T74" fmla="*/ 253 w 272"/>
                <a:gd name="T75" fmla="*/ 204 h 400"/>
                <a:gd name="T76" fmla="*/ 141 w 272"/>
                <a:gd name="T77" fmla="*/ 398 h 400"/>
                <a:gd name="T78" fmla="*/ 136 w 272"/>
                <a:gd name="T79" fmla="*/ 400 h 400"/>
                <a:gd name="T80" fmla="*/ 131 w 272"/>
                <a:gd name="T81" fmla="*/ 398 h 400"/>
                <a:gd name="T82" fmla="*/ 18 w 272"/>
                <a:gd name="T83" fmla="*/ 204 h 400"/>
                <a:gd name="T84" fmla="*/ 8 w 272"/>
                <a:gd name="T85" fmla="*/ 182 h 400"/>
                <a:gd name="T86" fmla="*/ 0 w 272"/>
                <a:gd name="T87" fmla="*/ 136 h 400"/>
                <a:gd name="T88" fmla="*/ 10 w 272"/>
                <a:gd name="T89" fmla="*/ 84 h 400"/>
                <a:gd name="T90" fmla="*/ 40 w 272"/>
                <a:gd name="T91" fmla="*/ 40 h 400"/>
                <a:gd name="T92" fmla="*/ 83 w 272"/>
                <a:gd name="T93" fmla="*/ 11 h 400"/>
                <a:gd name="T94" fmla="*/ 136 w 272"/>
                <a:gd name="T9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400">
                  <a:moveTo>
                    <a:pt x="136" y="96"/>
                  </a:moveTo>
                  <a:lnTo>
                    <a:pt x="120" y="99"/>
                  </a:lnTo>
                  <a:lnTo>
                    <a:pt x="107" y="108"/>
                  </a:lnTo>
                  <a:lnTo>
                    <a:pt x="100" y="121"/>
                  </a:lnTo>
                  <a:lnTo>
                    <a:pt x="96" y="136"/>
                  </a:lnTo>
                  <a:lnTo>
                    <a:pt x="100" y="151"/>
                  </a:lnTo>
                  <a:lnTo>
                    <a:pt x="107" y="164"/>
                  </a:lnTo>
                  <a:lnTo>
                    <a:pt x="120" y="173"/>
                  </a:lnTo>
                  <a:lnTo>
                    <a:pt x="136" y="176"/>
                  </a:lnTo>
                  <a:lnTo>
                    <a:pt x="152" y="173"/>
                  </a:lnTo>
                  <a:lnTo>
                    <a:pt x="164" y="164"/>
                  </a:lnTo>
                  <a:lnTo>
                    <a:pt x="173" y="151"/>
                  </a:lnTo>
                  <a:lnTo>
                    <a:pt x="176" y="136"/>
                  </a:lnTo>
                  <a:lnTo>
                    <a:pt x="173" y="121"/>
                  </a:lnTo>
                  <a:lnTo>
                    <a:pt x="164" y="108"/>
                  </a:lnTo>
                  <a:lnTo>
                    <a:pt x="152" y="99"/>
                  </a:lnTo>
                  <a:lnTo>
                    <a:pt x="136" y="96"/>
                  </a:lnTo>
                  <a:close/>
                  <a:moveTo>
                    <a:pt x="136" y="80"/>
                  </a:moveTo>
                  <a:lnTo>
                    <a:pt x="154" y="83"/>
                  </a:lnTo>
                  <a:lnTo>
                    <a:pt x="169" y="91"/>
                  </a:lnTo>
                  <a:lnTo>
                    <a:pt x="181" y="103"/>
                  </a:lnTo>
                  <a:lnTo>
                    <a:pt x="189" y="119"/>
                  </a:lnTo>
                  <a:lnTo>
                    <a:pt x="192" y="136"/>
                  </a:lnTo>
                  <a:lnTo>
                    <a:pt x="189" y="153"/>
                  </a:lnTo>
                  <a:lnTo>
                    <a:pt x="181" y="169"/>
                  </a:lnTo>
                  <a:lnTo>
                    <a:pt x="169" y="181"/>
                  </a:lnTo>
                  <a:lnTo>
                    <a:pt x="154" y="189"/>
                  </a:lnTo>
                  <a:lnTo>
                    <a:pt x="136" y="192"/>
                  </a:lnTo>
                  <a:lnTo>
                    <a:pt x="118" y="189"/>
                  </a:lnTo>
                  <a:lnTo>
                    <a:pt x="103" y="181"/>
                  </a:lnTo>
                  <a:lnTo>
                    <a:pt x="91" y="169"/>
                  </a:lnTo>
                  <a:lnTo>
                    <a:pt x="83" y="153"/>
                  </a:lnTo>
                  <a:lnTo>
                    <a:pt x="80" y="136"/>
                  </a:lnTo>
                  <a:lnTo>
                    <a:pt x="83" y="119"/>
                  </a:lnTo>
                  <a:lnTo>
                    <a:pt x="91" y="103"/>
                  </a:lnTo>
                  <a:lnTo>
                    <a:pt x="103" y="91"/>
                  </a:lnTo>
                  <a:lnTo>
                    <a:pt x="118" y="83"/>
                  </a:lnTo>
                  <a:lnTo>
                    <a:pt x="136" y="80"/>
                  </a:lnTo>
                  <a:close/>
                  <a:moveTo>
                    <a:pt x="136" y="16"/>
                  </a:moveTo>
                  <a:lnTo>
                    <a:pt x="108" y="19"/>
                  </a:lnTo>
                  <a:lnTo>
                    <a:pt x="83" y="28"/>
                  </a:lnTo>
                  <a:lnTo>
                    <a:pt x="61" y="42"/>
                  </a:lnTo>
                  <a:lnTo>
                    <a:pt x="43" y="61"/>
                  </a:lnTo>
                  <a:lnTo>
                    <a:pt x="29" y="84"/>
                  </a:lnTo>
                  <a:lnTo>
                    <a:pt x="19" y="109"/>
                  </a:lnTo>
                  <a:lnTo>
                    <a:pt x="16" y="136"/>
                  </a:lnTo>
                  <a:lnTo>
                    <a:pt x="18" y="157"/>
                  </a:lnTo>
                  <a:lnTo>
                    <a:pt x="23" y="177"/>
                  </a:lnTo>
                  <a:lnTo>
                    <a:pt x="32" y="196"/>
                  </a:lnTo>
                  <a:lnTo>
                    <a:pt x="32" y="197"/>
                  </a:lnTo>
                  <a:lnTo>
                    <a:pt x="136" y="376"/>
                  </a:lnTo>
                  <a:lnTo>
                    <a:pt x="239" y="197"/>
                  </a:lnTo>
                  <a:lnTo>
                    <a:pt x="240" y="196"/>
                  </a:lnTo>
                  <a:lnTo>
                    <a:pt x="249" y="177"/>
                  </a:lnTo>
                  <a:lnTo>
                    <a:pt x="255" y="157"/>
                  </a:lnTo>
                  <a:lnTo>
                    <a:pt x="256" y="136"/>
                  </a:lnTo>
                  <a:lnTo>
                    <a:pt x="252" y="109"/>
                  </a:lnTo>
                  <a:lnTo>
                    <a:pt x="244" y="84"/>
                  </a:lnTo>
                  <a:lnTo>
                    <a:pt x="229" y="61"/>
                  </a:lnTo>
                  <a:lnTo>
                    <a:pt x="211" y="42"/>
                  </a:lnTo>
                  <a:lnTo>
                    <a:pt x="189" y="28"/>
                  </a:lnTo>
                  <a:lnTo>
                    <a:pt x="164" y="19"/>
                  </a:lnTo>
                  <a:lnTo>
                    <a:pt x="136" y="16"/>
                  </a:lnTo>
                  <a:close/>
                  <a:moveTo>
                    <a:pt x="136" y="0"/>
                  </a:moveTo>
                  <a:lnTo>
                    <a:pt x="163" y="3"/>
                  </a:lnTo>
                  <a:lnTo>
                    <a:pt x="189" y="11"/>
                  </a:lnTo>
                  <a:lnTo>
                    <a:pt x="212" y="24"/>
                  </a:lnTo>
                  <a:lnTo>
                    <a:pt x="232" y="40"/>
                  </a:lnTo>
                  <a:lnTo>
                    <a:pt x="249" y="60"/>
                  </a:lnTo>
                  <a:lnTo>
                    <a:pt x="261" y="84"/>
                  </a:lnTo>
                  <a:lnTo>
                    <a:pt x="269" y="109"/>
                  </a:lnTo>
                  <a:lnTo>
                    <a:pt x="272" y="136"/>
                  </a:lnTo>
                  <a:lnTo>
                    <a:pt x="270" y="159"/>
                  </a:lnTo>
                  <a:lnTo>
                    <a:pt x="264" y="182"/>
                  </a:lnTo>
                  <a:lnTo>
                    <a:pt x="255" y="204"/>
                  </a:lnTo>
                  <a:lnTo>
                    <a:pt x="253" y="204"/>
                  </a:lnTo>
                  <a:lnTo>
                    <a:pt x="143" y="396"/>
                  </a:lnTo>
                  <a:lnTo>
                    <a:pt x="141" y="398"/>
                  </a:lnTo>
                  <a:lnTo>
                    <a:pt x="139" y="400"/>
                  </a:lnTo>
                  <a:lnTo>
                    <a:pt x="136" y="400"/>
                  </a:lnTo>
                  <a:lnTo>
                    <a:pt x="133" y="400"/>
                  </a:lnTo>
                  <a:lnTo>
                    <a:pt x="131" y="398"/>
                  </a:lnTo>
                  <a:lnTo>
                    <a:pt x="129" y="396"/>
                  </a:lnTo>
                  <a:lnTo>
                    <a:pt x="18" y="204"/>
                  </a:lnTo>
                  <a:lnTo>
                    <a:pt x="18" y="204"/>
                  </a:lnTo>
                  <a:lnTo>
                    <a:pt x="8" y="182"/>
                  </a:lnTo>
                  <a:lnTo>
                    <a:pt x="3" y="159"/>
                  </a:lnTo>
                  <a:lnTo>
                    <a:pt x="0" y="136"/>
                  </a:lnTo>
                  <a:lnTo>
                    <a:pt x="3" y="109"/>
                  </a:lnTo>
                  <a:lnTo>
                    <a:pt x="10" y="84"/>
                  </a:lnTo>
                  <a:lnTo>
                    <a:pt x="23" y="60"/>
                  </a:lnTo>
                  <a:lnTo>
                    <a:pt x="40" y="40"/>
                  </a:lnTo>
                  <a:lnTo>
                    <a:pt x="60" y="24"/>
                  </a:lnTo>
                  <a:lnTo>
                    <a:pt x="83" y="11"/>
                  </a:lnTo>
                  <a:lnTo>
                    <a:pt x="108" y="3"/>
                  </a:lnTo>
                  <a:lnTo>
                    <a:pt x="1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ep 60">
            <a:extLst>
              <a:ext uri="{FF2B5EF4-FFF2-40B4-BE49-F238E27FC236}">
                <a16:creationId xmlns:a16="http://schemas.microsoft.com/office/drawing/2014/main" id="{31F633E7-1173-486E-A17F-202D372A5F37}"/>
              </a:ext>
            </a:extLst>
          </p:cNvPr>
          <p:cNvGrpSpPr/>
          <p:nvPr userDrawn="1"/>
        </p:nvGrpSpPr>
        <p:grpSpPr>
          <a:xfrm>
            <a:off x="704087" y="4646673"/>
            <a:ext cx="369065" cy="369065"/>
            <a:chOff x="704087" y="4646673"/>
            <a:chExt cx="369065" cy="369065"/>
          </a:xfrm>
        </p:grpSpPr>
        <p:sp>
          <p:nvSpPr>
            <p:cNvPr id="35" name="Ovaal 34">
              <a:extLst>
                <a:ext uri="{FF2B5EF4-FFF2-40B4-BE49-F238E27FC236}">
                  <a16:creationId xmlns:a16="http://schemas.microsoft.com/office/drawing/2014/main" id="{FA34AD74-DD8A-4DF9-A83F-A0DA83BD94C1}"/>
                </a:ext>
              </a:extLst>
            </p:cNvPr>
            <p:cNvSpPr/>
            <p:nvPr userDrawn="1"/>
          </p:nvSpPr>
          <p:spPr>
            <a:xfrm>
              <a:off x="704087" y="464667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33" name="Groep 32">
              <a:extLst>
                <a:ext uri="{FF2B5EF4-FFF2-40B4-BE49-F238E27FC236}">
                  <a16:creationId xmlns:a16="http://schemas.microsoft.com/office/drawing/2014/main" id="{BA7C561A-03DF-4524-B55C-F4CB58649DF9}"/>
                </a:ext>
              </a:extLst>
            </p:cNvPr>
            <p:cNvGrpSpPr/>
            <p:nvPr userDrawn="1"/>
          </p:nvGrpSpPr>
          <p:grpSpPr>
            <a:xfrm>
              <a:off x="794306" y="4718864"/>
              <a:ext cx="184105" cy="210406"/>
              <a:chOff x="3155951" y="1123951"/>
              <a:chExt cx="333375" cy="381000"/>
            </a:xfrm>
          </p:grpSpPr>
          <p:sp>
            <p:nvSpPr>
              <p:cNvPr id="44" name="Freeform 96">
                <a:extLst>
                  <a:ext uri="{FF2B5EF4-FFF2-40B4-BE49-F238E27FC236}">
                    <a16:creationId xmlns:a16="http://schemas.microsoft.com/office/drawing/2014/main" id="{8516A3B9-511A-4ED4-87EF-C6176052F8CB}"/>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2E25C15A-38F0-4A44-8714-6C7F7ABCF511}"/>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C4AAE4F-18E0-431B-B7C2-7C40D6DF1BA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EA921638-8665-4C7E-9EC3-2B09F62FD8B3}"/>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3" name="Groep 62">
            <a:extLst>
              <a:ext uri="{FF2B5EF4-FFF2-40B4-BE49-F238E27FC236}">
                <a16:creationId xmlns:a16="http://schemas.microsoft.com/office/drawing/2014/main" id="{6AD74D5B-C52E-4BB0-AAF7-D10F1A112DAD}"/>
              </a:ext>
            </a:extLst>
          </p:cNvPr>
          <p:cNvGrpSpPr/>
          <p:nvPr userDrawn="1"/>
        </p:nvGrpSpPr>
        <p:grpSpPr>
          <a:xfrm>
            <a:off x="704087" y="5581247"/>
            <a:ext cx="369065" cy="369065"/>
            <a:chOff x="704087" y="5581247"/>
            <a:chExt cx="369065" cy="369065"/>
          </a:xfrm>
        </p:grpSpPr>
        <p:sp>
          <p:nvSpPr>
            <p:cNvPr id="41" name="Ovaal 40">
              <a:extLst>
                <a:ext uri="{FF2B5EF4-FFF2-40B4-BE49-F238E27FC236}">
                  <a16:creationId xmlns:a16="http://schemas.microsoft.com/office/drawing/2014/main" id="{15DA52D7-A26B-4BA6-910D-B058AE462665}"/>
                </a:ext>
              </a:extLst>
            </p:cNvPr>
            <p:cNvSpPr/>
            <p:nvPr userDrawn="1"/>
          </p:nvSpPr>
          <p:spPr>
            <a:xfrm>
              <a:off x="704087" y="5581247"/>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49" name="Groep 48">
              <a:extLst>
                <a:ext uri="{FF2B5EF4-FFF2-40B4-BE49-F238E27FC236}">
                  <a16:creationId xmlns:a16="http://schemas.microsoft.com/office/drawing/2014/main" id="{7C8C2B9A-82E9-42F4-BE26-5112784F00D1}"/>
                </a:ext>
              </a:extLst>
            </p:cNvPr>
            <p:cNvGrpSpPr/>
            <p:nvPr userDrawn="1"/>
          </p:nvGrpSpPr>
          <p:grpSpPr>
            <a:xfrm>
              <a:off x="794306" y="5660576"/>
              <a:ext cx="184105" cy="210406"/>
              <a:chOff x="3155951" y="1123951"/>
              <a:chExt cx="333375" cy="381000"/>
            </a:xfrm>
          </p:grpSpPr>
          <p:sp>
            <p:nvSpPr>
              <p:cNvPr id="50" name="Freeform 96">
                <a:extLst>
                  <a:ext uri="{FF2B5EF4-FFF2-40B4-BE49-F238E27FC236}">
                    <a16:creationId xmlns:a16="http://schemas.microsoft.com/office/drawing/2014/main" id="{83103032-8245-4504-8D8E-BF78BBDEB401}"/>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97">
                <a:extLst>
                  <a:ext uri="{FF2B5EF4-FFF2-40B4-BE49-F238E27FC236}">
                    <a16:creationId xmlns:a16="http://schemas.microsoft.com/office/drawing/2014/main" id="{7ACDB544-E657-4A67-B535-2ED1F98ED267}"/>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98">
                <a:extLst>
                  <a:ext uri="{FF2B5EF4-FFF2-40B4-BE49-F238E27FC236}">
                    <a16:creationId xmlns:a16="http://schemas.microsoft.com/office/drawing/2014/main" id="{52E0016D-CD77-4971-9C38-D585A99C52E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9">
                <a:extLst>
                  <a:ext uri="{FF2B5EF4-FFF2-40B4-BE49-F238E27FC236}">
                    <a16:creationId xmlns:a16="http://schemas.microsoft.com/office/drawing/2014/main" id="{C246F990-FF71-4331-AE24-DAACBE3321C2}"/>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ep 61">
            <a:extLst>
              <a:ext uri="{FF2B5EF4-FFF2-40B4-BE49-F238E27FC236}">
                <a16:creationId xmlns:a16="http://schemas.microsoft.com/office/drawing/2014/main" id="{4A0FCFFE-0364-4289-AAAC-6649622964CC}"/>
              </a:ext>
            </a:extLst>
          </p:cNvPr>
          <p:cNvGrpSpPr/>
          <p:nvPr userDrawn="1"/>
        </p:nvGrpSpPr>
        <p:grpSpPr>
          <a:xfrm>
            <a:off x="704087" y="5109613"/>
            <a:ext cx="369065" cy="369065"/>
            <a:chOff x="704087" y="5109613"/>
            <a:chExt cx="369065" cy="369065"/>
          </a:xfrm>
        </p:grpSpPr>
        <p:sp>
          <p:nvSpPr>
            <p:cNvPr id="38" name="Ovaal 37">
              <a:extLst>
                <a:ext uri="{FF2B5EF4-FFF2-40B4-BE49-F238E27FC236}">
                  <a16:creationId xmlns:a16="http://schemas.microsoft.com/office/drawing/2014/main" id="{48D943F0-3998-475C-BDB3-0997424B9ABC}"/>
                </a:ext>
              </a:extLst>
            </p:cNvPr>
            <p:cNvSpPr/>
            <p:nvPr userDrawn="1"/>
          </p:nvSpPr>
          <p:spPr>
            <a:xfrm>
              <a:off x="704087" y="510961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54" name="Groep 53">
              <a:extLst>
                <a:ext uri="{FF2B5EF4-FFF2-40B4-BE49-F238E27FC236}">
                  <a16:creationId xmlns:a16="http://schemas.microsoft.com/office/drawing/2014/main" id="{9ABA1135-F92A-409D-8F98-FB55246A4A1A}"/>
                </a:ext>
              </a:extLst>
            </p:cNvPr>
            <p:cNvGrpSpPr/>
            <p:nvPr userDrawn="1"/>
          </p:nvGrpSpPr>
          <p:grpSpPr>
            <a:xfrm>
              <a:off x="775964" y="5215913"/>
              <a:ext cx="225310" cy="156465"/>
              <a:chOff x="4942384" y="1574801"/>
              <a:chExt cx="342900" cy="238125"/>
            </a:xfrm>
            <a:solidFill>
              <a:schemeClr val="bg1"/>
            </a:solidFill>
          </p:grpSpPr>
          <p:sp>
            <p:nvSpPr>
              <p:cNvPr id="55" name="Freeform 292">
                <a:extLst>
                  <a:ext uri="{FF2B5EF4-FFF2-40B4-BE49-F238E27FC236}">
                    <a16:creationId xmlns:a16="http://schemas.microsoft.com/office/drawing/2014/main" id="{12A87023-A8C9-4548-B432-1352AD0F7F62}"/>
                  </a:ext>
                </a:extLst>
              </p:cNvPr>
              <p:cNvSpPr>
                <a:spLocks noEditPoints="1"/>
              </p:cNvSpPr>
              <p:nvPr/>
            </p:nvSpPr>
            <p:spPr bwMode="auto">
              <a:xfrm>
                <a:off x="4942384" y="1574801"/>
                <a:ext cx="342900" cy="238125"/>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6" name="Freeform 293">
                <a:extLst>
                  <a:ext uri="{FF2B5EF4-FFF2-40B4-BE49-F238E27FC236}">
                    <a16:creationId xmlns:a16="http://schemas.microsoft.com/office/drawing/2014/main" id="{F6044FE6-B016-43E6-87DB-0E2AB406F5AD}"/>
                  </a:ext>
                </a:extLst>
              </p:cNvPr>
              <p:cNvSpPr>
                <a:spLocks/>
              </p:cNvSpPr>
              <p:nvPr/>
            </p:nvSpPr>
            <p:spPr bwMode="auto">
              <a:xfrm>
                <a:off x="4967784" y="1703388"/>
                <a:ext cx="120650"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7" name="Freeform 294">
                <a:extLst>
                  <a:ext uri="{FF2B5EF4-FFF2-40B4-BE49-F238E27FC236}">
                    <a16:creationId xmlns:a16="http://schemas.microsoft.com/office/drawing/2014/main" id="{29378DA0-DB13-42B8-B033-C4CA75569BDF}"/>
                  </a:ext>
                </a:extLst>
              </p:cNvPr>
              <p:cNvSpPr>
                <a:spLocks/>
              </p:cNvSpPr>
              <p:nvPr/>
            </p:nvSpPr>
            <p:spPr bwMode="auto">
              <a:xfrm>
                <a:off x="5139234" y="1703388"/>
                <a:ext cx="120650"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58" name="Rechthoek 57">
            <a:extLst>
              <a:ext uri="{FF2B5EF4-FFF2-40B4-BE49-F238E27FC236}">
                <a16:creationId xmlns:a16="http://schemas.microsoft.com/office/drawing/2014/main" id="{6D5AB0BC-8313-4B99-9D19-BD435C8639D0}"/>
              </a:ext>
            </a:extLst>
          </p:cNvPr>
          <p:cNvSpPr/>
          <p:nvPr userDrawn="1"/>
        </p:nvSpPr>
        <p:spPr>
          <a:xfrm>
            <a:off x="6148132" y="3676170"/>
            <a:ext cx="5590061"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42" name="Tekstvak 41">
            <a:extLst>
              <a:ext uri="{FF2B5EF4-FFF2-40B4-BE49-F238E27FC236}">
                <a16:creationId xmlns:a16="http://schemas.microsoft.com/office/drawing/2014/main" id="{007D8565-8460-45AD-ADFE-3DEDB20F17BE}"/>
              </a:ext>
            </a:extLst>
          </p:cNvPr>
          <p:cNvSpPr txBox="1"/>
          <p:nvPr userDrawn="1"/>
        </p:nvSpPr>
        <p:spPr>
          <a:xfrm>
            <a:off x="6409697" y="3900359"/>
            <a:ext cx="5069130" cy="2049953"/>
          </a:xfrm>
          <a:prstGeom prst="rect">
            <a:avLst/>
          </a:prstGeom>
          <a:noFill/>
        </p:spPr>
        <p:txBody>
          <a:bodyPr wrap="square" lIns="0" tIns="0" rIns="0" bIns="0" rtlCol="0">
            <a:noAutofit/>
          </a:bodyPr>
          <a:lstStyle/>
          <a:p>
            <a:r>
              <a:rPr lang="nl-NL" sz="1200">
                <a:solidFill>
                  <a:schemeClr val="bg1"/>
                </a:solidFill>
              </a:rPr>
              <a:t>©                                , USP Marketing Consultancy B.V.</a:t>
            </a:r>
          </a:p>
          <a:p>
            <a:endParaRPr lang="nl-NL" sz="1200">
              <a:solidFill>
                <a:schemeClr val="bg1"/>
              </a:solidFill>
            </a:endParaRPr>
          </a:p>
          <a:p>
            <a:r>
              <a:rPr lang="nl-NL" sz="1200">
                <a:solidFill>
                  <a:schemeClr val="bg1"/>
                </a:solidFill>
              </a:rPr>
              <a:t>De in deze uitgave vermelde gegevens zijn strikt vertrouwelijk en alle hierop betrekking hebbende auteursrechten, databankrechten en overige (intellectuele) eigendomsrechten worden uitdrukkelijk voorbehouden.</a:t>
            </a:r>
            <a:br>
              <a:rPr lang="nl-NL" sz="1200">
                <a:solidFill>
                  <a:schemeClr val="bg1"/>
                </a:solidFill>
              </a:rPr>
            </a:br>
            <a:r>
              <a:rPr lang="nl-NL" sz="1200">
                <a:solidFill>
                  <a:schemeClr val="bg1"/>
                </a:solidFill>
              </a:rPr>
              <a:t>Niets uit deze uitgave mag zonder voorafgaande schriftelijke toestemming van USP Marketing Consultancy B.V. verveelvoudigd en/of openbaar gemaakt worden.</a:t>
            </a:r>
          </a:p>
        </p:txBody>
      </p:sp>
      <p:sp>
        <p:nvSpPr>
          <p:cNvPr id="43" name="Tijdelijke aanduiding voor datum 3">
            <a:extLst>
              <a:ext uri="{FF2B5EF4-FFF2-40B4-BE49-F238E27FC236}">
                <a16:creationId xmlns:a16="http://schemas.microsoft.com/office/drawing/2014/main" id="{B38B053D-BB77-4C71-B949-D49883714F1D}"/>
              </a:ext>
            </a:extLst>
          </p:cNvPr>
          <p:cNvSpPr txBox="1">
            <a:spLocks/>
          </p:cNvSpPr>
          <p:nvPr userDrawn="1"/>
        </p:nvSpPr>
        <p:spPr>
          <a:xfrm>
            <a:off x="6571715" y="3859092"/>
            <a:ext cx="1390467" cy="246234"/>
          </a:xfrm>
          <a:prstGeom prst="rect">
            <a:avLst/>
          </a:prstGeom>
        </p:spPr>
        <p:txBody>
          <a:bodyPr vert="horz" lIns="0" tIns="0" rIns="0" bIns="0" rtlCol="0" anchor="ctr">
            <a:noAutofit/>
          </a:bodyP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E9F806-426E-4078-B56F-02324993E53A}" type="datetime4">
              <a:rPr lang="nl-NL" smtClean="0"/>
              <a:pPr/>
              <a:t>6 december 2022</a:t>
            </a:fld>
            <a:endParaRPr lang="nl-NL"/>
          </a:p>
        </p:txBody>
      </p:sp>
    </p:spTree>
    <p:extLst>
      <p:ext uri="{BB962C8B-B14F-4D97-AF65-F5344CB8AC3E}">
        <p14:creationId xmlns:p14="http://schemas.microsoft.com/office/powerpoint/2010/main" val="66603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act dia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27">
            <a:extLst>
              <a:ext uri="{FF2B5EF4-FFF2-40B4-BE49-F238E27FC236}">
                <a16:creationId xmlns:a16="http://schemas.microsoft.com/office/drawing/2014/main" id="{34D786C4-78D9-4F5B-B7BD-C97893413080}"/>
              </a:ext>
            </a:extLst>
          </p:cNvPr>
          <p:cNvSpPr>
            <a:spLocks noGrp="1"/>
          </p:cNvSpPr>
          <p:nvPr>
            <p:ph type="body" sz="quarter" idx="16" hasCustomPrompt="1"/>
          </p:nvPr>
        </p:nvSpPr>
        <p:spPr>
          <a:xfrm>
            <a:off x="444498"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1" name="Tijdelijke aanduiding voor afbeelding 12">
            <a:extLst>
              <a:ext uri="{FF2B5EF4-FFF2-40B4-BE49-F238E27FC236}">
                <a16:creationId xmlns:a16="http://schemas.microsoft.com/office/drawing/2014/main" id="{EC612EBD-21D7-4856-832D-1A16C956A91B}"/>
              </a:ext>
            </a:extLst>
          </p:cNvPr>
          <p:cNvSpPr>
            <a:spLocks noGrp="1"/>
          </p:cNvSpPr>
          <p:nvPr>
            <p:ph type="pic" sz="quarter" idx="14" hasCustomPrompt="1"/>
          </p:nvPr>
        </p:nvSpPr>
        <p:spPr>
          <a:xfrm>
            <a:off x="706063"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24" name="Tijdelijke aanduiding voor tekst 27">
            <a:extLst>
              <a:ext uri="{FF2B5EF4-FFF2-40B4-BE49-F238E27FC236}">
                <a16:creationId xmlns:a16="http://schemas.microsoft.com/office/drawing/2014/main" id="{AD610260-38AA-4D81-AF64-37386C9C98BA}"/>
              </a:ext>
            </a:extLst>
          </p:cNvPr>
          <p:cNvSpPr>
            <a:spLocks noGrp="1"/>
          </p:cNvSpPr>
          <p:nvPr>
            <p:ph type="body" sz="quarter" idx="17" hasCustomPrompt="1"/>
          </p:nvPr>
        </p:nvSpPr>
        <p:spPr>
          <a:xfrm>
            <a:off x="6148132"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5" name="Tijdelijke aanduiding voor afbeelding 12">
            <a:extLst>
              <a:ext uri="{FF2B5EF4-FFF2-40B4-BE49-F238E27FC236}">
                <a16:creationId xmlns:a16="http://schemas.microsoft.com/office/drawing/2014/main" id="{871F05C7-063F-4E21-957B-EDE956AD5E23}"/>
              </a:ext>
            </a:extLst>
          </p:cNvPr>
          <p:cNvSpPr>
            <a:spLocks noGrp="1"/>
          </p:cNvSpPr>
          <p:nvPr>
            <p:ph type="pic" sz="quarter" idx="18" hasCustomPrompt="1"/>
          </p:nvPr>
        </p:nvSpPr>
        <p:spPr>
          <a:xfrm>
            <a:off x="6409697"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3" name="Rechthoek 2">
            <a:extLst>
              <a:ext uri="{FF2B5EF4-FFF2-40B4-BE49-F238E27FC236}">
                <a16:creationId xmlns:a16="http://schemas.microsoft.com/office/drawing/2014/main" id="{F57472C3-A554-4CBA-9A2F-E2C0406EE049}"/>
              </a:ext>
            </a:extLst>
          </p:cNvPr>
          <p:cNvSpPr/>
          <p:nvPr userDrawn="1"/>
        </p:nvSpPr>
        <p:spPr>
          <a:xfrm>
            <a:off x="444498" y="3676170"/>
            <a:ext cx="5590063"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128" name="Groep 127">
            <a:extLst>
              <a:ext uri="{FF2B5EF4-FFF2-40B4-BE49-F238E27FC236}">
                <a16:creationId xmlns:a16="http://schemas.microsoft.com/office/drawing/2014/main" id="{76B92551-E0FE-46F6-B6C2-77C6B96A8450}"/>
              </a:ext>
            </a:extLst>
          </p:cNvPr>
          <p:cNvGrpSpPr/>
          <p:nvPr userDrawn="1"/>
        </p:nvGrpSpPr>
        <p:grpSpPr>
          <a:xfrm>
            <a:off x="1194806" y="3902253"/>
            <a:ext cx="3955312" cy="2048192"/>
            <a:chOff x="1194806" y="3902253"/>
            <a:chExt cx="3955312" cy="2048192"/>
          </a:xfrm>
        </p:grpSpPr>
        <p:sp>
          <p:nvSpPr>
            <p:cNvPr id="7" name="Tekstvak 6">
              <a:extLst>
                <a:ext uri="{FF2B5EF4-FFF2-40B4-BE49-F238E27FC236}">
                  <a16:creationId xmlns:a16="http://schemas.microsoft.com/office/drawing/2014/main" id="{08AB568A-035C-4838-8155-95B154494A10}"/>
                </a:ext>
              </a:extLst>
            </p:cNvPr>
            <p:cNvSpPr txBox="1"/>
            <p:nvPr userDrawn="1"/>
          </p:nvSpPr>
          <p:spPr>
            <a:xfrm>
              <a:off x="1194806" y="3902253"/>
              <a:ext cx="3955312" cy="646331"/>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Max Euwelaan 51</a:t>
              </a:r>
              <a:br>
                <a:rPr lang="nl-NL" b="0">
                  <a:solidFill>
                    <a:schemeClr val="bg1"/>
                  </a:solidFill>
                </a:rPr>
              </a:br>
              <a:r>
                <a:rPr lang="nl-NL" b="0">
                  <a:solidFill>
                    <a:schemeClr val="bg1"/>
                  </a:solidFill>
                </a:rPr>
                <a:t>3062 MA Rotterdam</a:t>
              </a:r>
            </a:p>
          </p:txBody>
        </p:sp>
        <p:sp>
          <p:nvSpPr>
            <p:cNvPr id="28" name="Tekstvak 27">
              <a:extLst>
                <a:ext uri="{FF2B5EF4-FFF2-40B4-BE49-F238E27FC236}">
                  <a16:creationId xmlns:a16="http://schemas.microsoft.com/office/drawing/2014/main" id="{4C262BCC-410D-451B-A713-31545CDBCF41}"/>
                </a:ext>
              </a:extLst>
            </p:cNvPr>
            <p:cNvSpPr txBox="1"/>
            <p:nvPr userDrawn="1"/>
          </p:nvSpPr>
          <p:spPr>
            <a:xfrm>
              <a:off x="1194806" y="4646539"/>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+31-10-2066900</a:t>
              </a:r>
            </a:p>
          </p:txBody>
        </p:sp>
        <p:sp>
          <p:nvSpPr>
            <p:cNvPr id="29" name="Tekstvak 28">
              <a:extLst>
                <a:ext uri="{FF2B5EF4-FFF2-40B4-BE49-F238E27FC236}">
                  <a16:creationId xmlns:a16="http://schemas.microsoft.com/office/drawing/2014/main" id="{37F9F10A-54CA-4CD1-8643-0134E1E4CB5E}"/>
                </a:ext>
              </a:extLst>
            </p:cNvPr>
            <p:cNvSpPr txBox="1"/>
            <p:nvPr userDrawn="1"/>
          </p:nvSpPr>
          <p:spPr>
            <a:xfrm>
              <a:off x="1194806" y="5113826"/>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info@usp-mc.nl</a:t>
              </a:r>
            </a:p>
          </p:txBody>
        </p:sp>
        <p:sp>
          <p:nvSpPr>
            <p:cNvPr id="30" name="Tekstvak 29">
              <a:extLst>
                <a:ext uri="{FF2B5EF4-FFF2-40B4-BE49-F238E27FC236}">
                  <a16:creationId xmlns:a16="http://schemas.microsoft.com/office/drawing/2014/main" id="{EFDD4806-FC08-4B34-B91B-04E5F0F42A58}"/>
                </a:ext>
              </a:extLst>
            </p:cNvPr>
            <p:cNvSpPr txBox="1"/>
            <p:nvPr userDrawn="1"/>
          </p:nvSpPr>
          <p:spPr>
            <a:xfrm>
              <a:off x="1194806" y="5581113"/>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Call center +31-10-8002700</a:t>
              </a:r>
            </a:p>
          </p:txBody>
        </p:sp>
      </p:grpSp>
      <p:grpSp>
        <p:nvGrpSpPr>
          <p:cNvPr id="32" name="Groep 31">
            <a:extLst>
              <a:ext uri="{FF2B5EF4-FFF2-40B4-BE49-F238E27FC236}">
                <a16:creationId xmlns:a16="http://schemas.microsoft.com/office/drawing/2014/main" id="{1A8FBB75-6AAD-4B1C-B54D-E1D936E7752B}"/>
              </a:ext>
            </a:extLst>
          </p:cNvPr>
          <p:cNvGrpSpPr/>
          <p:nvPr userDrawn="1"/>
        </p:nvGrpSpPr>
        <p:grpSpPr>
          <a:xfrm>
            <a:off x="704087" y="3900359"/>
            <a:ext cx="369065" cy="369065"/>
            <a:chOff x="1217066" y="3975143"/>
            <a:chExt cx="446568" cy="446568"/>
          </a:xfrm>
        </p:grpSpPr>
        <p:sp>
          <p:nvSpPr>
            <p:cNvPr id="27" name="Ovaal 26">
              <a:extLst>
                <a:ext uri="{FF2B5EF4-FFF2-40B4-BE49-F238E27FC236}">
                  <a16:creationId xmlns:a16="http://schemas.microsoft.com/office/drawing/2014/main" id="{D3D3FAC8-2C27-4BA0-978A-AD7807A0D6AD}"/>
                </a:ext>
              </a:extLst>
            </p:cNvPr>
            <p:cNvSpPr/>
            <p:nvPr userDrawn="1"/>
          </p:nvSpPr>
          <p:spPr>
            <a:xfrm>
              <a:off x="1217066" y="3975143"/>
              <a:ext cx="446568" cy="4465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31" name="Freeform 10">
              <a:extLst>
                <a:ext uri="{FF2B5EF4-FFF2-40B4-BE49-F238E27FC236}">
                  <a16:creationId xmlns:a16="http://schemas.microsoft.com/office/drawing/2014/main" id="{65E13A6F-29DB-443B-B3B9-9A308AEE1E0D}"/>
                </a:ext>
              </a:extLst>
            </p:cNvPr>
            <p:cNvSpPr>
              <a:spLocks noEditPoints="1"/>
            </p:cNvSpPr>
            <p:nvPr userDrawn="1"/>
          </p:nvSpPr>
          <p:spPr bwMode="auto">
            <a:xfrm>
              <a:off x="1346359" y="4060204"/>
              <a:ext cx="187983" cy="276446"/>
            </a:xfrm>
            <a:custGeom>
              <a:avLst/>
              <a:gdLst>
                <a:gd name="T0" fmla="*/ 120 w 272"/>
                <a:gd name="T1" fmla="*/ 99 h 400"/>
                <a:gd name="T2" fmla="*/ 100 w 272"/>
                <a:gd name="T3" fmla="*/ 121 h 400"/>
                <a:gd name="T4" fmla="*/ 100 w 272"/>
                <a:gd name="T5" fmla="*/ 151 h 400"/>
                <a:gd name="T6" fmla="*/ 120 w 272"/>
                <a:gd name="T7" fmla="*/ 173 h 400"/>
                <a:gd name="T8" fmla="*/ 152 w 272"/>
                <a:gd name="T9" fmla="*/ 173 h 400"/>
                <a:gd name="T10" fmla="*/ 173 w 272"/>
                <a:gd name="T11" fmla="*/ 151 h 400"/>
                <a:gd name="T12" fmla="*/ 173 w 272"/>
                <a:gd name="T13" fmla="*/ 121 h 400"/>
                <a:gd name="T14" fmla="*/ 152 w 272"/>
                <a:gd name="T15" fmla="*/ 99 h 400"/>
                <a:gd name="T16" fmla="*/ 136 w 272"/>
                <a:gd name="T17" fmla="*/ 80 h 400"/>
                <a:gd name="T18" fmla="*/ 169 w 272"/>
                <a:gd name="T19" fmla="*/ 91 h 400"/>
                <a:gd name="T20" fmla="*/ 189 w 272"/>
                <a:gd name="T21" fmla="*/ 119 h 400"/>
                <a:gd name="T22" fmla="*/ 189 w 272"/>
                <a:gd name="T23" fmla="*/ 153 h 400"/>
                <a:gd name="T24" fmla="*/ 169 w 272"/>
                <a:gd name="T25" fmla="*/ 181 h 400"/>
                <a:gd name="T26" fmla="*/ 136 w 272"/>
                <a:gd name="T27" fmla="*/ 192 h 400"/>
                <a:gd name="T28" fmla="*/ 103 w 272"/>
                <a:gd name="T29" fmla="*/ 181 h 400"/>
                <a:gd name="T30" fmla="*/ 83 w 272"/>
                <a:gd name="T31" fmla="*/ 153 h 400"/>
                <a:gd name="T32" fmla="*/ 83 w 272"/>
                <a:gd name="T33" fmla="*/ 119 h 400"/>
                <a:gd name="T34" fmla="*/ 103 w 272"/>
                <a:gd name="T35" fmla="*/ 91 h 400"/>
                <a:gd name="T36" fmla="*/ 136 w 272"/>
                <a:gd name="T37" fmla="*/ 80 h 400"/>
                <a:gd name="T38" fmla="*/ 108 w 272"/>
                <a:gd name="T39" fmla="*/ 19 h 400"/>
                <a:gd name="T40" fmla="*/ 61 w 272"/>
                <a:gd name="T41" fmla="*/ 42 h 400"/>
                <a:gd name="T42" fmla="*/ 29 w 272"/>
                <a:gd name="T43" fmla="*/ 84 h 400"/>
                <a:gd name="T44" fmla="*/ 16 w 272"/>
                <a:gd name="T45" fmla="*/ 136 h 400"/>
                <a:gd name="T46" fmla="*/ 23 w 272"/>
                <a:gd name="T47" fmla="*/ 177 h 400"/>
                <a:gd name="T48" fmla="*/ 32 w 272"/>
                <a:gd name="T49" fmla="*/ 197 h 400"/>
                <a:gd name="T50" fmla="*/ 239 w 272"/>
                <a:gd name="T51" fmla="*/ 197 h 400"/>
                <a:gd name="T52" fmla="*/ 249 w 272"/>
                <a:gd name="T53" fmla="*/ 177 h 400"/>
                <a:gd name="T54" fmla="*/ 256 w 272"/>
                <a:gd name="T55" fmla="*/ 136 h 400"/>
                <a:gd name="T56" fmla="*/ 244 w 272"/>
                <a:gd name="T57" fmla="*/ 84 h 400"/>
                <a:gd name="T58" fmla="*/ 211 w 272"/>
                <a:gd name="T59" fmla="*/ 42 h 400"/>
                <a:gd name="T60" fmla="*/ 164 w 272"/>
                <a:gd name="T61" fmla="*/ 19 h 400"/>
                <a:gd name="T62" fmla="*/ 136 w 272"/>
                <a:gd name="T63" fmla="*/ 0 h 400"/>
                <a:gd name="T64" fmla="*/ 189 w 272"/>
                <a:gd name="T65" fmla="*/ 11 h 400"/>
                <a:gd name="T66" fmla="*/ 232 w 272"/>
                <a:gd name="T67" fmla="*/ 40 h 400"/>
                <a:gd name="T68" fmla="*/ 261 w 272"/>
                <a:gd name="T69" fmla="*/ 84 h 400"/>
                <a:gd name="T70" fmla="*/ 272 w 272"/>
                <a:gd name="T71" fmla="*/ 136 h 400"/>
                <a:gd name="T72" fmla="*/ 264 w 272"/>
                <a:gd name="T73" fmla="*/ 182 h 400"/>
                <a:gd name="T74" fmla="*/ 253 w 272"/>
                <a:gd name="T75" fmla="*/ 204 h 400"/>
                <a:gd name="T76" fmla="*/ 141 w 272"/>
                <a:gd name="T77" fmla="*/ 398 h 400"/>
                <a:gd name="T78" fmla="*/ 136 w 272"/>
                <a:gd name="T79" fmla="*/ 400 h 400"/>
                <a:gd name="T80" fmla="*/ 131 w 272"/>
                <a:gd name="T81" fmla="*/ 398 h 400"/>
                <a:gd name="T82" fmla="*/ 18 w 272"/>
                <a:gd name="T83" fmla="*/ 204 h 400"/>
                <a:gd name="T84" fmla="*/ 8 w 272"/>
                <a:gd name="T85" fmla="*/ 182 h 400"/>
                <a:gd name="T86" fmla="*/ 0 w 272"/>
                <a:gd name="T87" fmla="*/ 136 h 400"/>
                <a:gd name="T88" fmla="*/ 10 w 272"/>
                <a:gd name="T89" fmla="*/ 84 h 400"/>
                <a:gd name="T90" fmla="*/ 40 w 272"/>
                <a:gd name="T91" fmla="*/ 40 h 400"/>
                <a:gd name="T92" fmla="*/ 83 w 272"/>
                <a:gd name="T93" fmla="*/ 11 h 400"/>
                <a:gd name="T94" fmla="*/ 136 w 272"/>
                <a:gd name="T9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400">
                  <a:moveTo>
                    <a:pt x="136" y="96"/>
                  </a:moveTo>
                  <a:lnTo>
                    <a:pt x="120" y="99"/>
                  </a:lnTo>
                  <a:lnTo>
                    <a:pt x="107" y="108"/>
                  </a:lnTo>
                  <a:lnTo>
                    <a:pt x="100" y="121"/>
                  </a:lnTo>
                  <a:lnTo>
                    <a:pt x="96" y="136"/>
                  </a:lnTo>
                  <a:lnTo>
                    <a:pt x="100" y="151"/>
                  </a:lnTo>
                  <a:lnTo>
                    <a:pt x="107" y="164"/>
                  </a:lnTo>
                  <a:lnTo>
                    <a:pt x="120" y="173"/>
                  </a:lnTo>
                  <a:lnTo>
                    <a:pt x="136" y="176"/>
                  </a:lnTo>
                  <a:lnTo>
                    <a:pt x="152" y="173"/>
                  </a:lnTo>
                  <a:lnTo>
                    <a:pt x="164" y="164"/>
                  </a:lnTo>
                  <a:lnTo>
                    <a:pt x="173" y="151"/>
                  </a:lnTo>
                  <a:lnTo>
                    <a:pt x="176" y="136"/>
                  </a:lnTo>
                  <a:lnTo>
                    <a:pt x="173" y="121"/>
                  </a:lnTo>
                  <a:lnTo>
                    <a:pt x="164" y="108"/>
                  </a:lnTo>
                  <a:lnTo>
                    <a:pt x="152" y="99"/>
                  </a:lnTo>
                  <a:lnTo>
                    <a:pt x="136" y="96"/>
                  </a:lnTo>
                  <a:close/>
                  <a:moveTo>
                    <a:pt x="136" y="80"/>
                  </a:moveTo>
                  <a:lnTo>
                    <a:pt x="154" y="83"/>
                  </a:lnTo>
                  <a:lnTo>
                    <a:pt x="169" y="91"/>
                  </a:lnTo>
                  <a:lnTo>
                    <a:pt x="181" y="103"/>
                  </a:lnTo>
                  <a:lnTo>
                    <a:pt x="189" y="119"/>
                  </a:lnTo>
                  <a:lnTo>
                    <a:pt x="192" y="136"/>
                  </a:lnTo>
                  <a:lnTo>
                    <a:pt x="189" y="153"/>
                  </a:lnTo>
                  <a:lnTo>
                    <a:pt x="181" y="169"/>
                  </a:lnTo>
                  <a:lnTo>
                    <a:pt x="169" y="181"/>
                  </a:lnTo>
                  <a:lnTo>
                    <a:pt x="154" y="189"/>
                  </a:lnTo>
                  <a:lnTo>
                    <a:pt x="136" y="192"/>
                  </a:lnTo>
                  <a:lnTo>
                    <a:pt x="118" y="189"/>
                  </a:lnTo>
                  <a:lnTo>
                    <a:pt x="103" y="181"/>
                  </a:lnTo>
                  <a:lnTo>
                    <a:pt x="91" y="169"/>
                  </a:lnTo>
                  <a:lnTo>
                    <a:pt x="83" y="153"/>
                  </a:lnTo>
                  <a:lnTo>
                    <a:pt x="80" y="136"/>
                  </a:lnTo>
                  <a:lnTo>
                    <a:pt x="83" y="119"/>
                  </a:lnTo>
                  <a:lnTo>
                    <a:pt x="91" y="103"/>
                  </a:lnTo>
                  <a:lnTo>
                    <a:pt x="103" y="91"/>
                  </a:lnTo>
                  <a:lnTo>
                    <a:pt x="118" y="83"/>
                  </a:lnTo>
                  <a:lnTo>
                    <a:pt x="136" y="80"/>
                  </a:lnTo>
                  <a:close/>
                  <a:moveTo>
                    <a:pt x="136" y="16"/>
                  </a:moveTo>
                  <a:lnTo>
                    <a:pt x="108" y="19"/>
                  </a:lnTo>
                  <a:lnTo>
                    <a:pt x="83" y="28"/>
                  </a:lnTo>
                  <a:lnTo>
                    <a:pt x="61" y="42"/>
                  </a:lnTo>
                  <a:lnTo>
                    <a:pt x="43" y="61"/>
                  </a:lnTo>
                  <a:lnTo>
                    <a:pt x="29" y="84"/>
                  </a:lnTo>
                  <a:lnTo>
                    <a:pt x="19" y="109"/>
                  </a:lnTo>
                  <a:lnTo>
                    <a:pt x="16" y="136"/>
                  </a:lnTo>
                  <a:lnTo>
                    <a:pt x="18" y="157"/>
                  </a:lnTo>
                  <a:lnTo>
                    <a:pt x="23" y="177"/>
                  </a:lnTo>
                  <a:lnTo>
                    <a:pt x="32" y="196"/>
                  </a:lnTo>
                  <a:lnTo>
                    <a:pt x="32" y="197"/>
                  </a:lnTo>
                  <a:lnTo>
                    <a:pt x="136" y="376"/>
                  </a:lnTo>
                  <a:lnTo>
                    <a:pt x="239" y="197"/>
                  </a:lnTo>
                  <a:lnTo>
                    <a:pt x="240" y="196"/>
                  </a:lnTo>
                  <a:lnTo>
                    <a:pt x="249" y="177"/>
                  </a:lnTo>
                  <a:lnTo>
                    <a:pt x="255" y="157"/>
                  </a:lnTo>
                  <a:lnTo>
                    <a:pt x="256" y="136"/>
                  </a:lnTo>
                  <a:lnTo>
                    <a:pt x="252" y="109"/>
                  </a:lnTo>
                  <a:lnTo>
                    <a:pt x="244" y="84"/>
                  </a:lnTo>
                  <a:lnTo>
                    <a:pt x="229" y="61"/>
                  </a:lnTo>
                  <a:lnTo>
                    <a:pt x="211" y="42"/>
                  </a:lnTo>
                  <a:lnTo>
                    <a:pt x="189" y="28"/>
                  </a:lnTo>
                  <a:lnTo>
                    <a:pt x="164" y="19"/>
                  </a:lnTo>
                  <a:lnTo>
                    <a:pt x="136" y="16"/>
                  </a:lnTo>
                  <a:close/>
                  <a:moveTo>
                    <a:pt x="136" y="0"/>
                  </a:moveTo>
                  <a:lnTo>
                    <a:pt x="163" y="3"/>
                  </a:lnTo>
                  <a:lnTo>
                    <a:pt x="189" y="11"/>
                  </a:lnTo>
                  <a:lnTo>
                    <a:pt x="212" y="24"/>
                  </a:lnTo>
                  <a:lnTo>
                    <a:pt x="232" y="40"/>
                  </a:lnTo>
                  <a:lnTo>
                    <a:pt x="249" y="60"/>
                  </a:lnTo>
                  <a:lnTo>
                    <a:pt x="261" y="84"/>
                  </a:lnTo>
                  <a:lnTo>
                    <a:pt x="269" y="109"/>
                  </a:lnTo>
                  <a:lnTo>
                    <a:pt x="272" y="136"/>
                  </a:lnTo>
                  <a:lnTo>
                    <a:pt x="270" y="159"/>
                  </a:lnTo>
                  <a:lnTo>
                    <a:pt x="264" y="182"/>
                  </a:lnTo>
                  <a:lnTo>
                    <a:pt x="255" y="204"/>
                  </a:lnTo>
                  <a:lnTo>
                    <a:pt x="253" y="204"/>
                  </a:lnTo>
                  <a:lnTo>
                    <a:pt x="143" y="396"/>
                  </a:lnTo>
                  <a:lnTo>
                    <a:pt x="141" y="398"/>
                  </a:lnTo>
                  <a:lnTo>
                    <a:pt x="139" y="400"/>
                  </a:lnTo>
                  <a:lnTo>
                    <a:pt x="136" y="400"/>
                  </a:lnTo>
                  <a:lnTo>
                    <a:pt x="133" y="400"/>
                  </a:lnTo>
                  <a:lnTo>
                    <a:pt x="131" y="398"/>
                  </a:lnTo>
                  <a:lnTo>
                    <a:pt x="129" y="396"/>
                  </a:lnTo>
                  <a:lnTo>
                    <a:pt x="18" y="204"/>
                  </a:lnTo>
                  <a:lnTo>
                    <a:pt x="18" y="204"/>
                  </a:lnTo>
                  <a:lnTo>
                    <a:pt x="8" y="182"/>
                  </a:lnTo>
                  <a:lnTo>
                    <a:pt x="3" y="159"/>
                  </a:lnTo>
                  <a:lnTo>
                    <a:pt x="0" y="136"/>
                  </a:lnTo>
                  <a:lnTo>
                    <a:pt x="3" y="109"/>
                  </a:lnTo>
                  <a:lnTo>
                    <a:pt x="10" y="84"/>
                  </a:lnTo>
                  <a:lnTo>
                    <a:pt x="23" y="60"/>
                  </a:lnTo>
                  <a:lnTo>
                    <a:pt x="40" y="40"/>
                  </a:lnTo>
                  <a:lnTo>
                    <a:pt x="60" y="24"/>
                  </a:lnTo>
                  <a:lnTo>
                    <a:pt x="83" y="11"/>
                  </a:lnTo>
                  <a:lnTo>
                    <a:pt x="108" y="3"/>
                  </a:lnTo>
                  <a:lnTo>
                    <a:pt x="1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ep 60">
            <a:extLst>
              <a:ext uri="{FF2B5EF4-FFF2-40B4-BE49-F238E27FC236}">
                <a16:creationId xmlns:a16="http://schemas.microsoft.com/office/drawing/2014/main" id="{31F633E7-1173-486E-A17F-202D372A5F37}"/>
              </a:ext>
            </a:extLst>
          </p:cNvPr>
          <p:cNvGrpSpPr/>
          <p:nvPr userDrawn="1"/>
        </p:nvGrpSpPr>
        <p:grpSpPr>
          <a:xfrm>
            <a:off x="704087" y="4646673"/>
            <a:ext cx="369065" cy="369065"/>
            <a:chOff x="704087" y="4646673"/>
            <a:chExt cx="369065" cy="369065"/>
          </a:xfrm>
        </p:grpSpPr>
        <p:sp>
          <p:nvSpPr>
            <p:cNvPr id="35" name="Ovaal 34">
              <a:extLst>
                <a:ext uri="{FF2B5EF4-FFF2-40B4-BE49-F238E27FC236}">
                  <a16:creationId xmlns:a16="http://schemas.microsoft.com/office/drawing/2014/main" id="{FA34AD74-DD8A-4DF9-A83F-A0DA83BD94C1}"/>
                </a:ext>
              </a:extLst>
            </p:cNvPr>
            <p:cNvSpPr/>
            <p:nvPr userDrawn="1"/>
          </p:nvSpPr>
          <p:spPr>
            <a:xfrm>
              <a:off x="704087" y="464667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33" name="Groep 32">
              <a:extLst>
                <a:ext uri="{FF2B5EF4-FFF2-40B4-BE49-F238E27FC236}">
                  <a16:creationId xmlns:a16="http://schemas.microsoft.com/office/drawing/2014/main" id="{BA7C561A-03DF-4524-B55C-F4CB58649DF9}"/>
                </a:ext>
              </a:extLst>
            </p:cNvPr>
            <p:cNvGrpSpPr/>
            <p:nvPr userDrawn="1"/>
          </p:nvGrpSpPr>
          <p:grpSpPr>
            <a:xfrm>
              <a:off x="794306" y="4718864"/>
              <a:ext cx="184105" cy="210406"/>
              <a:chOff x="3155951" y="1123951"/>
              <a:chExt cx="333375" cy="381000"/>
            </a:xfrm>
          </p:grpSpPr>
          <p:sp>
            <p:nvSpPr>
              <p:cNvPr id="44" name="Freeform 96">
                <a:extLst>
                  <a:ext uri="{FF2B5EF4-FFF2-40B4-BE49-F238E27FC236}">
                    <a16:creationId xmlns:a16="http://schemas.microsoft.com/office/drawing/2014/main" id="{8516A3B9-511A-4ED4-87EF-C6176052F8CB}"/>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2E25C15A-38F0-4A44-8714-6C7F7ABCF511}"/>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C4AAE4F-18E0-431B-B7C2-7C40D6DF1BA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EA921638-8665-4C7E-9EC3-2B09F62FD8B3}"/>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3" name="Groep 62">
            <a:extLst>
              <a:ext uri="{FF2B5EF4-FFF2-40B4-BE49-F238E27FC236}">
                <a16:creationId xmlns:a16="http://schemas.microsoft.com/office/drawing/2014/main" id="{6AD74D5B-C52E-4BB0-AAF7-D10F1A112DAD}"/>
              </a:ext>
            </a:extLst>
          </p:cNvPr>
          <p:cNvGrpSpPr/>
          <p:nvPr userDrawn="1"/>
        </p:nvGrpSpPr>
        <p:grpSpPr>
          <a:xfrm>
            <a:off x="704087" y="5581247"/>
            <a:ext cx="369065" cy="369065"/>
            <a:chOff x="704087" y="5581247"/>
            <a:chExt cx="369065" cy="369065"/>
          </a:xfrm>
        </p:grpSpPr>
        <p:sp>
          <p:nvSpPr>
            <p:cNvPr id="41" name="Ovaal 40">
              <a:extLst>
                <a:ext uri="{FF2B5EF4-FFF2-40B4-BE49-F238E27FC236}">
                  <a16:creationId xmlns:a16="http://schemas.microsoft.com/office/drawing/2014/main" id="{15DA52D7-A26B-4BA6-910D-B058AE462665}"/>
                </a:ext>
              </a:extLst>
            </p:cNvPr>
            <p:cNvSpPr/>
            <p:nvPr userDrawn="1"/>
          </p:nvSpPr>
          <p:spPr>
            <a:xfrm>
              <a:off x="704087" y="5581247"/>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49" name="Groep 48">
              <a:extLst>
                <a:ext uri="{FF2B5EF4-FFF2-40B4-BE49-F238E27FC236}">
                  <a16:creationId xmlns:a16="http://schemas.microsoft.com/office/drawing/2014/main" id="{7C8C2B9A-82E9-42F4-BE26-5112784F00D1}"/>
                </a:ext>
              </a:extLst>
            </p:cNvPr>
            <p:cNvGrpSpPr/>
            <p:nvPr userDrawn="1"/>
          </p:nvGrpSpPr>
          <p:grpSpPr>
            <a:xfrm>
              <a:off x="794306" y="5660576"/>
              <a:ext cx="184105" cy="210406"/>
              <a:chOff x="3155951" y="1123951"/>
              <a:chExt cx="333375" cy="381000"/>
            </a:xfrm>
          </p:grpSpPr>
          <p:sp>
            <p:nvSpPr>
              <p:cNvPr id="50" name="Freeform 96">
                <a:extLst>
                  <a:ext uri="{FF2B5EF4-FFF2-40B4-BE49-F238E27FC236}">
                    <a16:creationId xmlns:a16="http://schemas.microsoft.com/office/drawing/2014/main" id="{83103032-8245-4504-8D8E-BF78BBDEB401}"/>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97">
                <a:extLst>
                  <a:ext uri="{FF2B5EF4-FFF2-40B4-BE49-F238E27FC236}">
                    <a16:creationId xmlns:a16="http://schemas.microsoft.com/office/drawing/2014/main" id="{7ACDB544-E657-4A67-B535-2ED1F98ED267}"/>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98">
                <a:extLst>
                  <a:ext uri="{FF2B5EF4-FFF2-40B4-BE49-F238E27FC236}">
                    <a16:creationId xmlns:a16="http://schemas.microsoft.com/office/drawing/2014/main" id="{52E0016D-CD77-4971-9C38-D585A99C52E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9">
                <a:extLst>
                  <a:ext uri="{FF2B5EF4-FFF2-40B4-BE49-F238E27FC236}">
                    <a16:creationId xmlns:a16="http://schemas.microsoft.com/office/drawing/2014/main" id="{C246F990-FF71-4331-AE24-DAACBE3321C2}"/>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ep 61">
            <a:extLst>
              <a:ext uri="{FF2B5EF4-FFF2-40B4-BE49-F238E27FC236}">
                <a16:creationId xmlns:a16="http://schemas.microsoft.com/office/drawing/2014/main" id="{4A0FCFFE-0364-4289-AAAC-6649622964CC}"/>
              </a:ext>
            </a:extLst>
          </p:cNvPr>
          <p:cNvGrpSpPr/>
          <p:nvPr userDrawn="1"/>
        </p:nvGrpSpPr>
        <p:grpSpPr>
          <a:xfrm>
            <a:off x="704087" y="5109613"/>
            <a:ext cx="369065" cy="369065"/>
            <a:chOff x="704087" y="5109613"/>
            <a:chExt cx="369065" cy="369065"/>
          </a:xfrm>
        </p:grpSpPr>
        <p:sp>
          <p:nvSpPr>
            <p:cNvPr id="38" name="Ovaal 37">
              <a:extLst>
                <a:ext uri="{FF2B5EF4-FFF2-40B4-BE49-F238E27FC236}">
                  <a16:creationId xmlns:a16="http://schemas.microsoft.com/office/drawing/2014/main" id="{48D943F0-3998-475C-BDB3-0997424B9ABC}"/>
                </a:ext>
              </a:extLst>
            </p:cNvPr>
            <p:cNvSpPr/>
            <p:nvPr userDrawn="1"/>
          </p:nvSpPr>
          <p:spPr>
            <a:xfrm>
              <a:off x="704087" y="510961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54" name="Groep 53">
              <a:extLst>
                <a:ext uri="{FF2B5EF4-FFF2-40B4-BE49-F238E27FC236}">
                  <a16:creationId xmlns:a16="http://schemas.microsoft.com/office/drawing/2014/main" id="{9ABA1135-F92A-409D-8F98-FB55246A4A1A}"/>
                </a:ext>
              </a:extLst>
            </p:cNvPr>
            <p:cNvGrpSpPr/>
            <p:nvPr userDrawn="1"/>
          </p:nvGrpSpPr>
          <p:grpSpPr>
            <a:xfrm>
              <a:off x="775964" y="5215913"/>
              <a:ext cx="225310" cy="156465"/>
              <a:chOff x="4942384" y="1574801"/>
              <a:chExt cx="342900" cy="238125"/>
            </a:xfrm>
            <a:solidFill>
              <a:schemeClr val="bg1"/>
            </a:solidFill>
          </p:grpSpPr>
          <p:sp>
            <p:nvSpPr>
              <p:cNvPr id="55" name="Freeform 292">
                <a:extLst>
                  <a:ext uri="{FF2B5EF4-FFF2-40B4-BE49-F238E27FC236}">
                    <a16:creationId xmlns:a16="http://schemas.microsoft.com/office/drawing/2014/main" id="{12A87023-A8C9-4548-B432-1352AD0F7F62}"/>
                  </a:ext>
                </a:extLst>
              </p:cNvPr>
              <p:cNvSpPr>
                <a:spLocks noEditPoints="1"/>
              </p:cNvSpPr>
              <p:nvPr/>
            </p:nvSpPr>
            <p:spPr bwMode="auto">
              <a:xfrm>
                <a:off x="4942384" y="1574801"/>
                <a:ext cx="342900" cy="238125"/>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6" name="Freeform 293">
                <a:extLst>
                  <a:ext uri="{FF2B5EF4-FFF2-40B4-BE49-F238E27FC236}">
                    <a16:creationId xmlns:a16="http://schemas.microsoft.com/office/drawing/2014/main" id="{F6044FE6-B016-43E6-87DB-0E2AB406F5AD}"/>
                  </a:ext>
                </a:extLst>
              </p:cNvPr>
              <p:cNvSpPr>
                <a:spLocks/>
              </p:cNvSpPr>
              <p:nvPr/>
            </p:nvSpPr>
            <p:spPr bwMode="auto">
              <a:xfrm>
                <a:off x="4967784" y="1703388"/>
                <a:ext cx="120650"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7" name="Freeform 294">
                <a:extLst>
                  <a:ext uri="{FF2B5EF4-FFF2-40B4-BE49-F238E27FC236}">
                    <a16:creationId xmlns:a16="http://schemas.microsoft.com/office/drawing/2014/main" id="{29378DA0-DB13-42B8-B033-C4CA75569BDF}"/>
                  </a:ext>
                </a:extLst>
              </p:cNvPr>
              <p:cNvSpPr>
                <a:spLocks/>
              </p:cNvSpPr>
              <p:nvPr/>
            </p:nvSpPr>
            <p:spPr bwMode="auto">
              <a:xfrm>
                <a:off x="5139234" y="1703388"/>
                <a:ext cx="120650"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58" name="Rechthoek 57">
            <a:extLst>
              <a:ext uri="{FF2B5EF4-FFF2-40B4-BE49-F238E27FC236}">
                <a16:creationId xmlns:a16="http://schemas.microsoft.com/office/drawing/2014/main" id="{6D5AB0BC-8313-4B99-9D19-BD435C8639D0}"/>
              </a:ext>
            </a:extLst>
          </p:cNvPr>
          <p:cNvSpPr/>
          <p:nvPr userDrawn="1"/>
        </p:nvSpPr>
        <p:spPr>
          <a:xfrm>
            <a:off x="6148132" y="3676170"/>
            <a:ext cx="5590061"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43" name="Tijdelijke aanduiding voor datum 3">
            <a:extLst>
              <a:ext uri="{FF2B5EF4-FFF2-40B4-BE49-F238E27FC236}">
                <a16:creationId xmlns:a16="http://schemas.microsoft.com/office/drawing/2014/main" id="{B38B053D-BB77-4C71-B949-D49883714F1D}"/>
              </a:ext>
            </a:extLst>
          </p:cNvPr>
          <p:cNvSpPr txBox="1">
            <a:spLocks/>
          </p:cNvSpPr>
          <p:nvPr userDrawn="1"/>
        </p:nvSpPr>
        <p:spPr>
          <a:xfrm>
            <a:off x="6571715" y="3859092"/>
            <a:ext cx="1390467" cy="246234"/>
          </a:xfrm>
          <a:prstGeom prst="rect">
            <a:avLst/>
          </a:prstGeom>
        </p:spPr>
        <p:txBody>
          <a:bodyPr vert="horz" lIns="0" tIns="0" rIns="0" bIns="0" rtlCol="0" anchor="ctr">
            <a:noAutofit/>
          </a:bodyP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E9F806-426E-4078-B56F-02324993E53A}" type="datetime4">
              <a:rPr lang="nl-NL" smtClean="0"/>
              <a:pPr/>
              <a:t>6 december 2022</a:t>
            </a:fld>
            <a:endParaRPr lang="nl-NL"/>
          </a:p>
        </p:txBody>
      </p:sp>
      <p:sp>
        <p:nvSpPr>
          <p:cNvPr id="48" name="Tekstvak 47">
            <a:extLst>
              <a:ext uri="{FF2B5EF4-FFF2-40B4-BE49-F238E27FC236}">
                <a16:creationId xmlns:a16="http://schemas.microsoft.com/office/drawing/2014/main" id="{A7744D45-6A0D-4DAB-A495-6BCE113F37A0}"/>
              </a:ext>
            </a:extLst>
          </p:cNvPr>
          <p:cNvSpPr txBox="1"/>
          <p:nvPr userDrawn="1"/>
        </p:nvSpPr>
        <p:spPr>
          <a:xfrm>
            <a:off x="6409697" y="3900359"/>
            <a:ext cx="5069130" cy="2049953"/>
          </a:xfrm>
          <a:prstGeom prst="rect">
            <a:avLst/>
          </a:prstGeom>
          <a:noFill/>
        </p:spPr>
        <p:txBody>
          <a:bodyPr wrap="square" lIns="0" tIns="0" rIns="0" bIns="0" rtlCol="0">
            <a:noAutofit/>
          </a:bodyPr>
          <a:lstStyle/>
          <a:p>
            <a:r>
              <a:rPr lang="nl-NL" sz="1200">
                <a:solidFill>
                  <a:schemeClr val="bg1"/>
                </a:solidFill>
              </a:rPr>
              <a:t>©                               , USP Marketing Consultancy B.V.</a:t>
            </a:r>
          </a:p>
          <a:p>
            <a:endParaRPr lang="nl-NL" sz="1200">
              <a:solidFill>
                <a:schemeClr val="bg1"/>
              </a:solidFill>
            </a:endParaRPr>
          </a:p>
          <a:p>
            <a:r>
              <a:rPr lang="en-GB" sz="1200">
                <a:solidFill>
                  <a:schemeClr val="bg1"/>
                </a:solidFill>
                <a:latin typeface="Arial" pitchFamily="34" charset="0"/>
                <a:cs typeface="Arial" pitchFamily="34" charset="0"/>
              </a:rPr>
              <a:t>The information in this publication is strictly confidential and all relevant copyrights, database rights and other (intellectual) property rights are  explicitly reserved. No part of this publication may be reproduced and/or published without the prior written permission of USP Marketing Consultancy B.V.</a:t>
            </a:r>
            <a:endParaRPr lang="en-GB" sz="4800">
              <a:solidFill>
                <a:schemeClr val="bg1"/>
              </a:solidFill>
            </a:endParaRPr>
          </a:p>
        </p:txBody>
      </p:sp>
    </p:spTree>
    <p:extLst>
      <p:ext uri="{BB962C8B-B14F-4D97-AF65-F5344CB8AC3E}">
        <p14:creationId xmlns:p14="http://schemas.microsoft.com/office/powerpoint/2010/main" val="84391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sluiting dia #1">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87" name="Tijdelijke aanduiding voor afbeelding 12">
            <a:extLst>
              <a:ext uri="{FF2B5EF4-FFF2-40B4-BE49-F238E27FC236}">
                <a16:creationId xmlns:a16="http://schemas.microsoft.com/office/drawing/2014/main" id="{93EE9F20-F9B5-42AF-9F9C-BB704AB0F4C9}"/>
              </a:ext>
            </a:extLst>
          </p:cNvPr>
          <p:cNvSpPr>
            <a:spLocks noGrp="1"/>
          </p:cNvSpPr>
          <p:nvPr>
            <p:ph type="pic" sz="quarter" idx="14" hasCustomPrompt="1"/>
          </p:nvPr>
        </p:nvSpPr>
        <p:spPr>
          <a:xfrm>
            <a:off x="0" y="1"/>
            <a:ext cx="12191779" cy="5693492"/>
          </a:xfrm>
          <a:noFill/>
        </p:spPr>
        <p:txBody>
          <a:bodyPr lIns="0" tIns="2700000" anchor="t" anchorCtr="0">
            <a:normAutofit/>
          </a:bodyPr>
          <a:lstStyle>
            <a:lvl1pPr marL="0" indent="0" algn="ctr">
              <a:buNone/>
              <a:defRPr sz="1200" b="1" baseline="0">
                <a:solidFill>
                  <a:schemeClr val="accent1">
                    <a:lumMod val="40000"/>
                    <a:lumOff val="60000"/>
                  </a:schemeClr>
                </a:solidFill>
              </a:defRPr>
            </a:lvl1pPr>
          </a:lstStyle>
          <a:p>
            <a:r>
              <a:rPr lang="nl-NL"/>
              <a:t>Klik op het pictogram hierboven</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A79360F3-16B1-4AC0-A98E-63BCE8CAC8E1}"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83" name="Tijdelijke aanduiding voor tekst 7">
            <a:extLst>
              <a:ext uri="{FF2B5EF4-FFF2-40B4-BE49-F238E27FC236}">
                <a16:creationId xmlns:a16="http://schemas.microsoft.com/office/drawing/2014/main" id="{8B2D7991-539C-4166-AB7A-D68CF1CAB111}"/>
              </a:ext>
            </a:extLst>
          </p:cNvPr>
          <p:cNvSpPr>
            <a:spLocks noGrp="1"/>
          </p:cNvSpPr>
          <p:nvPr>
            <p:ph type="body" sz="quarter" idx="22" hasCustomPrompt="1"/>
          </p:nvPr>
        </p:nvSpPr>
        <p:spPr>
          <a:xfrm>
            <a:off x="0" y="5693494"/>
            <a:ext cx="12192000" cy="1164505"/>
          </a:xfrm>
          <a:prstGeom prst="roundRect">
            <a:avLst>
              <a:gd name="adj" fmla="val 0"/>
            </a:avLst>
          </a:prstGeom>
          <a:solidFill>
            <a:schemeClr val="bg1"/>
          </a:solidFill>
          <a:ln>
            <a:noFill/>
          </a:ln>
        </p:spPr>
        <p:txBody>
          <a:bodyPr tIns="108000" rIns="0"/>
          <a:lstStyle>
            <a:lvl1pPr marL="0" indent="0" algn="ctr">
              <a:buNone/>
              <a:defRPr sz="700">
                <a:solidFill>
                  <a:schemeClr val="tx2">
                    <a:lumMod val="60000"/>
                    <a:lumOff val="40000"/>
                  </a:schemeClr>
                </a:solidFill>
              </a:defRPr>
            </a:lvl1pPr>
          </a:lstStyle>
          <a:p>
            <a:pPr lvl="0"/>
            <a:r>
              <a:rPr lang="nl-NL"/>
              <a:t>Dit venster niet verwijderen s.v.p.</a:t>
            </a:r>
            <a:endParaRPr lang="en-US"/>
          </a:p>
        </p:txBody>
      </p:sp>
      <p:sp>
        <p:nvSpPr>
          <p:cNvPr id="85" name="Tijdelijke aanduiding voor tekst 412">
            <a:extLst>
              <a:ext uri="{FF2B5EF4-FFF2-40B4-BE49-F238E27FC236}">
                <a16:creationId xmlns:a16="http://schemas.microsoft.com/office/drawing/2014/main" id="{95A718C5-CD62-4FFD-88E7-36654B191943}"/>
              </a:ext>
            </a:extLst>
          </p:cNvPr>
          <p:cNvSpPr>
            <a:spLocks noGrp="1"/>
          </p:cNvSpPr>
          <p:nvPr>
            <p:ph type="body" sz="quarter" idx="53" hasCustomPrompt="1"/>
          </p:nvPr>
        </p:nvSpPr>
        <p:spPr>
          <a:xfrm>
            <a:off x="444501" y="6351282"/>
            <a:ext cx="8656970" cy="198372"/>
          </a:xfrm>
        </p:spPr>
        <p:txBody>
          <a:bodyPr anchor="t">
            <a:normAutofit/>
          </a:bodyPr>
          <a:lstStyle>
            <a:lvl1pPr marL="0" indent="0" algn="l">
              <a:lnSpc>
                <a:spcPct val="90000"/>
              </a:lnSpc>
              <a:spcBef>
                <a:spcPts val="0"/>
              </a:spcBef>
              <a:spcAft>
                <a:spcPts val="0"/>
              </a:spcAft>
              <a:buNone/>
              <a:defRPr sz="1400" b="0">
                <a:solidFill>
                  <a:schemeClr val="accent1"/>
                </a:solidFill>
                <a:latin typeface="+mj-lt"/>
              </a:defRPr>
            </a:lvl1pPr>
          </a:lstStyle>
          <a:p>
            <a:pPr lvl="0"/>
            <a:r>
              <a:rPr lang="nl-NL"/>
              <a:t>Plaats hier de subtitel</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5934622"/>
            <a:ext cx="8661695" cy="388904"/>
          </a:xfrm>
          <a:prstGeom prst="rect">
            <a:avLst/>
          </a:prstGeom>
        </p:spPr>
        <p:txBody>
          <a:bodyPr anchor="b"/>
          <a:lstStyle>
            <a:lvl1pPr algn="l">
              <a:defRPr sz="2400">
                <a:solidFill>
                  <a:schemeClr val="accent1"/>
                </a:solidFill>
              </a:defRPr>
            </a:lvl1pPr>
          </a:lstStyle>
          <a:p>
            <a:r>
              <a:rPr lang="nl-NL" noProof="0"/>
              <a:t>Plaats hier de titel van de afsluiting van max. 1 regel</a:t>
            </a:r>
            <a:endParaRPr lang="nl-NL"/>
          </a:p>
        </p:txBody>
      </p:sp>
      <p:sp>
        <p:nvSpPr>
          <p:cNvPr id="19" name="Tijdelijke aanduiding voor tekst 18">
            <a:extLst>
              <a:ext uri="{FF2B5EF4-FFF2-40B4-BE49-F238E27FC236}">
                <a16:creationId xmlns:a16="http://schemas.microsoft.com/office/drawing/2014/main" id="{334DE3EB-8788-4F1F-BD00-8E698912AB7F}"/>
              </a:ext>
            </a:extLst>
          </p:cNvPr>
          <p:cNvSpPr>
            <a:spLocks noGrp="1"/>
          </p:cNvSpPr>
          <p:nvPr>
            <p:ph type="body" sz="quarter" idx="55" hasCustomPrompt="1"/>
          </p:nvPr>
        </p:nvSpPr>
        <p:spPr>
          <a:xfrm>
            <a:off x="10184296" y="5949227"/>
            <a:ext cx="1554118" cy="268561"/>
          </a:xfrm>
          <a:blipFill>
            <a:blip r:embed="rId2"/>
            <a:stretch>
              <a:fillRect/>
            </a:stretch>
          </a:blipFill>
        </p:spPr>
        <p:txBody>
          <a:bodyPr/>
          <a:lstStyle>
            <a:lvl1pPr marL="0" indent="0" algn="ctr">
              <a:buNone/>
              <a:defRPr sz="100">
                <a:solidFill>
                  <a:schemeClr val="bg1"/>
                </a:solidFill>
              </a:defRPr>
            </a:lvl1pPr>
          </a:lstStyle>
          <a:p>
            <a:pPr lvl="0"/>
            <a:r>
              <a:rPr lang="nl-NL"/>
              <a:t> </a:t>
            </a:r>
          </a:p>
        </p:txBody>
      </p:sp>
      <p:sp>
        <p:nvSpPr>
          <p:cNvPr id="21" name="Tijdelijke aanduiding voor afbeelding 12">
            <a:extLst>
              <a:ext uri="{FF2B5EF4-FFF2-40B4-BE49-F238E27FC236}">
                <a16:creationId xmlns:a16="http://schemas.microsoft.com/office/drawing/2014/main" id="{7246EC51-80C4-4B3E-92A2-B0A8751208CF}"/>
              </a:ext>
            </a:extLst>
          </p:cNvPr>
          <p:cNvSpPr>
            <a:spLocks noGrp="1"/>
          </p:cNvSpPr>
          <p:nvPr>
            <p:ph type="pic" sz="quarter" idx="56" hasCustomPrompt="1"/>
          </p:nvPr>
        </p:nvSpPr>
        <p:spPr>
          <a:xfrm>
            <a:off x="10184296" y="6337326"/>
            <a:ext cx="1554118" cy="283228"/>
          </a:xfrm>
          <a:solidFill>
            <a:schemeClr val="bg1"/>
          </a:solidFill>
        </p:spPr>
        <p:txBody>
          <a:bodyPr tIns="0" anchor="ctr">
            <a:normAutofit/>
          </a:bodyPr>
          <a:lstStyle>
            <a:lvl1pPr marL="0" indent="0" algn="ctr">
              <a:buNone/>
              <a:defRPr sz="700" b="0" i="1" baseline="0">
                <a:solidFill>
                  <a:schemeClr val="bg2">
                    <a:lumMod val="75000"/>
                  </a:schemeClr>
                </a:solidFill>
                <a:latin typeface="+mj-lt"/>
              </a:defRPr>
            </a:lvl1pPr>
          </a:lstStyle>
          <a:p>
            <a:r>
              <a:rPr lang="nl-NL"/>
              <a:t>Klik op onderstaand pictogram</a:t>
            </a:r>
            <a:br>
              <a:rPr lang="nl-NL"/>
            </a:br>
            <a:r>
              <a:rPr lang="nl-NL"/>
              <a:t>om een klantlogo in te voegen</a:t>
            </a:r>
          </a:p>
        </p:txBody>
      </p:sp>
    </p:spTree>
    <p:extLst>
      <p:ext uri="{BB962C8B-B14F-4D97-AF65-F5344CB8AC3E}">
        <p14:creationId xmlns:p14="http://schemas.microsoft.com/office/powerpoint/2010/main" val="290648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sluiting dia N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1F318580-147C-41C0-B27A-5CAF7635379D}"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2765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2" spcCol="360000"/>
          <a:lstStyle>
            <a:lvl1pPr algn="just">
              <a:defRPr/>
            </a:lvl1pPr>
            <a:lvl2pPr algn="just">
              <a:defRPr/>
            </a:lvl2pPr>
            <a:lvl3pPr algn="just">
              <a:defRPr/>
            </a:lvl3pPr>
            <a:lvl4pPr algn="just">
              <a:defRPr/>
            </a:lvl4pPr>
            <a:lvl5pPr algn="just">
              <a:defRPr/>
            </a:lvl5pPr>
            <a:lvl6pPr algn="just">
              <a:defRPr/>
            </a:lvl6pPr>
            <a:lvl7pPr algn="just">
              <a:defRPr/>
            </a:lvl7pPr>
            <a:lvl8pPr algn="just">
              <a:defRPr/>
            </a:lvl8pPr>
            <a:lvl9pPr algn="just">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25019A16-60AF-4D23-B70D-563C592AFF3C}"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90" name="Tijdelijke aanduiding voor tekst 100">
            <a:extLst>
              <a:ext uri="{FF2B5EF4-FFF2-40B4-BE49-F238E27FC236}">
                <a16:creationId xmlns:a16="http://schemas.microsoft.com/office/drawing/2014/main" id="{8C83EC07-C117-4CE6-A891-99773C6FEEA6}"/>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8" name="Tijdelijke aanduiding voor dianummer 4">
            <a:extLst>
              <a:ext uri="{FF2B5EF4-FFF2-40B4-BE49-F238E27FC236}">
                <a16:creationId xmlns:a16="http://schemas.microsoft.com/office/drawing/2014/main" id="{9F0DB2FB-737E-4B47-B657-9661B0875427}"/>
              </a:ext>
            </a:extLst>
          </p:cNvPr>
          <p:cNvSpPr txBox="1">
            <a:spLocks/>
          </p:cNvSpPr>
          <p:nvPr userDrawn="1"/>
        </p:nvSpPr>
        <p:spPr>
          <a:xfrm>
            <a:off x="20192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338446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fsluiting dia  UK">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1F318580-147C-41C0-B27A-5CAF7635379D}"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ekstvak 12">
            <a:extLst>
              <a:ext uri="{FF2B5EF4-FFF2-40B4-BE49-F238E27FC236}">
                <a16:creationId xmlns:a16="http://schemas.microsoft.com/office/drawing/2014/main" id="{F7820A8D-7392-46E7-B27D-3A60E72C6320}"/>
              </a:ext>
            </a:extLst>
          </p:cNvPr>
          <p:cNvSpPr txBox="1"/>
          <p:nvPr userDrawn="1"/>
        </p:nvSpPr>
        <p:spPr>
          <a:xfrm>
            <a:off x="2321943" y="5481495"/>
            <a:ext cx="6865189" cy="916903"/>
          </a:xfrm>
          <a:prstGeom prst="rect">
            <a:avLst/>
          </a:prstGeom>
          <a:noFill/>
        </p:spPr>
        <p:txBody>
          <a:bodyPr wrap="square" lIns="0" tIns="0" rIns="0" bIns="0" rtlCol="0">
            <a:noAutofit/>
          </a:bodyPr>
          <a:lstStyle/>
          <a:p>
            <a:pPr algn="ctr"/>
            <a:r>
              <a:rPr lang="nl-NL" sz="1000">
                <a:solidFill>
                  <a:schemeClr val="bg1"/>
                </a:solidFill>
              </a:rPr>
              <a:t>© </a:t>
            </a:r>
            <a:fld id="{B49BE6BA-4099-48A6-8476-20552574E95E}" type="datetime4">
              <a:rPr kumimoji="0" lang="en-GB" sz="1000" b="0" i="0" u="none" strike="noStrike" kern="1200" cap="none" spc="0" normalizeH="0" smtClean="0">
                <a:ln>
                  <a:noFill/>
                </a:ln>
                <a:solidFill>
                  <a:schemeClr val="bg1"/>
                </a:solidFill>
                <a:effectLst/>
                <a:uLnTx/>
                <a:uFillTx/>
                <a:latin typeface="Arial" pitchFamily="34" charset="0"/>
                <a:cs typeface="Arial" pitchFamily="34" charset="0"/>
              </a:rPr>
              <a:pPr algn="ctr"/>
              <a:t>06 December 2022</a:t>
            </a:fld>
            <a:r>
              <a:rPr kumimoji="0" lang="en-GB" sz="1000" b="0" i="0" u="none" strike="noStrike" kern="1200" cap="none" spc="0" normalizeH="0">
                <a:ln>
                  <a:noFill/>
                </a:ln>
                <a:solidFill>
                  <a:schemeClr val="bg1"/>
                </a:solidFill>
                <a:effectLst/>
                <a:uLnTx/>
                <a:uFillTx/>
                <a:latin typeface="Arial" pitchFamily="34" charset="0"/>
                <a:cs typeface="Arial" pitchFamily="34" charset="0"/>
              </a:rPr>
              <a:t>, </a:t>
            </a:r>
            <a:r>
              <a:rPr lang="nl-NL" sz="1000">
                <a:solidFill>
                  <a:schemeClr val="bg1"/>
                </a:solidFill>
              </a:rPr>
              <a:t>USP Marketing Consultancy B.V.</a:t>
            </a:r>
          </a:p>
          <a:p>
            <a:pPr algn="ctr"/>
            <a:endParaRPr lang="nl-NL" sz="1000">
              <a:solidFill>
                <a:schemeClr val="bg1"/>
              </a:solidFill>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GB" sz="1000" b="0" i="0" u="none" strike="noStrike" kern="1200" cap="none" spc="0" normalizeH="0" baseline="0">
              <a:ln>
                <a:noFill/>
              </a:ln>
              <a:solidFill>
                <a:schemeClr val="bg1"/>
              </a:solidFill>
              <a:effectLst/>
              <a:uLnTx/>
              <a:uFillTx/>
              <a:latin typeface="Arial" pitchFamily="34" charset="0"/>
              <a:cs typeface="Arial" pitchFamily="34" charset="0"/>
            </a:endParaRPr>
          </a:p>
          <a:p>
            <a:pPr algn="ctr"/>
            <a:r>
              <a:rPr lang="en-GB" sz="1000">
                <a:solidFill>
                  <a:schemeClr val="bg1"/>
                </a:solidFill>
                <a:latin typeface="Arial" pitchFamily="34" charset="0"/>
                <a:cs typeface="Arial" pitchFamily="34" charset="0"/>
              </a:rPr>
              <a:t>The information in this publication is strictly confidential and all relevant copyrights, database rights and other (intellectual) </a:t>
            </a:r>
          </a:p>
          <a:p>
            <a:pPr algn="ctr"/>
            <a:r>
              <a:rPr lang="en-GB" sz="1000">
                <a:solidFill>
                  <a:schemeClr val="bg1"/>
                </a:solidFill>
                <a:latin typeface="Arial" pitchFamily="34" charset="0"/>
                <a:cs typeface="Arial" pitchFamily="34" charset="0"/>
              </a:rPr>
              <a:t>property rights are explicitly reserved. No part of this publication may be reproduced and/or published without the prior </a:t>
            </a:r>
          </a:p>
          <a:p>
            <a:pPr algn="ctr"/>
            <a:r>
              <a:rPr lang="en-GB" sz="1000">
                <a:solidFill>
                  <a:schemeClr val="bg1"/>
                </a:solidFill>
                <a:latin typeface="Arial" pitchFamily="34" charset="0"/>
                <a:cs typeface="Arial" pitchFamily="34" charset="0"/>
              </a:rPr>
              <a:t>written permission of USP Marketing Consultancy B.V.</a:t>
            </a:r>
            <a:endParaRPr lang="en-GB" sz="3600">
              <a:solidFill>
                <a:schemeClr val="bg1"/>
              </a:solidFill>
            </a:endParaRPr>
          </a:p>
        </p:txBody>
      </p:sp>
    </p:spTree>
    <p:extLst>
      <p:ext uri="{BB962C8B-B14F-4D97-AF65-F5344CB8AC3E}">
        <p14:creationId xmlns:p14="http://schemas.microsoft.com/office/powerpoint/2010/main" val="10899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headliner - emtpy slide">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fld id="{7AD0FE45-509C-4BDF-9EDE-64426F8DF3D2}" type="slidenum">
              <a:rPr lang="nl-NL" smtClean="0"/>
              <a:t>‹#›</a:t>
            </a:fld>
            <a:endParaRPr lang="nl-NL"/>
          </a:p>
        </p:txBody>
      </p:sp>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10793770" cy="488950"/>
          </a:xfrm>
        </p:spPr>
        <p:txBody>
          <a:bodyPr anchor="ctr"/>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
        <p:nvSpPr>
          <p:cNvPr id="4" name="Tijdelijke aanduiding voor dianummer 4">
            <a:extLst>
              <a:ext uri="{FF2B5EF4-FFF2-40B4-BE49-F238E27FC236}">
                <a16:creationId xmlns:a16="http://schemas.microsoft.com/office/drawing/2014/main" id="{C8C57EF4-9794-4902-8E8D-2401B7228338}"/>
              </a:ext>
            </a:extLst>
          </p:cNvPr>
          <p:cNvSpPr txBox="1">
            <a:spLocks/>
          </p:cNvSpPr>
          <p:nvPr userDrawn="1"/>
        </p:nvSpPr>
        <p:spPr>
          <a:xfrm>
            <a:off x="36027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European Home Improvement Monitor Q1 2022 | Page </a:t>
            </a:r>
            <a:fld id="{0E7476D2-0896-4839-9387-ABF8745D58E4}" type="slidenum">
              <a:rPr lang="en-GB" sz="800" smtClean="0"/>
              <a:pPr/>
              <a:t>‹#›</a:t>
            </a:fld>
            <a:endParaRPr lang="en-GB" sz="800"/>
          </a:p>
        </p:txBody>
      </p:sp>
    </p:spTree>
    <p:extLst>
      <p:ext uri="{BB962C8B-B14F-4D97-AF65-F5344CB8AC3E}">
        <p14:creationId xmlns:p14="http://schemas.microsoft.com/office/powerpoint/2010/main" val="37510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ekst - 1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C9482496-49B0-4D84-A44B-FA9DAFF2A551}"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90" name="Tijdelijke aanduiding voor tekst 100">
            <a:extLst>
              <a:ext uri="{FF2B5EF4-FFF2-40B4-BE49-F238E27FC236}">
                <a16:creationId xmlns:a16="http://schemas.microsoft.com/office/drawing/2014/main" id="{1B8583D9-875A-4BEA-A259-15FBBE465A05}"/>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bg1">
                    <a:lumMod val="50000"/>
                  </a:schemeClr>
                </a:solidFill>
                <a:latin typeface="+mj-lt"/>
              </a:defRPr>
            </a:lvl1pPr>
          </a:lstStyle>
          <a:p>
            <a:pPr lvl="0"/>
            <a:r>
              <a:rPr lang="nl-NL"/>
              <a:t>Plaats hier de subtitel</a:t>
            </a:r>
          </a:p>
        </p:txBody>
      </p:sp>
    </p:spTree>
    <p:extLst>
      <p:ext uri="{BB962C8B-B14F-4D97-AF65-F5344CB8AC3E}">
        <p14:creationId xmlns:p14="http://schemas.microsoft.com/office/powerpoint/2010/main" val="37436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Afsluiting dia red UK">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solidFill>
            <a:srgbClr val="0A5D7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7" name="Tekstvak 6">
            <a:extLst>
              <a:ext uri="{FF2B5EF4-FFF2-40B4-BE49-F238E27FC236}">
                <a16:creationId xmlns:a16="http://schemas.microsoft.com/office/drawing/2014/main" id="{A6DE5EA5-27BD-42F3-BD1D-C1E35D802DEE}"/>
              </a:ext>
            </a:extLst>
          </p:cNvPr>
          <p:cNvSpPr txBox="1"/>
          <p:nvPr userDrawn="1"/>
        </p:nvSpPr>
        <p:spPr>
          <a:xfrm>
            <a:off x="4535905" y="-416480"/>
            <a:ext cx="3140242" cy="324000"/>
          </a:xfrm>
          <a:prstGeom prst="rect">
            <a:avLst/>
          </a:prstGeom>
          <a:noFill/>
        </p:spPr>
        <p:txBody>
          <a:bodyPr wrap="none" lIns="144000" tIns="144000" rIns="144000" bIns="144000" rtlCol="0" anchor="ctr">
            <a:noAutofit/>
          </a:bodyPr>
          <a:lstStyle/>
          <a:p>
            <a:pPr algn="ctr"/>
            <a:r>
              <a:rPr lang="nl-NL" sz="1200" b="0" cap="all" spc="50" baseline="0" err="1">
                <a:solidFill>
                  <a:schemeClr val="accent2"/>
                </a:solidFill>
                <a:latin typeface="+mn-lt"/>
                <a:cs typeface="Calibri" panose="020F0502020204030204" pitchFamily="34" charset="0"/>
              </a:rPr>
              <a:t>AfSluiting</a:t>
            </a:r>
            <a:r>
              <a:rPr lang="nl-NL" sz="1200" b="0" cap="all" spc="50" baseline="0">
                <a:solidFill>
                  <a:schemeClr val="accent2"/>
                </a:solidFill>
                <a:latin typeface="+mn-lt"/>
                <a:cs typeface="Calibri" panose="020F0502020204030204" pitchFamily="34" charset="0"/>
              </a:rPr>
              <a:t> dia #2</a:t>
            </a:r>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ekstvak 12">
            <a:extLst>
              <a:ext uri="{FF2B5EF4-FFF2-40B4-BE49-F238E27FC236}">
                <a16:creationId xmlns:a16="http://schemas.microsoft.com/office/drawing/2014/main" id="{74017F25-175F-44A1-960A-4976947FC8BB}"/>
              </a:ext>
            </a:extLst>
          </p:cNvPr>
          <p:cNvSpPr txBox="1"/>
          <p:nvPr userDrawn="1"/>
        </p:nvSpPr>
        <p:spPr>
          <a:xfrm>
            <a:off x="2321943" y="5481495"/>
            <a:ext cx="6865189" cy="916903"/>
          </a:xfrm>
          <a:prstGeom prst="rect">
            <a:avLst/>
          </a:prstGeom>
          <a:noFill/>
        </p:spPr>
        <p:txBody>
          <a:bodyPr wrap="square" lIns="0" tIns="0" rIns="0" bIns="0" rtlCol="0">
            <a:noAutofit/>
          </a:bodyPr>
          <a:lstStyle/>
          <a:p>
            <a:pPr algn="ctr"/>
            <a:r>
              <a:rPr lang="nl-NL" sz="1000">
                <a:solidFill>
                  <a:schemeClr val="bg1"/>
                </a:solidFill>
              </a:rPr>
              <a:t>© </a:t>
            </a:r>
            <a:fld id="{B49BE6BA-4099-48A6-8476-20552574E95E}" type="datetime4">
              <a:rPr kumimoji="0" lang="en-GB" sz="1000" b="0" i="0" u="none" strike="noStrike" kern="1200" cap="none" spc="0" normalizeH="0" smtClean="0">
                <a:ln>
                  <a:noFill/>
                </a:ln>
                <a:solidFill>
                  <a:schemeClr val="bg1"/>
                </a:solidFill>
                <a:effectLst/>
                <a:uLnTx/>
                <a:uFillTx/>
                <a:latin typeface="Arial" pitchFamily="34" charset="0"/>
                <a:cs typeface="Arial" pitchFamily="34" charset="0"/>
              </a:rPr>
              <a:pPr algn="ctr"/>
              <a:t>06 December 2022</a:t>
            </a:fld>
            <a:r>
              <a:rPr kumimoji="0" lang="en-GB" sz="1000" b="0" i="0" u="none" strike="noStrike" kern="1200" cap="none" spc="0" normalizeH="0">
                <a:ln>
                  <a:noFill/>
                </a:ln>
                <a:solidFill>
                  <a:schemeClr val="bg1"/>
                </a:solidFill>
                <a:effectLst/>
                <a:uLnTx/>
                <a:uFillTx/>
                <a:latin typeface="Arial" pitchFamily="34" charset="0"/>
                <a:cs typeface="Arial" pitchFamily="34" charset="0"/>
              </a:rPr>
              <a:t>, </a:t>
            </a:r>
            <a:r>
              <a:rPr lang="nl-NL" sz="1000">
                <a:solidFill>
                  <a:schemeClr val="bg1"/>
                </a:solidFill>
              </a:rPr>
              <a:t>USP Marketing Consultancy B.V.</a:t>
            </a:r>
          </a:p>
          <a:p>
            <a:pPr algn="ctr"/>
            <a:endParaRPr lang="nl-NL" sz="1000">
              <a:solidFill>
                <a:schemeClr val="bg1"/>
              </a:solidFill>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GB" sz="1000" b="0" i="0" u="none" strike="noStrike" kern="1200" cap="none" spc="0" normalizeH="0" baseline="0">
              <a:ln>
                <a:noFill/>
              </a:ln>
              <a:solidFill>
                <a:schemeClr val="bg1"/>
              </a:solidFill>
              <a:effectLst/>
              <a:uLnTx/>
              <a:uFillTx/>
              <a:latin typeface="Arial" pitchFamily="34" charset="0"/>
              <a:cs typeface="Arial" pitchFamily="34" charset="0"/>
            </a:endParaRPr>
          </a:p>
          <a:p>
            <a:pPr algn="ctr"/>
            <a:r>
              <a:rPr lang="en-GB" sz="1000">
                <a:solidFill>
                  <a:schemeClr val="bg1"/>
                </a:solidFill>
                <a:latin typeface="Arial" pitchFamily="34" charset="0"/>
                <a:cs typeface="Arial" pitchFamily="34" charset="0"/>
              </a:rPr>
              <a:t>The information in this publication is strictly confidential and all relevant copyrights, database rights and other (intellectual) </a:t>
            </a:r>
          </a:p>
          <a:p>
            <a:pPr algn="ctr"/>
            <a:r>
              <a:rPr lang="en-GB" sz="1000">
                <a:solidFill>
                  <a:schemeClr val="bg1"/>
                </a:solidFill>
                <a:latin typeface="Arial" pitchFamily="34" charset="0"/>
                <a:cs typeface="Arial" pitchFamily="34" charset="0"/>
              </a:rPr>
              <a:t>property rights are explicitly reserved. No part of this publication may be reproduced and/or published without the prior </a:t>
            </a:r>
          </a:p>
          <a:p>
            <a:pPr algn="ctr"/>
            <a:r>
              <a:rPr lang="en-GB" sz="1000">
                <a:solidFill>
                  <a:schemeClr val="bg1"/>
                </a:solidFill>
                <a:latin typeface="Arial" pitchFamily="34" charset="0"/>
                <a:cs typeface="Arial" pitchFamily="34" charset="0"/>
              </a:rPr>
              <a:t>written permission of USP Marketing Consultancy B.V.</a:t>
            </a:r>
            <a:endParaRPr lang="en-GB" sz="3600">
              <a:solidFill>
                <a:schemeClr val="bg1"/>
              </a:solidFill>
            </a:endParaRPr>
          </a:p>
        </p:txBody>
      </p:sp>
    </p:spTree>
    <p:extLst>
      <p:ext uri="{BB962C8B-B14F-4D97-AF65-F5344CB8AC3E}">
        <p14:creationId xmlns:p14="http://schemas.microsoft.com/office/powerpoint/2010/main" val="289678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8261327-156B-4D05-90F2-29542A4617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11" name="Freeform 5">
            <a:extLst>
              <a:ext uri="{FF2B5EF4-FFF2-40B4-BE49-F238E27FC236}">
                <a16:creationId xmlns:a16="http://schemas.microsoft.com/office/drawing/2014/main" id="{BA7B0CDD-12F6-4EC3-9143-4612E3136B50}"/>
              </a:ext>
            </a:extLst>
          </p:cNvPr>
          <p:cNvSpPr>
            <a:spLocks/>
          </p:cNvSpPr>
          <p:nvPr userDrawn="1"/>
        </p:nvSpPr>
        <p:spPr bwMode="auto">
          <a:xfrm>
            <a:off x="1998663" y="2690813"/>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2" name="Freeform 6">
            <a:extLst>
              <a:ext uri="{FF2B5EF4-FFF2-40B4-BE49-F238E27FC236}">
                <a16:creationId xmlns:a16="http://schemas.microsoft.com/office/drawing/2014/main" id="{02963765-F9DC-445A-9F82-D5356215697C}"/>
              </a:ext>
            </a:extLst>
          </p:cNvPr>
          <p:cNvSpPr>
            <a:spLocks/>
          </p:cNvSpPr>
          <p:nvPr userDrawn="1"/>
        </p:nvSpPr>
        <p:spPr bwMode="auto">
          <a:xfrm>
            <a:off x="3019426" y="2651125"/>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3" name="Freeform 7">
            <a:extLst>
              <a:ext uri="{FF2B5EF4-FFF2-40B4-BE49-F238E27FC236}">
                <a16:creationId xmlns:a16="http://schemas.microsoft.com/office/drawing/2014/main" id="{87983CBD-AAE8-48BC-9914-A597617E816D}"/>
              </a:ext>
            </a:extLst>
          </p:cNvPr>
          <p:cNvSpPr>
            <a:spLocks noEditPoints="1"/>
          </p:cNvSpPr>
          <p:nvPr userDrawn="1"/>
        </p:nvSpPr>
        <p:spPr bwMode="auto">
          <a:xfrm>
            <a:off x="4068763" y="2690813"/>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rgbClr val="4A4A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4" name="Oval 8">
            <a:extLst>
              <a:ext uri="{FF2B5EF4-FFF2-40B4-BE49-F238E27FC236}">
                <a16:creationId xmlns:a16="http://schemas.microsoft.com/office/drawing/2014/main" id="{F875E9D4-3F6D-43E9-BF83-DAF4F8910B9A}"/>
              </a:ext>
            </a:extLst>
          </p:cNvPr>
          <p:cNvSpPr>
            <a:spLocks noChangeArrowheads="1"/>
          </p:cNvSpPr>
          <p:nvPr userDrawn="1"/>
        </p:nvSpPr>
        <p:spPr bwMode="auto">
          <a:xfrm>
            <a:off x="3298826" y="3608388"/>
            <a:ext cx="328613" cy="330200"/>
          </a:xfrm>
          <a:prstGeom prst="ellipse">
            <a:avLst/>
          </a:prstGeom>
          <a:solidFill>
            <a:srgbClr val="CD17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5" name="Freeform 9">
            <a:extLst>
              <a:ext uri="{FF2B5EF4-FFF2-40B4-BE49-F238E27FC236}">
                <a16:creationId xmlns:a16="http://schemas.microsoft.com/office/drawing/2014/main" id="{E3E44651-AA53-49AE-A027-3D5073A1F2E0}"/>
              </a:ext>
            </a:extLst>
          </p:cNvPr>
          <p:cNvSpPr>
            <a:spLocks noEditPoints="1"/>
          </p:cNvSpPr>
          <p:nvPr userDrawn="1"/>
        </p:nvSpPr>
        <p:spPr bwMode="auto">
          <a:xfrm>
            <a:off x="5262563" y="3216275"/>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rgbClr val="CD17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Rechthoek 15">
            <a:extLst>
              <a:ext uri="{FF2B5EF4-FFF2-40B4-BE49-F238E27FC236}">
                <a16:creationId xmlns:a16="http://schemas.microsoft.com/office/drawing/2014/main" id="{98901D6D-284C-48AC-A74A-69DAEE7083CE}"/>
              </a:ext>
            </a:extLst>
          </p:cNvPr>
          <p:cNvSpPr/>
          <p:nvPr userDrawn="1"/>
        </p:nvSpPr>
        <p:spPr>
          <a:xfrm>
            <a:off x="2863516" y="0"/>
            <a:ext cx="1191126" cy="244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17" name="Rechthoek 16">
            <a:extLst>
              <a:ext uri="{FF2B5EF4-FFF2-40B4-BE49-F238E27FC236}">
                <a16:creationId xmlns:a16="http://schemas.microsoft.com/office/drawing/2014/main" id="{B5715FF9-99FA-4CA9-8021-BF0B4A04901E}"/>
              </a:ext>
            </a:extLst>
          </p:cNvPr>
          <p:cNvSpPr/>
          <p:nvPr userDrawn="1"/>
        </p:nvSpPr>
        <p:spPr>
          <a:xfrm>
            <a:off x="1564105" y="4379495"/>
            <a:ext cx="3789948" cy="247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Tree>
    <p:extLst>
      <p:ext uri="{BB962C8B-B14F-4D97-AF65-F5344CB8AC3E}">
        <p14:creationId xmlns:p14="http://schemas.microsoft.com/office/powerpoint/2010/main" val="185527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87" name="Tijdelijke aanduiding voor afbeelding 12">
            <a:extLst>
              <a:ext uri="{FF2B5EF4-FFF2-40B4-BE49-F238E27FC236}">
                <a16:creationId xmlns:a16="http://schemas.microsoft.com/office/drawing/2014/main" id="{93EE9F20-F9B5-42AF-9F9C-BB704AB0F4C9}"/>
              </a:ext>
            </a:extLst>
          </p:cNvPr>
          <p:cNvSpPr>
            <a:spLocks noGrp="1"/>
          </p:cNvSpPr>
          <p:nvPr>
            <p:ph type="pic" sz="quarter" idx="14" hasCustomPrompt="1"/>
          </p:nvPr>
        </p:nvSpPr>
        <p:spPr>
          <a:xfrm>
            <a:off x="0" y="1"/>
            <a:ext cx="12191779" cy="5693492"/>
          </a:xfrm>
          <a:noFill/>
        </p:spPr>
        <p:txBody>
          <a:bodyPr lIns="0" tIns="2700000" anchor="t" anchorCtr="0">
            <a:normAutofit/>
          </a:bodyPr>
          <a:lstStyle>
            <a:lvl1pPr marL="0" indent="0" algn="ctr">
              <a:buNone/>
              <a:defRPr sz="1200" b="1" baseline="0">
                <a:solidFill>
                  <a:schemeClr val="accent1">
                    <a:lumMod val="40000"/>
                    <a:lumOff val="60000"/>
                  </a:schemeClr>
                </a:solidFill>
              </a:defRPr>
            </a:lvl1pPr>
          </a:lstStyle>
          <a:p>
            <a:r>
              <a:rPr lang="nl-NL"/>
              <a:t>Klik op het pictogram hierboven</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A79360F3-16B1-4AC0-A98E-63BCE8CAC8E1}"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83" name="Tijdelijke aanduiding voor tekst 7">
            <a:extLst>
              <a:ext uri="{FF2B5EF4-FFF2-40B4-BE49-F238E27FC236}">
                <a16:creationId xmlns:a16="http://schemas.microsoft.com/office/drawing/2014/main" id="{8B2D7991-539C-4166-AB7A-D68CF1CAB111}"/>
              </a:ext>
            </a:extLst>
          </p:cNvPr>
          <p:cNvSpPr>
            <a:spLocks noGrp="1"/>
          </p:cNvSpPr>
          <p:nvPr>
            <p:ph type="body" sz="quarter" idx="22" hasCustomPrompt="1"/>
          </p:nvPr>
        </p:nvSpPr>
        <p:spPr>
          <a:xfrm>
            <a:off x="0" y="5693494"/>
            <a:ext cx="12192000" cy="1164505"/>
          </a:xfrm>
          <a:prstGeom prst="roundRect">
            <a:avLst>
              <a:gd name="adj" fmla="val 0"/>
            </a:avLst>
          </a:prstGeom>
          <a:solidFill>
            <a:schemeClr val="bg1"/>
          </a:solidFill>
          <a:ln>
            <a:noFill/>
          </a:ln>
        </p:spPr>
        <p:txBody>
          <a:bodyPr tIns="108000" rIns="0"/>
          <a:lstStyle>
            <a:lvl1pPr marL="0" indent="0" algn="ctr">
              <a:buNone/>
              <a:defRPr sz="700">
                <a:solidFill>
                  <a:schemeClr val="tx2">
                    <a:lumMod val="60000"/>
                    <a:lumOff val="40000"/>
                  </a:schemeClr>
                </a:solidFill>
              </a:defRPr>
            </a:lvl1pPr>
          </a:lstStyle>
          <a:p>
            <a:pPr lvl="0"/>
            <a:r>
              <a:rPr lang="nl-NL"/>
              <a:t>Dit venster niet verwijderen s.v.p.</a:t>
            </a:r>
            <a:endParaRPr lang="en-US"/>
          </a:p>
        </p:txBody>
      </p:sp>
      <p:sp>
        <p:nvSpPr>
          <p:cNvPr id="85" name="Tijdelijke aanduiding voor tekst 412">
            <a:extLst>
              <a:ext uri="{FF2B5EF4-FFF2-40B4-BE49-F238E27FC236}">
                <a16:creationId xmlns:a16="http://schemas.microsoft.com/office/drawing/2014/main" id="{95A718C5-CD62-4FFD-88E7-36654B191943}"/>
              </a:ext>
            </a:extLst>
          </p:cNvPr>
          <p:cNvSpPr>
            <a:spLocks noGrp="1"/>
          </p:cNvSpPr>
          <p:nvPr>
            <p:ph type="body" sz="quarter" idx="53" hasCustomPrompt="1"/>
          </p:nvPr>
        </p:nvSpPr>
        <p:spPr>
          <a:xfrm>
            <a:off x="444501" y="6351282"/>
            <a:ext cx="8656970" cy="198372"/>
          </a:xfrm>
        </p:spPr>
        <p:txBody>
          <a:bodyPr anchor="t">
            <a:normAutofit/>
          </a:bodyPr>
          <a:lstStyle>
            <a:lvl1pPr marL="0" indent="0" algn="l">
              <a:lnSpc>
                <a:spcPct val="90000"/>
              </a:lnSpc>
              <a:spcBef>
                <a:spcPts val="0"/>
              </a:spcBef>
              <a:spcAft>
                <a:spcPts val="0"/>
              </a:spcAft>
              <a:buNone/>
              <a:defRPr sz="1400" b="0">
                <a:solidFill>
                  <a:schemeClr val="accent1"/>
                </a:solidFill>
                <a:latin typeface="+mj-lt"/>
              </a:defRPr>
            </a:lvl1pPr>
          </a:lstStyle>
          <a:p>
            <a:pPr lvl="0"/>
            <a:r>
              <a:rPr lang="nl-NL"/>
              <a:t>Plaats hier de subtitel</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5934622"/>
            <a:ext cx="8661695" cy="388904"/>
          </a:xfrm>
          <a:prstGeom prst="rect">
            <a:avLst/>
          </a:prstGeom>
        </p:spPr>
        <p:txBody>
          <a:bodyPr anchor="b"/>
          <a:lstStyle>
            <a:lvl1pPr algn="l">
              <a:defRPr sz="2400">
                <a:solidFill>
                  <a:schemeClr val="accent1"/>
                </a:solidFill>
              </a:defRPr>
            </a:lvl1pPr>
          </a:lstStyle>
          <a:p>
            <a:r>
              <a:rPr lang="nl-NL" noProof="0"/>
              <a:t>Plaats hier de titel van de presentatie van max. 1 regel</a:t>
            </a:r>
            <a:endParaRPr lang="nl-NL"/>
          </a:p>
        </p:txBody>
      </p:sp>
      <p:sp>
        <p:nvSpPr>
          <p:cNvPr id="19" name="Tijdelijke aanduiding voor tekst 18">
            <a:extLst>
              <a:ext uri="{FF2B5EF4-FFF2-40B4-BE49-F238E27FC236}">
                <a16:creationId xmlns:a16="http://schemas.microsoft.com/office/drawing/2014/main" id="{334DE3EB-8788-4F1F-BD00-8E698912AB7F}"/>
              </a:ext>
            </a:extLst>
          </p:cNvPr>
          <p:cNvSpPr>
            <a:spLocks noGrp="1"/>
          </p:cNvSpPr>
          <p:nvPr>
            <p:ph type="body" sz="quarter" idx="55" hasCustomPrompt="1"/>
          </p:nvPr>
        </p:nvSpPr>
        <p:spPr>
          <a:xfrm>
            <a:off x="10184296" y="5949227"/>
            <a:ext cx="1554118" cy="268561"/>
          </a:xfrm>
          <a:blipFill>
            <a:blip r:embed="rId2"/>
            <a:stretch>
              <a:fillRect/>
            </a:stretch>
          </a:blipFill>
        </p:spPr>
        <p:txBody>
          <a:bodyPr/>
          <a:lstStyle>
            <a:lvl1pPr marL="0" indent="0" algn="ctr">
              <a:buNone/>
              <a:defRPr sz="100">
                <a:solidFill>
                  <a:schemeClr val="bg1"/>
                </a:solidFill>
              </a:defRPr>
            </a:lvl1pPr>
          </a:lstStyle>
          <a:p>
            <a:pPr lvl="0"/>
            <a:r>
              <a:rPr lang="nl-NL"/>
              <a:t> </a:t>
            </a:r>
          </a:p>
        </p:txBody>
      </p:sp>
      <p:sp>
        <p:nvSpPr>
          <p:cNvPr id="21" name="Tijdelijke aanduiding voor afbeelding 12">
            <a:extLst>
              <a:ext uri="{FF2B5EF4-FFF2-40B4-BE49-F238E27FC236}">
                <a16:creationId xmlns:a16="http://schemas.microsoft.com/office/drawing/2014/main" id="{7246EC51-80C4-4B3E-92A2-B0A8751208CF}"/>
              </a:ext>
            </a:extLst>
          </p:cNvPr>
          <p:cNvSpPr>
            <a:spLocks noGrp="1"/>
          </p:cNvSpPr>
          <p:nvPr>
            <p:ph type="pic" sz="quarter" idx="56" hasCustomPrompt="1"/>
          </p:nvPr>
        </p:nvSpPr>
        <p:spPr>
          <a:xfrm>
            <a:off x="10184296" y="6337326"/>
            <a:ext cx="1554118" cy="283228"/>
          </a:xfrm>
          <a:solidFill>
            <a:schemeClr val="bg1"/>
          </a:solidFill>
        </p:spPr>
        <p:txBody>
          <a:bodyPr tIns="0" anchor="ctr">
            <a:normAutofit/>
          </a:bodyPr>
          <a:lstStyle>
            <a:lvl1pPr marL="0" indent="0" algn="ctr">
              <a:buNone/>
              <a:defRPr sz="700" b="0" i="1" baseline="0">
                <a:solidFill>
                  <a:schemeClr val="bg2">
                    <a:lumMod val="75000"/>
                  </a:schemeClr>
                </a:solidFill>
                <a:latin typeface="+mj-lt"/>
              </a:defRPr>
            </a:lvl1pPr>
          </a:lstStyle>
          <a:p>
            <a:r>
              <a:rPr lang="nl-NL"/>
              <a:t>Klik op onderstaand pictogram</a:t>
            </a:r>
            <a:br>
              <a:rPr lang="nl-NL"/>
            </a:br>
            <a:r>
              <a:rPr lang="nl-NL"/>
              <a:t>om een klantlogo in te voegen</a:t>
            </a:r>
          </a:p>
        </p:txBody>
      </p:sp>
    </p:spTree>
    <p:extLst>
      <p:ext uri="{BB962C8B-B14F-4D97-AF65-F5344CB8AC3E}">
        <p14:creationId xmlns:p14="http://schemas.microsoft.com/office/powerpoint/2010/main" val="12119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nu dia">
    <p:spTree>
      <p:nvGrpSpPr>
        <p:cNvPr id="1" name=""/>
        <p:cNvGrpSpPr/>
        <p:nvPr/>
      </p:nvGrpSpPr>
      <p:grpSpPr>
        <a:xfrm>
          <a:off x="0" y="0"/>
          <a:ext cx="0" cy="0"/>
          <a:chOff x="0" y="0"/>
          <a:chExt cx="0" cy="0"/>
        </a:xfrm>
      </p:grpSpPr>
      <p:sp>
        <p:nvSpPr>
          <p:cNvPr id="45" name="Rechthoek 44">
            <a:extLst>
              <a:ext uri="{FF2B5EF4-FFF2-40B4-BE49-F238E27FC236}">
                <a16:creationId xmlns:a16="http://schemas.microsoft.com/office/drawing/2014/main" id="{8C0B9DC9-0920-45D2-AFFA-FFC2DCB29A5F}"/>
              </a:ext>
            </a:extLst>
          </p:cNvPr>
          <p:cNvSpPr/>
          <p:nvPr userDrawn="1"/>
        </p:nvSpPr>
        <p:spPr>
          <a:xfrm>
            <a:off x="-4764" y="6293558"/>
            <a:ext cx="770477" cy="56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3" name="Tijdelijke aanduiding voor datum 2">
            <a:extLst>
              <a:ext uri="{FF2B5EF4-FFF2-40B4-BE49-F238E27FC236}">
                <a16:creationId xmlns:a16="http://schemas.microsoft.com/office/drawing/2014/main" id="{8973B934-1B4D-433F-A8B1-BE883480DF99}"/>
              </a:ext>
            </a:extLst>
          </p:cNvPr>
          <p:cNvSpPr>
            <a:spLocks noGrp="1"/>
          </p:cNvSpPr>
          <p:nvPr>
            <p:ph type="dt" sz="half" idx="10"/>
          </p:nvPr>
        </p:nvSpPr>
        <p:spPr/>
        <p:txBody>
          <a:bodyPr/>
          <a:lstStyle/>
          <a:p>
            <a:fld id="{972AD966-9BA8-4786-BFD3-2560D63E1F5E}" type="datetime1">
              <a:rPr lang="nl-NL" smtClean="0"/>
              <a:t>6-12-2022</a:t>
            </a:fld>
            <a:endParaRPr lang="nl-NL"/>
          </a:p>
        </p:txBody>
      </p:sp>
      <p:sp>
        <p:nvSpPr>
          <p:cNvPr id="4" name="Tijdelijke aanduiding voor voettekst 3">
            <a:extLst>
              <a:ext uri="{FF2B5EF4-FFF2-40B4-BE49-F238E27FC236}">
                <a16:creationId xmlns:a16="http://schemas.microsoft.com/office/drawing/2014/main" id="{5F1C4248-D1DB-4CFC-B474-B2B213D81AE4}"/>
              </a:ext>
            </a:extLst>
          </p:cNvPr>
          <p:cNvSpPr>
            <a:spLocks noGrp="1"/>
          </p:cNvSpPr>
          <p:nvPr>
            <p:ph type="ftr" sz="quarter" idx="11"/>
          </p:nvPr>
        </p:nvSpPr>
        <p:spPr/>
        <p:txBody>
          <a:bodyPr/>
          <a:lstStyle/>
          <a:p>
            <a:r>
              <a:rPr lang="nl-NL"/>
              <a:t>&lt;Plaats hier je voettekst&gt;</a:t>
            </a:r>
          </a:p>
        </p:txBody>
      </p:sp>
      <p:sp>
        <p:nvSpPr>
          <p:cNvPr id="5" name="Tijdelijke aanduiding voor dianummer 4">
            <a:extLst>
              <a:ext uri="{FF2B5EF4-FFF2-40B4-BE49-F238E27FC236}">
                <a16:creationId xmlns:a16="http://schemas.microsoft.com/office/drawing/2014/main" id="{17B08BC7-64A1-4E35-8745-BDF799465C53}"/>
              </a:ext>
            </a:extLst>
          </p:cNvPr>
          <p:cNvSpPr>
            <a:spLocks noGrp="1"/>
          </p:cNvSpPr>
          <p:nvPr>
            <p:ph type="sldNum" sz="quarter" idx="12"/>
          </p:nvPr>
        </p:nvSpPr>
        <p:spPr>
          <a:xfrm>
            <a:off x="11432749" y="6465336"/>
            <a:ext cx="612910" cy="388353"/>
          </a:xfrm>
          <a:prstGeom prst="rect">
            <a:avLst/>
          </a:prstGeom>
        </p:spPr>
        <p:txBody>
          <a:bodyPr/>
          <a:lstStyle/>
          <a:p>
            <a:fld id="{0E7476D2-0896-4839-9387-ABF8745D58E4}" type="slidenum">
              <a:rPr lang="nl-NL" smtClean="0"/>
              <a:pPr/>
              <a:t>‹#›</a:t>
            </a:fld>
            <a:endParaRPr lang="nl-NL"/>
          </a:p>
        </p:txBody>
      </p:sp>
      <p:sp>
        <p:nvSpPr>
          <p:cNvPr id="28" name="Tijdelijke aanduiding voor tekst 27">
            <a:extLst>
              <a:ext uri="{FF2B5EF4-FFF2-40B4-BE49-F238E27FC236}">
                <a16:creationId xmlns:a16="http://schemas.microsoft.com/office/drawing/2014/main" id="{6AF9462F-FE82-442C-8B70-5F21821F7572}"/>
              </a:ext>
            </a:extLst>
          </p:cNvPr>
          <p:cNvSpPr>
            <a:spLocks noGrp="1"/>
          </p:cNvSpPr>
          <p:nvPr>
            <p:ph type="body" sz="quarter" idx="16"/>
          </p:nvPr>
        </p:nvSpPr>
        <p:spPr>
          <a:xfrm>
            <a:off x="444500" y="1569863"/>
            <a:ext cx="2189398" cy="1987250"/>
          </a:xfrm>
          <a:solidFill>
            <a:schemeClr val="accent1"/>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0" name="Tijdelijke aanduiding voor tekst 27">
            <a:extLst>
              <a:ext uri="{FF2B5EF4-FFF2-40B4-BE49-F238E27FC236}">
                <a16:creationId xmlns:a16="http://schemas.microsoft.com/office/drawing/2014/main" id="{08F435F6-DEAB-458B-BE01-980E9F4011F7}"/>
              </a:ext>
            </a:extLst>
          </p:cNvPr>
          <p:cNvSpPr>
            <a:spLocks noGrp="1"/>
          </p:cNvSpPr>
          <p:nvPr>
            <p:ph type="body" sz="quarter" idx="17"/>
          </p:nvPr>
        </p:nvSpPr>
        <p:spPr>
          <a:xfrm>
            <a:off x="2719147" y="1569863"/>
            <a:ext cx="2189398" cy="1987250"/>
          </a:xfrm>
          <a:solidFill>
            <a:schemeClr val="accent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1" name="Tijdelijke aanduiding voor tekst 27">
            <a:extLst>
              <a:ext uri="{FF2B5EF4-FFF2-40B4-BE49-F238E27FC236}">
                <a16:creationId xmlns:a16="http://schemas.microsoft.com/office/drawing/2014/main" id="{E8CC30A2-F9A7-499E-9142-7A578503A612}"/>
              </a:ext>
            </a:extLst>
          </p:cNvPr>
          <p:cNvSpPr>
            <a:spLocks noGrp="1"/>
          </p:cNvSpPr>
          <p:nvPr>
            <p:ph type="body" sz="quarter" idx="18"/>
          </p:nvPr>
        </p:nvSpPr>
        <p:spPr>
          <a:xfrm>
            <a:off x="4993573" y="1569863"/>
            <a:ext cx="2189398" cy="1987250"/>
          </a:xfrm>
          <a:solidFill>
            <a:schemeClr val="accent3"/>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2" name="Tijdelijke aanduiding voor tekst 27">
            <a:extLst>
              <a:ext uri="{FF2B5EF4-FFF2-40B4-BE49-F238E27FC236}">
                <a16:creationId xmlns:a16="http://schemas.microsoft.com/office/drawing/2014/main" id="{5A9FE6C7-634B-461E-9A18-5827E3DB72E0}"/>
              </a:ext>
            </a:extLst>
          </p:cNvPr>
          <p:cNvSpPr>
            <a:spLocks noGrp="1"/>
          </p:cNvSpPr>
          <p:nvPr>
            <p:ph type="body" sz="quarter" idx="19"/>
          </p:nvPr>
        </p:nvSpPr>
        <p:spPr>
          <a:xfrm>
            <a:off x="7268011" y="1569863"/>
            <a:ext cx="2189398" cy="1987250"/>
          </a:xfrm>
          <a:solidFill>
            <a:schemeClr val="accent5"/>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4" name="Tijdelijke aanduiding voor tekst 27">
            <a:extLst>
              <a:ext uri="{FF2B5EF4-FFF2-40B4-BE49-F238E27FC236}">
                <a16:creationId xmlns:a16="http://schemas.microsoft.com/office/drawing/2014/main" id="{881D62F4-A6D4-430A-A004-BD241F3D7232}"/>
              </a:ext>
            </a:extLst>
          </p:cNvPr>
          <p:cNvSpPr>
            <a:spLocks noGrp="1"/>
          </p:cNvSpPr>
          <p:nvPr>
            <p:ph type="body" sz="quarter" idx="21"/>
          </p:nvPr>
        </p:nvSpPr>
        <p:spPr>
          <a:xfrm>
            <a:off x="444499" y="3638082"/>
            <a:ext cx="2189399" cy="1984771"/>
          </a:xfrm>
          <a:solidFill>
            <a:schemeClr val="accent5"/>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6" name="Tijdelijke aanduiding voor tekst 27">
            <a:extLst>
              <a:ext uri="{FF2B5EF4-FFF2-40B4-BE49-F238E27FC236}">
                <a16:creationId xmlns:a16="http://schemas.microsoft.com/office/drawing/2014/main" id="{E794726C-774B-4E7A-9467-E1935769E3F2}"/>
              </a:ext>
            </a:extLst>
          </p:cNvPr>
          <p:cNvSpPr>
            <a:spLocks noGrp="1"/>
          </p:cNvSpPr>
          <p:nvPr>
            <p:ph type="body" sz="quarter" idx="22"/>
          </p:nvPr>
        </p:nvSpPr>
        <p:spPr>
          <a:xfrm>
            <a:off x="2718930" y="3638082"/>
            <a:ext cx="2195974" cy="1984771"/>
          </a:xfrm>
          <a:solidFill>
            <a:schemeClr val="tx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7" name="Tijdelijke aanduiding voor tekst 27">
            <a:extLst>
              <a:ext uri="{FF2B5EF4-FFF2-40B4-BE49-F238E27FC236}">
                <a16:creationId xmlns:a16="http://schemas.microsoft.com/office/drawing/2014/main" id="{52DA638E-458E-40F0-A9F1-6C9077CB3273}"/>
              </a:ext>
            </a:extLst>
          </p:cNvPr>
          <p:cNvSpPr>
            <a:spLocks noGrp="1"/>
          </p:cNvSpPr>
          <p:nvPr>
            <p:ph type="body" sz="quarter" idx="23"/>
          </p:nvPr>
        </p:nvSpPr>
        <p:spPr>
          <a:xfrm>
            <a:off x="4993140" y="3638082"/>
            <a:ext cx="2189831" cy="1984771"/>
          </a:xfrm>
          <a:solidFill>
            <a:schemeClr val="accent1"/>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38" name="Tijdelijke aanduiding voor tekst 27">
            <a:extLst>
              <a:ext uri="{FF2B5EF4-FFF2-40B4-BE49-F238E27FC236}">
                <a16:creationId xmlns:a16="http://schemas.microsoft.com/office/drawing/2014/main" id="{932375B4-57A3-448E-83AE-13690E5ACB80}"/>
              </a:ext>
            </a:extLst>
          </p:cNvPr>
          <p:cNvSpPr>
            <a:spLocks noGrp="1"/>
          </p:cNvSpPr>
          <p:nvPr>
            <p:ph type="body" sz="quarter" idx="24"/>
          </p:nvPr>
        </p:nvSpPr>
        <p:spPr>
          <a:xfrm>
            <a:off x="7274365" y="3638082"/>
            <a:ext cx="2189398" cy="1984771"/>
          </a:xfrm>
          <a:solidFill>
            <a:schemeClr val="accent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66" name="Tijdelijke aanduiding voor tekst 27">
            <a:extLst>
              <a:ext uri="{FF2B5EF4-FFF2-40B4-BE49-F238E27FC236}">
                <a16:creationId xmlns:a16="http://schemas.microsoft.com/office/drawing/2014/main" id="{7A057755-14A2-40A8-A3D4-7E8786CDE738}"/>
              </a:ext>
            </a:extLst>
          </p:cNvPr>
          <p:cNvSpPr>
            <a:spLocks noGrp="1"/>
          </p:cNvSpPr>
          <p:nvPr>
            <p:ph type="body" sz="quarter" idx="25"/>
          </p:nvPr>
        </p:nvSpPr>
        <p:spPr>
          <a:xfrm>
            <a:off x="9543452" y="1569863"/>
            <a:ext cx="2189398" cy="1987250"/>
          </a:xfrm>
          <a:solidFill>
            <a:schemeClr val="tx2"/>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67" name="Tijdelijke aanduiding voor tekst 27">
            <a:extLst>
              <a:ext uri="{FF2B5EF4-FFF2-40B4-BE49-F238E27FC236}">
                <a16:creationId xmlns:a16="http://schemas.microsoft.com/office/drawing/2014/main" id="{46909E68-05D1-443F-BA63-D1F2450A9068}"/>
              </a:ext>
            </a:extLst>
          </p:cNvPr>
          <p:cNvSpPr>
            <a:spLocks noGrp="1"/>
          </p:cNvSpPr>
          <p:nvPr>
            <p:ph type="body" sz="quarter" idx="26"/>
          </p:nvPr>
        </p:nvSpPr>
        <p:spPr>
          <a:xfrm>
            <a:off x="9549806" y="3638082"/>
            <a:ext cx="2189398" cy="1984771"/>
          </a:xfrm>
          <a:solidFill>
            <a:schemeClr val="accent3"/>
          </a:solidFill>
        </p:spPr>
        <p:txBody>
          <a:bodyPr lIns="180000" tIns="1080000" rIns="180000" bIns="180000" anchor="t"/>
          <a:lstStyle>
            <a:lvl1pPr marL="0" indent="0" algn="l">
              <a:buNone/>
              <a:defRPr sz="1600" b="0">
                <a:solidFill>
                  <a:schemeClr val="bg1"/>
                </a:solidFill>
                <a:latin typeface="+mj-lt"/>
              </a:defRPr>
            </a:lvl1pPr>
          </a:lstStyle>
          <a:p>
            <a:pPr lvl="0"/>
            <a:r>
              <a:rPr lang="en-US"/>
              <a:t>Edit Master text styles</a:t>
            </a:r>
          </a:p>
        </p:txBody>
      </p:sp>
      <p:sp>
        <p:nvSpPr>
          <p:cNvPr id="19" name="Tijdelijke aanduiding voor tekst 2">
            <a:extLst>
              <a:ext uri="{FF2B5EF4-FFF2-40B4-BE49-F238E27FC236}">
                <a16:creationId xmlns:a16="http://schemas.microsoft.com/office/drawing/2014/main" id="{F0F88F74-FA95-433D-AEC0-D21E80864D29}"/>
              </a:ext>
            </a:extLst>
          </p:cNvPr>
          <p:cNvSpPr>
            <a:spLocks noGrp="1"/>
          </p:cNvSpPr>
          <p:nvPr>
            <p:ph type="body" sz="quarter" idx="13"/>
          </p:nvPr>
        </p:nvSpPr>
        <p:spPr>
          <a:xfrm>
            <a:off x="444500" y="552450"/>
            <a:ext cx="6794496" cy="488950"/>
          </a:xfrm>
        </p:spPr>
        <p:txBody>
          <a:bodyPr>
            <a:normAutofit/>
          </a:bodyPr>
          <a:lstStyle>
            <a:lvl1pPr marL="0" indent="0">
              <a:buNone/>
              <a:defRPr lang="en-GB" sz="2800" kern="1200" dirty="0">
                <a:solidFill>
                  <a:schemeClr val="tx2"/>
                </a:solidFill>
                <a:latin typeface="+mn-lt"/>
                <a:ea typeface="+mn-ea"/>
                <a:cs typeface="+mn-cs"/>
              </a:defRPr>
            </a:lvl1pPr>
          </a:lstStyle>
          <a:p>
            <a:r>
              <a:rPr lang="en-GB"/>
              <a:t>Index</a:t>
            </a:r>
          </a:p>
        </p:txBody>
      </p:sp>
    </p:spTree>
    <p:extLst>
      <p:ext uri="{BB962C8B-B14F-4D97-AF65-F5344CB8AC3E}">
        <p14:creationId xmlns:p14="http://schemas.microsoft.com/office/powerpoint/2010/main" val="133862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andmatige hoofdstuk uitlichting">
    <p:spTree>
      <p:nvGrpSpPr>
        <p:cNvPr id="1" name=""/>
        <p:cNvGrpSpPr/>
        <p:nvPr/>
      </p:nvGrpSpPr>
      <p:grpSpPr>
        <a:xfrm>
          <a:off x="0" y="0"/>
          <a:ext cx="0" cy="0"/>
          <a:chOff x="0" y="0"/>
          <a:chExt cx="0" cy="0"/>
        </a:xfrm>
      </p:grpSpPr>
      <p:sp>
        <p:nvSpPr>
          <p:cNvPr id="45" name="Rechthoek 44">
            <a:extLst>
              <a:ext uri="{FF2B5EF4-FFF2-40B4-BE49-F238E27FC236}">
                <a16:creationId xmlns:a16="http://schemas.microsoft.com/office/drawing/2014/main" id="{8C0B9DC9-0920-45D2-AFFA-FFC2DCB29A5F}"/>
              </a:ext>
            </a:extLst>
          </p:cNvPr>
          <p:cNvSpPr/>
          <p:nvPr userDrawn="1"/>
        </p:nvSpPr>
        <p:spPr>
          <a:xfrm>
            <a:off x="-4764" y="6293558"/>
            <a:ext cx="770477" cy="56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algn="ctr"/>
            <a:endParaRPr lang="nl-NL" sz="1200" err="1">
              <a:solidFill>
                <a:schemeClr val="bg1"/>
              </a:solidFill>
            </a:endParaRPr>
          </a:p>
        </p:txBody>
      </p:sp>
      <p:sp>
        <p:nvSpPr>
          <p:cNvPr id="3" name="Tijdelijke aanduiding voor datum 2">
            <a:extLst>
              <a:ext uri="{FF2B5EF4-FFF2-40B4-BE49-F238E27FC236}">
                <a16:creationId xmlns:a16="http://schemas.microsoft.com/office/drawing/2014/main" id="{8973B934-1B4D-433F-A8B1-BE883480DF99}"/>
              </a:ext>
            </a:extLst>
          </p:cNvPr>
          <p:cNvSpPr>
            <a:spLocks noGrp="1"/>
          </p:cNvSpPr>
          <p:nvPr>
            <p:ph type="dt" sz="half" idx="10"/>
          </p:nvPr>
        </p:nvSpPr>
        <p:spPr/>
        <p:txBody>
          <a:bodyPr/>
          <a:lstStyle/>
          <a:p>
            <a:fld id="{76769133-49A1-499A-B43A-4235C559C62A}" type="datetime1">
              <a:rPr lang="nl-NL" smtClean="0"/>
              <a:t>6-12-2022</a:t>
            </a:fld>
            <a:endParaRPr lang="nl-NL"/>
          </a:p>
        </p:txBody>
      </p:sp>
      <p:sp>
        <p:nvSpPr>
          <p:cNvPr id="4" name="Tijdelijke aanduiding voor voettekst 3">
            <a:extLst>
              <a:ext uri="{FF2B5EF4-FFF2-40B4-BE49-F238E27FC236}">
                <a16:creationId xmlns:a16="http://schemas.microsoft.com/office/drawing/2014/main" id="{5F1C4248-D1DB-4CFC-B474-B2B213D81AE4}"/>
              </a:ext>
            </a:extLst>
          </p:cNvPr>
          <p:cNvSpPr>
            <a:spLocks noGrp="1"/>
          </p:cNvSpPr>
          <p:nvPr>
            <p:ph type="ftr" sz="quarter" idx="11"/>
          </p:nvPr>
        </p:nvSpPr>
        <p:spPr/>
        <p:txBody>
          <a:bodyPr/>
          <a:lstStyle/>
          <a:p>
            <a:r>
              <a:rPr lang="nl-NL"/>
              <a:t>&lt;Plaats hier je voettekst&gt;</a:t>
            </a:r>
          </a:p>
        </p:txBody>
      </p:sp>
      <p:sp>
        <p:nvSpPr>
          <p:cNvPr id="28" name="Tijdelijke aanduiding voor tekst 27">
            <a:extLst>
              <a:ext uri="{FF2B5EF4-FFF2-40B4-BE49-F238E27FC236}">
                <a16:creationId xmlns:a16="http://schemas.microsoft.com/office/drawing/2014/main" id="{6AF9462F-FE82-442C-8B70-5F21821F7572}"/>
              </a:ext>
            </a:extLst>
          </p:cNvPr>
          <p:cNvSpPr>
            <a:spLocks noGrp="1"/>
          </p:cNvSpPr>
          <p:nvPr>
            <p:ph type="body" sz="quarter" idx="16"/>
          </p:nvPr>
        </p:nvSpPr>
        <p:spPr>
          <a:xfrm>
            <a:off x="444500"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0" name="Tijdelijke aanduiding voor tekst 27">
            <a:extLst>
              <a:ext uri="{FF2B5EF4-FFF2-40B4-BE49-F238E27FC236}">
                <a16:creationId xmlns:a16="http://schemas.microsoft.com/office/drawing/2014/main" id="{08F435F6-DEAB-458B-BE01-980E9F4011F7}"/>
              </a:ext>
            </a:extLst>
          </p:cNvPr>
          <p:cNvSpPr>
            <a:spLocks noGrp="1"/>
          </p:cNvSpPr>
          <p:nvPr>
            <p:ph type="body" sz="quarter" idx="17"/>
          </p:nvPr>
        </p:nvSpPr>
        <p:spPr>
          <a:xfrm>
            <a:off x="2719147"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1" name="Tijdelijke aanduiding voor tekst 27">
            <a:extLst>
              <a:ext uri="{FF2B5EF4-FFF2-40B4-BE49-F238E27FC236}">
                <a16:creationId xmlns:a16="http://schemas.microsoft.com/office/drawing/2014/main" id="{E8CC30A2-F9A7-499E-9142-7A578503A612}"/>
              </a:ext>
            </a:extLst>
          </p:cNvPr>
          <p:cNvSpPr>
            <a:spLocks noGrp="1"/>
          </p:cNvSpPr>
          <p:nvPr>
            <p:ph type="body" sz="quarter" idx="18"/>
          </p:nvPr>
        </p:nvSpPr>
        <p:spPr>
          <a:xfrm>
            <a:off x="4993573"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2" name="Tijdelijke aanduiding voor tekst 27">
            <a:extLst>
              <a:ext uri="{FF2B5EF4-FFF2-40B4-BE49-F238E27FC236}">
                <a16:creationId xmlns:a16="http://schemas.microsoft.com/office/drawing/2014/main" id="{5A9FE6C7-634B-461E-9A18-5827E3DB72E0}"/>
              </a:ext>
            </a:extLst>
          </p:cNvPr>
          <p:cNvSpPr>
            <a:spLocks noGrp="1"/>
          </p:cNvSpPr>
          <p:nvPr>
            <p:ph type="body" sz="quarter" idx="19"/>
          </p:nvPr>
        </p:nvSpPr>
        <p:spPr>
          <a:xfrm>
            <a:off x="7268011" y="1568287"/>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4" name="Tijdelijke aanduiding voor tekst 27">
            <a:extLst>
              <a:ext uri="{FF2B5EF4-FFF2-40B4-BE49-F238E27FC236}">
                <a16:creationId xmlns:a16="http://schemas.microsoft.com/office/drawing/2014/main" id="{881D62F4-A6D4-430A-A004-BD241F3D7232}"/>
              </a:ext>
            </a:extLst>
          </p:cNvPr>
          <p:cNvSpPr>
            <a:spLocks noGrp="1"/>
          </p:cNvSpPr>
          <p:nvPr>
            <p:ph type="body" sz="quarter" idx="21"/>
          </p:nvPr>
        </p:nvSpPr>
        <p:spPr>
          <a:xfrm>
            <a:off x="444499" y="3636506"/>
            <a:ext cx="2189399"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6" name="Tijdelijke aanduiding voor tekst 27">
            <a:extLst>
              <a:ext uri="{FF2B5EF4-FFF2-40B4-BE49-F238E27FC236}">
                <a16:creationId xmlns:a16="http://schemas.microsoft.com/office/drawing/2014/main" id="{E794726C-774B-4E7A-9467-E1935769E3F2}"/>
              </a:ext>
            </a:extLst>
          </p:cNvPr>
          <p:cNvSpPr>
            <a:spLocks noGrp="1"/>
          </p:cNvSpPr>
          <p:nvPr>
            <p:ph type="body" sz="quarter" idx="22"/>
          </p:nvPr>
        </p:nvSpPr>
        <p:spPr>
          <a:xfrm>
            <a:off x="2718930" y="3636506"/>
            <a:ext cx="2195974"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7" name="Tijdelijke aanduiding voor tekst 27">
            <a:extLst>
              <a:ext uri="{FF2B5EF4-FFF2-40B4-BE49-F238E27FC236}">
                <a16:creationId xmlns:a16="http://schemas.microsoft.com/office/drawing/2014/main" id="{52DA638E-458E-40F0-A9F1-6C9077CB3273}"/>
              </a:ext>
            </a:extLst>
          </p:cNvPr>
          <p:cNvSpPr>
            <a:spLocks noGrp="1"/>
          </p:cNvSpPr>
          <p:nvPr>
            <p:ph type="body" sz="quarter" idx="23"/>
          </p:nvPr>
        </p:nvSpPr>
        <p:spPr>
          <a:xfrm>
            <a:off x="4993140" y="3636506"/>
            <a:ext cx="2189831"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38" name="Tijdelijke aanduiding voor tekst 27">
            <a:extLst>
              <a:ext uri="{FF2B5EF4-FFF2-40B4-BE49-F238E27FC236}">
                <a16:creationId xmlns:a16="http://schemas.microsoft.com/office/drawing/2014/main" id="{932375B4-57A3-448E-83AE-13690E5ACB80}"/>
              </a:ext>
            </a:extLst>
          </p:cNvPr>
          <p:cNvSpPr>
            <a:spLocks noGrp="1"/>
          </p:cNvSpPr>
          <p:nvPr>
            <p:ph type="body" sz="quarter" idx="24"/>
          </p:nvPr>
        </p:nvSpPr>
        <p:spPr>
          <a:xfrm>
            <a:off x="7274365" y="3636506"/>
            <a:ext cx="2189398"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2" name="Titel 1">
            <a:extLst>
              <a:ext uri="{FF2B5EF4-FFF2-40B4-BE49-F238E27FC236}">
                <a16:creationId xmlns:a16="http://schemas.microsoft.com/office/drawing/2014/main" id="{E251E5C2-00C1-4015-B859-AB9DD780F8EB}"/>
              </a:ext>
            </a:extLst>
          </p:cNvPr>
          <p:cNvSpPr>
            <a:spLocks noGrp="1"/>
          </p:cNvSpPr>
          <p:nvPr>
            <p:ph type="title"/>
          </p:nvPr>
        </p:nvSpPr>
        <p:spPr>
          <a:xfrm>
            <a:off x="444500" y="257717"/>
            <a:ext cx="10437345" cy="192543"/>
          </a:xfrm>
          <a:prstGeom prst="rect">
            <a:avLst/>
          </a:prstGeom>
        </p:spPr>
        <p:txBody>
          <a:bodyPr/>
          <a:lstStyle/>
          <a:p>
            <a:r>
              <a:rPr lang="en-US"/>
              <a:t>Click to edit Master title style</a:t>
            </a:r>
            <a:endParaRPr lang="nl-NL"/>
          </a:p>
        </p:txBody>
      </p:sp>
      <p:sp>
        <p:nvSpPr>
          <p:cNvPr id="23" name="Tijdelijke aanduiding voor tekst 100">
            <a:extLst>
              <a:ext uri="{FF2B5EF4-FFF2-40B4-BE49-F238E27FC236}">
                <a16:creationId xmlns:a16="http://schemas.microsoft.com/office/drawing/2014/main" id="{43832164-4C39-4113-AA49-5F83336520B4}"/>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27" name="Tijdelijke aanduiding voor tekst 27">
            <a:extLst>
              <a:ext uri="{FF2B5EF4-FFF2-40B4-BE49-F238E27FC236}">
                <a16:creationId xmlns:a16="http://schemas.microsoft.com/office/drawing/2014/main" id="{48C7A763-1638-4491-A173-A558C3862343}"/>
              </a:ext>
            </a:extLst>
          </p:cNvPr>
          <p:cNvSpPr>
            <a:spLocks noGrp="1"/>
          </p:cNvSpPr>
          <p:nvPr>
            <p:ph type="body" sz="quarter" idx="25"/>
          </p:nvPr>
        </p:nvSpPr>
        <p:spPr>
          <a:xfrm>
            <a:off x="9543452" y="1569863"/>
            <a:ext cx="2189398" cy="1987250"/>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
        <p:nvSpPr>
          <p:cNvPr id="29" name="Tijdelijke aanduiding voor tekst 27">
            <a:extLst>
              <a:ext uri="{FF2B5EF4-FFF2-40B4-BE49-F238E27FC236}">
                <a16:creationId xmlns:a16="http://schemas.microsoft.com/office/drawing/2014/main" id="{B430B913-4800-461B-8CED-9A23B74CB9A5}"/>
              </a:ext>
            </a:extLst>
          </p:cNvPr>
          <p:cNvSpPr>
            <a:spLocks noGrp="1"/>
          </p:cNvSpPr>
          <p:nvPr>
            <p:ph type="body" sz="quarter" idx="26"/>
          </p:nvPr>
        </p:nvSpPr>
        <p:spPr>
          <a:xfrm>
            <a:off x="9549806" y="3638082"/>
            <a:ext cx="2189398" cy="1984771"/>
          </a:xfrm>
          <a:solidFill>
            <a:schemeClr val="bg2">
              <a:lumMod val="20000"/>
              <a:lumOff val="80000"/>
            </a:schemeClr>
          </a:solidFill>
        </p:spPr>
        <p:txBody>
          <a:bodyPr lIns="180000" tIns="1080000" rIns="180000" bIns="180000" anchor="t"/>
          <a:lstStyle>
            <a:lvl1pPr marL="0" indent="0" algn="l">
              <a:buNone/>
              <a:defRPr sz="1600" b="0">
                <a:solidFill>
                  <a:schemeClr val="bg2"/>
                </a:solidFill>
                <a:latin typeface="+mj-lt"/>
              </a:defRPr>
            </a:lvl1pPr>
          </a:lstStyle>
          <a:p>
            <a:pPr lvl="0"/>
            <a:r>
              <a:rPr lang="en-US"/>
              <a:t>Edit Master text styles</a:t>
            </a:r>
          </a:p>
        </p:txBody>
      </p:sp>
    </p:spTree>
    <p:extLst>
      <p:ext uri="{BB962C8B-B14F-4D97-AF65-F5344CB8AC3E}">
        <p14:creationId xmlns:p14="http://schemas.microsoft.com/office/powerpoint/2010/main" val="27067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 1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499" y="257717"/>
            <a:ext cx="10437345" cy="192543"/>
          </a:xfrm>
          <a:prstGeom prst="rect">
            <a:avLst/>
          </a:prstGeom>
        </p:spPr>
        <p:txBody>
          <a:bodyPr/>
          <a:lstStyle>
            <a:lvl1pPr>
              <a:defRPr lang="nl-NL" sz="2800" b="0" kern="1200" dirty="0">
                <a:solidFill>
                  <a:schemeClr val="tx2"/>
                </a:solidFill>
                <a:latin typeface="+mn-lt"/>
                <a:ea typeface="+mn-ea"/>
                <a:cs typeface="+mn-cs"/>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8" name="Tijdelijke aanduiding voor dianummer 4">
            <a:extLst>
              <a:ext uri="{FF2B5EF4-FFF2-40B4-BE49-F238E27FC236}">
                <a16:creationId xmlns:a16="http://schemas.microsoft.com/office/drawing/2014/main" id="{752750C4-0242-4223-8DA1-B9315AAC5C9D}"/>
              </a:ext>
            </a:extLst>
          </p:cNvPr>
          <p:cNvSpPr txBox="1">
            <a:spLocks/>
          </p:cNvSpPr>
          <p:nvPr userDrawn="1"/>
        </p:nvSpPr>
        <p:spPr>
          <a:xfrm>
            <a:off x="36027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European Home Improvement Monitor Q2 2022  | Page </a:t>
            </a:r>
            <a:fld id="{0E7476D2-0896-4839-9387-ABF8745D58E4}" type="slidenum">
              <a:rPr lang="en-GB" sz="800" smtClean="0"/>
              <a:pPr/>
              <a:t>‹#›</a:t>
            </a:fld>
            <a:endParaRPr lang="en-GB" sz="800"/>
          </a:p>
        </p:txBody>
      </p:sp>
    </p:spTree>
    <p:extLst>
      <p:ext uri="{BB962C8B-B14F-4D97-AF65-F5344CB8AC3E}">
        <p14:creationId xmlns:p14="http://schemas.microsoft.com/office/powerpoint/2010/main" val="315670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2" spcCol="360000"/>
          <a:lstStyle>
            <a:lvl1pPr algn="just">
              <a:defRPr/>
            </a:lvl1pPr>
            <a:lvl2pPr algn="just">
              <a:defRPr/>
            </a:lvl2pPr>
            <a:lvl3pPr algn="just">
              <a:defRPr/>
            </a:lvl3pPr>
            <a:lvl4pPr algn="just">
              <a:defRPr/>
            </a:lvl4pPr>
            <a:lvl5pPr algn="just">
              <a:defRPr/>
            </a:lvl5pPr>
            <a:lvl6pPr algn="just">
              <a:defRPr/>
            </a:lvl6pPr>
            <a:lvl7pPr algn="just">
              <a:defRPr/>
            </a:lvl7pPr>
            <a:lvl8pPr algn="just">
              <a:defRPr/>
            </a:lvl8pPr>
            <a:lvl9pPr algn="just">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25019A16-60AF-4D23-B70D-563C592AFF3C}"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90" name="Tijdelijke aanduiding voor tekst 100">
            <a:extLst>
              <a:ext uri="{FF2B5EF4-FFF2-40B4-BE49-F238E27FC236}">
                <a16:creationId xmlns:a16="http://schemas.microsoft.com/office/drawing/2014/main" id="{8C83EC07-C117-4CE6-A891-99773C6FEEA6}"/>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8" name="Tijdelijke aanduiding voor dianummer 4">
            <a:extLst>
              <a:ext uri="{FF2B5EF4-FFF2-40B4-BE49-F238E27FC236}">
                <a16:creationId xmlns:a16="http://schemas.microsoft.com/office/drawing/2014/main" id="{9F0DB2FB-737E-4B47-B657-9661B0875427}"/>
              </a:ext>
            </a:extLst>
          </p:cNvPr>
          <p:cNvSpPr txBox="1">
            <a:spLocks/>
          </p:cNvSpPr>
          <p:nvPr userDrawn="1"/>
        </p:nvSpPr>
        <p:spPr>
          <a:xfrm>
            <a:off x="20192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Q1 2020 | </a:t>
            </a:r>
            <a:fld id="{0E7476D2-0896-4839-9387-ABF8745D58E4}" type="slidenum">
              <a:rPr lang="en-GB" smtClean="0"/>
              <a:pPr/>
              <a:t>‹#›</a:t>
            </a:fld>
            <a:endParaRPr lang="en-GB"/>
          </a:p>
        </p:txBody>
      </p:sp>
    </p:spTree>
    <p:extLst>
      <p:ext uri="{BB962C8B-B14F-4D97-AF65-F5344CB8AC3E}">
        <p14:creationId xmlns:p14="http://schemas.microsoft.com/office/powerpoint/2010/main" val="8704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3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3" spcCol="360000"/>
          <a:lstStyle>
            <a:lvl1pPr algn="just">
              <a:defRPr/>
            </a:lvl1pPr>
            <a:lvl2pPr algn="just">
              <a:defRPr/>
            </a:lvl2pPr>
            <a:lvl3pPr algn="just">
              <a:defRPr/>
            </a:lvl3pPr>
            <a:lvl4pPr algn="just">
              <a:defRPr/>
            </a:lvl4pPr>
            <a:lvl5pPr algn="just">
              <a:defRPr/>
            </a:lvl5pPr>
            <a:lvl6pPr algn="just">
              <a:defRPr/>
            </a:lvl6pPr>
            <a:lvl7pPr algn="just">
              <a:defRPr/>
            </a:lvl7pPr>
            <a:lvl8pPr algn="just">
              <a:defRPr/>
            </a:lvl8pPr>
            <a:lvl9pPr algn="just">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90" name="Tijdelijke aanduiding voor tekst 100">
            <a:extLst>
              <a:ext uri="{FF2B5EF4-FFF2-40B4-BE49-F238E27FC236}">
                <a16:creationId xmlns:a16="http://schemas.microsoft.com/office/drawing/2014/main" id="{F47E86F2-DC00-4CF0-AAD5-852C1C7BBE05}"/>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8" name="Tijdelijke aanduiding voor dianummer 4">
            <a:extLst>
              <a:ext uri="{FF2B5EF4-FFF2-40B4-BE49-F238E27FC236}">
                <a16:creationId xmlns:a16="http://schemas.microsoft.com/office/drawing/2014/main" id="{BFAEC4DB-1029-41F0-B742-81198A482A69}"/>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41200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 3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p:txBody>
          <a:bodyPr vert="horz" numCol="3" spcCol="360000"/>
          <a:lstStyle>
            <a:lvl1pPr algn="just">
              <a:defRPr/>
            </a:lvl1pPr>
            <a:lvl2pPr algn="just">
              <a:defRPr/>
            </a:lvl2pPr>
            <a:lvl3pPr algn="just">
              <a:defRPr/>
            </a:lvl3pPr>
            <a:lvl4pPr algn="just">
              <a:defRPr/>
            </a:lvl4pPr>
            <a:lvl5pPr algn="just">
              <a:defRPr/>
            </a:lvl5pPr>
            <a:lvl6pPr algn="just">
              <a:defRPr/>
            </a:lvl6pPr>
            <a:lvl7pPr algn="just">
              <a:defRPr/>
            </a:lvl7pPr>
            <a:lvl8pPr algn="just">
              <a:defRPr/>
            </a:lvl8pPr>
            <a:lvl9pPr algn="just">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90" name="Tijdelijke aanduiding voor tekst 100">
            <a:extLst>
              <a:ext uri="{FF2B5EF4-FFF2-40B4-BE49-F238E27FC236}">
                <a16:creationId xmlns:a16="http://schemas.microsoft.com/office/drawing/2014/main" id="{F47E86F2-DC00-4CF0-AAD5-852C1C7BBE05}"/>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8" name="Tijdelijke aanduiding voor dianummer 4">
            <a:extLst>
              <a:ext uri="{FF2B5EF4-FFF2-40B4-BE49-F238E27FC236}">
                <a16:creationId xmlns:a16="http://schemas.microsoft.com/office/drawing/2014/main" id="{BFAEC4DB-1029-41F0-B742-81198A482A69}"/>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145704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9325730" y="1034629"/>
            <a:ext cx="2866270" cy="5160888"/>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499" y="1034547"/>
            <a:ext cx="8427423" cy="5163196"/>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7B660B82-6179-4079-B18E-8F88552D3393}"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7B297C3F-4A74-4F24-88B8-A54FE2DCD7AB}"/>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dianummer 4">
            <a:extLst>
              <a:ext uri="{FF2B5EF4-FFF2-40B4-BE49-F238E27FC236}">
                <a16:creationId xmlns:a16="http://schemas.microsoft.com/office/drawing/2014/main" id="{EDD1A670-0AEB-4343-82D8-57F62C2B17A9}"/>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32489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6318139" y="1041446"/>
            <a:ext cx="5873861" cy="5156297"/>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367"/>
            <a:ext cx="5419832" cy="5158603"/>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192DF872-0EC4-47C6-AF21-C4B35E8B4EC7}"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2027DA09-0D24-4C14-876F-8A605BBF705B}"/>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134196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4643587" y="1034629"/>
            <a:ext cx="7548413" cy="5163114"/>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34629"/>
            <a:ext cx="3745280" cy="5163114"/>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F7E0FA05-C4CB-470E-81FB-BB89E2B20884}"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81C396EC-78FA-4483-93DC-2A52AF041EC9}"/>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279309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4764" y="1034629"/>
            <a:ext cx="12196765" cy="5163114"/>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983E5692-B124-42F2-88E5-631035BF76A3}"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9" name="Tijdelijke aanduiding voor tekst 100">
            <a:extLst>
              <a:ext uri="{FF2B5EF4-FFF2-40B4-BE49-F238E27FC236}">
                <a16:creationId xmlns:a16="http://schemas.microsoft.com/office/drawing/2014/main" id="{9E605470-F16D-420D-9802-BA5FF82C311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287788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amp; Grafiek 50%/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446"/>
            <a:ext cx="5419832" cy="5156297"/>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009A17C8-2EFF-4AB6-B653-9259DFD5EF8E}"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70" name="Tijdelijke aanduiding voor grafiek 7">
            <a:extLst>
              <a:ext uri="{FF2B5EF4-FFF2-40B4-BE49-F238E27FC236}">
                <a16:creationId xmlns:a16="http://schemas.microsoft.com/office/drawing/2014/main" id="{D4C6AF07-F00D-4B59-9D22-7E1A8F4AB4FA}"/>
              </a:ext>
            </a:extLst>
          </p:cNvPr>
          <p:cNvSpPr>
            <a:spLocks noGrp="1"/>
          </p:cNvSpPr>
          <p:nvPr>
            <p:ph type="chart" sz="quarter" idx="14" hasCustomPrompt="1"/>
          </p:nvPr>
        </p:nvSpPr>
        <p:spPr>
          <a:xfrm>
            <a:off x="6318139" y="1041447"/>
            <a:ext cx="5420274" cy="5156296"/>
          </a:xfrm>
          <a:solidFill>
            <a:schemeClr val="bg2">
              <a:lumMod val="20000"/>
              <a:lumOff val="80000"/>
            </a:schemeClr>
          </a:solidFill>
        </p:spPr>
        <p:txBody>
          <a:bodyPr tIns="1728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grafiek in te voegen</a:t>
            </a:r>
          </a:p>
        </p:txBody>
      </p:sp>
      <p:sp>
        <p:nvSpPr>
          <p:cNvPr id="90" name="Tijdelijke aanduiding voor tekst 100">
            <a:extLst>
              <a:ext uri="{FF2B5EF4-FFF2-40B4-BE49-F238E27FC236}">
                <a16:creationId xmlns:a16="http://schemas.microsoft.com/office/drawing/2014/main" id="{763968AB-5CD7-48B7-8002-E0B281DBAB1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58" name="Tijdelijke aanduiding voor tekst 6">
            <a:extLst>
              <a:ext uri="{FF2B5EF4-FFF2-40B4-BE49-F238E27FC236}">
                <a16:creationId xmlns:a16="http://schemas.microsoft.com/office/drawing/2014/main" id="{82CFFB61-CE3C-4366-911A-F28FE5DB2DD5}"/>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184909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DE51A1E8-B412-4ADE-8D7C-06FD0303A96B}"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70" name="Tijdelijke aanduiding voor grafiek 7">
            <a:extLst>
              <a:ext uri="{FF2B5EF4-FFF2-40B4-BE49-F238E27FC236}">
                <a16:creationId xmlns:a16="http://schemas.microsoft.com/office/drawing/2014/main" id="{D4C6AF07-F00D-4B59-9D22-7E1A8F4AB4FA}"/>
              </a:ext>
            </a:extLst>
          </p:cNvPr>
          <p:cNvSpPr>
            <a:spLocks noGrp="1"/>
          </p:cNvSpPr>
          <p:nvPr>
            <p:ph type="chart" sz="quarter" idx="14" hasCustomPrompt="1"/>
          </p:nvPr>
        </p:nvSpPr>
        <p:spPr>
          <a:xfrm>
            <a:off x="444499" y="1041446"/>
            <a:ext cx="11293694" cy="5156296"/>
          </a:xfrm>
          <a:solidFill>
            <a:schemeClr val="bg2">
              <a:lumMod val="20000"/>
              <a:lumOff val="80000"/>
            </a:schemeClr>
          </a:solidFill>
        </p:spPr>
        <p:txBody>
          <a:bodyPr tIns="1728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grafiek in te voegen</a:t>
            </a:r>
          </a:p>
        </p:txBody>
      </p:sp>
      <p:sp>
        <p:nvSpPr>
          <p:cNvPr id="9" name="Tijdelijke aanduiding voor tekst 100">
            <a:extLst>
              <a:ext uri="{FF2B5EF4-FFF2-40B4-BE49-F238E27FC236}">
                <a16:creationId xmlns:a16="http://schemas.microsoft.com/office/drawing/2014/main" id="{69C7054A-5A87-4DBA-A3DD-628C86D22A84}"/>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6">
            <a:extLst>
              <a:ext uri="{FF2B5EF4-FFF2-40B4-BE49-F238E27FC236}">
                <a16:creationId xmlns:a16="http://schemas.microsoft.com/office/drawing/2014/main" id="{DF78A92C-355B-4A55-80A9-BFEFC387403F}"/>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43278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amp; Tabel 50%/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446"/>
            <a:ext cx="5419832" cy="5156298"/>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6789C176-A1FA-443A-ABC5-A3300531B935}"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69" name="Tijdelijke aanduiding voor tabel 8">
            <a:extLst>
              <a:ext uri="{FF2B5EF4-FFF2-40B4-BE49-F238E27FC236}">
                <a16:creationId xmlns:a16="http://schemas.microsoft.com/office/drawing/2014/main" id="{C3A83367-3699-4DE6-A93B-F7F2DD7A5648}"/>
              </a:ext>
            </a:extLst>
          </p:cNvPr>
          <p:cNvSpPr>
            <a:spLocks noGrp="1"/>
          </p:cNvSpPr>
          <p:nvPr>
            <p:ph type="tbl" sz="quarter" idx="14" hasCustomPrompt="1"/>
          </p:nvPr>
        </p:nvSpPr>
        <p:spPr>
          <a:xfrm>
            <a:off x="6308832" y="1041446"/>
            <a:ext cx="5429360" cy="5156297"/>
          </a:xfrm>
          <a:solidFill>
            <a:schemeClr val="bg2">
              <a:lumMod val="20000"/>
              <a:lumOff val="80000"/>
            </a:schemeClr>
          </a:solidFill>
        </p:spPr>
        <p:txBody>
          <a:bodyPr tIns="1620000"/>
          <a:lstStyle>
            <a:lvl1pPr marL="0" indent="0" algn="ctr">
              <a:buNone/>
              <a:defRPr sz="1100" b="0">
                <a:solidFill>
                  <a:schemeClr val="bg2">
                    <a:lumMod val="75000"/>
                  </a:schemeClr>
                </a:solidFill>
                <a:latin typeface="+mj-lt"/>
              </a:defRPr>
            </a:lvl1pPr>
          </a:lstStyle>
          <a:p>
            <a:r>
              <a:rPr lang="nl-NL"/>
              <a:t>Klik op onderstaand pictogram</a:t>
            </a:r>
            <a:br>
              <a:rPr lang="nl-NL"/>
            </a:br>
            <a:r>
              <a:rPr lang="nl-NL"/>
              <a:t>om een tabel in te voegen</a:t>
            </a:r>
          </a:p>
        </p:txBody>
      </p:sp>
      <p:sp>
        <p:nvSpPr>
          <p:cNvPr id="90" name="Tijdelijke aanduiding voor tekst 100">
            <a:extLst>
              <a:ext uri="{FF2B5EF4-FFF2-40B4-BE49-F238E27FC236}">
                <a16:creationId xmlns:a16="http://schemas.microsoft.com/office/drawing/2014/main" id="{615107BF-0D0F-4227-89C4-41EF9263278C}"/>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58" name="Tijdelijke aanduiding voor tekst 6">
            <a:extLst>
              <a:ext uri="{FF2B5EF4-FFF2-40B4-BE49-F238E27FC236}">
                <a16:creationId xmlns:a16="http://schemas.microsoft.com/office/drawing/2014/main" id="{D0C57D63-74E8-45BD-9F7A-EEB15BAB5F85}"/>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281581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DE3FCCD0-C0E6-4E0F-818F-BC85F7E7C105}"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169" name="Tijdelijke aanduiding voor tabel 8">
            <a:extLst>
              <a:ext uri="{FF2B5EF4-FFF2-40B4-BE49-F238E27FC236}">
                <a16:creationId xmlns:a16="http://schemas.microsoft.com/office/drawing/2014/main" id="{C3A83367-3699-4DE6-A93B-F7F2DD7A5648}"/>
              </a:ext>
            </a:extLst>
          </p:cNvPr>
          <p:cNvSpPr>
            <a:spLocks noGrp="1"/>
          </p:cNvSpPr>
          <p:nvPr>
            <p:ph type="tbl" sz="quarter" idx="14" hasCustomPrompt="1"/>
          </p:nvPr>
        </p:nvSpPr>
        <p:spPr>
          <a:xfrm>
            <a:off x="444499" y="1041447"/>
            <a:ext cx="11293694" cy="5156296"/>
          </a:xfrm>
          <a:solidFill>
            <a:schemeClr val="bg2">
              <a:lumMod val="20000"/>
              <a:lumOff val="80000"/>
            </a:schemeClr>
          </a:solidFill>
        </p:spPr>
        <p:txBody>
          <a:bodyPr tIns="1620000"/>
          <a:lstStyle>
            <a:lvl1pPr marL="0" indent="0" algn="ctr">
              <a:buNone/>
              <a:defRPr sz="1100" b="0">
                <a:solidFill>
                  <a:schemeClr val="bg2">
                    <a:lumMod val="75000"/>
                  </a:schemeClr>
                </a:solidFill>
                <a:latin typeface="+mj-lt"/>
              </a:defRPr>
            </a:lvl1pPr>
          </a:lstStyle>
          <a:p>
            <a:r>
              <a:rPr lang="nl-NL"/>
              <a:t>Klik op onderstaand pictogram</a:t>
            </a:r>
            <a:br>
              <a:rPr lang="nl-NL"/>
            </a:br>
            <a:r>
              <a:rPr lang="nl-NL"/>
              <a:t>om een tabel in te voegen</a:t>
            </a:r>
          </a:p>
        </p:txBody>
      </p:sp>
      <p:sp>
        <p:nvSpPr>
          <p:cNvPr id="9" name="Tijdelijke aanduiding voor tekst 100">
            <a:extLst>
              <a:ext uri="{FF2B5EF4-FFF2-40B4-BE49-F238E27FC236}">
                <a16:creationId xmlns:a16="http://schemas.microsoft.com/office/drawing/2014/main" id="{48260704-683E-4F6A-802E-D28288C998A7}"/>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6">
            <a:extLst>
              <a:ext uri="{FF2B5EF4-FFF2-40B4-BE49-F238E27FC236}">
                <a16:creationId xmlns:a16="http://schemas.microsoft.com/office/drawing/2014/main" id="{AE28599C-34D3-4BA8-9C50-A7BE7C94F6D1}"/>
              </a:ext>
            </a:extLst>
          </p:cNvPr>
          <p:cNvSpPr>
            <a:spLocks noGrp="1"/>
          </p:cNvSpPr>
          <p:nvPr>
            <p:ph type="body" sz="quarter" idx="15" hasCustomPrompt="1"/>
          </p:nvPr>
        </p:nvSpPr>
        <p:spPr>
          <a:xfrm>
            <a:off x="9472924" y="3883806"/>
            <a:ext cx="2116138" cy="2116137"/>
          </a:xfrm>
          <a:prstGeom prst="ellipse">
            <a:avLst/>
          </a:prstGeom>
          <a:solidFill>
            <a:schemeClr val="accent1"/>
          </a:solidFill>
          <a:ln w="19050">
            <a:noFill/>
          </a:ln>
        </p:spPr>
        <p:txBody>
          <a:bodyPr anchor="ctr">
            <a:normAutofit/>
          </a:bodyPr>
          <a:lstStyle>
            <a:lvl1pPr marL="0" indent="0" algn="ctr">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Voeg hier een highlight tekst in</a:t>
            </a:r>
            <a:br>
              <a:rPr lang="nl-NL"/>
            </a:br>
            <a:br>
              <a:rPr lang="nl-NL"/>
            </a:br>
            <a:r>
              <a:rPr lang="nl-NL"/>
              <a:t>(Verander onder de tab ‘Start’ de lettergrootte)</a:t>
            </a:r>
          </a:p>
        </p:txBody>
      </p:sp>
    </p:spTree>
    <p:extLst>
      <p:ext uri="{BB962C8B-B14F-4D97-AF65-F5344CB8AC3E}">
        <p14:creationId xmlns:p14="http://schemas.microsoft.com/office/powerpoint/2010/main" val="91855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martArt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66BF71E3-5606-44F5-80EE-2928A55BC177}"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168" name="Tijdelijke aanduiding voor SmartArt 7">
            <a:extLst>
              <a:ext uri="{FF2B5EF4-FFF2-40B4-BE49-F238E27FC236}">
                <a16:creationId xmlns:a16="http://schemas.microsoft.com/office/drawing/2014/main" id="{237C69C0-7E46-4EA9-8076-1F9C7CEB9C0D}"/>
              </a:ext>
            </a:extLst>
          </p:cNvPr>
          <p:cNvSpPr>
            <a:spLocks noGrp="1"/>
          </p:cNvSpPr>
          <p:nvPr>
            <p:ph type="dgm" sz="quarter" idx="15" hasCustomPrompt="1"/>
          </p:nvPr>
        </p:nvSpPr>
        <p:spPr>
          <a:xfrm>
            <a:off x="453586" y="1041447"/>
            <a:ext cx="11284828" cy="5156296"/>
          </a:xfrm>
          <a:solidFill>
            <a:schemeClr val="bg2">
              <a:lumMod val="20000"/>
              <a:lumOff val="80000"/>
            </a:schemeClr>
          </a:solidFill>
        </p:spPr>
        <p:txBody>
          <a:bodyPr tIns="1620000"/>
          <a:lstStyle>
            <a:lvl1pPr marL="0" indent="0" algn="ctr" defTabSz="914400" rtl="0" eaLnBrk="1" latinLnBrk="0" hangingPunct="1">
              <a:lnSpc>
                <a:spcPct val="100000"/>
              </a:lnSpc>
              <a:spcBef>
                <a:spcPts val="600"/>
              </a:spcBef>
              <a:spcAft>
                <a:spcPts val="600"/>
              </a:spcAft>
              <a:buClr>
                <a:schemeClr val="tx2"/>
              </a:buClr>
              <a:buFont typeface="Arial" panose="020B0604020202020204" pitchFamily="34" charset="0"/>
              <a:buNone/>
              <a:defRPr lang="nl-NL" sz="1100" b="0" kern="1200" dirty="0">
                <a:solidFill>
                  <a:schemeClr val="bg2">
                    <a:lumMod val="75000"/>
                  </a:schemeClr>
                </a:solidFill>
                <a:latin typeface="+mj-lt"/>
                <a:ea typeface="+mn-ea"/>
                <a:cs typeface="+mn-cs"/>
              </a:defRPr>
            </a:lvl1pPr>
          </a:lstStyle>
          <a:p>
            <a:r>
              <a:rPr lang="nl-NL"/>
              <a:t>Klik op onderstaand pictogram</a:t>
            </a:r>
            <a:br>
              <a:rPr lang="nl-NL"/>
            </a:br>
            <a:r>
              <a:rPr lang="nl-NL"/>
              <a:t>om een </a:t>
            </a:r>
            <a:r>
              <a:rPr lang="nl-NL" err="1"/>
              <a:t>SmartArt</a:t>
            </a:r>
            <a:r>
              <a:rPr lang="nl-NL"/>
              <a:t> object in te voegen</a:t>
            </a:r>
          </a:p>
        </p:txBody>
      </p:sp>
      <p:sp>
        <p:nvSpPr>
          <p:cNvPr id="9" name="Tijdelijke aanduiding voor tekst 100">
            <a:extLst>
              <a:ext uri="{FF2B5EF4-FFF2-40B4-BE49-F238E27FC236}">
                <a16:creationId xmlns:a16="http://schemas.microsoft.com/office/drawing/2014/main" id="{86E118F9-9C14-487F-81CE-B2A1DC2917FF}"/>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305047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9325730" y="1034629"/>
            <a:ext cx="2866270" cy="5160888"/>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499" y="1034547"/>
            <a:ext cx="8427423" cy="5163196"/>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7B660B82-6179-4079-B18E-8F88552D3393}"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7B297C3F-4A74-4F24-88B8-A54FE2DCD7AB}"/>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dianummer 4">
            <a:extLst>
              <a:ext uri="{FF2B5EF4-FFF2-40B4-BE49-F238E27FC236}">
                <a16:creationId xmlns:a16="http://schemas.microsoft.com/office/drawing/2014/main" id="{EDD1A670-0AEB-4343-82D8-57F62C2B17A9}"/>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268630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9" name="Tijdelijke aanduiding voor dianummer 4">
            <a:extLst>
              <a:ext uri="{FF2B5EF4-FFF2-40B4-BE49-F238E27FC236}">
                <a16:creationId xmlns:a16="http://schemas.microsoft.com/office/drawing/2014/main" id="{E0421614-1A9E-47A6-A965-1FEACE6C82DC}"/>
              </a:ext>
            </a:extLst>
          </p:cNvPr>
          <p:cNvSpPr txBox="1">
            <a:spLocks/>
          </p:cNvSpPr>
          <p:nvPr userDrawn="1"/>
        </p:nvSpPr>
        <p:spPr>
          <a:xfrm>
            <a:off x="358338"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European Home Improvement Monitor Q3 2019 | </a:t>
            </a:r>
            <a:fld id="{0E7476D2-0896-4839-9387-ABF8745D58E4}" type="slidenum">
              <a:rPr lang="en-GB" smtClean="0"/>
              <a:pPr/>
              <a:t>‹#›</a:t>
            </a:fld>
            <a:endParaRPr lang="en-GB"/>
          </a:p>
        </p:txBody>
      </p:sp>
    </p:spTree>
    <p:extLst>
      <p:ext uri="{BB962C8B-B14F-4D97-AF65-F5344CB8AC3E}">
        <p14:creationId xmlns:p14="http://schemas.microsoft.com/office/powerpoint/2010/main" val="125678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dia N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27">
            <a:extLst>
              <a:ext uri="{FF2B5EF4-FFF2-40B4-BE49-F238E27FC236}">
                <a16:creationId xmlns:a16="http://schemas.microsoft.com/office/drawing/2014/main" id="{34D786C4-78D9-4F5B-B7BD-C97893413080}"/>
              </a:ext>
            </a:extLst>
          </p:cNvPr>
          <p:cNvSpPr>
            <a:spLocks noGrp="1"/>
          </p:cNvSpPr>
          <p:nvPr>
            <p:ph type="body" sz="quarter" idx="16" hasCustomPrompt="1"/>
          </p:nvPr>
        </p:nvSpPr>
        <p:spPr>
          <a:xfrm>
            <a:off x="444498"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1" name="Tijdelijke aanduiding voor afbeelding 12">
            <a:extLst>
              <a:ext uri="{FF2B5EF4-FFF2-40B4-BE49-F238E27FC236}">
                <a16:creationId xmlns:a16="http://schemas.microsoft.com/office/drawing/2014/main" id="{EC612EBD-21D7-4856-832D-1A16C956A91B}"/>
              </a:ext>
            </a:extLst>
          </p:cNvPr>
          <p:cNvSpPr>
            <a:spLocks noGrp="1"/>
          </p:cNvSpPr>
          <p:nvPr>
            <p:ph type="pic" sz="quarter" idx="14" hasCustomPrompt="1"/>
          </p:nvPr>
        </p:nvSpPr>
        <p:spPr>
          <a:xfrm>
            <a:off x="706063"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24" name="Tijdelijke aanduiding voor tekst 27">
            <a:extLst>
              <a:ext uri="{FF2B5EF4-FFF2-40B4-BE49-F238E27FC236}">
                <a16:creationId xmlns:a16="http://schemas.microsoft.com/office/drawing/2014/main" id="{AD610260-38AA-4D81-AF64-37386C9C98BA}"/>
              </a:ext>
            </a:extLst>
          </p:cNvPr>
          <p:cNvSpPr>
            <a:spLocks noGrp="1"/>
          </p:cNvSpPr>
          <p:nvPr>
            <p:ph type="body" sz="quarter" idx="17" hasCustomPrompt="1"/>
          </p:nvPr>
        </p:nvSpPr>
        <p:spPr>
          <a:xfrm>
            <a:off x="6148132"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5" name="Tijdelijke aanduiding voor afbeelding 12">
            <a:extLst>
              <a:ext uri="{FF2B5EF4-FFF2-40B4-BE49-F238E27FC236}">
                <a16:creationId xmlns:a16="http://schemas.microsoft.com/office/drawing/2014/main" id="{871F05C7-063F-4E21-957B-EDE956AD5E23}"/>
              </a:ext>
            </a:extLst>
          </p:cNvPr>
          <p:cNvSpPr>
            <a:spLocks noGrp="1"/>
          </p:cNvSpPr>
          <p:nvPr>
            <p:ph type="pic" sz="quarter" idx="18" hasCustomPrompt="1"/>
          </p:nvPr>
        </p:nvSpPr>
        <p:spPr>
          <a:xfrm>
            <a:off x="6409697"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3" name="Rechthoek 2">
            <a:extLst>
              <a:ext uri="{FF2B5EF4-FFF2-40B4-BE49-F238E27FC236}">
                <a16:creationId xmlns:a16="http://schemas.microsoft.com/office/drawing/2014/main" id="{F57472C3-A554-4CBA-9A2F-E2C0406EE049}"/>
              </a:ext>
            </a:extLst>
          </p:cNvPr>
          <p:cNvSpPr/>
          <p:nvPr userDrawn="1"/>
        </p:nvSpPr>
        <p:spPr>
          <a:xfrm>
            <a:off x="444498" y="3676170"/>
            <a:ext cx="5590063"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128" name="Groep 127">
            <a:extLst>
              <a:ext uri="{FF2B5EF4-FFF2-40B4-BE49-F238E27FC236}">
                <a16:creationId xmlns:a16="http://schemas.microsoft.com/office/drawing/2014/main" id="{76B92551-E0FE-46F6-B6C2-77C6B96A8450}"/>
              </a:ext>
            </a:extLst>
          </p:cNvPr>
          <p:cNvGrpSpPr/>
          <p:nvPr userDrawn="1"/>
        </p:nvGrpSpPr>
        <p:grpSpPr>
          <a:xfrm>
            <a:off x="1194806" y="3902253"/>
            <a:ext cx="3955312" cy="2048192"/>
            <a:chOff x="1194806" y="3902253"/>
            <a:chExt cx="3955312" cy="2048192"/>
          </a:xfrm>
        </p:grpSpPr>
        <p:sp>
          <p:nvSpPr>
            <p:cNvPr id="7" name="Tekstvak 6">
              <a:extLst>
                <a:ext uri="{FF2B5EF4-FFF2-40B4-BE49-F238E27FC236}">
                  <a16:creationId xmlns:a16="http://schemas.microsoft.com/office/drawing/2014/main" id="{08AB568A-035C-4838-8155-95B154494A10}"/>
                </a:ext>
              </a:extLst>
            </p:cNvPr>
            <p:cNvSpPr txBox="1"/>
            <p:nvPr userDrawn="1"/>
          </p:nvSpPr>
          <p:spPr>
            <a:xfrm>
              <a:off x="1194806" y="3902253"/>
              <a:ext cx="3955312" cy="646331"/>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Max Euwelaan 51</a:t>
              </a:r>
              <a:br>
                <a:rPr lang="nl-NL" b="0">
                  <a:solidFill>
                    <a:schemeClr val="bg1"/>
                  </a:solidFill>
                </a:rPr>
              </a:br>
              <a:r>
                <a:rPr lang="nl-NL" b="0">
                  <a:solidFill>
                    <a:schemeClr val="bg1"/>
                  </a:solidFill>
                </a:rPr>
                <a:t>3062 MA Rotterdam</a:t>
              </a:r>
            </a:p>
          </p:txBody>
        </p:sp>
        <p:sp>
          <p:nvSpPr>
            <p:cNvPr id="28" name="Tekstvak 27">
              <a:extLst>
                <a:ext uri="{FF2B5EF4-FFF2-40B4-BE49-F238E27FC236}">
                  <a16:creationId xmlns:a16="http://schemas.microsoft.com/office/drawing/2014/main" id="{4C262BCC-410D-451B-A713-31545CDBCF41}"/>
                </a:ext>
              </a:extLst>
            </p:cNvPr>
            <p:cNvSpPr txBox="1"/>
            <p:nvPr userDrawn="1"/>
          </p:nvSpPr>
          <p:spPr>
            <a:xfrm>
              <a:off x="1194806" y="4646539"/>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+31-10-2066900</a:t>
              </a:r>
            </a:p>
          </p:txBody>
        </p:sp>
        <p:sp>
          <p:nvSpPr>
            <p:cNvPr id="29" name="Tekstvak 28">
              <a:extLst>
                <a:ext uri="{FF2B5EF4-FFF2-40B4-BE49-F238E27FC236}">
                  <a16:creationId xmlns:a16="http://schemas.microsoft.com/office/drawing/2014/main" id="{37F9F10A-54CA-4CD1-8643-0134E1E4CB5E}"/>
                </a:ext>
              </a:extLst>
            </p:cNvPr>
            <p:cNvSpPr txBox="1"/>
            <p:nvPr userDrawn="1"/>
          </p:nvSpPr>
          <p:spPr>
            <a:xfrm>
              <a:off x="1194806" y="5113826"/>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info@usp-mc.nl</a:t>
              </a:r>
            </a:p>
          </p:txBody>
        </p:sp>
        <p:sp>
          <p:nvSpPr>
            <p:cNvPr id="30" name="Tekstvak 29">
              <a:extLst>
                <a:ext uri="{FF2B5EF4-FFF2-40B4-BE49-F238E27FC236}">
                  <a16:creationId xmlns:a16="http://schemas.microsoft.com/office/drawing/2014/main" id="{EFDD4806-FC08-4B34-B91B-04E5F0F42A58}"/>
                </a:ext>
              </a:extLst>
            </p:cNvPr>
            <p:cNvSpPr txBox="1"/>
            <p:nvPr userDrawn="1"/>
          </p:nvSpPr>
          <p:spPr>
            <a:xfrm>
              <a:off x="1194806" y="5581113"/>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Call center +31-10-8002700</a:t>
              </a:r>
            </a:p>
          </p:txBody>
        </p:sp>
      </p:grpSp>
      <p:grpSp>
        <p:nvGrpSpPr>
          <p:cNvPr id="32" name="Groep 31">
            <a:extLst>
              <a:ext uri="{FF2B5EF4-FFF2-40B4-BE49-F238E27FC236}">
                <a16:creationId xmlns:a16="http://schemas.microsoft.com/office/drawing/2014/main" id="{1A8FBB75-6AAD-4B1C-B54D-E1D936E7752B}"/>
              </a:ext>
            </a:extLst>
          </p:cNvPr>
          <p:cNvGrpSpPr/>
          <p:nvPr userDrawn="1"/>
        </p:nvGrpSpPr>
        <p:grpSpPr>
          <a:xfrm>
            <a:off x="704087" y="3900359"/>
            <a:ext cx="369065" cy="369065"/>
            <a:chOff x="1217066" y="3975143"/>
            <a:chExt cx="446568" cy="446568"/>
          </a:xfrm>
        </p:grpSpPr>
        <p:sp>
          <p:nvSpPr>
            <p:cNvPr id="27" name="Ovaal 26">
              <a:extLst>
                <a:ext uri="{FF2B5EF4-FFF2-40B4-BE49-F238E27FC236}">
                  <a16:creationId xmlns:a16="http://schemas.microsoft.com/office/drawing/2014/main" id="{D3D3FAC8-2C27-4BA0-978A-AD7807A0D6AD}"/>
                </a:ext>
              </a:extLst>
            </p:cNvPr>
            <p:cNvSpPr/>
            <p:nvPr userDrawn="1"/>
          </p:nvSpPr>
          <p:spPr>
            <a:xfrm>
              <a:off x="1217066" y="3975143"/>
              <a:ext cx="446568" cy="4465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31" name="Freeform 10">
              <a:extLst>
                <a:ext uri="{FF2B5EF4-FFF2-40B4-BE49-F238E27FC236}">
                  <a16:creationId xmlns:a16="http://schemas.microsoft.com/office/drawing/2014/main" id="{65E13A6F-29DB-443B-B3B9-9A308AEE1E0D}"/>
                </a:ext>
              </a:extLst>
            </p:cNvPr>
            <p:cNvSpPr>
              <a:spLocks noEditPoints="1"/>
            </p:cNvSpPr>
            <p:nvPr userDrawn="1"/>
          </p:nvSpPr>
          <p:spPr bwMode="auto">
            <a:xfrm>
              <a:off x="1346359" y="4060204"/>
              <a:ext cx="187983" cy="276446"/>
            </a:xfrm>
            <a:custGeom>
              <a:avLst/>
              <a:gdLst>
                <a:gd name="T0" fmla="*/ 120 w 272"/>
                <a:gd name="T1" fmla="*/ 99 h 400"/>
                <a:gd name="T2" fmla="*/ 100 w 272"/>
                <a:gd name="T3" fmla="*/ 121 h 400"/>
                <a:gd name="T4" fmla="*/ 100 w 272"/>
                <a:gd name="T5" fmla="*/ 151 h 400"/>
                <a:gd name="T6" fmla="*/ 120 w 272"/>
                <a:gd name="T7" fmla="*/ 173 h 400"/>
                <a:gd name="T8" fmla="*/ 152 w 272"/>
                <a:gd name="T9" fmla="*/ 173 h 400"/>
                <a:gd name="T10" fmla="*/ 173 w 272"/>
                <a:gd name="T11" fmla="*/ 151 h 400"/>
                <a:gd name="T12" fmla="*/ 173 w 272"/>
                <a:gd name="T13" fmla="*/ 121 h 400"/>
                <a:gd name="T14" fmla="*/ 152 w 272"/>
                <a:gd name="T15" fmla="*/ 99 h 400"/>
                <a:gd name="T16" fmla="*/ 136 w 272"/>
                <a:gd name="T17" fmla="*/ 80 h 400"/>
                <a:gd name="T18" fmla="*/ 169 w 272"/>
                <a:gd name="T19" fmla="*/ 91 h 400"/>
                <a:gd name="T20" fmla="*/ 189 w 272"/>
                <a:gd name="T21" fmla="*/ 119 h 400"/>
                <a:gd name="T22" fmla="*/ 189 w 272"/>
                <a:gd name="T23" fmla="*/ 153 h 400"/>
                <a:gd name="T24" fmla="*/ 169 w 272"/>
                <a:gd name="T25" fmla="*/ 181 h 400"/>
                <a:gd name="T26" fmla="*/ 136 w 272"/>
                <a:gd name="T27" fmla="*/ 192 h 400"/>
                <a:gd name="T28" fmla="*/ 103 w 272"/>
                <a:gd name="T29" fmla="*/ 181 h 400"/>
                <a:gd name="T30" fmla="*/ 83 w 272"/>
                <a:gd name="T31" fmla="*/ 153 h 400"/>
                <a:gd name="T32" fmla="*/ 83 w 272"/>
                <a:gd name="T33" fmla="*/ 119 h 400"/>
                <a:gd name="T34" fmla="*/ 103 w 272"/>
                <a:gd name="T35" fmla="*/ 91 h 400"/>
                <a:gd name="T36" fmla="*/ 136 w 272"/>
                <a:gd name="T37" fmla="*/ 80 h 400"/>
                <a:gd name="T38" fmla="*/ 108 w 272"/>
                <a:gd name="T39" fmla="*/ 19 h 400"/>
                <a:gd name="T40" fmla="*/ 61 w 272"/>
                <a:gd name="T41" fmla="*/ 42 h 400"/>
                <a:gd name="T42" fmla="*/ 29 w 272"/>
                <a:gd name="T43" fmla="*/ 84 h 400"/>
                <a:gd name="T44" fmla="*/ 16 w 272"/>
                <a:gd name="T45" fmla="*/ 136 h 400"/>
                <a:gd name="T46" fmla="*/ 23 w 272"/>
                <a:gd name="T47" fmla="*/ 177 h 400"/>
                <a:gd name="T48" fmla="*/ 32 w 272"/>
                <a:gd name="T49" fmla="*/ 197 h 400"/>
                <a:gd name="T50" fmla="*/ 239 w 272"/>
                <a:gd name="T51" fmla="*/ 197 h 400"/>
                <a:gd name="T52" fmla="*/ 249 w 272"/>
                <a:gd name="T53" fmla="*/ 177 h 400"/>
                <a:gd name="T54" fmla="*/ 256 w 272"/>
                <a:gd name="T55" fmla="*/ 136 h 400"/>
                <a:gd name="T56" fmla="*/ 244 w 272"/>
                <a:gd name="T57" fmla="*/ 84 h 400"/>
                <a:gd name="T58" fmla="*/ 211 w 272"/>
                <a:gd name="T59" fmla="*/ 42 h 400"/>
                <a:gd name="T60" fmla="*/ 164 w 272"/>
                <a:gd name="T61" fmla="*/ 19 h 400"/>
                <a:gd name="T62" fmla="*/ 136 w 272"/>
                <a:gd name="T63" fmla="*/ 0 h 400"/>
                <a:gd name="T64" fmla="*/ 189 w 272"/>
                <a:gd name="T65" fmla="*/ 11 h 400"/>
                <a:gd name="T66" fmla="*/ 232 w 272"/>
                <a:gd name="T67" fmla="*/ 40 h 400"/>
                <a:gd name="T68" fmla="*/ 261 w 272"/>
                <a:gd name="T69" fmla="*/ 84 h 400"/>
                <a:gd name="T70" fmla="*/ 272 w 272"/>
                <a:gd name="T71" fmla="*/ 136 h 400"/>
                <a:gd name="T72" fmla="*/ 264 w 272"/>
                <a:gd name="T73" fmla="*/ 182 h 400"/>
                <a:gd name="T74" fmla="*/ 253 w 272"/>
                <a:gd name="T75" fmla="*/ 204 h 400"/>
                <a:gd name="T76" fmla="*/ 141 w 272"/>
                <a:gd name="T77" fmla="*/ 398 h 400"/>
                <a:gd name="T78" fmla="*/ 136 w 272"/>
                <a:gd name="T79" fmla="*/ 400 h 400"/>
                <a:gd name="T80" fmla="*/ 131 w 272"/>
                <a:gd name="T81" fmla="*/ 398 h 400"/>
                <a:gd name="T82" fmla="*/ 18 w 272"/>
                <a:gd name="T83" fmla="*/ 204 h 400"/>
                <a:gd name="T84" fmla="*/ 8 w 272"/>
                <a:gd name="T85" fmla="*/ 182 h 400"/>
                <a:gd name="T86" fmla="*/ 0 w 272"/>
                <a:gd name="T87" fmla="*/ 136 h 400"/>
                <a:gd name="T88" fmla="*/ 10 w 272"/>
                <a:gd name="T89" fmla="*/ 84 h 400"/>
                <a:gd name="T90" fmla="*/ 40 w 272"/>
                <a:gd name="T91" fmla="*/ 40 h 400"/>
                <a:gd name="T92" fmla="*/ 83 w 272"/>
                <a:gd name="T93" fmla="*/ 11 h 400"/>
                <a:gd name="T94" fmla="*/ 136 w 272"/>
                <a:gd name="T9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400">
                  <a:moveTo>
                    <a:pt x="136" y="96"/>
                  </a:moveTo>
                  <a:lnTo>
                    <a:pt x="120" y="99"/>
                  </a:lnTo>
                  <a:lnTo>
                    <a:pt x="107" y="108"/>
                  </a:lnTo>
                  <a:lnTo>
                    <a:pt x="100" y="121"/>
                  </a:lnTo>
                  <a:lnTo>
                    <a:pt x="96" y="136"/>
                  </a:lnTo>
                  <a:lnTo>
                    <a:pt x="100" y="151"/>
                  </a:lnTo>
                  <a:lnTo>
                    <a:pt x="107" y="164"/>
                  </a:lnTo>
                  <a:lnTo>
                    <a:pt x="120" y="173"/>
                  </a:lnTo>
                  <a:lnTo>
                    <a:pt x="136" y="176"/>
                  </a:lnTo>
                  <a:lnTo>
                    <a:pt x="152" y="173"/>
                  </a:lnTo>
                  <a:lnTo>
                    <a:pt x="164" y="164"/>
                  </a:lnTo>
                  <a:lnTo>
                    <a:pt x="173" y="151"/>
                  </a:lnTo>
                  <a:lnTo>
                    <a:pt x="176" y="136"/>
                  </a:lnTo>
                  <a:lnTo>
                    <a:pt x="173" y="121"/>
                  </a:lnTo>
                  <a:lnTo>
                    <a:pt x="164" y="108"/>
                  </a:lnTo>
                  <a:lnTo>
                    <a:pt x="152" y="99"/>
                  </a:lnTo>
                  <a:lnTo>
                    <a:pt x="136" y="96"/>
                  </a:lnTo>
                  <a:close/>
                  <a:moveTo>
                    <a:pt x="136" y="80"/>
                  </a:moveTo>
                  <a:lnTo>
                    <a:pt x="154" y="83"/>
                  </a:lnTo>
                  <a:lnTo>
                    <a:pt x="169" y="91"/>
                  </a:lnTo>
                  <a:lnTo>
                    <a:pt x="181" y="103"/>
                  </a:lnTo>
                  <a:lnTo>
                    <a:pt x="189" y="119"/>
                  </a:lnTo>
                  <a:lnTo>
                    <a:pt x="192" y="136"/>
                  </a:lnTo>
                  <a:lnTo>
                    <a:pt x="189" y="153"/>
                  </a:lnTo>
                  <a:lnTo>
                    <a:pt x="181" y="169"/>
                  </a:lnTo>
                  <a:lnTo>
                    <a:pt x="169" y="181"/>
                  </a:lnTo>
                  <a:lnTo>
                    <a:pt x="154" y="189"/>
                  </a:lnTo>
                  <a:lnTo>
                    <a:pt x="136" y="192"/>
                  </a:lnTo>
                  <a:lnTo>
                    <a:pt x="118" y="189"/>
                  </a:lnTo>
                  <a:lnTo>
                    <a:pt x="103" y="181"/>
                  </a:lnTo>
                  <a:lnTo>
                    <a:pt x="91" y="169"/>
                  </a:lnTo>
                  <a:lnTo>
                    <a:pt x="83" y="153"/>
                  </a:lnTo>
                  <a:lnTo>
                    <a:pt x="80" y="136"/>
                  </a:lnTo>
                  <a:lnTo>
                    <a:pt x="83" y="119"/>
                  </a:lnTo>
                  <a:lnTo>
                    <a:pt x="91" y="103"/>
                  </a:lnTo>
                  <a:lnTo>
                    <a:pt x="103" y="91"/>
                  </a:lnTo>
                  <a:lnTo>
                    <a:pt x="118" y="83"/>
                  </a:lnTo>
                  <a:lnTo>
                    <a:pt x="136" y="80"/>
                  </a:lnTo>
                  <a:close/>
                  <a:moveTo>
                    <a:pt x="136" y="16"/>
                  </a:moveTo>
                  <a:lnTo>
                    <a:pt x="108" y="19"/>
                  </a:lnTo>
                  <a:lnTo>
                    <a:pt x="83" y="28"/>
                  </a:lnTo>
                  <a:lnTo>
                    <a:pt x="61" y="42"/>
                  </a:lnTo>
                  <a:lnTo>
                    <a:pt x="43" y="61"/>
                  </a:lnTo>
                  <a:lnTo>
                    <a:pt x="29" y="84"/>
                  </a:lnTo>
                  <a:lnTo>
                    <a:pt x="19" y="109"/>
                  </a:lnTo>
                  <a:lnTo>
                    <a:pt x="16" y="136"/>
                  </a:lnTo>
                  <a:lnTo>
                    <a:pt x="18" y="157"/>
                  </a:lnTo>
                  <a:lnTo>
                    <a:pt x="23" y="177"/>
                  </a:lnTo>
                  <a:lnTo>
                    <a:pt x="32" y="196"/>
                  </a:lnTo>
                  <a:lnTo>
                    <a:pt x="32" y="197"/>
                  </a:lnTo>
                  <a:lnTo>
                    <a:pt x="136" y="376"/>
                  </a:lnTo>
                  <a:lnTo>
                    <a:pt x="239" y="197"/>
                  </a:lnTo>
                  <a:lnTo>
                    <a:pt x="240" y="196"/>
                  </a:lnTo>
                  <a:lnTo>
                    <a:pt x="249" y="177"/>
                  </a:lnTo>
                  <a:lnTo>
                    <a:pt x="255" y="157"/>
                  </a:lnTo>
                  <a:lnTo>
                    <a:pt x="256" y="136"/>
                  </a:lnTo>
                  <a:lnTo>
                    <a:pt x="252" y="109"/>
                  </a:lnTo>
                  <a:lnTo>
                    <a:pt x="244" y="84"/>
                  </a:lnTo>
                  <a:lnTo>
                    <a:pt x="229" y="61"/>
                  </a:lnTo>
                  <a:lnTo>
                    <a:pt x="211" y="42"/>
                  </a:lnTo>
                  <a:lnTo>
                    <a:pt x="189" y="28"/>
                  </a:lnTo>
                  <a:lnTo>
                    <a:pt x="164" y="19"/>
                  </a:lnTo>
                  <a:lnTo>
                    <a:pt x="136" y="16"/>
                  </a:lnTo>
                  <a:close/>
                  <a:moveTo>
                    <a:pt x="136" y="0"/>
                  </a:moveTo>
                  <a:lnTo>
                    <a:pt x="163" y="3"/>
                  </a:lnTo>
                  <a:lnTo>
                    <a:pt x="189" y="11"/>
                  </a:lnTo>
                  <a:lnTo>
                    <a:pt x="212" y="24"/>
                  </a:lnTo>
                  <a:lnTo>
                    <a:pt x="232" y="40"/>
                  </a:lnTo>
                  <a:lnTo>
                    <a:pt x="249" y="60"/>
                  </a:lnTo>
                  <a:lnTo>
                    <a:pt x="261" y="84"/>
                  </a:lnTo>
                  <a:lnTo>
                    <a:pt x="269" y="109"/>
                  </a:lnTo>
                  <a:lnTo>
                    <a:pt x="272" y="136"/>
                  </a:lnTo>
                  <a:lnTo>
                    <a:pt x="270" y="159"/>
                  </a:lnTo>
                  <a:lnTo>
                    <a:pt x="264" y="182"/>
                  </a:lnTo>
                  <a:lnTo>
                    <a:pt x="255" y="204"/>
                  </a:lnTo>
                  <a:lnTo>
                    <a:pt x="253" y="204"/>
                  </a:lnTo>
                  <a:lnTo>
                    <a:pt x="143" y="396"/>
                  </a:lnTo>
                  <a:lnTo>
                    <a:pt x="141" y="398"/>
                  </a:lnTo>
                  <a:lnTo>
                    <a:pt x="139" y="400"/>
                  </a:lnTo>
                  <a:lnTo>
                    <a:pt x="136" y="400"/>
                  </a:lnTo>
                  <a:lnTo>
                    <a:pt x="133" y="400"/>
                  </a:lnTo>
                  <a:lnTo>
                    <a:pt x="131" y="398"/>
                  </a:lnTo>
                  <a:lnTo>
                    <a:pt x="129" y="396"/>
                  </a:lnTo>
                  <a:lnTo>
                    <a:pt x="18" y="204"/>
                  </a:lnTo>
                  <a:lnTo>
                    <a:pt x="18" y="204"/>
                  </a:lnTo>
                  <a:lnTo>
                    <a:pt x="8" y="182"/>
                  </a:lnTo>
                  <a:lnTo>
                    <a:pt x="3" y="159"/>
                  </a:lnTo>
                  <a:lnTo>
                    <a:pt x="0" y="136"/>
                  </a:lnTo>
                  <a:lnTo>
                    <a:pt x="3" y="109"/>
                  </a:lnTo>
                  <a:lnTo>
                    <a:pt x="10" y="84"/>
                  </a:lnTo>
                  <a:lnTo>
                    <a:pt x="23" y="60"/>
                  </a:lnTo>
                  <a:lnTo>
                    <a:pt x="40" y="40"/>
                  </a:lnTo>
                  <a:lnTo>
                    <a:pt x="60" y="24"/>
                  </a:lnTo>
                  <a:lnTo>
                    <a:pt x="83" y="11"/>
                  </a:lnTo>
                  <a:lnTo>
                    <a:pt x="108" y="3"/>
                  </a:lnTo>
                  <a:lnTo>
                    <a:pt x="1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ep 60">
            <a:extLst>
              <a:ext uri="{FF2B5EF4-FFF2-40B4-BE49-F238E27FC236}">
                <a16:creationId xmlns:a16="http://schemas.microsoft.com/office/drawing/2014/main" id="{31F633E7-1173-486E-A17F-202D372A5F37}"/>
              </a:ext>
            </a:extLst>
          </p:cNvPr>
          <p:cNvGrpSpPr/>
          <p:nvPr userDrawn="1"/>
        </p:nvGrpSpPr>
        <p:grpSpPr>
          <a:xfrm>
            <a:off x="704087" y="4646673"/>
            <a:ext cx="369065" cy="369065"/>
            <a:chOff x="704087" y="4646673"/>
            <a:chExt cx="369065" cy="369065"/>
          </a:xfrm>
        </p:grpSpPr>
        <p:sp>
          <p:nvSpPr>
            <p:cNvPr id="35" name="Ovaal 34">
              <a:extLst>
                <a:ext uri="{FF2B5EF4-FFF2-40B4-BE49-F238E27FC236}">
                  <a16:creationId xmlns:a16="http://schemas.microsoft.com/office/drawing/2014/main" id="{FA34AD74-DD8A-4DF9-A83F-A0DA83BD94C1}"/>
                </a:ext>
              </a:extLst>
            </p:cNvPr>
            <p:cNvSpPr/>
            <p:nvPr userDrawn="1"/>
          </p:nvSpPr>
          <p:spPr>
            <a:xfrm>
              <a:off x="704087" y="464667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33" name="Groep 32">
              <a:extLst>
                <a:ext uri="{FF2B5EF4-FFF2-40B4-BE49-F238E27FC236}">
                  <a16:creationId xmlns:a16="http://schemas.microsoft.com/office/drawing/2014/main" id="{BA7C561A-03DF-4524-B55C-F4CB58649DF9}"/>
                </a:ext>
              </a:extLst>
            </p:cNvPr>
            <p:cNvGrpSpPr/>
            <p:nvPr userDrawn="1"/>
          </p:nvGrpSpPr>
          <p:grpSpPr>
            <a:xfrm>
              <a:off x="794306" y="4718864"/>
              <a:ext cx="184105" cy="210406"/>
              <a:chOff x="3155951" y="1123951"/>
              <a:chExt cx="333375" cy="381000"/>
            </a:xfrm>
          </p:grpSpPr>
          <p:sp>
            <p:nvSpPr>
              <p:cNvPr id="44" name="Freeform 96">
                <a:extLst>
                  <a:ext uri="{FF2B5EF4-FFF2-40B4-BE49-F238E27FC236}">
                    <a16:creationId xmlns:a16="http://schemas.microsoft.com/office/drawing/2014/main" id="{8516A3B9-511A-4ED4-87EF-C6176052F8CB}"/>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2E25C15A-38F0-4A44-8714-6C7F7ABCF511}"/>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C4AAE4F-18E0-431B-B7C2-7C40D6DF1BA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EA921638-8665-4C7E-9EC3-2B09F62FD8B3}"/>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3" name="Groep 62">
            <a:extLst>
              <a:ext uri="{FF2B5EF4-FFF2-40B4-BE49-F238E27FC236}">
                <a16:creationId xmlns:a16="http://schemas.microsoft.com/office/drawing/2014/main" id="{6AD74D5B-C52E-4BB0-AAF7-D10F1A112DAD}"/>
              </a:ext>
            </a:extLst>
          </p:cNvPr>
          <p:cNvGrpSpPr/>
          <p:nvPr userDrawn="1"/>
        </p:nvGrpSpPr>
        <p:grpSpPr>
          <a:xfrm>
            <a:off x="704087" y="5581247"/>
            <a:ext cx="369065" cy="369065"/>
            <a:chOff x="704087" y="5581247"/>
            <a:chExt cx="369065" cy="369065"/>
          </a:xfrm>
        </p:grpSpPr>
        <p:sp>
          <p:nvSpPr>
            <p:cNvPr id="41" name="Ovaal 40">
              <a:extLst>
                <a:ext uri="{FF2B5EF4-FFF2-40B4-BE49-F238E27FC236}">
                  <a16:creationId xmlns:a16="http://schemas.microsoft.com/office/drawing/2014/main" id="{15DA52D7-A26B-4BA6-910D-B058AE462665}"/>
                </a:ext>
              </a:extLst>
            </p:cNvPr>
            <p:cNvSpPr/>
            <p:nvPr userDrawn="1"/>
          </p:nvSpPr>
          <p:spPr>
            <a:xfrm>
              <a:off x="704087" y="5581247"/>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49" name="Groep 48">
              <a:extLst>
                <a:ext uri="{FF2B5EF4-FFF2-40B4-BE49-F238E27FC236}">
                  <a16:creationId xmlns:a16="http://schemas.microsoft.com/office/drawing/2014/main" id="{7C8C2B9A-82E9-42F4-BE26-5112784F00D1}"/>
                </a:ext>
              </a:extLst>
            </p:cNvPr>
            <p:cNvGrpSpPr/>
            <p:nvPr userDrawn="1"/>
          </p:nvGrpSpPr>
          <p:grpSpPr>
            <a:xfrm>
              <a:off x="794306" y="5660576"/>
              <a:ext cx="184105" cy="210406"/>
              <a:chOff x="3155951" y="1123951"/>
              <a:chExt cx="333375" cy="381000"/>
            </a:xfrm>
          </p:grpSpPr>
          <p:sp>
            <p:nvSpPr>
              <p:cNvPr id="50" name="Freeform 96">
                <a:extLst>
                  <a:ext uri="{FF2B5EF4-FFF2-40B4-BE49-F238E27FC236}">
                    <a16:creationId xmlns:a16="http://schemas.microsoft.com/office/drawing/2014/main" id="{83103032-8245-4504-8D8E-BF78BBDEB401}"/>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97">
                <a:extLst>
                  <a:ext uri="{FF2B5EF4-FFF2-40B4-BE49-F238E27FC236}">
                    <a16:creationId xmlns:a16="http://schemas.microsoft.com/office/drawing/2014/main" id="{7ACDB544-E657-4A67-B535-2ED1F98ED267}"/>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98">
                <a:extLst>
                  <a:ext uri="{FF2B5EF4-FFF2-40B4-BE49-F238E27FC236}">
                    <a16:creationId xmlns:a16="http://schemas.microsoft.com/office/drawing/2014/main" id="{52E0016D-CD77-4971-9C38-D585A99C52E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9">
                <a:extLst>
                  <a:ext uri="{FF2B5EF4-FFF2-40B4-BE49-F238E27FC236}">
                    <a16:creationId xmlns:a16="http://schemas.microsoft.com/office/drawing/2014/main" id="{C246F990-FF71-4331-AE24-DAACBE3321C2}"/>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ep 61">
            <a:extLst>
              <a:ext uri="{FF2B5EF4-FFF2-40B4-BE49-F238E27FC236}">
                <a16:creationId xmlns:a16="http://schemas.microsoft.com/office/drawing/2014/main" id="{4A0FCFFE-0364-4289-AAAC-6649622964CC}"/>
              </a:ext>
            </a:extLst>
          </p:cNvPr>
          <p:cNvGrpSpPr/>
          <p:nvPr userDrawn="1"/>
        </p:nvGrpSpPr>
        <p:grpSpPr>
          <a:xfrm>
            <a:off x="704087" y="5109613"/>
            <a:ext cx="369065" cy="369065"/>
            <a:chOff x="704087" y="5109613"/>
            <a:chExt cx="369065" cy="369065"/>
          </a:xfrm>
        </p:grpSpPr>
        <p:sp>
          <p:nvSpPr>
            <p:cNvPr id="38" name="Ovaal 37">
              <a:extLst>
                <a:ext uri="{FF2B5EF4-FFF2-40B4-BE49-F238E27FC236}">
                  <a16:creationId xmlns:a16="http://schemas.microsoft.com/office/drawing/2014/main" id="{48D943F0-3998-475C-BDB3-0997424B9ABC}"/>
                </a:ext>
              </a:extLst>
            </p:cNvPr>
            <p:cNvSpPr/>
            <p:nvPr userDrawn="1"/>
          </p:nvSpPr>
          <p:spPr>
            <a:xfrm>
              <a:off x="704087" y="510961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54" name="Groep 53">
              <a:extLst>
                <a:ext uri="{FF2B5EF4-FFF2-40B4-BE49-F238E27FC236}">
                  <a16:creationId xmlns:a16="http://schemas.microsoft.com/office/drawing/2014/main" id="{9ABA1135-F92A-409D-8F98-FB55246A4A1A}"/>
                </a:ext>
              </a:extLst>
            </p:cNvPr>
            <p:cNvGrpSpPr/>
            <p:nvPr userDrawn="1"/>
          </p:nvGrpSpPr>
          <p:grpSpPr>
            <a:xfrm>
              <a:off x="775964" y="5215913"/>
              <a:ext cx="225310" cy="156465"/>
              <a:chOff x="4942384" y="1574801"/>
              <a:chExt cx="342900" cy="238125"/>
            </a:xfrm>
            <a:solidFill>
              <a:schemeClr val="bg1"/>
            </a:solidFill>
          </p:grpSpPr>
          <p:sp>
            <p:nvSpPr>
              <p:cNvPr id="55" name="Freeform 292">
                <a:extLst>
                  <a:ext uri="{FF2B5EF4-FFF2-40B4-BE49-F238E27FC236}">
                    <a16:creationId xmlns:a16="http://schemas.microsoft.com/office/drawing/2014/main" id="{12A87023-A8C9-4548-B432-1352AD0F7F62}"/>
                  </a:ext>
                </a:extLst>
              </p:cNvPr>
              <p:cNvSpPr>
                <a:spLocks noEditPoints="1"/>
              </p:cNvSpPr>
              <p:nvPr/>
            </p:nvSpPr>
            <p:spPr bwMode="auto">
              <a:xfrm>
                <a:off x="4942384" y="1574801"/>
                <a:ext cx="342900" cy="238125"/>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6" name="Freeform 293">
                <a:extLst>
                  <a:ext uri="{FF2B5EF4-FFF2-40B4-BE49-F238E27FC236}">
                    <a16:creationId xmlns:a16="http://schemas.microsoft.com/office/drawing/2014/main" id="{F6044FE6-B016-43E6-87DB-0E2AB406F5AD}"/>
                  </a:ext>
                </a:extLst>
              </p:cNvPr>
              <p:cNvSpPr>
                <a:spLocks/>
              </p:cNvSpPr>
              <p:nvPr/>
            </p:nvSpPr>
            <p:spPr bwMode="auto">
              <a:xfrm>
                <a:off x="4967784" y="1703388"/>
                <a:ext cx="120650"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7" name="Freeform 294">
                <a:extLst>
                  <a:ext uri="{FF2B5EF4-FFF2-40B4-BE49-F238E27FC236}">
                    <a16:creationId xmlns:a16="http://schemas.microsoft.com/office/drawing/2014/main" id="{29378DA0-DB13-42B8-B033-C4CA75569BDF}"/>
                  </a:ext>
                </a:extLst>
              </p:cNvPr>
              <p:cNvSpPr>
                <a:spLocks/>
              </p:cNvSpPr>
              <p:nvPr/>
            </p:nvSpPr>
            <p:spPr bwMode="auto">
              <a:xfrm>
                <a:off x="5139234" y="1703388"/>
                <a:ext cx="120650"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58" name="Rechthoek 57">
            <a:extLst>
              <a:ext uri="{FF2B5EF4-FFF2-40B4-BE49-F238E27FC236}">
                <a16:creationId xmlns:a16="http://schemas.microsoft.com/office/drawing/2014/main" id="{6D5AB0BC-8313-4B99-9D19-BD435C8639D0}"/>
              </a:ext>
            </a:extLst>
          </p:cNvPr>
          <p:cNvSpPr/>
          <p:nvPr userDrawn="1"/>
        </p:nvSpPr>
        <p:spPr>
          <a:xfrm>
            <a:off x="6148132" y="3676170"/>
            <a:ext cx="5590061"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42" name="Tekstvak 41">
            <a:extLst>
              <a:ext uri="{FF2B5EF4-FFF2-40B4-BE49-F238E27FC236}">
                <a16:creationId xmlns:a16="http://schemas.microsoft.com/office/drawing/2014/main" id="{007D8565-8460-45AD-ADFE-3DEDB20F17BE}"/>
              </a:ext>
            </a:extLst>
          </p:cNvPr>
          <p:cNvSpPr txBox="1"/>
          <p:nvPr userDrawn="1"/>
        </p:nvSpPr>
        <p:spPr>
          <a:xfrm>
            <a:off x="6409697" y="3900359"/>
            <a:ext cx="5069130" cy="2049953"/>
          </a:xfrm>
          <a:prstGeom prst="rect">
            <a:avLst/>
          </a:prstGeom>
          <a:noFill/>
        </p:spPr>
        <p:txBody>
          <a:bodyPr wrap="square" lIns="0" tIns="0" rIns="0" bIns="0" rtlCol="0">
            <a:noAutofit/>
          </a:bodyPr>
          <a:lstStyle/>
          <a:p>
            <a:r>
              <a:rPr lang="nl-NL" sz="1200">
                <a:solidFill>
                  <a:schemeClr val="bg1"/>
                </a:solidFill>
              </a:rPr>
              <a:t>©                                , USP Marketing Consultancy B.V.</a:t>
            </a:r>
          </a:p>
          <a:p>
            <a:endParaRPr lang="nl-NL" sz="1200">
              <a:solidFill>
                <a:schemeClr val="bg1"/>
              </a:solidFill>
            </a:endParaRPr>
          </a:p>
          <a:p>
            <a:r>
              <a:rPr lang="nl-NL" sz="1200">
                <a:solidFill>
                  <a:schemeClr val="bg1"/>
                </a:solidFill>
              </a:rPr>
              <a:t>De in deze uitgave vermelde gegevens zijn strikt vertrouwelijk en alle hierop betrekking hebbende auteursrechten, databankrechten en overige (intellectuele) eigendomsrechten worden uitdrukkelijk voorbehouden.</a:t>
            </a:r>
            <a:br>
              <a:rPr lang="nl-NL" sz="1200">
                <a:solidFill>
                  <a:schemeClr val="bg1"/>
                </a:solidFill>
              </a:rPr>
            </a:br>
            <a:r>
              <a:rPr lang="nl-NL" sz="1200">
                <a:solidFill>
                  <a:schemeClr val="bg1"/>
                </a:solidFill>
              </a:rPr>
              <a:t>Niets uit deze uitgave mag zonder voorafgaande schriftelijke toestemming van USP Marketing Consultancy B.V. verveelvoudigd en/of openbaar gemaakt worden.</a:t>
            </a:r>
          </a:p>
        </p:txBody>
      </p:sp>
      <p:sp>
        <p:nvSpPr>
          <p:cNvPr id="43" name="Tijdelijke aanduiding voor datum 3">
            <a:extLst>
              <a:ext uri="{FF2B5EF4-FFF2-40B4-BE49-F238E27FC236}">
                <a16:creationId xmlns:a16="http://schemas.microsoft.com/office/drawing/2014/main" id="{B38B053D-BB77-4C71-B949-D49883714F1D}"/>
              </a:ext>
            </a:extLst>
          </p:cNvPr>
          <p:cNvSpPr txBox="1">
            <a:spLocks/>
          </p:cNvSpPr>
          <p:nvPr userDrawn="1"/>
        </p:nvSpPr>
        <p:spPr>
          <a:xfrm>
            <a:off x="6571715" y="3859092"/>
            <a:ext cx="1390467" cy="246234"/>
          </a:xfrm>
          <a:prstGeom prst="rect">
            <a:avLst/>
          </a:prstGeom>
        </p:spPr>
        <p:txBody>
          <a:bodyPr vert="horz" lIns="0" tIns="0" rIns="0" bIns="0" rtlCol="0" anchor="ctr">
            <a:noAutofit/>
          </a:bodyP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E9F806-426E-4078-B56F-02324993E53A}" type="datetime4">
              <a:rPr lang="nl-NL" smtClean="0"/>
              <a:pPr/>
              <a:t>6 december 2022</a:t>
            </a:fld>
            <a:endParaRPr lang="nl-NL"/>
          </a:p>
        </p:txBody>
      </p:sp>
    </p:spTree>
    <p:extLst>
      <p:ext uri="{BB962C8B-B14F-4D97-AF65-F5344CB8AC3E}">
        <p14:creationId xmlns:p14="http://schemas.microsoft.com/office/powerpoint/2010/main" val="78193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ntact dia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B8AA975E-B77C-4874-BC75-4532E71D8BDA}"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8" name="Tijdelijke aanduiding voor tekst 100">
            <a:extLst>
              <a:ext uri="{FF2B5EF4-FFF2-40B4-BE49-F238E27FC236}">
                <a16:creationId xmlns:a16="http://schemas.microsoft.com/office/drawing/2014/main" id="{388C3D97-6A95-4B49-9C55-C8B402C0F362}"/>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
        <p:nvSpPr>
          <p:cNvPr id="10" name="Tijdelijke aanduiding voor tekst 27">
            <a:extLst>
              <a:ext uri="{FF2B5EF4-FFF2-40B4-BE49-F238E27FC236}">
                <a16:creationId xmlns:a16="http://schemas.microsoft.com/office/drawing/2014/main" id="{34D786C4-78D9-4F5B-B7BD-C97893413080}"/>
              </a:ext>
            </a:extLst>
          </p:cNvPr>
          <p:cNvSpPr>
            <a:spLocks noGrp="1"/>
          </p:cNvSpPr>
          <p:nvPr>
            <p:ph type="body" sz="quarter" idx="16" hasCustomPrompt="1"/>
          </p:nvPr>
        </p:nvSpPr>
        <p:spPr>
          <a:xfrm>
            <a:off x="444498"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1" name="Tijdelijke aanduiding voor afbeelding 12">
            <a:extLst>
              <a:ext uri="{FF2B5EF4-FFF2-40B4-BE49-F238E27FC236}">
                <a16:creationId xmlns:a16="http://schemas.microsoft.com/office/drawing/2014/main" id="{EC612EBD-21D7-4856-832D-1A16C956A91B}"/>
              </a:ext>
            </a:extLst>
          </p:cNvPr>
          <p:cNvSpPr>
            <a:spLocks noGrp="1"/>
          </p:cNvSpPr>
          <p:nvPr>
            <p:ph type="pic" sz="quarter" idx="14" hasCustomPrompt="1"/>
          </p:nvPr>
        </p:nvSpPr>
        <p:spPr>
          <a:xfrm>
            <a:off x="706063"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24" name="Tijdelijke aanduiding voor tekst 27">
            <a:extLst>
              <a:ext uri="{FF2B5EF4-FFF2-40B4-BE49-F238E27FC236}">
                <a16:creationId xmlns:a16="http://schemas.microsoft.com/office/drawing/2014/main" id="{AD610260-38AA-4D81-AF64-37386C9C98BA}"/>
              </a:ext>
            </a:extLst>
          </p:cNvPr>
          <p:cNvSpPr>
            <a:spLocks noGrp="1"/>
          </p:cNvSpPr>
          <p:nvPr>
            <p:ph type="body" sz="quarter" idx="17" hasCustomPrompt="1"/>
          </p:nvPr>
        </p:nvSpPr>
        <p:spPr>
          <a:xfrm>
            <a:off x="6148132" y="1041603"/>
            <a:ext cx="5590063" cy="2515510"/>
          </a:xfrm>
          <a:solidFill>
            <a:schemeClr val="accent1"/>
          </a:solidFill>
        </p:spPr>
        <p:txBody>
          <a:bodyPr lIns="1728000" tIns="216000" rIns="180000" bIns="180000" anchor="t">
            <a:normAutofit/>
          </a:bodyPr>
          <a:lstStyle>
            <a:lvl1pPr marL="0" indent="0" algn="l">
              <a:spcBef>
                <a:spcPts val="1200"/>
              </a:spcBef>
              <a:spcAft>
                <a:spcPts val="1200"/>
              </a:spcAft>
              <a:buNone/>
              <a:defRPr sz="1600" b="0">
                <a:solidFill>
                  <a:schemeClr val="bg1"/>
                </a:solidFill>
                <a:latin typeface="+mj-lt"/>
              </a:defRPr>
            </a:lvl1pPr>
          </a:lstStyle>
          <a:p>
            <a:pPr lvl="0"/>
            <a:r>
              <a:rPr lang="nl-NL"/>
              <a:t>Voornaam + Achternaam</a:t>
            </a:r>
            <a:br>
              <a:rPr lang="nl-NL"/>
            </a:br>
            <a:br>
              <a:rPr lang="nl-NL"/>
            </a:br>
            <a:r>
              <a:rPr lang="nl-NL"/>
              <a:t>E-mailadres</a:t>
            </a:r>
            <a:br>
              <a:rPr lang="nl-NL"/>
            </a:br>
            <a:br>
              <a:rPr lang="nl-NL"/>
            </a:br>
            <a:r>
              <a:rPr lang="nl-NL"/>
              <a:t>Mobiele Telefoonnummer</a:t>
            </a:r>
            <a:br>
              <a:rPr lang="nl-NL"/>
            </a:br>
            <a:br>
              <a:rPr lang="nl-NL"/>
            </a:br>
            <a:r>
              <a:rPr lang="nl-NL"/>
              <a:t>Overig</a:t>
            </a:r>
          </a:p>
        </p:txBody>
      </p:sp>
      <p:sp>
        <p:nvSpPr>
          <p:cNvPr id="25" name="Tijdelijke aanduiding voor afbeelding 12">
            <a:extLst>
              <a:ext uri="{FF2B5EF4-FFF2-40B4-BE49-F238E27FC236}">
                <a16:creationId xmlns:a16="http://schemas.microsoft.com/office/drawing/2014/main" id="{871F05C7-063F-4E21-957B-EDE956AD5E23}"/>
              </a:ext>
            </a:extLst>
          </p:cNvPr>
          <p:cNvSpPr>
            <a:spLocks noGrp="1"/>
          </p:cNvSpPr>
          <p:nvPr>
            <p:ph type="pic" sz="quarter" idx="18" hasCustomPrompt="1"/>
          </p:nvPr>
        </p:nvSpPr>
        <p:spPr>
          <a:xfrm>
            <a:off x="6409697" y="1275161"/>
            <a:ext cx="1250328" cy="2046212"/>
          </a:xfrm>
          <a:solidFill>
            <a:schemeClr val="bg2">
              <a:lumMod val="20000"/>
              <a:lumOff val="80000"/>
            </a:schemeClr>
          </a:solidFill>
        </p:spPr>
        <p:txBody>
          <a:bodyPr lIns="36000" tIns="36000" rIns="36000" bIns="36000"/>
          <a:lstStyle>
            <a:lvl1pPr marL="0" indent="0" algn="ctr">
              <a:buNone/>
              <a:defRPr sz="1100" b="0" baseline="0">
                <a:solidFill>
                  <a:schemeClr val="bg2">
                    <a:lumMod val="75000"/>
                  </a:schemeClr>
                </a:solidFill>
                <a:latin typeface="+mj-lt"/>
              </a:defRPr>
            </a:lvl1pPr>
          </a:lstStyle>
          <a:p>
            <a:r>
              <a:rPr lang="nl-NL"/>
              <a:t>Klik op het pictogram om een afbeelding in te voegen</a:t>
            </a:r>
          </a:p>
        </p:txBody>
      </p:sp>
      <p:sp>
        <p:nvSpPr>
          <p:cNvPr id="3" name="Rechthoek 2">
            <a:extLst>
              <a:ext uri="{FF2B5EF4-FFF2-40B4-BE49-F238E27FC236}">
                <a16:creationId xmlns:a16="http://schemas.microsoft.com/office/drawing/2014/main" id="{F57472C3-A554-4CBA-9A2F-E2C0406EE049}"/>
              </a:ext>
            </a:extLst>
          </p:cNvPr>
          <p:cNvSpPr/>
          <p:nvPr userDrawn="1"/>
        </p:nvSpPr>
        <p:spPr>
          <a:xfrm>
            <a:off x="444498" y="3676170"/>
            <a:ext cx="5590063"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128" name="Groep 127">
            <a:extLst>
              <a:ext uri="{FF2B5EF4-FFF2-40B4-BE49-F238E27FC236}">
                <a16:creationId xmlns:a16="http://schemas.microsoft.com/office/drawing/2014/main" id="{76B92551-E0FE-46F6-B6C2-77C6B96A8450}"/>
              </a:ext>
            </a:extLst>
          </p:cNvPr>
          <p:cNvGrpSpPr/>
          <p:nvPr userDrawn="1"/>
        </p:nvGrpSpPr>
        <p:grpSpPr>
          <a:xfrm>
            <a:off x="1194806" y="3902253"/>
            <a:ext cx="3955312" cy="2048192"/>
            <a:chOff x="1194806" y="3902253"/>
            <a:chExt cx="3955312" cy="2048192"/>
          </a:xfrm>
        </p:grpSpPr>
        <p:sp>
          <p:nvSpPr>
            <p:cNvPr id="7" name="Tekstvak 6">
              <a:extLst>
                <a:ext uri="{FF2B5EF4-FFF2-40B4-BE49-F238E27FC236}">
                  <a16:creationId xmlns:a16="http://schemas.microsoft.com/office/drawing/2014/main" id="{08AB568A-035C-4838-8155-95B154494A10}"/>
                </a:ext>
              </a:extLst>
            </p:cNvPr>
            <p:cNvSpPr txBox="1"/>
            <p:nvPr userDrawn="1"/>
          </p:nvSpPr>
          <p:spPr>
            <a:xfrm>
              <a:off x="1194806" y="3902253"/>
              <a:ext cx="3955312" cy="646331"/>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Max Euwelaan 51</a:t>
              </a:r>
              <a:br>
                <a:rPr lang="nl-NL" b="0">
                  <a:solidFill>
                    <a:schemeClr val="bg1"/>
                  </a:solidFill>
                </a:rPr>
              </a:br>
              <a:r>
                <a:rPr lang="nl-NL" b="0">
                  <a:solidFill>
                    <a:schemeClr val="bg1"/>
                  </a:solidFill>
                </a:rPr>
                <a:t>3062 MA Rotterdam</a:t>
              </a:r>
            </a:p>
          </p:txBody>
        </p:sp>
        <p:sp>
          <p:nvSpPr>
            <p:cNvPr id="28" name="Tekstvak 27">
              <a:extLst>
                <a:ext uri="{FF2B5EF4-FFF2-40B4-BE49-F238E27FC236}">
                  <a16:creationId xmlns:a16="http://schemas.microsoft.com/office/drawing/2014/main" id="{4C262BCC-410D-451B-A713-31545CDBCF41}"/>
                </a:ext>
              </a:extLst>
            </p:cNvPr>
            <p:cNvSpPr txBox="1"/>
            <p:nvPr userDrawn="1"/>
          </p:nvSpPr>
          <p:spPr>
            <a:xfrm>
              <a:off x="1194806" y="4646539"/>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+31-10-2066900</a:t>
              </a:r>
            </a:p>
          </p:txBody>
        </p:sp>
        <p:sp>
          <p:nvSpPr>
            <p:cNvPr id="29" name="Tekstvak 28">
              <a:extLst>
                <a:ext uri="{FF2B5EF4-FFF2-40B4-BE49-F238E27FC236}">
                  <a16:creationId xmlns:a16="http://schemas.microsoft.com/office/drawing/2014/main" id="{37F9F10A-54CA-4CD1-8643-0134E1E4CB5E}"/>
                </a:ext>
              </a:extLst>
            </p:cNvPr>
            <p:cNvSpPr txBox="1"/>
            <p:nvPr userDrawn="1"/>
          </p:nvSpPr>
          <p:spPr>
            <a:xfrm>
              <a:off x="1194806" y="5113826"/>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info@usp-mc.nl</a:t>
              </a:r>
            </a:p>
          </p:txBody>
        </p:sp>
        <p:sp>
          <p:nvSpPr>
            <p:cNvPr id="30" name="Tekstvak 29">
              <a:extLst>
                <a:ext uri="{FF2B5EF4-FFF2-40B4-BE49-F238E27FC236}">
                  <a16:creationId xmlns:a16="http://schemas.microsoft.com/office/drawing/2014/main" id="{EFDD4806-FC08-4B34-B91B-04E5F0F42A58}"/>
                </a:ext>
              </a:extLst>
            </p:cNvPr>
            <p:cNvSpPr txBox="1"/>
            <p:nvPr userDrawn="1"/>
          </p:nvSpPr>
          <p:spPr>
            <a:xfrm>
              <a:off x="1194806" y="5581113"/>
              <a:ext cx="3955312" cy="369332"/>
            </a:xfrm>
            <a:prstGeom prst="rect">
              <a:avLst/>
            </a:prstGeom>
            <a:noFill/>
          </p:spPr>
          <p:txBody>
            <a:bodyPr wrap="square" rtlCol="0">
              <a:spAutoFit/>
            </a:bodyPr>
            <a:lstStyle/>
            <a:p>
              <a:pPr>
                <a:lnSpc>
                  <a:spcPct val="100000"/>
                </a:lnSpc>
                <a:spcBef>
                  <a:spcPts val="600"/>
                </a:spcBef>
                <a:spcAft>
                  <a:spcPts val="600"/>
                </a:spcAft>
              </a:pPr>
              <a:r>
                <a:rPr lang="nl-NL" b="0">
                  <a:solidFill>
                    <a:schemeClr val="bg1"/>
                  </a:solidFill>
                </a:rPr>
                <a:t>Call center +31-10-8002700</a:t>
              </a:r>
            </a:p>
          </p:txBody>
        </p:sp>
      </p:grpSp>
      <p:grpSp>
        <p:nvGrpSpPr>
          <p:cNvPr id="32" name="Groep 31">
            <a:extLst>
              <a:ext uri="{FF2B5EF4-FFF2-40B4-BE49-F238E27FC236}">
                <a16:creationId xmlns:a16="http://schemas.microsoft.com/office/drawing/2014/main" id="{1A8FBB75-6AAD-4B1C-B54D-E1D936E7752B}"/>
              </a:ext>
            </a:extLst>
          </p:cNvPr>
          <p:cNvGrpSpPr/>
          <p:nvPr userDrawn="1"/>
        </p:nvGrpSpPr>
        <p:grpSpPr>
          <a:xfrm>
            <a:off x="704087" y="3900359"/>
            <a:ext cx="369065" cy="369065"/>
            <a:chOff x="1217066" y="3975143"/>
            <a:chExt cx="446568" cy="446568"/>
          </a:xfrm>
        </p:grpSpPr>
        <p:sp>
          <p:nvSpPr>
            <p:cNvPr id="27" name="Ovaal 26">
              <a:extLst>
                <a:ext uri="{FF2B5EF4-FFF2-40B4-BE49-F238E27FC236}">
                  <a16:creationId xmlns:a16="http://schemas.microsoft.com/office/drawing/2014/main" id="{D3D3FAC8-2C27-4BA0-978A-AD7807A0D6AD}"/>
                </a:ext>
              </a:extLst>
            </p:cNvPr>
            <p:cNvSpPr/>
            <p:nvPr userDrawn="1"/>
          </p:nvSpPr>
          <p:spPr>
            <a:xfrm>
              <a:off x="1217066" y="3975143"/>
              <a:ext cx="446568" cy="4465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31" name="Freeform 10">
              <a:extLst>
                <a:ext uri="{FF2B5EF4-FFF2-40B4-BE49-F238E27FC236}">
                  <a16:creationId xmlns:a16="http://schemas.microsoft.com/office/drawing/2014/main" id="{65E13A6F-29DB-443B-B3B9-9A308AEE1E0D}"/>
                </a:ext>
              </a:extLst>
            </p:cNvPr>
            <p:cNvSpPr>
              <a:spLocks noEditPoints="1"/>
            </p:cNvSpPr>
            <p:nvPr userDrawn="1"/>
          </p:nvSpPr>
          <p:spPr bwMode="auto">
            <a:xfrm>
              <a:off x="1346359" y="4060204"/>
              <a:ext cx="187983" cy="276446"/>
            </a:xfrm>
            <a:custGeom>
              <a:avLst/>
              <a:gdLst>
                <a:gd name="T0" fmla="*/ 120 w 272"/>
                <a:gd name="T1" fmla="*/ 99 h 400"/>
                <a:gd name="T2" fmla="*/ 100 w 272"/>
                <a:gd name="T3" fmla="*/ 121 h 400"/>
                <a:gd name="T4" fmla="*/ 100 w 272"/>
                <a:gd name="T5" fmla="*/ 151 h 400"/>
                <a:gd name="T6" fmla="*/ 120 w 272"/>
                <a:gd name="T7" fmla="*/ 173 h 400"/>
                <a:gd name="T8" fmla="*/ 152 w 272"/>
                <a:gd name="T9" fmla="*/ 173 h 400"/>
                <a:gd name="T10" fmla="*/ 173 w 272"/>
                <a:gd name="T11" fmla="*/ 151 h 400"/>
                <a:gd name="T12" fmla="*/ 173 w 272"/>
                <a:gd name="T13" fmla="*/ 121 h 400"/>
                <a:gd name="T14" fmla="*/ 152 w 272"/>
                <a:gd name="T15" fmla="*/ 99 h 400"/>
                <a:gd name="T16" fmla="*/ 136 w 272"/>
                <a:gd name="T17" fmla="*/ 80 h 400"/>
                <a:gd name="T18" fmla="*/ 169 w 272"/>
                <a:gd name="T19" fmla="*/ 91 h 400"/>
                <a:gd name="T20" fmla="*/ 189 w 272"/>
                <a:gd name="T21" fmla="*/ 119 h 400"/>
                <a:gd name="T22" fmla="*/ 189 w 272"/>
                <a:gd name="T23" fmla="*/ 153 h 400"/>
                <a:gd name="T24" fmla="*/ 169 w 272"/>
                <a:gd name="T25" fmla="*/ 181 h 400"/>
                <a:gd name="T26" fmla="*/ 136 w 272"/>
                <a:gd name="T27" fmla="*/ 192 h 400"/>
                <a:gd name="T28" fmla="*/ 103 w 272"/>
                <a:gd name="T29" fmla="*/ 181 h 400"/>
                <a:gd name="T30" fmla="*/ 83 w 272"/>
                <a:gd name="T31" fmla="*/ 153 h 400"/>
                <a:gd name="T32" fmla="*/ 83 w 272"/>
                <a:gd name="T33" fmla="*/ 119 h 400"/>
                <a:gd name="T34" fmla="*/ 103 w 272"/>
                <a:gd name="T35" fmla="*/ 91 h 400"/>
                <a:gd name="T36" fmla="*/ 136 w 272"/>
                <a:gd name="T37" fmla="*/ 80 h 400"/>
                <a:gd name="T38" fmla="*/ 108 w 272"/>
                <a:gd name="T39" fmla="*/ 19 h 400"/>
                <a:gd name="T40" fmla="*/ 61 w 272"/>
                <a:gd name="T41" fmla="*/ 42 h 400"/>
                <a:gd name="T42" fmla="*/ 29 w 272"/>
                <a:gd name="T43" fmla="*/ 84 h 400"/>
                <a:gd name="T44" fmla="*/ 16 w 272"/>
                <a:gd name="T45" fmla="*/ 136 h 400"/>
                <a:gd name="T46" fmla="*/ 23 w 272"/>
                <a:gd name="T47" fmla="*/ 177 h 400"/>
                <a:gd name="T48" fmla="*/ 32 w 272"/>
                <a:gd name="T49" fmla="*/ 197 h 400"/>
                <a:gd name="T50" fmla="*/ 239 w 272"/>
                <a:gd name="T51" fmla="*/ 197 h 400"/>
                <a:gd name="T52" fmla="*/ 249 w 272"/>
                <a:gd name="T53" fmla="*/ 177 h 400"/>
                <a:gd name="T54" fmla="*/ 256 w 272"/>
                <a:gd name="T55" fmla="*/ 136 h 400"/>
                <a:gd name="T56" fmla="*/ 244 w 272"/>
                <a:gd name="T57" fmla="*/ 84 h 400"/>
                <a:gd name="T58" fmla="*/ 211 w 272"/>
                <a:gd name="T59" fmla="*/ 42 h 400"/>
                <a:gd name="T60" fmla="*/ 164 w 272"/>
                <a:gd name="T61" fmla="*/ 19 h 400"/>
                <a:gd name="T62" fmla="*/ 136 w 272"/>
                <a:gd name="T63" fmla="*/ 0 h 400"/>
                <a:gd name="T64" fmla="*/ 189 w 272"/>
                <a:gd name="T65" fmla="*/ 11 h 400"/>
                <a:gd name="T66" fmla="*/ 232 w 272"/>
                <a:gd name="T67" fmla="*/ 40 h 400"/>
                <a:gd name="T68" fmla="*/ 261 w 272"/>
                <a:gd name="T69" fmla="*/ 84 h 400"/>
                <a:gd name="T70" fmla="*/ 272 w 272"/>
                <a:gd name="T71" fmla="*/ 136 h 400"/>
                <a:gd name="T72" fmla="*/ 264 w 272"/>
                <a:gd name="T73" fmla="*/ 182 h 400"/>
                <a:gd name="T74" fmla="*/ 253 w 272"/>
                <a:gd name="T75" fmla="*/ 204 h 400"/>
                <a:gd name="T76" fmla="*/ 141 w 272"/>
                <a:gd name="T77" fmla="*/ 398 h 400"/>
                <a:gd name="T78" fmla="*/ 136 w 272"/>
                <a:gd name="T79" fmla="*/ 400 h 400"/>
                <a:gd name="T80" fmla="*/ 131 w 272"/>
                <a:gd name="T81" fmla="*/ 398 h 400"/>
                <a:gd name="T82" fmla="*/ 18 w 272"/>
                <a:gd name="T83" fmla="*/ 204 h 400"/>
                <a:gd name="T84" fmla="*/ 8 w 272"/>
                <a:gd name="T85" fmla="*/ 182 h 400"/>
                <a:gd name="T86" fmla="*/ 0 w 272"/>
                <a:gd name="T87" fmla="*/ 136 h 400"/>
                <a:gd name="T88" fmla="*/ 10 w 272"/>
                <a:gd name="T89" fmla="*/ 84 h 400"/>
                <a:gd name="T90" fmla="*/ 40 w 272"/>
                <a:gd name="T91" fmla="*/ 40 h 400"/>
                <a:gd name="T92" fmla="*/ 83 w 272"/>
                <a:gd name="T93" fmla="*/ 11 h 400"/>
                <a:gd name="T94" fmla="*/ 136 w 272"/>
                <a:gd name="T9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400">
                  <a:moveTo>
                    <a:pt x="136" y="96"/>
                  </a:moveTo>
                  <a:lnTo>
                    <a:pt x="120" y="99"/>
                  </a:lnTo>
                  <a:lnTo>
                    <a:pt x="107" y="108"/>
                  </a:lnTo>
                  <a:lnTo>
                    <a:pt x="100" y="121"/>
                  </a:lnTo>
                  <a:lnTo>
                    <a:pt x="96" y="136"/>
                  </a:lnTo>
                  <a:lnTo>
                    <a:pt x="100" y="151"/>
                  </a:lnTo>
                  <a:lnTo>
                    <a:pt x="107" y="164"/>
                  </a:lnTo>
                  <a:lnTo>
                    <a:pt x="120" y="173"/>
                  </a:lnTo>
                  <a:lnTo>
                    <a:pt x="136" y="176"/>
                  </a:lnTo>
                  <a:lnTo>
                    <a:pt x="152" y="173"/>
                  </a:lnTo>
                  <a:lnTo>
                    <a:pt x="164" y="164"/>
                  </a:lnTo>
                  <a:lnTo>
                    <a:pt x="173" y="151"/>
                  </a:lnTo>
                  <a:lnTo>
                    <a:pt x="176" y="136"/>
                  </a:lnTo>
                  <a:lnTo>
                    <a:pt x="173" y="121"/>
                  </a:lnTo>
                  <a:lnTo>
                    <a:pt x="164" y="108"/>
                  </a:lnTo>
                  <a:lnTo>
                    <a:pt x="152" y="99"/>
                  </a:lnTo>
                  <a:lnTo>
                    <a:pt x="136" y="96"/>
                  </a:lnTo>
                  <a:close/>
                  <a:moveTo>
                    <a:pt x="136" y="80"/>
                  </a:moveTo>
                  <a:lnTo>
                    <a:pt x="154" y="83"/>
                  </a:lnTo>
                  <a:lnTo>
                    <a:pt x="169" y="91"/>
                  </a:lnTo>
                  <a:lnTo>
                    <a:pt x="181" y="103"/>
                  </a:lnTo>
                  <a:lnTo>
                    <a:pt x="189" y="119"/>
                  </a:lnTo>
                  <a:lnTo>
                    <a:pt x="192" y="136"/>
                  </a:lnTo>
                  <a:lnTo>
                    <a:pt x="189" y="153"/>
                  </a:lnTo>
                  <a:lnTo>
                    <a:pt x="181" y="169"/>
                  </a:lnTo>
                  <a:lnTo>
                    <a:pt x="169" y="181"/>
                  </a:lnTo>
                  <a:lnTo>
                    <a:pt x="154" y="189"/>
                  </a:lnTo>
                  <a:lnTo>
                    <a:pt x="136" y="192"/>
                  </a:lnTo>
                  <a:lnTo>
                    <a:pt x="118" y="189"/>
                  </a:lnTo>
                  <a:lnTo>
                    <a:pt x="103" y="181"/>
                  </a:lnTo>
                  <a:lnTo>
                    <a:pt x="91" y="169"/>
                  </a:lnTo>
                  <a:lnTo>
                    <a:pt x="83" y="153"/>
                  </a:lnTo>
                  <a:lnTo>
                    <a:pt x="80" y="136"/>
                  </a:lnTo>
                  <a:lnTo>
                    <a:pt x="83" y="119"/>
                  </a:lnTo>
                  <a:lnTo>
                    <a:pt x="91" y="103"/>
                  </a:lnTo>
                  <a:lnTo>
                    <a:pt x="103" y="91"/>
                  </a:lnTo>
                  <a:lnTo>
                    <a:pt x="118" y="83"/>
                  </a:lnTo>
                  <a:lnTo>
                    <a:pt x="136" y="80"/>
                  </a:lnTo>
                  <a:close/>
                  <a:moveTo>
                    <a:pt x="136" y="16"/>
                  </a:moveTo>
                  <a:lnTo>
                    <a:pt x="108" y="19"/>
                  </a:lnTo>
                  <a:lnTo>
                    <a:pt x="83" y="28"/>
                  </a:lnTo>
                  <a:lnTo>
                    <a:pt x="61" y="42"/>
                  </a:lnTo>
                  <a:lnTo>
                    <a:pt x="43" y="61"/>
                  </a:lnTo>
                  <a:lnTo>
                    <a:pt x="29" y="84"/>
                  </a:lnTo>
                  <a:lnTo>
                    <a:pt x="19" y="109"/>
                  </a:lnTo>
                  <a:lnTo>
                    <a:pt x="16" y="136"/>
                  </a:lnTo>
                  <a:lnTo>
                    <a:pt x="18" y="157"/>
                  </a:lnTo>
                  <a:lnTo>
                    <a:pt x="23" y="177"/>
                  </a:lnTo>
                  <a:lnTo>
                    <a:pt x="32" y="196"/>
                  </a:lnTo>
                  <a:lnTo>
                    <a:pt x="32" y="197"/>
                  </a:lnTo>
                  <a:lnTo>
                    <a:pt x="136" y="376"/>
                  </a:lnTo>
                  <a:lnTo>
                    <a:pt x="239" y="197"/>
                  </a:lnTo>
                  <a:lnTo>
                    <a:pt x="240" y="196"/>
                  </a:lnTo>
                  <a:lnTo>
                    <a:pt x="249" y="177"/>
                  </a:lnTo>
                  <a:lnTo>
                    <a:pt x="255" y="157"/>
                  </a:lnTo>
                  <a:lnTo>
                    <a:pt x="256" y="136"/>
                  </a:lnTo>
                  <a:lnTo>
                    <a:pt x="252" y="109"/>
                  </a:lnTo>
                  <a:lnTo>
                    <a:pt x="244" y="84"/>
                  </a:lnTo>
                  <a:lnTo>
                    <a:pt x="229" y="61"/>
                  </a:lnTo>
                  <a:lnTo>
                    <a:pt x="211" y="42"/>
                  </a:lnTo>
                  <a:lnTo>
                    <a:pt x="189" y="28"/>
                  </a:lnTo>
                  <a:lnTo>
                    <a:pt x="164" y="19"/>
                  </a:lnTo>
                  <a:lnTo>
                    <a:pt x="136" y="16"/>
                  </a:lnTo>
                  <a:close/>
                  <a:moveTo>
                    <a:pt x="136" y="0"/>
                  </a:moveTo>
                  <a:lnTo>
                    <a:pt x="163" y="3"/>
                  </a:lnTo>
                  <a:lnTo>
                    <a:pt x="189" y="11"/>
                  </a:lnTo>
                  <a:lnTo>
                    <a:pt x="212" y="24"/>
                  </a:lnTo>
                  <a:lnTo>
                    <a:pt x="232" y="40"/>
                  </a:lnTo>
                  <a:lnTo>
                    <a:pt x="249" y="60"/>
                  </a:lnTo>
                  <a:lnTo>
                    <a:pt x="261" y="84"/>
                  </a:lnTo>
                  <a:lnTo>
                    <a:pt x="269" y="109"/>
                  </a:lnTo>
                  <a:lnTo>
                    <a:pt x="272" y="136"/>
                  </a:lnTo>
                  <a:lnTo>
                    <a:pt x="270" y="159"/>
                  </a:lnTo>
                  <a:lnTo>
                    <a:pt x="264" y="182"/>
                  </a:lnTo>
                  <a:lnTo>
                    <a:pt x="255" y="204"/>
                  </a:lnTo>
                  <a:lnTo>
                    <a:pt x="253" y="204"/>
                  </a:lnTo>
                  <a:lnTo>
                    <a:pt x="143" y="396"/>
                  </a:lnTo>
                  <a:lnTo>
                    <a:pt x="141" y="398"/>
                  </a:lnTo>
                  <a:lnTo>
                    <a:pt x="139" y="400"/>
                  </a:lnTo>
                  <a:lnTo>
                    <a:pt x="136" y="400"/>
                  </a:lnTo>
                  <a:lnTo>
                    <a:pt x="133" y="400"/>
                  </a:lnTo>
                  <a:lnTo>
                    <a:pt x="131" y="398"/>
                  </a:lnTo>
                  <a:lnTo>
                    <a:pt x="129" y="396"/>
                  </a:lnTo>
                  <a:lnTo>
                    <a:pt x="18" y="204"/>
                  </a:lnTo>
                  <a:lnTo>
                    <a:pt x="18" y="204"/>
                  </a:lnTo>
                  <a:lnTo>
                    <a:pt x="8" y="182"/>
                  </a:lnTo>
                  <a:lnTo>
                    <a:pt x="3" y="159"/>
                  </a:lnTo>
                  <a:lnTo>
                    <a:pt x="0" y="136"/>
                  </a:lnTo>
                  <a:lnTo>
                    <a:pt x="3" y="109"/>
                  </a:lnTo>
                  <a:lnTo>
                    <a:pt x="10" y="84"/>
                  </a:lnTo>
                  <a:lnTo>
                    <a:pt x="23" y="60"/>
                  </a:lnTo>
                  <a:lnTo>
                    <a:pt x="40" y="40"/>
                  </a:lnTo>
                  <a:lnTo>
                    <a:pt x="60" y="24"/>
                  </a:lnTo>
                  <a:lnTo>
                    <a:pt x="83" y="11"/>
                  </a:lnTo>
                  <a:lnTo>
                    <a:pt x="108" y="3"/>
                  </a:lnTo>
                  <a:lnTo>
                    <a:pt x="1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 name="Groep 60">
            <a:extLst>
              <a:ext uri="{FF2B5EF4-FFF2-40B4-BE49-F238E27FC236}">
                <a16:creationId xmlns:a16="http://schemas.microsoft.com/office/drawing/2014/main" id="{31F633E7-1173-486E-A17F-202D372A5F37}"/>
              </a:ext>
            </a:extLst>
          </p:cNvPr>
          <p:cNvGrpSpPr/>
          <p:nvPr userDrawn="1"/>
        </p:nvGrpSpPr>
        <p:grpSpPr>
          <a:xfrm>
            <a:off x="704087" y="4646673"/>
            <a:ext cx="369065" cy="369065"/>
            <a:chOff x="704087" y="4646673"/>
            <a:chExt cx="369065" cy="369065"/>
          </a:xfrm>
        </p:grpSpPr>
        <p:sp>
          <p:nvSpPr>
            <p:cNvPr id="35" name="Ovaal 34">
              <a:extLst>
                <a:ext uri="{FF2B5EF4-FFF2-40B4-BE49-F238E27FC236}">
                  <a16:creationId xmlns:a16="http://schemas.microsoft.com/office/drawing/2014/main" id="{FA34AD74-DD8A-4DF9-A83F-A0DA83BD94C1}"/>
                </a:ext>
              </a:extLst>
            </p:cNvPr>
            <p:cNvSpPr/>
            <p:nvPr userDrawn="1"/>
          </p:nvSpPr>
          <p:spPr>
            <a:xfrm>
              <a:off x="704087" y="464667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33" name="Groep 32">
              <a:extLst>
                <a:ext uri="{FF2B5EF4-FFF2-40B4-BE49-F238E27FC236}">
                  <a16:creationId xmlns:a16="http://schemas.microsoft.com/office/drawing/2014/main" id="{BA7C561A-03DF-4524-B55C-F4CB58649DF9}"/>
                </a:ext>
              </a:extLst>
            </p:cNvPr>
            <p:cNvGrpSpPr/>
            <p:nvPr userDrawn="1"/>
          </p:nvGrpSpPr>
          <p:grpSpPr>
            <a:xfrm>
              <a:off x="794306" y="4718864"/>
              <a:ext cx="184105" cy="210406"/>
              <a:chOff x="3155951" y="1123951"/>
              <a:chExt cx="333375" cy="381000"/>
            </a:xfrm>
          </p:grpSpPr>
          <p:sp>
            <p:nvSpPr>
              <p:cNvPr id="44" name="Freeform 96">
                <a:extLst>
                  <a:ext uri="{FF2B5EF4-FFF2-40B4-BE49-F238E27FC236}">
                    <a16:creationId xmlns:a16="http://schemas.microsoft.com/office/drawing/2014/main" id="{8516A3B9-511A-4ED4-87EF-C6176052F8CB}"/>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2E25C15A-38F0-4A44-8714-6C7F7ABCF511}"/>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C4AAE4F-18E0-431B-B7C2-7C40D6DF1BA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EA921638-8665-4C7E-9EC3-2B09F62FD8B3}"/>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3" name="Groep 62">
            <a:extLst>
              <a:ext uri="{FF2B5EF4-FFF2-40B4-BE49-F238E27FC236}">
                <a16:creationId xmlns:a16="http://schemas.microsoft.com/office/drawing/2014/main" id="{6AD74D5B-C52E-4BB0-AAF7-D10F1A112DAD}"/>
              </a:ext>
            </a:extLst>
          </p:cNvPr>
          <p:cNvGrpSpPr/>
          <p:nvPr userDrawn="1"/>
        </p:nvGrpSpPr>
        <p:grpSpPr>
          <a:xfrm>
            <a:off x="704087" y="5581247"/>
            <a:ext cx="369065" cy="369065"/>
            <a:chOff x="704087" y="5581247"/>
            <a:chExt cx="369065" cy="369065"/>
          </a:xfrm>
        </p:grpSpPr>
        <p:sp>
          <p:nvSpPr>
            <p:cNvPr id="41" name="Ovaal 40">
              <a:extLst>
                <a:ext uri="{FF2B5EF4-FFF2-40B4-BE49-F238E27FC236}">
                  <a16:creationId xmlns:a16="http://schemas.microsoft.com/office/drawing/2014/main" id="{15DA52D7-A26B-4BA6-910D-B058AE462665}"/>
                </a:ext>
              </a:extLst>
            </p:cNvPr>
            <p:cNvSpPr/>
            <p:nvPr userDrawn="1"/>
          </p:nvSpPr>
          <p:spPr>
            <a:xfrm>
              <a:off x="704087" y="5581247"/>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49" name="Groep 48">
              <a:extLst>
                <a:ext uri="{FF2B5EF4-FFF2-40B4-BE49-F238E27FC236}">
                  <a16:creationId xmlns:a16="http://schemas.microsoft.com/office/drawing/2014/main" id="{7C8C2B9A-82E9-42F4-BE26-5112784F00D1}"/>
                </a:ext>
              </a:extLst>
            </p:cNvPr>
            <p:cNvGrpSpPr/>
            <p:nvPr userDrawn="1"/>
          </p:nvGrpSpPr>
          <p:grpSpPr>
            <a:xfrm>
              <a:off x="794306" y="5660576"/>
              <a:ext cx="184105" cy="210406"/>
              <a:chOff x="3155951" y="1123951"/>
              <a:chExt cx="333375" cy="381000"/>
            </a:xfrm>
          </p:grpSpPr>
          <p:sp>
            <p:nvSpPr>
              <p:cNvPr id="50" name="Freeform 96">
                <a:extLst>
                  <a:ext uri="{FF2B5EF4-FFF2-40B4-BE49-F238E27FC236}">
                    <a16:creationId xmlns:a16="http://schemas.microsoft.com/office/drawing/2014/main" id="{83103032-8245-4504-8D8E-BF78BBDEB401}"/>
                  </a:ext>
                </a:extLst>
              </p:cNvPr>
              <p:cNvSpPr>
                <a:spLocks/>
              </p:cNvSpPr>
              <p:nvPr userDrawn="1"/>
            </p:nvSpPr>
            <p:spPr bwMode="auto">
              <a:xfrm>
                <a:off x="3246438" y="1254126"/>
                <a:ext cx="120650" cy="146050"/>
              </a:xfrm>
              <a:custGeom>
                <a:avLst/>
                <a:gdLst>
                  <a:gd name="T0" fmla="*/ 8 w 76"/>
                  <a:gd name="T1" fmla="*/ 0 h 92"/>
                  <a:gd name="T2" fmla="*/ 1 w 76"/>
                  <a:gd name="T3" fmla="*/ 9 h 92"/>
                  <a:gd name="T4" fmla="*/ 0 w 76"/>
                  <a:gd name="T5" fmla="*/ 21 h 92"/>
                  <a:gd name="T6" fmla="*/ 1 w 76"/>
                  <a:gd name="T7" fmla="*/ 34 h 92"/>
                  <a:gd name="T8" fmla="*/ 8 w 76"/>
                  <a:gd name="T9" fmla="*/ 49 h 92"/>
                  <a:gd name="T10" fmla="*/ 17 w 76"/>
                  <a:gd name="T11" fmla="*/ 63 h 92"/>
                  <a:gd name="T12" fmla="*/ 29 w 76"/>
                  <a:gd name="T13" fmla="*/ 76 h 92"/>
                  <a:gd name="T14" fmla="*/ 41 w 76"/>
                  <a:gd name="T15" fmla="*/ 85 h 92"/>
                  <a:gd name="T16" fmla="*/ 54 w 76"/>
                  <a:gd name="T17" fmla="*/ 90 h 92"/>
                  <a:gd name="T18" fmla="*/ 66 w 76"/>
                  <a:gd name="T19" fmla="*/ 92 h 92"/>
                  <a:gd name="T20" fmla="*/ 76 w 76"/>
                  <a:gd name="T21" fmla="*/ 8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2">
                    <a:moveTo>
                      <a:pt x="8" y="0"/>
                    </a:moveTo>
                    <a:lnTo>
                      <a:pt x="1" y="9"/>
                    </a:lnTo>
                    <a:lnTo>
                      <a:pt x="0" y="21"/>
                    </a:lnTo>
                    <a:lnTo>
                      <a:pt x="1" y="34"/>
                    </a:lnTo>
                    <a:lnTo>
                      <a:pt x="8" y="49"/>
                    </a:lnTo>
                    <a:lnTo>
                      <a:pt x="17" y="63"/>
                    </a:lnTo>
                    <a:lnTo>
                      <a:pt x="29" y="76"/>
                    </a:lnTo>
                    <a:lnTo>
                      <a:pt x="41" y="85"/>
                    </a:lnTo>
                    <a:lnTo>
                      <a:pt x="54" y="90"/>
                    </a:lnTo>
                    <a:lnTo>
                      <a:pt x="66" y="92"/>
                    </a:lnTo>
                    <a:lnTo>
                      <a:pt x="76" y="89"/>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97">
                <a:extLst>
                  <a:ext uri="{FF2B5EF4-FFF2-40B4-BE49-F238E27FC236}">
                    <a16:creationId xmlns:a16="http://schemas.microsoft.com/office/drawing/2014/main" id="{7ACDB544-E657-4A67-B535-2ED1F98ED267}"/>
                  </a:ext>
                </a:extLst>
              </p:cNvPr>
              <p:cNvSpPr>
                <a:spLocks/>
              </p:cNvSpPr>
              <p:nvPr userDrawn="1"/>
            </p:nvSpPr>
            <p:spPr bwMode="auto">
              <a:xfrm>
                <a:off x="3155951" y="1166813"/>
                <a:ext cx="277813" cy="338138"/>
              </a:xfrm>
              <a:custGeom>
                <a:avLst/>
                <a:gdLst>
                  <a:gd name="T0" fmla="*/ 175 w 175"/>
                  <a:gd name="T1" fmla="*/ 198 h 213"/>
                  <a:gd name="T2" fmla="*/ 175 w 175"/>
                  <a:gd name="T3" fmla="*/ 199 h 213"/>
                  <a:gd name="T4" fmla="*/ 174 w 175"/>
                  <a:gd name="T5" fmla="*/ 199 h 213"/>
                  <a:gd name="T6" fmla="*/ 173 w 175"/>
                  <a:gd name="T7" fmla="*/ 200 h 213"/>
                  <a:gd name="T8" fmla="*/ 171 w 175"/>
                  <a:gd name="T9" fmla="*/ 202 h 213"/>
                  <a:gd name="T10" fmla="*/ 167 w 175"/>
                  <a:gd name="T11" fmla="*/ 204 h 213"/>
                  <a:gd name="T12" fmla="*/ 164 w 175"/>
                  <a:gd name="T13" fmla="*/ 206 h 213"/>
                  <a:gd name="T14" fmla="*/ 160 w 175"/>
                  <a:gd name="T15" fmla="*/ 209 h 213"/>
                  <a:gd name="T16" fmla="*/ 151 w 175"/>
                  <a:gd name="T17" fmla="*/ 213 h 213"/>
                  <a:gd name="T18" fmla="*/ 140 w 175"/>
                  <a:gd name="T19" fmla="*/ 213 h 213"/>
                  <a:gd name="T20" fmla="*/ 127 w 175"/>
                  <a:gd name="T21" fmla="*/ 209 h 213"/>
                  <a:gd name="T22" fmla="*/ 112 w 175"/>
                  <a:gd name="T23" fmla="*/ 201 h 213"/>
                  <a:gd name="T24" fmla="*/ 96 w 175"/>
                  <a:gd name="T25" fmla="*/ 190 h 213"/>
                  <a:gd name="T26" fmla="*/ 80 w 175"/>
                  <a:gd name="T27" fmla="*/ 176 h 213"/>
                  <a:gd name="T28" fmla="*/ 63 w 175"/>
                  <a:gd name="T29" fmla="*/ 159 h 213"/>
                  <a:gd name="T30" fmla="*/ 46 w 175"/>
                  <a:gd name="T31" fmla="*/ 139 h 213"/>
                  <a:gd name="T32" fmla="*/ 31 w 175"/>
                  <a:gd name="T33" fmla="*/ 118 h 213"/>
                  <a:gd name="T34" fmla="*/ 19 w 175"/>
                  <a:gd name="T35" fmla="*/ 98 h 213"/>
                  <a:gd name="T36" fmla="*/ 10 w 175"/>
                  <a:gd name="T37" fmla="*/ 78 h 213"/>
                  <a:gd name="T38" fmla="*/ 4 w 175"/>
                  <a:gd name="T39" fmla="*/ 60 h 213"/>
                  <a:gd name="T40" fmla="*/ 0 w 175"/>
                  <a:gd name="T41" fmla="*/ 44 h 213"/>
                  <a:gd name="T42" fmla="*/ 0 w 175"/>
                  <a:gd name="T43" fmla="*/ 30 h 213"/>
                  <a:gd name="T44" fmla="*/ 3 w 175"/>
                  <a:gd name="T45" fmla="*/ 18 h 213"/>
                  <a:gd name="T46" fmla="*/ 8 w 175"/>
                  <a:gd name="T47" fmla="*/ 11 h 213"/>
                  <a:gd name="T48" fmla="*/ 12 w 175"/>
                  <a:gd name="T49" fmla="*/ 7 h 213"/>
                  <a:gd name="T50" fmla="*/ 16 w 175"/>
                  <a:gd name="T51" fmla="*/ 5 h 213"/>
                  <a:gd name="T52" fmla="*/ 18 w 175"/>
                  <a:gd name="T53" fmla="*/ 3 h 213"/>
                  <a:gd name="T54" fmla="*/ 20 w 175"/>
                  <a:gd name="T55" fmla="*/ 1 h 213"/>
                  <a:gd name="T56" fmla="*/ 21 w 175"/>
                  <a:gd name="T57" fmla="*/ 1 h 213"/>
                  <a:gd name="T58" fmla="*/ 22 w 175"/>
                  <a:gd name="T59" fmla="*/ 0 h 213"/>
                  <a:gd name="T60" fmla="*/ 23 w 175"/>
                  <a:gd name="T6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213">
                    <a:moveTo>
                      <a:pt x="175" y="198"/>
                    </a:moveTo>
                    <a:lnTo>
                      <a:pt x="175" y="199"/>
                    </a:lnTo>
                    <a:lnTo>
                      <a:pt x="174" y="199"/>
                    </a:lnTo>
                    <a:lnTo>
                      <a:pt x="173" y="200"/>
                    </a:lnTo>
                    <a:lnTo>
                      <a:pt x="171" y="202"/>
                    </a:lnTo>
                    <a:lnTo>
                      <a:pt x="167" y="204"/>
                    </a:lnTo>
                    <a:lnTo>
                      <a:pt x="164" y="206"/>
                    </a:lnTo>
                    <a:lnTo>
                      <a:pt x="160" y="209"/>
                    </a:lnTo>
                    <a:lnTo>
                      <a:pt x="151" y="213"/>
                    </a:lnTo>
                    <a:lnTo>
                      <a:pt x="140" y="213"/>
                    </a:lnTo>
                    <a:lnTo>
                      <a:pt x="127" y="209"/>
                    </a:lnTo>
                    <a:lnTo>
                      <a:pt x="112" y="201"/>
                    </a:lnTo>
                    <a:lnTo>
                      <a:pt x="96" y="190"/>
                    </a:lnTo>
                    <a:lnTo>
                      <a:pt x="80" y="176"/>
                    </a:lnTo>
                    <a:lnTo>
                      <a:pt x="63" y="159"/>
                    </a:lnTo>
                    <a:lnTo>
                      <a:pt x="46" y="139"/>
                    </a:lnTo>
                    <a:lnTo>
                      <a:pt x="31" y="118"/>
                    </a:lnTo>
                    <a:lnTo>
                      <a:pt x="19" y="98"/>
                    </a:lnTo>
                    <a:lnTo>
                      <a:pt x="10" y="78"/>
                    </a:lnTo>
                    <a:lnTo>
                      <a:pt x="4" y="60"/>
                    </a:lnTo>
                    <a:lnTo>
                      <a:pt x="0" y="44"/>
                    </a:lnTo>
                    <a:lnTo>
                      <a:pt x="0" y="30"/>
                    </a:lnTo>
                    <a:lnTo>
                      <a:pt x="3" y="18"/>
                    </a:lnTo>
                    <a:lnTo>
                      <a:pt x="8" y="11"/>
                    </a:lnTo>
                    <a:lnTo>
                      <a:pt x="12" y="7"/>
                    </a:lnTo>
                    <a:lnTo>
                      <a:pt x="16" y="5"/>
                    </a:lnTo>
                    <a:lnTo>
                      <a:pt x="18" y="3"/>
                    </a:lnTo>
                    <a:lnTo>
                      <a:pt x="20" y="1"/>
                    </a:lnTo>
                    <a:lnTo>
                      <a:pt x="21" y="1"/>
                    </a:lnTo>
                    <a:lnTo>
                      <a:pt x="22" y="0"/>
                    </a:lnTo>
                    <a:lnTo>
                      <a:pt x="23" y="0"/>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98">
                <a:extLst>
                  <a:ext uri="{FF2B5EF4-FFF2-40B4-BE49-F238E27FC236}">
                    <a16:creationId xmlns:a16="http://schemas.microsoft.com/office/drawing/2014/main" id="{52E0016D-CD77-4971-9C38-D585A99C52EF}"/>
                  </a:ext>
                </a:extLst>
              </p:cNvPr>
              <p:cNvSpPr>
                <a:spLocks/>
              </p:cNvSpPr>
              <p:nvPr userDrawn="1"/>
            </p:nvSpPr>
            <p:spPr bwMode="auto">
              <a:xfrm>
                <a:off x="3375026" y="1346201"/>
                <a:ext cx="114300" cy="127000"/>
              </a:xfrm>
              <a:custGeom>
                <a:avLst/>
                <a:gdLst>
                  <a:gd name="T0" fmla="*/ 41 w 72"/>
                  <a:gd name="T1" fmla="*/ 77 h 80"/>
                  <a:gd name="T2" fmla="*/ 1 w 72"/>
                  <a:gd name="T3" fmla="*/ 25 h 80"/>
                  <a:gd name="T4" fmla="*/ 0 w 72"/>
                  <a:gd name="T5" fmla="*/ 22 h 80"/>
                  <a:gd name="T6" fmla="*/ 0 w 72"/>
                  <a:gd name="T7" fmla="*/ 20 h 80"/>
                  <a:gd name="T8" fmla="*/ 0 w 72"/>
                  <a:gd name="T9" fmla="*/ 17 h 80"/>
                  <a:gd name="T10" fmla="*/ 2 w 72"/>
                  <a:gd name="T11" fmla="*/ 15 h 80"/>
                  <a:gd name="T12" fmla="*/ 20 w 72"/>
                  <a:gd name="T13" fmla="*/ 1 h 80"/>
                  <a:gd name="T14" fmla="*/ 22 w 72"/>
                  <a:gd name="T15" fmla="*/ 0 h 80"/>
                  <a:gd name="T16" fmla="*/ 25 w 72"/>
                  <a:gd name="T17" fmla="*/ 0 h 80"/>
                  <a:gd name="T18" fmla="*/ 28 w 72"/>
                  <a:gd name="T19" fmla="*/ 1 h 80"/>
                  <a:gd name="T20" fmla="*/ 30 w 72"/>
                  <a:gd name="T21" fmla="*/ 3 h 80"/>
                  <a:gd name="T22" fmla="*/ 70 w 72"/>
                  <a:gd name="T23" fmla="*/ 55 h 80"/>
                  <a:gd name="T24" fmla="*/ 71 w 72"/>
                  <a:gd name="T25" fmla="*/ 58 h 80"/>
                  <a:gd name="T26" fmla="*/ 72 w 72"/>
                  <a:gd name="T27" fmla="*/ 60 h 80"/>
                  <a:gd name="T28" fmla="*/ 71 w 72"/>
                  <a:gd name="T29" fmla="*/ 63 h 80"/>
                  <a:gd name="T30" fmla="*/ 69 w 72"/>
                  <a:gd name="T31" fmla="*/ 65 h 80"/>
                  <a:gd name="T32" fmla="*/ 51 w 72"/>
                  <a:gd name="T33" fmla="*/ 79 h 80"/>
                  <a:gd name="T34" fmla="*/ 49 w 72"/>
                  <a:gd name="T35" fmla="*/ 80 h 80"/>
                  <a:gd name="T36" fmla="*/ 46 w 72"/>
                  <a:gd name="T37" fmla="*/ 80 h 80"/>
                  <a:gd name="T38" fmla="*/ 44 w 72"/>
                  <a:gd name="T39" fmla="*/ 79 h 80"/>
                  <a:gd name="T40" fmla="*/ 41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1" y="77"/>
                    </a:moveTo>
                    <a:lnTo>
                      <a:pt x="1" y="25"/>
                    </a:lnTo>
                    <a:lnTo>
                      <a:pt x="0" y="22"/>
                    </a:lnTo>
                    <a:lnTo>
                      <a:pt x="0" y="20"/>
                    </a:lnTo>
                    <a:lnTo>
                      <a:pt x="0" y="17"/>
                    </a:lnTo>
                    <a:lnTo>
                      <a:pt x="2" y="15"/>
                    </a:lnTo>
                    <a:lnTo>
                      <a:pt x="20" y="1"/>
                    </a:lnTo>
                    <a:lnTo>
                      <a:pt x="22" y="0"/>
                    </a:lnTo>
                    <a:lnTo>
                      <a:pt x="25" y="0"/>
                    </a:lnTo>
                    <a:lnTo>
                      <a:pt x="28" y="1"/>
                    </a:lnTo>
                    <a:lnTo>
                      <a:pt x="30" y="3"/>
                    </a:lnTo>
                    <a:lnTo>
                      <a:pt x="70" y="55"/>
                    </a:lnTo>
                    <a:lnTo>
                      <a:pt x="71" y="58"/>
                    </a:lnTo>
                    <a:lnTo>
                      <a:pt x="72" y="60"/>
                    </a:lnTo>
                    <a:lnTo>
                      <a:pt x="71" y="63"/>
                    </a:lnTo>
                    <a:lnTo>
                      <a:pt x="69" y="65"/>
                    </a:lnTo>
                    <a:lnTo>
                      <a:pt x="51" y="79"/>
                    </a:lnTo>
                    <a:lnTo>
                      <a:pt x="49" y="80"/>
                    </a:lnTo>
                    <a:lnTo>
                      <a:pt x="46" y="80"/>
                    </a:lnTo>
                    <a:lnTo>
                      <a:pt x="44" y="79"/>
                    </a:lnTo>
                    <a:lnTo>
                      <a:pt x="41"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9">
                <a:extLst>
                  <a:ext uri="{FF2B5EF4-FFF2-40B4-BE49-F238E27FC236}">
                    <a16:creationId xmlns:a16="http://schemas.microsoft.com/office/drawing/2014/main" id="{C246F990-FF71-4331-AE24-DAACBE3321C2}"/>
                  </a:ext>
                </a:extLst>
              </p:cNvPr>
              <p:cNvSpPr>
                <a:spLocks/>
              </p:cNvSpPr>
              <p:nvPr userDrawn="1"/>
            </p:nvSpPr>
            <p:spPr bwMode="auto">
              <a:xfrm>
                <a:off x="3203576" y="1123951"/>
                <a:ext cx="114300" cy="127000"/>
              </a:xfrm>
              <a:custGeom>
                <a:avLst/>
                <a:gdLst>
                  <a:gd name="T0" fmla="*/ 42 w 72"/>
                  <a:gd name="T1" fmla="*/ 77 h 80"/>
                  <a:gd name="T2" fmla="*/ 1 w 72"/>
                  <a:gd name="T3" fmla="*/ 25 h 80"/>
                  <a:gd name="T4" fmla="*/ 0 w 72"/>
                  <a:gd name="T5" fmla="*/ 22 h 80"/>
                  <a:gd name="T6" fmla="*/ 0 w 72"/>
                  <a:gd name="T7" fmla="*/ 20 h 80"/>
                  <a:gd name="T8" fmla="*/ 1 w 72"/>
                  <a:gd name="T9" fmla="*/ 17 h 80"/>
                  <a:gd name="T10" fmla="*/ 3 w 72"/>
                  <a:gd name="T11" fmla="*/ 15 h 80"/>
                  <a:gd name="T12" fmla="*/ 21 w 72"/>
                  <a:gd name="T13" fmla="*/ 1 h 80"/>
                  <a:gd name="T14" fmla="*/ 23 w 72"/>
                  <a:gd name="T15" fmla="*/ 0 h 80"/>
                  <a:gd name="T16" fmla="*/ 26 w 72"/>
                  <a:gd name="T17" fmla="*/ 0 h 80"/>
                  <a:gd name="T18" fmla="*/ 28 w 72"/>
                  <a:gd name="T19" fmla="*/ 1 h 80"/>
                  <a:gd name="T20" fmla="*/ 31 w 72"/>
                  <a:gd name="T21" fmla="*/ 3 h 80"/>
                  <a:gd name="T22" fmla="*/ 71 w 72"/>
                  <a:gd name="T23" fmla="*/ 54 h 80"/>
                  <a:gd name="T24" fmla="*/ 72 w 72"/>
                  <a:gd name="T25" fmla="*/ 57 h 80"/>
                  <a:gd name="T26" fmla="*/ 72 w 72"/>
                  <a:gd name="T27" fmla="*/ 59 h 80"/>
                  <a:gd name="T28" fmla="*/ 71 w 72"/>
                  <a:gd name="T29" fmla="*/ 62 h 80"/>
                  <a:gd name="T30" fmla="*/ 69 w 72"/>
                  <a:gd name="T31" fmla="*/ 65 h 80"/>
                  <a:gd name="T32" fmla="*/ 51 w 72"/>
                  <a:gd name="T33" fmla="*/ 79 h 80"/>
                  <a:gd name="T34" fmla="*/ 49 w 72"/>
                  <a:gd name="T35" fmla="*/ 80 h 80"/>
                  <a:gd name="T36" fmla="*/ 46 w 72"/>
                  <a:gd name="T37" fmla="*/ 80 h 80"/>
                  <a:gd name="T38" fmla="*/ 44 w 72"/>
                  <a:gd name="T39" fmla="*/ 79 h 80"/>
                  <a:gd name="T40" fmla="*/ 42 w 72"/>
                  <a:gd name="T41"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80">
                    <a:moveTo>
                      <a:pt x="42" y="77"/>
                    </a:moveTo>
                    <a:lnTo>
                      <a:pt x="1" y="25"/>
                    </a:lnTo>
                    <a:lnTo>
                      <a:pt x="0" y="22"/>
                    </a:lnTo>
                    <a:lnTo>
                      <a:pt x="0" y="20"/>
                    </a:lnTo>
                    <a:lnTo>
                      <a:pt x="1" y="17"/>
                    </a:lnTo>
                    <a:lnTo>
                      <a:pt x="3" y="15"/>
                    </a:lnTo>
                    <a:lnTo>
                      <a:pt x="21" y="1"/>
                    </a:lnTo>
                    <a:lnTo>
                      <a:pt x="23" y="0"/>
                    </a:lnTo>
                    <a:lnTo>
                      <a:pt x="26" y="0"/>
                    </a:lnTo>
                    <a:lnTo>
                      <a:pt x="28" y="1"/>
                    </a:lnTo>
                    <a:lnTo>
                      <a:pt x="31" y="3"/>
                    </a:lnTo>
                    <a:lnTo>
                      <a:pt x="71" y="54"/>
                    </a:lnTo>
                    <a:lnTo>
                      <a:pt x="72" y="57"/>
                    </a:lnTo>
                    <a:lnTo>
                      <a:pt x="72" y="59"/>
                    </a:lnTo>
                    <a:lnTo>
                      <a:pt x="71" y="62"/>
                    </a:lnTo>
                    <a:lnTo>
                      <a:pt x="69" y="65"/>
                    </a:lnTo>
                    <a:lnTo>
                      <a:pt x="51" y="79"/>
                    </a:lnTo>
                    <a:lnTo>
                      <a:pt x="49" y="80"/>
                    </a:lnTo>
                    <a:lnTo>
                      <a:pt x="46" y="80"/>
                    </a:lnTo>
                    <a:lnTo>
                      <a:pt x="44" y="79"/>
                    </a:lnTo>
                    <a:lnTo>
                      <a:pt x="42" y="77"/>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ep 61">
            <a:extLst>
              <a:ext uri="{FF2B5EF4-FFF2-40B4-BE49-F238E27FC236}">
                <a16:creationId xmlns:a16="http://schemas.microsoft.com/office/drawing/2014/main" id="{4A0FCFFE-0364-4289-AAAC-6649622964CC}"/>
              </a:ext>
            </a:extLst>
          </p:cNvPr>
          <p:cNvGrpSpPr/>
          <p:nvPr userDrawn="1"/>
        </p:nvGrpSpPr>
        <p:grpSpPr>
          <a:xfrm>
            <a:off x="704087" y="5109613"/>
            <a:ext cx="369065" cy="369065"/>
            <a:chOff x="704087" y="5109613"/>
            <a:chExt cx="369065" cy="369065"/>
          </a:xfrm>
        </p:grpSpPr>
        <p:sp>
          <p:nvSpPr>
            <p:cNvPr id="38" name="Ovaal 37">
              <a:extLst>
                <a:ext uri="{FF2B5EF4-FFF2-40B4-BE49-F238E27FC236}">
                  <a16:creationId xmlns:a16="http://schemas.microsoft.com/office/drawing/2014/main" id="{48D943F0-3998-475C-BDB3-0997424B9ABC}"/>
                </a:ext>
              </a:extLst>
            </p:cNvPr>
            <p:cNvSpPr/>
            <p:nvPr userDrawn="1"/>
          </p:nvSpPr>
          <p:spPr>
            <a:xfrm>
              <a:off x="704087" y="5109613"/>
              <a:ext cx="369065" cy="3690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grpSp>
          <p:nvGrpSpPr>
            <p:cNvPr id="54" name="Groep 53">
              <a:extLst>
                <a:ext uri="{FF2B5EF4-FFF2-40B4-BE49-F238E27FC236}">
                  <a16:creationId xmlns:a16="http://schemas.microsoft.com/office/drawing/2014/main" id="{9ABA1135-F92A-409D-8F98-FB55246A4A1A}"/>
                </a:ext>
              </a:extLst>
            </p:cNvPr>
            <p:cNvGrpSpPr/>
            <p:nvPr userDrawn="1"/>
          </p:nvGrpSpPr>
          <p:grpSpPr>
            <a:xfrm>
              <a:off x="775964" y="5215913"/>
              <a:ext cx="225310" cy="156465"/>
              <a:chOff x="4942384" y="1574801"/>
              <a:chExt cx="342900" cy="238125"/>
            </a:xfrm>
            <a:solidFill>
              <a:schemeClr val="bg1"/>
            </a:solidFill>
          </p:grpSpPr>
          <p:sp>
            <p:nvSpPr>
              <p:cNvPr id="55" name="Freeform 292">
                <a:extLst>
                  <a:ext uri="{FF2B5EF4-FFF2-40B4-BE49-F238E27FC236}">
                    <a16:creationId xmlns:a16="http://schemas.microsoft.com/office/drawing/2014/main" id="{12A87023-A8C9-4548-B432-1352AD0F7F62}"/>
                  </a:ext>
                </a:extLst>
              </p:cNvPr>
              <p:cNvSpPr>
                <a:spLocks noEditPoints="1"/>
              </p:cNvSpPr>
              <p:nvPr/>
            </p:nvSpPr>
            <p:spPr bwMode="auto">
              <a:xfrm>
                <a:off x="4942384" y="1574801"/>
                <a:ext cx="342900" cy="238125"/>
              </a:xfrm>
              <a:custGeom>
                <a:avLst/>
                <a:gdLst>
                  <a:gd name="T0" fmla="*/ 10 w 216"/>
                  <a:gd name="T1" fmla="*/ 17 h 150"/>
                  <a:gd name="T2" fmla="*/ 10 w 216"/>
                  <a:gd name="T3" fmla="*/ 140 h 150"/>
                  <a:gd name="T4" fmla="*/ 206 w 216"/>
                  <a:gd name="T5" fmla="*/ 140 h 150"/>
                  <a:gd name="T6" fmla="*/ 206 w 216"/>
                  <a:gd name="T7" fmla="*/ 17 h 150"/>
                  <a:gd name="T8" fmla="*/ 111 w 216"/>
                  <a:gd name="T9" fmla="*/ 80 h 150"/>
                  <a:gd name="T10" fmla="*/ 110 w 216"/>
                  <a:gd name="T11" fmla="*/ 80 h 150"/>
                  <a:gd name="T12" fmla="*/ 109 w 216"/>
                  <a:gd name="T13" fmla="*/ 81 h 150"/>
                  <a:gd name="T14" fmla="*/ 106 w 216"/>
                  <a:gd name="T15" fmla="*/ 80 h 150"/>
                  <a:gd name="T16" fmla="*/ 105 w 216"/>
                  <a:gd name="T17" fmla="*/ 80 h 150"/>
                  <a:gd name="T18" fmla="*/ 10 w 216"/>
                  <a:gd name="T19" fmla="*/ 17 h 150"/>
                  <a:gd name="T20" fmla="*/ 21 w 216"/>
                  <a:gd name="T21" fmla="*/ 10 h 150"/>
                  <a:gd name="T22" fmla="*/ 109 w 216"/>
                  <a:gd name="T23" fmla="*/ 69 h 150"/>
                  <a:gd name="T24" fmla="*/ 195 w 216"/>
                  <a:gd name="T25" fmla="*/ 10 h 150"/>
                  <a:gd name="T26" fmla="*/ 21 w 216"/>
                  <a:gd name="T27" fmla="*/ 10 h 150"/>
                  <a:gd name="T28" fmla="*/ 10 w 216"/>
                  <a:gd name="T29" fmla="*/ 0 h 150"/>
                  <a:gd name="T30" fmla="*/ 206 w 216"/>
                  <a:gd name="T31" fmla="*/ 0 h 150"/>
                  <a:gd name="T32" fmla="*/ 209 w 216"/>
                  <a:gd name="T33" fmla="*/ 0 h 150"/>
                  <a:gd name="T34" fmla="*/ 213 w 216"/>
                  <a:gd name="T35" fmla="*/ 2 h 150"/>
                  <a:gd name="T36" fmla="*/ 215 w 216"/>
                  <a:gd name="T37" fmla="*/ 6 h 150"/>
                  <a:gd name="T38" fmla="*/ 216 w 216"/>
                  <a:gd name="T39" fmla="*/ 10 h 150"/>
                  <a:gd name="T40" fmla="*/ 216 w 216"/>
                  <a:gd name="T41" fmla="*/ 140 h 150"/>
                  <a:gd name="T42" fmla="*/ 215 w 216"/>
                  <a:gd name="T43" fmla="*/ 144 h 150"/>
                  <a:gd name="T44" fmla="*/ 213 w 216"/>
                  <a:gd name="T45" fmla="*/ 148 h 150"/>
                  <a:gd name="T46" fmla="*/ 209 w 216"/>
                  <a:gd name="T47" fmla="*/ 150 h 150"/>
                  <a:gd name="T48" fmla="*/ 206 w 216"/>
                  <a:gd name="T49" fmla="*/ 150 h 150"/>
                  <a:gd name="T50" fmla="*/ 10 w 216"/>
                  <a:gd name="T51" fmla="*/ 150 h 150"/>
                  <a:gd name="T52" fmla="*/ 7 w 216"/>
                  <a:gd name="T53" fmla="*/ 150 h 150"/>
                  <a:gd name="T54" fmla="*/ 3 w 216"/>
                  <a:gd name="T55" fmla="*/ 148 h 150"/>
                  <a:gd name="T56" fmla="*/ 1 w 216"/>
                  <a:gd name="T57" fmla="*/ 144 h 150"/>
                  <a:gd name="T58" fmla="*/ 0 w 216"/>
                  <a:gd name="T59" fmla="*/ 140 h 150"/>
                  <a:gd name="T60" fmla="*/ 0 w 216"/>
                  <a:gd name="T61" fmla="*/ 10 h 150"/>
                  <a:gd name="T62" fmla="*/ 1 w 216"/>
                  <a:gd name="T63" fmla="*/ 6 h 150"/>
                  <a:gd name="T64" fmla="*/ 3 w 216"/>
                  <a:gd name="T65" fmla="*/ 2 h 150"/>
                  <a:gd name="T66" fmla="*/ 7 w 216"/>
                  <a:gd name="T67" fmla="*/ 0 h 150"/>
                  <a:gd name="T68" fmla="*/ 10 w 216"/>
                  <a:gd name="T6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150">
                    <a:moveTo>
                      <a:pt x="10" y="17"/>
                    </a:moveTo>
                    <a:lnTo>
                      <a:pt x="10" y="140"/>
                    </a:lnTo>
                    <a:lnTo>
                      <a:pt x="206" y="140"/>
                    </a:lnTo>
                    <a:lnTo>
                      <a:pt x="206" y="17"/>
                    </a:lnTo>
                    <a:lnTo>
                      <a:pt x="111" y="80"/>
                    </a:lnTo>
                    <a:lnTo>
                      <a:pt x="110" y="80"/>
                    </a:lnTo>
                    <a:lnTo>
                      <a:pt x="109" y="81"/>
                    </a:lnTo>
                    <a:lnTo>
                      <a:pt x="106" y="80"/>
                    </a:lnTo>
                    <a:lnTo>
                      <a:pt x="105" y="80"/>
                    </a:lnTo>
                    <a:lnTo>
                      <a:pt x="10" y="17"/>
                    </a:lnTo>
                    <a:close/>
                    <a:moveTo>
                      <a:pt x="21" y="10"/>
                    </a:moveTo>
                    <a:lnTo>
                      <a:pt x="109" y="69"/>
                    </a:lnTo>
                    <a:lnTo>
                      <a:pt x="195" y="10"/>
                    </a:lnTo>
                    <a:lnTo>
                      <a:pt x="21" y="10"/>
                    </a:lnTo>
                    <a:close/>
                    <a:moveTo>
                      <a:pt x="10" y="0"/>
                    </a:moveTo>
                    <a:lnTo>
                      <a:pt x="206" y="0"/>
                    </a:lnTo>
                    <a:lnTo>
                      <a:pt x="209" y="0"/>
                    </a:lnTo>
                    <a:lnTo>
                      <a:pt x="213" y="2"/>
                    </a:lnTo>
                    <a:lnTo>
                      <a:pt x="215" y="6"/>
                    </a:lnTo>
                    <a:lnTo>
                      <a:pt x="216" y="10"/>
                    </a:lnTo>
                    <a:lnTo>
                      <a:pt x="216" y="140"/>
                    </a:lnTo>
                    <a:lnTo>
                      <a:pt x="215" y="144"/>
                    </a:lnTo>
                    <a:lnTo>
                      <a:pt x="213" y="148"/>
                    </a:lnTo>
                    <a:lnTo>
                      <a:pt x="209" y="150"/>
                    </a:lnTo>
                    <a:lnTo>
                      <a:pt x="206" y="150"/>
                    </a:lnTo>
                    <a:lnTo>
                      <a:pt x="10" y="150"/>
                    </a:lnTo>
                    <a:lnTo>
                      <a:pt x="7" y="150"/>
                    </a:lnTo>
                    <a:lnTo>
                      <a:pt x="3" y="148"/>
                    </a:lnTo>
                    <a:lnTo>
                      <a:pt x="1" y="144"/>
                    </a:lnTo>
                    <a:lnTo>
                      <a:pt x="0" y="140"/>
                    </a:lnTo>
                    <a:lnTo>
                      <a:pt x="0" y="10"/>
                    </a:lnTo>
                    <a:lnTo>
                      <a:pt x="1" y="6"/>
                    </a:lnTo>
                    <a:lnTo>
                      <a:pt x="3" y="2"/>
                    </a:lnTo>
                    <a:lnTo>
                      <a:pt x="7"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6" name="Freeform 293">
                <a:extLst>
                  <a:ext uri="{FF2B5EF4-FFF2-40B4-BE49-F238E27FC236}">
                    <a16:creationId xmlns:a16="http://schemas.microsoft.com/office/drawing/2014/main" id="{F6044FE6-B016-43E6-87DB-0E2AB406F5AD}"/>
                  </a:ext>
                </a:extLst>
              </p:cNvPr>
              <p:cNvSpPr>
                <a:spLocks/>
              </p:cNvSpPr>
              <p:nvPr/>
            </p:nvSpPr>
            <p:spPr bwMode="auto">
              <a:xfrm>
                <a:off x="4967784" y="1703388"/>
                <a:ext cx="120650" cy="85725"/>
              </a:xfrm>
              <a:custGeom>
                <a:avLst/>
                <a:gdLst>
                  <a:gd name="T0" fmla="*/ 70 w 76"/>
                  <a:gd name="T1" fmla="*/ 0 h 54"/>
                  <a:gd name="T2" fmla="*/ 73 w 76"/>
                  <a:gd name="T3" fmla="*/ 0 h 54"/>
                  <a:gd name="T4" fmla="*/ 74 w 76"/>
                  <a:gd name="T5" fmla="*/ 1 h 54"/>
                  <a:gd name="T6" fmla="*/ 76 w 76"/>
                  <a:gd name="T7" fmla="*/ 5 h 54"/>
                  <a:gd name="T8" fmla="*/ 76 w 76"/>
                  <a:gd name="T9" fmla="*/ 8 h 54"/>
                  <a:gd name="T10" fmla="*/ 73 w 76"/>
                  <a:gd name="T11" fmla="*/ 9 h 54"/>
                  <a:gd name="T12" fmla="*/ 9 w 76"/>
                  <a:gd name="T13" fmla="*/ 52 h 54"/>
                  <a:gd name="T14" fmla="*/ 6 w 76"/>
                  <a:gd name="T15" fmla="*/ 54 h 54"/>
                  <a:gd name="T16" fmla="*/ 4 w 76"/>
                  <a:gd name="T17" fmla="*/ 52 h 54"/>
                  <a:gd name="T18" fmla="*/ 1 w 76"/>
                  <a:gd name="T19" fmla="*/ 51 h 54"/>
                  <a:gd name="T20" fmla="*/ 0 w 76"/>
                  <a:gd name="T21" fmla="*/ 48 h 54"/>
                  <a:gd name="T22" fmla="*/ 1 w 76"/>
                  <a:gd name="T23" fmla="*/ 46 h 54"/>
                  <a:gd name="T24" fmla="*/ 2 w 76"/>
                  <a:gd name="T25" fmla="*/ 43 h 54"/>
                  <a:gd name="T26" fmla="*/ 68 w 76"/>
                  <a:gd name="T27" fmla="*/ 0 h 54"/>
                  <a:gd name="T28" fmla="*/ 70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70" y="0"/>
                    </a:moveTo>
                    <a:lnTo>
                      <a:pt x="73" y="0"/>
                    </a:lnTo>
                    <a:lnTo>
                      <a:pt x="74" y="1"/>
                    </a:lnTo>
                    <a:lnTo>
                      <a:pt x="76" y="5"/>
                    </a:lnTo>
                    <a:lnTo>
                      <a:pt x="76" y="8"/>
                    </a:lnTo>
                    <a:lnTo>
                      <a:pt x="73" y="9"/>
                    </a:lnTo>
                    <a:lnTo>
                      <a:pt x="9" y="52"/>
                    </a:lnTo>
                    <a:lnTo>
                      <a:pt x="6" y="54"/>
                    </a:lnTo>
                    <a:lnTo>
                      <a:pt x="4" y="52"/>
                    </a:lnTo>
                    <a:lnTo>
                      <a:pt x="1" y="51"/>
                    </a:lnTo>
                    <a:lnTo>
                      <a:pt x="0" y="48"/>
                    </a:lnTo>
                    <a:lnTo>
                      <a:pt x="1" y="46"/>
                    </a:lnTo>
                    <a:lnTo>
                      <a:pt x="2" y="43"/>
                    </a:lnTo>
                    <a:lnTo>
                      <a:pt x="68" y="0"/>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57" name="Freeform 294">
                <a:extLst>
                  <a:ext uri="{FF2B5EF4-FFF2-40B4-BE49-F238E27FC236}">
                    <a16:creationId xmlns:a16="http://schemas.microsoft.com/office/drawing/2014/main" id="{29378DA0-DB13-42B8-B033-C4CA75569BDF}"/>
                  </a:ext>
                </a:extLst>
              </p:cNvPr>
              <p:cNvSpPr>
                <a:spLocks/>
              </p:cNvSpPr>
              <p:nvPr/>
            </p:nvSpPr>
            <p:spPr bwMode="auto">
              <a:xfrm>
                <a:off x="5139234" y="1703388"/>
                <a:ext cx="120650" cy="85725"/>
              </a:xfrm>
              <a:custGeom>
                <a:avLst/>
                <a:gdLst>
                  <a:gd name="T0" fmla="*/ 6 w 76"/>
                  <a:gd name="T1" fmla="*/ 0 h 54"/>
                  <a:gd name="T2" fmla="*/ 8 w 76"/>
                  <a:gd name="T3" fmla="*/ 0 h 54"/>
                  <a:gd name="T4" fmla="*/ 74 w 76"/>
                  <a:gd name="T5" fmla="*/ 43 h 54"/>
                  <a:gd name="T6" fmla="*/ 75 w 76"/>
                  <a:gd name="T7" fmla="*/ 46 h 54"/>
                  <a:gd name="T8" fmla="*/ 76 w 76"/>
                  <a:gd name="T9" fmla="*/ 48 h 54"/>
                  <a:gd name="T10" fmla="*/ 75 w 76"/>
                  <a:gd name="T11" fmla="*/ 51 h 54"/>
                  <a:gd name="T12" fmla="*/ 72 w 76"/>
                  <a:gd name="T13" fmla="*/ 52 h 54"/>
                  <a:gd name="T14" fmla="*/ 70 w 76"/>
                  <a:gd name="T15" fmla="*/ 54 h 54"/>
                  <a:gd name="T16" fmla="*/ 67 w 76"/>
                  <a:gd name="T17" fmla="*/ 52 h 54"/>
                  <a:gd name="T18" fmla="*/ 3 w 76"/>
                  <a:gd name="T19" fmla="*/ 9 h 54"/>
                  <a:gd name="T20" fmla="*/ 0 w 76"/>
                  <a:gd name="T21" fmla="*/ 8 h 54"/>
                  <a:gd name="T22" fmla="*/ 0 w 76"/>
                  <a:gd name="T23" fmla="*/ 5 h 54"/>
                  <a:gd name="T24" fmla="*/ 2 w 76"/>
                  <a:gd name="T25" fmla="*/ 1 h 54"/>
                  <a:gd name="T26" fmla="*/ 3 w 76"/>
                  <a:gd name="T27" fmla="*/ 0 h 54"/>
                  <a:gd name="T28" fmla="*/ 6 w 76"/>
                  <a:gd name="T2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4">
                    <a:moveTo>
                      <a:pt x="6" y="0"/>
                    </a:moveTo>
                    <a:lnTo>
                      <a:pt x="8" y="0"/>
                    </a:lnTo>
                    <a:lnTo>
                      <a:pt x="74" y="43"/>
                    </a:lnTo>
                    <a:lnTo>
                      <a:pt x="75" y="46"/>
                    </a:lnTo>
                    <a:lnTo>
                      <a:pt x="76" y="48"/>
                    </a:lnTo>
                    <a:lnTo>
                      <a:pt x="75" y="51"/>
                    </a:lnTo>
                    <a:lnTo>
                      <a:pt x="72" y="52"/>
                    </a:lnTo>
                    <a:lnTo>
                      <a:pt x="70" y="54"/>
                    </a:lnTo>
                    <a:lnTo>
                      <a:pt x="67" y="52"/>
                    </a:lnTo>
                    <a:lnTo>
                      <a:pt x="3" y="9"/>
                    </a:lnTo>
                    <a:lnTo>
                      <a:pt x="0" y="8"/>
                    </a:lnTo>
                    <a:lnTo>
                      <a:pt x="0" y="5"/>
                    </a:lnTo>
                    <a:lnTo>
                      <a:pt x="2" y="1"/>
                    </a:lnTo>
                    <a:lnTo>
                      <a:pt x="3"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58" name="Rechthoek 57">
            <a:extLst>
              <a:ext uri="{FF2B5EF4-FFF2-40B4-BE49-F238E27FC236}">
                <a16:creationId xmlns:a16="http://schemas.microsoft.com/office/drawing/2014/main" id="{6D5AB0BC-8313-4B99-9D19-BD435C8639D0}"/>
              </a:ext>
            </a:extLst>
          </p:cNvPr>
          <p:cNvSpPr/>
          <p:nvPr userDrawn="1"/>
        </p:nvSpPr>
        <p:spPr>
          <a:xfrm>
            <a:off x="6148132" y="3676170"/>
            <a:ext cx="5590061" cy="2521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err="1">
              <a:solidFill>
                <a:schemeClr val="bg1"/>
              </a:solidFill>
            </a:endParaRPr>
          </a:p>
        </p:txBody>
      </p:sp>
      <p:sp>
        <p:nvSpPr>
          <p:cNvPr id="43" name="Tijdelijke aanduiding voor datum 3">
            <a:extLst>
              <a:ext uri="{FF2B5EF4-FFF2-40B4-BE49-F238E27FC236}">
                <a16:creationId xmlns:a16="http://schemas.microsoft.com/office/drawing/2014/main" id="{B38B053D-BB77-4C71-B949-D49883714F1D}"/>
              </a:ext>
            </a:extLst>
          </p:cNvPr>
          <p:cNvSpPr txBox="1">
            <a:spLocks/>
          </p:cNvSpPr>
          <p:nvPr userDrawn="1"/>
        </p:nvSpPr>
        <p:spPr>
          <a:xfrm>
            <a:off x="6571715" y="3859092"/>
            <a:ext cx="1390467" cy="246234"/>
          </a:xfrm>
          <a:prstGeom prst="rect">
            <a:avLst/>
          </a:prstGeom>
        </p:spPr>
        <p:txBody>
          <a:bodyPr vert="horz" lIns="0" tIns="0" rIns="0" bIns="0" rtlCol="0" anchor="ctr">
            <a:noAutofit/>
          </a:bodyP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E9F806-426E-4078-B56F-02324993E53A}" type="datetime4">
              <a:rPr lang="nl-NL" smtClean="0"/>
              <a:pPr/>
              <a:t>6 december 2022</a:t>
            </a:fld>
            <a:endParaRPr lang="nl-NL"/>
          </a:p>
        </p:txBody>
      </p:sp>
      <p:sp>
        <p:nvSpPr>
          <p:cNvPr id="48" name="Tekstvak 47">
            <a:extLst>
              <a:ext uri="{FF2B5EF4-FFF2-40B4-BE49-F238E27FC236}">
                <a16:creationId xmlns:a16="http://schemas.microsoft.com/office/drawing/2014/main" id="{A7744D45-6A0D-4DAB-A495-6BCE113F37A0}"/>
              </a:ext>
            </a:extLst>
          </p:cNvPr>
          <p:cNvSpPr txBox="1"/>
          <p:nvPr userDrawn="1"/>
        </p:nvSpPr>
        <p:spPr>
          <a:xfrm>
            <a:off x="6409697" y="3900359"/>
            <a:ext cx="5069130" cy="2049953"/>
          </a:xfrm>
          <a:prstGeom prst="rect">
            <a:avLst/>
          </a:prstGeom>
          <a:noFill/>
        </p:spPr>
        <p:txBody>
          <a:bodyPr wrap="square" lIns="0" tIns="0" rIns="0" bIns="0" rtlCol="0">
            <a:noAutofit/>
          </a:bodyPr>
          <a:lstStyle/>
          <a:p>
            <a:r>
              <a:rPr lang="nl-NL" sz="1200">
                <a:solidFill>
                  <a:schemeClr val="bg1"/>
                </a:solidFill>
              </a:rPr>
              <a:t>©                               , USP Marketing Consultancy B.V.</a:t>
            </a:r>
          </a:p>
          <a:p>
            <a:endParaRPr lang="nl-NL" sz="1200">
              <a:solidFill>
                <a:schemeClr val="bg1"/>
              </a:solidFill>
            </a:endParaRPr>
          </a:p>
          <a:p>
            <a:r>
              <a:rPr lang="en-GB" sz="1200">
                <a:solidFill>
                  <a:schemeClr val="bg1"/>
                </a:solidFill>
                <a:latin typeface="Arial" pitchFamily="34" charset="0"/>
                <a:cs typeface="Arial" pitchFamily="34" charset="0"/>
              </a:rPr>
              <a:t>The information in this publication is strictly confidential and all relevant copyrights, database rights and other (intellectual) property rights are  explicitly reserved. No part of this publication may be reproduced and/or published without the prior written permission of USP Marketing Consultancy B.V.</a:t>
            </a:r>
            <a:endParaRPr lang="en-GB" sz="4800">
              <a:solidFill>
                <a:schemeClr val="bg1"/>
              </a:solidFill>
            </a:endParaRPr>
          </a:p>
        </p:txBody>
      </p:sp>
    </p:spTree>
    <p:extLst>
      <p:ext uri="{BB962C8B-B14F-4D97-AF65-F5344CB8AC3E}">
        <p14:creationId xmlns:p14="http://schemas.microsoft.com/office/powerpoint/2010/main" val="334745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fsluiting dia #1">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87" name="Tijdelijke aanduiding voor afbeelding 12">
            <a:extLst>
              <a:ext uri="{FF2B5EF4-FFF2-40B4-BE49-F238E27FC236}">
                <a16:creationId xmlns:a16="http://schemas.microsoft.com/office/drawing/2014/main" id="{93EE9F20-F9B5-42AF-9F9C-BB704AB0F4C9}"/>
              </a:ext>
            </a:extLst>
          </p:cNvPr>
          <p:cNvSpPr>
            <a:spLocks noGrp="1"/>
          </p:cNvSpPr>
          <p:nvPr>
            <p:ph type="pic" sz="quarter" idx="14" hasCustomPrompt="1"/>
          </p:nvPr>
        </p:nvSpPr>
        <p:spPr>
          <a:xfrm>
            <a:off x="0" y="1"/>
            <a:ext cx="12191779" cy="5693492"/>
          </a:xfrm>
          <a:noFill/>
        </p:spPr>
        <p:txBody>
          <a:bodyPr lIns="0" tIns="2700000" anchor="t" anchorCtr="0">
            <a:normAutofit/>
          </a:bodyPr>
          <a:lstStyle>
            <a:lvl1pPr marL="0" indent="0" algn="ctr">
              <a:buNone/>
              <a:defRPr sz="1200" b="1" baseline="0">
                <a:solidFill>
                  <a:schemeClr val="accent1">
                    <a:lumMod val="40000"/>
                    <a:lumOff val="60000"/>
                  </a:schemeClr>
                </a:solidFill>
              </a:defRPr>
            </a:lvl1pPr>
          </a:lstStyle>
          <a:p>
            <a:r>
              <a:rPr lang="nl-NL"/>
              <a:t>Klik op het pictogram hierboven</a:t>
            </a:r>
            <a:br>
              <a:rPr lang="nl-NL"/>
            </a:br>
            <a:r>
              <a:rPr lang="nl-NL"/>
              <a:t>om een afbeelding in te voegen</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A79360F3-16B1-4AC0-A98E-63BCE8CAC8E1}"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83" name="Tijdelijke aanduiding voor tekst 7">
            <a:extLst>
              <a:ext uri="{FF2B5EF4-FFF2-40B4-BE49-F238E27FC236}">
                <a16:creationId xmlns:a16="http://schemas.microsoft.com/office/drawing/2014/main" id="{8B2D7991-539C-4166-AB7A-D68CF1CAB111}"/>
              </a:ext>
            </a:extLst>
          </p:cNvPr>
          <p:cNvSpPr>
            <a:spLocks noGrp="1"/>
          </p:cNvSpPr>
          <p:nvPr>
            <p:ph type="body" sz="quarter" idx="22" hasCustomPrompt="1"/>
          </p:nvPr>
        </p:nvSpPr>
        <p:spPr>
          <a:xfrm>
            <a:off x="0" y="5693494"/>
            <a:ext cx="12192000" cy="1164505"/>
          </a:xfrm>
          <a:prstGeom prst="roundRect">
            <a:avLst>
              <a:gd name="adj" fmla="val 0"/>
            </a:avLst>
          </a:prstGeom>
          <a:solidFill>
            <a:schemeClr val="bg1"/>
          </a:solidFill>
          <a:ln>
            <a:noFill/>
          </a:ln>
        </p:spPr>
        <p:txBody>
          <a:bodyPr tIns="108000" rIns="0"/>
          <a:lstStyle>
            <a:lvl1pPr marL="0" indent="0" algn="ctr">
              <a:buNone/>
              <a:defRPr sz="700">
                <a:solidFill>
                  <a:schemeClr val="tx2">
                    <a:lumMod val="60000"/>
                    <a:lumOff val="40000"/>
                  </a:schemeClr>
                </a:solidFill>
              </a:defRPr>
            </a:lvl1pPr>
          </a:lstStyle>
          <a:p>
            <a:pPr lvl="0"/>
            <a:r>
              <a:rPr lang="nl-NL"/>
              <a:t>Dit venster niet verwijderen s.v.p.</a:t>
            </a:r>
            <a:endParaRPr lang="en-US"/>
          </a:p>
        </p:txBody>
      </p:sp>
      <p:sp>
        <p:nvSpPr>
          <p:cNvPr id="85" name="Tijdelijke aanduiding voor tekst 412">
            <a:extLst>
              <a:ext uri="{FF2B5EF4-FFF2-40B4-BE49-F238E27FC236}">
                <a16:creationId xmlns:a16="http://schemas.microsoft.com/office/drawing/2014/main" id="{95A718C5-CD62-4FFD-88E7-36654B191943}"/>
              </a:ext>
            </a:extLst>
          </p:cNvPr>
          <p:cNvSpPr>
            <a:spLocks noGrp="1"/>
          </p:cNvSpPr>
          <p:nvPr>
            <p:ph type="body" sz="quarter" idx="53" hasCustomPrompt="1"/>
          </p:nvPr>
        </p:nvSpPr>
        <p:spPr>
          <a:xfrm>
            <a:off x="444501" y="6351282"/>
            <a:ext cx="8656970" cy="198372"/>
          </a:xfrm>
        </p:spPr>
        <p:txBody>
          <a:bodyPr anchor="t">
            <a:normAutofit/>
          </a:bodyPr>
          <a:lstStyle>
            <a:lvl1pPr marL="0" indent="0" algn="l">
              <a:lnSpc>
                <a:spcPct val="90000"/>
              </a:lnSpc>
              <a:spcBef>
                <a:spcPts val="0"/>
              </a:spcBef>
              <a:spcAft>
                <a:spcPts val="0"/>
              </a:spcAft>
              <a:buNone/>
              <a:defRPr sz="1400" b="0">
                <a:solidFill>
                  <a:schemeClr val="accent1"/>
                </a:solidFill>
                <a:latin typeface="+mj-lt"/>
              </a:defRPr>
            </a:lvl1pPr>
          </a:lstStyle>
          <a:p>
            <a:pPr lvl="0"/>
            <a:r>
              <a:rPr lang="nl-NL"/>
              <a:t>Plaats hier de subtitel</a:t>
            </a:r>
            <a:endParaRPr lang="en-US"/>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5934622"/>
            <a:ext cx="8661695" cy="388904"/>
          </a:xfrm>
          <a:prstGeom prst="rect">
            <a:avLst/>
          </a:prstGeom>
        </p:spPr>
        <p:txBody>
          <a:bodyPr anchor="b"/>
          <a:lstStyle>
            <a:lvl1pPr algn="l">
              <a:defRPr sz="2400">
                <a:solidFill>
                  <a:schemeClr val="accent1"/>
                </a:solidFill>
              </a:defRPr>
            </a:lvl1pPr>
          </a:lstStyle>
          <a:p>
            <a:r>
              <a:rPr lang="nl-NL" noProof="0"/>
              <a:t>Plaats hier de titel van de afsluiting van max. 1 regel</a:t>
            </a:r>
            <a:endParaRPr lang="nl-NL"/>
          </a:p>
        </p:txBody>
      </p:sp>
      <p:sp>
        <p:nvSpPr>
          <p:cNvPr id="19" name="Tijdelijke aanduiding voor tekst 18">
            <a:extLst>
              <a:ext uri="{FF2B5EF4-FFF2-40B4-BE49-F238E27FC236}">
                <a16:creationId xmlns:a16="http://schemas.microsoft.com/office/drawing/2014/main" id="{334DE3EB-8788-4F1F-BD00-8E698912AB7F}"/>
              </a:ext>
            </a:extLst>
          </p:cNvPr>
          <p:cNvSpPr>
            <a:spLocks noGrp="1"/>
          </p:cNvSpPr>
          <p:nvPr>
            <p:ph type="body" sz="quarter" idx="55" hasCustomPrompt="1"/>
          </p:nvPr>
        </p:nvSpPr>
        <p:spPr>
          <a:xfrm>
            <a:off x="10184296" y="5949227"/>
            <a:ext cx="1554118" cy="268561"/>
          </a:xfrm>
          <a:blipFill>
            <a:blip r:embed="rId2"/>
            <a:stretch>
              <a:fillRect/>
            </a:stretch>
          </a:blipFill>
        </p:spPr>
        <p:txBody>
          <a:bodyPr/>
          <a:lstStyle>
            <a:lvl1pPr marL="0" indent="0" algn="ctr">
              <a:buNone/>
              <a:defRPr sz="100">
                <a:solidFill>
                  <a:schemeClr val="bg1"/>
                </a:solidFill>
              </a:defRPr>
            </a:lvl1pPr>
          </a:lstStyle>
          <a:p>
            <a:pPr lvl="0"/>
            <a:r>
              <a:rPr lang="nl-NL"/>
              <a:t> </a:t>
            </a:r>
          </a:p>
        </p:txBody>
      </p:sp>
      <p:sp>
        <p:nvSpPr>
          <p:cNvPr id="21" name="Tijdelijke aanduiding voor afbeelding 12">
            <a:extLst>
              <a:ext uri="{FF2B5EF4-FFF2-40B4-BE49-F238E27FC236}">
                <a16:creationId xmlns:a16="http://schemas.microsoft.com/office/drawing/2014/main" id="{7246EC51-80C4-4B3E-92A2-B0A8751208CF}"/>
              </a:ext>
            </a:extLst>
          </p:cNvPr>
          <p:cNvSpPr>
            <a:spLocks noGrp="1"/>
          </p:cNvSpPr>
          <p:nvPr>
            <p:ph type="pic" sz="quarter" idx="56" hasCustomPrompt="1"/>
          </p:nvPr>
        </p:nvSpPr>
        <p:spPr>
          <a:xfrm>
            <a:off x="10184296" y="6337326"/>
            <a:ext cx="1554118" cy="283228"/>
          </a:xfrm>
          <a:solidFill>
            <a:schemeClr val="bg1"/>
          </a:solidFill>
        </p:spPr>
        <p:txBody>
          <a:bodyPr tIns="0" anchor="ctr">
            <a:normAutofit/>
          </a:bodyPr>
          <a:lstStyle>
            <a:lvl1pPr marL="0" indent="0" algn="ctr">
              <a:buNone/>
              <a:defRPr sz="700" b="0" i="1" baseline="0">
                <a:solidFill>
                  <a:schemeClr val="bg2">
                    <a:lumMod val="75000"/>
                  </a:schemeClr>
                </a:solidFill>
                <a:latin typeface="+mj-lt"/>
              </a:defRPr>
            </a:lvl1pPr>
          </a:lstStyle>
          <a:p>
            <a:r>
              <a:rPr lang="nl-NL"/>
              <a:t>Klik op onderstaand pictogram</a:t>
            </a:r>
            <a:br>
              <a:rPr lang="nl-NL"/>
            </a:br>
            <a:r>
              <a:rPr lang="nl-NL"/>
              <a:t>om een klantlogo in te voegen</a:t>
            </a:r>
          </a:p>
        </p:txBody>
      </p:sp>
    </p:spTree>
    <p:extLst>
      <p:ext uri="{BB962C8B-B14F-4D97-AF65-F5344CB8AC3E}">
        <p14:creationId xmlns:p14="http://schemas.microsoft.com/office/powerpoint/2010/main" val="342440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fsluiting dia N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1F318580-147C-41C0-B27A-5CAF7635379D}"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71388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Afsluiting dia  UK">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4E26FAA-ED72-4463-AB3F-FB70CE313C3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nl-NL" sz="1200">
              <a:solidFill>
                <a:schemeClr val="bg1"/>
              </a:solidFill>
            </a:endParaRP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8598090" y="7087377"/>
            <a:ext cx="3140325" cy="121668"/>
          </a:xfrm>
        </p:spPr>
        <p:txBody>
          <a:bodyPr/>
          <a:lstStyle/>
          <a:p>
            <a:fld id="{1F318580-147C-41C0-B27A-5CAF7635379D}"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0" y="7087377"/>
            <a:ext cx="7193507" cy="121668"/>
          </a:xfrm>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453585" y="7087377"/>
            <a:ext cx="392576" cy="121668"/>
          </a:xfrm>
          <a:prstGeom prst="rect">
            <a:avLst/>
          </a:prstGeom>
        </p:spPr>
        <p:txBody>
          <a:bodyPr/>
          <a:lstStyle/>
          <a:p>
            <a:fld id="{7AD0FE45-509C-4BDF-9EDE-64426F8DF3D2}" type="slidenum">
              <a:rPr lang="nl-NL" smtClean="0"/>
              <a:t>‹#›</a:t>
            </a:fld>
            <a:endParaRPr lang="nl-NL"/>
          </a:p>
        </p:txBody>
      </p:sp>
      <p:sp>
        <p:nvSpPr>
          <p:cNvPr id="31" name="Freeform 5">
            <a:extLst>
              <a:ext uri="{FF2B5EF4-FFF2-40B4-BE49-F238E27FC236}">
                <a16:creationId xmlns:a16="http://schemas.microsoft.com/office/drawing/2014/main" id="{C2BFD575-832F-41C5-9739-BE4FBD1695CB}"/>
              </a:ext>
            </a:extLst>
          </p:cNvPr>
          <p:cNvSpPr>
            <a:spLocks/>
          </p:cNvSpPr>
          <p:nvPr userDrawn="1"/>
        </p:nvSpPr>
        <p:spPr bwMode="auto">
          <a:xfrm>
            <a:off x="1998663" y="1969055"/>
            <a:ext cx="884238" cy="151923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2" name="Freeform 6">
            <a:extLst>
              <a:ext uri="{FF2B5EF4-FFF2-40B4-BE49-F238E27FC236}">
                <a16:creationId xmlns:a16="http://schemas.microsoft.com/office/drawing/2014/main" id="{D148CC2C-9EDA-4E3F-9784-D6EBEFF7BBD8}"/>
              </a:ext>
            </a:extLst>
          </p:cNvPr>
          <p:cNvSpPr>
            <a:spLocks/>
          </p:cNvSpPr>
          <p:nvPr userDrawn="1"/>
        </p:nvSpPr>
        <p:spPr bwMode="auto">
          <a:xfrm>
            <a:off x="3019426" y="1929367"/>
            <a:ext cx="876300" cy="1558925"/>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3" name="Freeform 7">
            <a:extLst>
              <a:ext uri="{FF2B5EF4-FFF2-40B4-BE49-F238E27FC236}">
                <a16:creationId xmlns:a16="http://schemas.microsoft.com/office/drawing/2014/main" id="{74661AAB-EFFD-413A-9CDB-7866A64B8248}"/>
              </a:ext>
            </a:extLst>
          </p:cNvPr>
          <p:cNvSpPr>
            <a:spLocks noEditPoints="1"/>
          </p:cNvSpPr>
          <p:nvPr userDrawn="1"/>
        </p:nvSpPr>
        <p:spPr bwMode="auto">
          <a:xfrm>
            <a:off x="4068763" y="1969055"/>
            <a:ext cx="811213" cy="1476375"/>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4" name="Oval 8">
            <a:extLst>
              <a:ext uri="{FF2B5EF4-FFF2-40B4-BE49-F238E27FC236}">
                <a16:creationId xmlns:a16="http://schemas.microsoft.com/office/drawing/2014/main" id="{EA80111C-BBE6-4A77-8E68-988838E99C4C}"/>
              </a:ext>
            </a:extLst>
          </p:cNvPr>
          <p:cNvSpPr>
            <a:spLocks noChangeArrowheads="1"/>
          </p:cNvSpPr>
          <p:nvPr userDrawn="1"/>
        </p:nvSpPr>
        <p:spPr bwMode="auto">
          <a:xfrm>
            <a:off x="3298826" y="2886630"/>
            <a:ext cx="328613" cy="3302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35" name="Freeform 9">
            <a:extLst>
              <a:ext uri="{FF2B5EF4-FFF2-40B4-BE49-F238E27FC236}">
                <a16:creationId xmlns:a16="http://schemas.microsoft.com/office/drawing/2014/main" id="{73F340AE-46C0-45BF-B65A-E5D54D1F44DC}"/>
              </a:ext>
            </a:extLst>
          </p:cNvPr>
          <p:cNvSpPr>
            <a:spLocks noEditPoints="1"/>
          </p:cNvSpPr>
          <p:nvPr userDrawn="1"/>
        </p:nvSpPr>
        <p:spPr bwMode="auto">
          <a:xfrm>
            <a:off x="5262563" y="2494517"/>
            <a:ext cx="4927600" cy="428625"/>
          </a:xfrm>
          <a:custGeom>
            <a:avLst/>
            <a:gdLst>
              <a:gd name="T0" fmla="*/ 1472 w 1483"/>
              <a:gd name="T1" fmla="*/ 79 h 128"/>
              <a:gd name="T2" fmla="*/ 1425 w 1483"/>
              <a:gd name="T3" fmla="*/ 77 h 128"/>
              <a:gd name="T4" fmla="*/ 1429 w 1483"/>
              <a:gd name="T5" fmla="*/ 109 h 128"/>
              <a:gd name="T6" fmla="*/ 1402 w 1483"/>
              <a:gd name="T7" fmla="*/ 82 h 128"/>
              <a:gd name="T8" fmla="*/ 1409 w 1483"/>
              <a:gd name="T9" fmla="*/ 39 h 128"/>
              <a:gd name="T10" fmla="*/ 1329 w 1483"/>
              <a:gd name="T11" fmla="*/ 49 h 128"/>
              <a:gd name="T12" fmla="*/ 1271 w 1483"/>
              <a:gd name="T13" fmla="*/ 99 h 128"/>
              <a:gd name="T14" fmla="*/ 1319 w 1483"/>
              <a:gd name="T15" fmla="*/ 99 h 128"/>
              <a:gd name="T16" fmla="*/ 1238 w 1483"/>
              <a:gd name="T17" fmla="*/ 48 h 128"/>
              <a:gd name="T18" fmla="*/ 1238 w 1483"/>
              <a:gd name="T19" fmla="*/ 28 h 128"/>
              <a:gd name="T20" fmla="*/ 1238 w 1483"/>
              <a:gd name="T21" fmla="*/ 89 h 128"/>
              <a:gd name="T22" fmla="*/ 1171 w 1483"/>
              <a:gd name="T23" fmla="*/ 88 h 128"/>
              <a:gd name="T24" fmla="*/ 1171 w 1483"/>
              <a:gd name="T25" fmla="*/ 28 h 128"/>
              <a:gd name="T26" fmla="*/ 1133 w 1483"/>
              <a:gd name="T27" fmla="*/ 28 h 128"/>
              <a:gd name="T28" fmla="*/ 1119 w 1483"/>
              <a:gd name="T29" fmla="*/ 101 h 128"/>
              <a:gd name="T30" fmla="*/ 1114 w 1483"/>
              <a:gd name="T31" fmla="*/ 1 h 128"/>
              <a:gd name="T32" fmla="*/ 1081 w 1483"/>
              <a:gd name="T33" fmla="*/ 28 h 128"/>
              <a:gd name="T34" fmla="*/ 1034 w 1483"/>
              <a:gd name="T35" fmla="*/ 28 h 128"/>
              <a:gd name="T36" fmla="*/ 1070 w 1483"/>
              <a:gd name="T37" fmla="*/ 99 h 128"/>
              <a:gd name="T38" fmla="*/ 976 w 1483"/>
              <a:gd name="T39" fmla="*/ 35 h 128"/>
              <a:gd name="T40" fmla="*/ 994 w 1483"/>
              <a:gd name="T41" fmla="*/ 80 h 128"/>
              <a:gd name="T42" fmla="*/ 932 w 1483"/>
              <a:gd name="T43" fmla="*/ 99 h 128"/>
              <a:gd name="T44" fmla="*/ 873 w 1483"/>
              <a:gd name="T45" fmla="*/ 28 h 128"/>
              <a:gd name="T46" fmla="*/ 921 w 1483"/>
              <a:gd name="T47" fmla="*/ 53 h 128"/>
              <a:gd name="T48" fmla="*/ 820 w 1483"/>
              <a:gd name="T49" fmla="*/ 36 h 128"/>
              <a:gd name="T50" fmla="*/ 820 w 1483"/>
              <a:gd name="T51" fmla="*/ 27 h 128"/>
              <a:gd name="T52" fmla="*/ 764 w 1483"/>
              <a:gd name="T53" fmla="*/ 76 h 128"/>
              <a:gd name="T54" fmla="*/ 774 w 1483"/>
              <a:gd name="T55" fmla="*/ 19 h 128"/>
              <a:gd name="T56" fmla="*/ 575 w 1483"/>
              <a:gd name="T57" fmla="*/ 63 h 128"/>
              <a:gd name="T58" fmla="*/ 596 w 1483"/>
              <a:gd name="T59" fmla="*/ 128 h 128"/>
              <a:gd name="T60" fmla="*/ 595 w 1483"/>
              <a:gd name="T61" fmla="*/ 27 h 128"/>
              <a:gd name="T62" fmla="*/ 596 w 1483"/>
              <a:gd name="T63" fmla="*/ 119 h 128"/>
              <a:gd name="T64" fmla="*/ 545 w 1483"/>
              <a:gd name="T65" fmla="*/ 49 h 128"/>
              <a:gd name="T66" fmla="*/ 486 w 1483"/>
              <a:gd name="T67" fmla="*/ 99 h 128"/>
              <a:gd name="T68" fmla="*/ 534 w 1483"/>
              <a:gd name="T69" fmla="*/ 99 h 128"/>
              <a:gd name="T70" fmla="*/ 464 w 1483"/>
              <a:gd name="T71" fmla="*/ 99 h 128"/>
              <a:gd name="T72" fmla="*/ 451 w 1483"/>
              <a:gd name="T73" fmla="*/ 11 h 128"/>
              <a:gd name="T74" fmla="*/ 430 w 1483"/>
              <a:gd name="T75" fmla="*/ 91 h 128"/>
              <a:gd name="T76" fmla="*/ 423 w 1483"/>
              <a:gd name="T77" fmla="*/ 28 h 128"/>
              <a:gd name="T78" fmla="*/ 400 w 1483"/>
              <a:gd name="T79" fmla="*/ 38 h 128"/>
              <a:gd name="T80" fmla="*/ 335 w 1483"/>
              <a:gd name="T81" fmla="*/ 59 h 128"/>
              <a:gd name="T82" fmla="*/ 382 w 1483"/>
              <a:gd name="T83" fmla="*/ 83 h 128"/>
              <a:gd name="T84" fmla="*/ 358 w 1483"/>
              <a:gd name="T85" fmla="*/ 27 h 128"/>
              <a:gd name="T86" fmla="*/ 314 w 1483"/>
              <a:gd name="T87" fmla="*/ 28 h 128"/>
              <a:gd name="T88" fmla="*/ 252 w 1483"/>
              <a:gd name="T89" fmla="*/ 99 h 128"/>
              <a:gd name="T90" fmla="*/ 314 w 1483"/>
              <a:gd name="T91" fmla="*/ 99 h 128"/>
              <a:gd name="T92" fmla="*/ 238 w 1483"/>
              <a:gd name="T93" fmla="*/ 27 h 128"/>
              <a:gd name="T94" fmla="*/ 214 w 1483"/>
              <a:gd name="T95" fmla="*/ 99 h 128"/>
              <a:gd name="T96" fmla="*/ 170 w 1483"/>
              <a:gd name="T97" fmla="*/ 80 h 128"/>
              <a:gd name="T98" fmla="*/ 170 w 1483"/>
              <a:gd name="T99" fmla="*/ 39 h 128"/>
              <a:gd name="T100" fmla="*/ 170 w 1483"/>
              <a:gd name="T101" fmla="*/ 99 h 128"/>
              <a:gd name="T102" fmla="*/ 48 w 1483"/>
              <a:gd name="T103" fmla="*/ 77 h 128"/>
              <a:gd name="T104" fmla="*/ 13 w 1483"/>
              <a:gd name="T105" fmla="*/ 17 h 128"/>
              <a:gd name="T106" fmla="*/ 96 w 1483"/>
              <a:gd name="T107" fmla="*/ 9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3" h="128">
                <a:moveTo>
                  <a:pt x="1451" y="128"/>
                </a:moveTo>
                <a:cubicBezTo>
                  <a:pt x="1468" y="128"/>
                  <a:pt x="1483" y="119"/>
                  <a:pt x="1483" y="98"/>
                </a:cubicBezTo>
                <a:cubicBezTo>
                  <a:pt x="1483" y="28"/>
                  <a:pt x="1483" y="28"/>
                  <a:pt x="1483" y="28"/>
                </a:cubicBezTo>
                <a:cubicBezTo>
                  <a:pt x="1472" y="28"/>
                  <a:pt x="1472" y="28"/>
                  <a:pt x="1472" y="28"/>
                </a:cubicBezTo>
                <a:cubicBezTo>
                  <a:pt x="1472" y="79"/>
                  <a:pt x="1472" y="79"/>
                  <a:pt x="1472" y="79"/>
                </a:cubicBezTo>
                <a:cubicBezTo>
                  <a:pt x="1468" y="85"/>
                  <a:pt x="1460" y="90"/>
                  <a:pt x="1452" y="90"/>
                </a:cubicBezTo>
                <a:cubicBezTo>
                  <a:pt x="1442" y="90"/>
                  <a:pt x="1436" y="86"/>
                  <a:pt x="1436" y="74"/>
                </a:cubicBezTo>
                <a:cubicBezTo>
                  <a:pt x="1436" y="28"/>
                  <a:pt x="1436" y="28"/>
                  <a:pt x="1436" y="28"/>
                </a:cubicBezTo>
                <a:cubicBezTo>
                  <a:pt x="1425" y="28"/>
                  <a:pt x="1425" y="28"/>
                  <a:pt x="1425" y="28"/>
                </a:cubicBezTo>
                <a:cubicBezTo>
                  <a:pt x="1425" y="77"/>
                  <a:pt x="1425" y="77"/>
                  <a:pt x="1425" y="77"/>
                </a:cubicBezTo>
                <a:cubicBezTo>
                  <a:pt x="1425" y="92"/>
                  <a:pt x="1432" y="100"/>
                  <a:pt x="1447" y="100"/>
                </a:cubicBezTo>
                <a:cubicBezTo>
                  <a:pt x="1458" y="100"/>
                  <a:pt x="1467" y="94"/>
                  <a:pt x="1472" y="88"/>
                </a:cubicBezTo>
                <a:cubicBezTo>
                  <a:pt x="1472" y="98"/>
                  <a:pt x="1472" y="98"/>
                  <a:pt x="1472" y="98"/>
                </a:cubicBezTo>
                <a:cubicBezTo>
                  <a:pt x="1472" y="111"/>
                  <a:pt x="1464" y="119"/>
                  <a:pt x="1451" y="119"/>
                </a:cubicBezTo>
                <a:cubicBezTo>
                  <a:pt x="1442" y="119"/>
                  <a:pt x="1435" y="116"/>
                  <a:pt x="1429" y="109"/>
                </a:cubicBezTo>
                <a:cubicBezTo>
                  <a:pt x="1424" y="117"/>
                  <a:pt x="1424" y="117"/>
                  <a:pt x="1424" y="117"/>
                </a:cubicBezTo>
                <a:cubicBezTo>
                  <a:pt x="1431" y="125"/>
                  <a:pt x="1439" y="128"/>
                  <a:pt x="1451" y="128"/>
                </a:cubicBezTo>
                <a:moveTo>
                  <a:pt x="1383" y="101"/>
                </a:moveTo>
                <a:cubicBezTo>
                  <a:pt x="1396" y="101"/>
                  <a:pt x="1404" y="96"/>
                  <a:pt x="1409" y="89"/>
                </a:cubicBezTo>
                <a:cubicBezTo>
                  <a:pt x="1402" y="82"/>
                  <a:pt x="1402" y="82"/>
                  <a:pt x="1402" y="82"/>
                </a:cubicBezTo>
                <a:cubicBezTo>
                  <a:pt x="1397" y="88"/>
                  <a:pt x="1391" y="91"/>
                  <a:pt x="1384" y="91"/>
                </a:cubicBezTo>
                <a:cubicBezTo>
                  <a:pt x="1369" y="91"/>
                  <a:pt x="1359" y="79"/>
                  <a:pt x="1359" y="64"/>
                </a:cubicBezTo>
                <a:cubicBezTo>
                  <a:pt x="1359" y="48"/>
                  <a:pt x="1369" y="36"/>
                  <a:pt x="1384" y="36"/>
                </a:cubicBezTo>
                <a:cubicBezTo>
                  <a:pt x="1391" y="36"/>
                  <a:pt x="1397" y="39"/>
                  <a:pt x="1402" y="45"/>
                </a:cubicBezTo>
                <a:cubicBezTo>
                  <a:pt x="1409" y="39"/>
                  <a:pt x="1409" y="39"/>
                  <a:pt x="1409" y="39"/>
                </a:cubicBezTo>
                <a:cubicBezTo>
                  <a:pt x="1404" y="32"/>
                  <a:pt x="1396" y="27"/>
                  <a:pt x="1383" y="27"/>
                </a:cubicBezTo>
                <a:cubicBezTo>
                  <a:pt x="1362" y="27"/>
                  <a:pt x="1348" y="43"/>
                  <a:pt x="1348" y="64"/>
                </a:cubicBezTo>
                <a:cubicBezTo>
                  <a:pt x="1348" y="85"/>
                  <a:pt x="1362" y="101"/>
                  <a:pt x="1383" y="101"/>
                </a:cubicBezTo>
                <a:moveTo>
                  <a:pt x="1329" y="99"/>
                </a:moveTo>
                <a:cubicBezTo>
                  <a:pt x="1329" y="49"/>
                  <a:pt x="1329" y="49"/>
                  <a:pt x="1329" y="49"/>
                </a:cubicBezTo>
                <a:cubicBezTo>
                  <a:pt x="1329" y="34"/>
                  <a:pt x="1322" y="27"/>
                  <a:pt x="1307" y="27"/>
                </a:cubicBezTo>
                <a:cubicBezTo>
                  <a:pt x="1296" y="27"/>
                  <a:pt x="1287" y="33"/>
                  <a:pt x="1282" y="39"/>
                </a:cubicBezTo>
                <a:cubicBezTo>
                  <a:pt x="1282" y="28"/>
                  <a:pt x="1282" y="28"/>
                  <a:pt x="1282" y="28"/>
                </a:cubicBezTo>
                <a:cubicBezTo>
                  <a:pt x="1271" y="28"/>
                  <a:pt x="1271" y="28"/>
                  <a:pt x="1271" y="28"/>
                </a:cubicBezTo>
                <a:cubicBezTo>
                  <a:pt x="1271" y="99"/>
                  <a:pt x="1271" y="99"/>
                  <a:pt x="1271" y="99"/>
                </a:cubicBezTo>
                <a:cubicBezTo>
                  <a:pt x="1282" y="99"/>
                  <a:pt x="1282" y="99"/>
                  <a:pt x="1282" y="99"/>
                </a:cubicBezTo>
                <a:cubicBezTo>
                  <a:pt x="1282" y="47"/>
                  <a:pt x="1282" y="47"/>
                  <a:pt x="1282" y="47"/>
                </a:cubicBezTo>
                <a:cubicBezTo>
                  <a:pt x="1286" y="42"/>
                  <a:pt x="1294" y="36"/>
                  <a:pt x="1303" y="36"/>
                </a:cubicBezTo>
                <a:cubicBezTo>
                  <a:pt x="1312" y="36"/>
                  <a:pt x="1319" y="40"/>
                  <a:pt x="1319" y="53"/>
                </a:cubicBezTo>
                <a:cubicBezTo>
                  <a:pt x="1319" y="99"/>
                  <a:pt x="1319" y="99"/>
                  <a:pt x="1319" y="99"/>
                </a:cubicBezTo>
                <a:lnTo>
                  <a:pt x="1329" y="99"/>
                </a:lnTo>
                <a:close/>
                <a:moveTo>
                  <a:pt x="1216" y="91"/>
                </a:moveTo>
                <a:cubicBezTo>
                  <a:pt x="1202" y="91"/>
                  <a:pt x="1193" y="80"/>
                  <a:pt x="1193" y="64"/>
                </a:cubicBezTo>
                <a:cubicBezTo>
                  <a:pt x="1193" y="48"/>
                  <a:pt x="1202" y="36"/>
                  <a:pt x="1216" y="36"/>
                </a:cubicBezTo>
                <a:cubicBezTo>
                  <a:pt x="1225" y="36"/>
                  <a:pt x="1234" y="42"/>
                  <a:pt x="1238" y="48"/>
                </a:cubicBezTo>
                <a:cubicBezTo>
                  <a:pt x="1238" y="80"/>
                  <a:pt x="1238" y="80"/>
                  <a:pt x="1238" y="80"/>
                </a:cubicBezTo>
                <a:cubicBezTo>
                  <a:pt x="1234" y="86"/>
                  <a:pt x="1225" y="91"/>
                  <a:pt x="1216" y="91"/>
                </a:cubicBezTo>
                <a:moveTo>
                  <a:pt x="1249" y="99"/>
                </a:moveTo>
                <a:cubicBezTo>
                  <a:pt x="1249" y="28"/>
                  <a:pt x="1249" y="28"/>
                  <a:pt x="1249" y="28"/>
                </a:cubicBezTo>
                <a:cubicBezTo>
                  <a:pt x="1238" y="28"/>
                  <a:pt x="1238" y="28"/>
                  <a:pt x="1238" y="28"/>
                </a:cubicBezTo>
                <a:cubicBezTo>
                  <a:pt x="1238" y="39"/>
                  <a:pt x="1238" y="39"/>
                  <a:pt x="1238" y="39"/>
                </a:cubicBezTo>
                <a:cubicBezTo>
                  <a:pt x="1232" y="31"/>
                  <a:pt x="1223" y="27"/>
                  <a:pt x="1214" y="27"/>
                </a:cubicBezTo>
                <a:cubicBezTo>
                  <a:pt x="1195" y="27"/>
                  <a:pt x="1182" y="41"/>
                  <a:pt x="1182" y="64"/>
                </a:cubicBezTo>
                <a:cubicBezTo>
                  <a:pt x="1182" y="87"/>
                  <a:pt x="1195" y="101"/>
                  <a:pt x="1214" y="101"/>
                </a:cubicBezTo>
                <a:cubicBezTo>
                  <a:pt x="1224" y="101"/>
                  <a:pt x="1232" y="96"/>
                  <a:pt x="1238" y="89"/>
                </a:cubicBezTo>
                <a:cubicBezTo>
                  <a:pt x="1238" y="99"/>
                  <a:pt x="1238" y="99"/>
                  <a:pt x="1238" y="99"/>
                </a:cubicBezTo>
                <a:lnTo>
                  <a:pt x="1249" y="99"/>
                </a:lnTo>
                <a:close/>
                <a:moveTo>
                  <a:pt x="1161" y="101"/>
                </a:moveTo>
                <a:cubicBezTo>
                  <a:pt x="1167" y="101"/>
                  <a:pt x="1171" y="99"/>
                  <a:pt x="1174" y="96"/>
                </a:cubicBezTo>
                <a:cubicBezTo>
                  <a:pt x="1171" y="88"/>
                  <a:pt x="1171" y="88"/>
                  <a:pt x="1171" y="88"/>
                </a:cubicBezTo>
                <a:cubicBezTo>
                  <a:pt x="1169" y="90"/>
                  <a:pt x="1167" y="91"/>
                  <a:pt x="1163" y="91"/>
                </a:cubicBezTo>
                <a:cubicBezTo>
                  <a:pt x="1159" y="91"/>
                  <a:pt x="1156" y="87"/>
                  <a:pt x="1156" y="82"/>
                </a:cubicBezTo>
                <a:cubicBezTo>
                  <a:pt x="1156" y="38"/>
                  <a:pt x="1156" y="38"/>
                  <a:pt x="1156" y="38"/>
                </a:cubicBezTo>
                <a:cubicBezTo>
                  <a:pt x="1171" y="38"/>
                  <a:pt x="1171" y="38"/>
                  <a:pt x="1171" y="38"/>
                </a:cubicBezTo>
                <a:cubicBezTo>
                  <a:pt x="1171" y="28"/>
                  <a:pt x="1171" y="28"/>
                  <a:pt x="1171" y="28"/>
                </a:cubicBezTo>
                <a:cubicBezTo>
                  <a:pt x="1156" y="28"/>
                  <a:pt x="1156" y="28"/>
                  <a:pt x="1156" y="28"/>
                </a:cubicBezTo>
                <a:cubicBezTo>
                  <a:pt x="1156" y="9"/>
                  <a:pt x="1156" y="9"/>
                  <a:pt x="1156" y="9"/>
                </a:cubicBezTo>
                <a:cubicBezTo>
                  <a:pt x="1145" y="9"/>
                  <a:pt x="1145" y="9"/>
                  <a:pt x="1145" y="9"/>
                </a:cubicBezTo>
                <a:cubicBezTo>
                  <a:pt x="1145" y="28"/>
                  <a:pt x="1145" y="28"/>
                  <a:pt x="1145" y="28"/>
                </a:cubicBezTo>
                <a:cubicBezTo>
                  <a:pt x="1133" y="28"/>
                  <a:pt x="1133" y="28"/>
                  <a:pt x="1133" y="28"/>
                </a:cubicBezTo>
                <a:cubicBezTo>
                  <a:pt x="1133" y="38"/>
                  <a:pt x="1133" y="38"/>
                  <a:pt x="1133" y="38"/>
                </a:cubicBezTo>
                <a:cubicBezTo>
                  <a:pt x="1145" y="38"/>
                  <a:pt x="1145" y="38"/>
                  <a:pt x="1145" y="38"/>
                </a:cubicBezTo>
                <a:cubicBezTo>
                  <a:pt x="1145" y="84"/>
                  <a:pt x="1145" y="84"/>
                  <a:pt x="1145" y="84"/>
                </a:cubicBezTo>
                <a:cubicBezTo>
                  <a:pt x="1145" y="95"/>
                  <a:pt x="1150" y="101"/>
                  <a:pt x="1161" y="101"/>
                </a:cubicBezTo>
                <a:moveTo>
                  <a:pt x="1119" y="101"/>
                </a:moveTo>
                <a:cubicBezTo>
                  <a:pt x="1126" y="101"/>
                  <a:pt x="1129" y="99"/>
                  <a:pt x="1132" y="96"/>
                </a:cubicBezTo>
                <a:cubicBezTo>
                  <a:pt x="1129" y="88"/>
                  <a:pt x="1129" y="88"/>
                  <a:pt x="1129" y="88"/>
                </a:cubicBezTo>
                <a:cubicBezTo>
                  <a:pt x="1128" y="90"/>
                  <a:pt x="1125" y="91"/>
                  <a:pt x="1122" y="91"/>
                </a:cubicBezTo>
                <a:cubicBezTo>
                  <a:pt x="1117" y="91"/>
                  <a:pt x="1114" y="87"/>
                  <a:pt x="1114" y="82"/>
                </a:cubicBezTo>
                <a:cubicBezTo>
                  <a:pt x="1114" y="1"/>
                  <a:pt x="1114" y="1"/>
                  <a:pt x="1114" y="1"/>
                </a:cubicBezTo>
                <a:cubicBezTo>
                  <a:pt x="1103" y="1"/>
                  <a:pt x="1103" y="1"/>
                  <a:pt x="1103" y="1"/>
                </a:cubicBezTo>
                <a:cubicBezTo>
                  <a:pt x="1103" y="84"/>
                  <a:pt x="1103" y="84"/>
                  <a:pt x="1103" y="84"/>
                </a:cubicBezTo>
                <a:cubicBezTo>
                  <a:pt x="1103" y="95"/>
                  <a:pt x="1109" y="101"/>
                  <a:pt x="1119" y="101"/>
                </a:cubicBezTo>
                <a:moveTo>
                  <a:pt x="1081" y="99"/>
                </a:moveTo>
                <a:cubicBezTo>
                  <a:pt x="1081" y="28"/>
                  <a:pt x="1081" y="28"/>
                  <a:pt x="1081" y="28"/>
                </a:cubicBezTo>
                <a:cubicBezTo>
                  <a:pt x="1070" y="28"/>
                  <a:pt x="1070" y="28"/>
                  <a:pt x="1070" y="28"/>
                </a:cubicBezTo>
                <a:cubicBezTo>
                  <a:pt x="1070" y="80"/>
                  <a:pt x="1070" y="80"/>
                  <a:pt x="1070" y="80"/>
                </a:cubicBezTo>
                <a:cubicBezTo>
                  <a:pt x="1066" y="86"/>
                  <a:pt x="1058" y="91"/>
                  <a:pt x="1050" y="91"/>
                </a:cubicBezTo>
                <a:cubicBezTo>
                  <a:pt x="1040" y="91"/>
                  <a:pt x="1034" y="88"/>
                  <a:pt x="1034" y="75"/>
                </a:cubicBezTo>
                <a:cubicBezTo>
                  <a:pt x="1034" y="28"/>
                  <a:pt x="1034" y="28"/>
                  <a:pt x="1034" y="28"/>
                </a:cubicBezTo>
                <a:cubicBezTo>
                  <a:pt x="1023" y="28"/>
                  <a:pt x="1023" y="28"/>
                  <a:pt x="1023" y="28"/>
                </a:cubicBezTo>
                <a:cubicBezTo>
                  <a:pt x="1023" y="78"/>
                  <a:pt x="1023" y="78"/>
                  <a:pt x="1023" y="78"/>
                </a:cubicBezTo>
                <a:cubicBezTo>
                  <a:pt x="1023" y="94"/>
                  <a:pt x="1030" y="101"/>
                  <a:pt x="1045" y="101"/>
                </a:cubicBezTo>
                <a:cubicBezTo>
                  <a:pt x="1056" y="101"/>
                  <a:pt x="1065" y="95"/>
                  <a:pt x="1070" y="89"/>
                </a:cubicBezTo>
                <a:cubicBezTo>
                  <a:pt x="1070" y="99"/>
                  <a:pt x="1070" y="99"/>
                  <a:pt x="1070" y="99"/>
                </a:cubicBezTo>
                <a:lnTo>
                  <a:pt x="1081" y="99"/>
                </a:lnTo>
                <a:close/>
                <a:moveTo>
                  <a:pt x="977" y="101"/>
                </a:moveTo>
                <a:cubicBezTo>
                  <a:pt x="995" y="101"/>
                  <a:pt x="1005" y="91"/>
                  <a:pt x="1005" y="80"/>
                </a:cubicBezTo>
                <a:cubicBezTo>
                  <a:pt x="1005" y="52"/>
                  <a:pt x="961" y="62"/>
                  <a:pt x="961" y="47"/>
                </a:cubicBezTo>
                <a:cubicBezTo>
                  <a:pt x="961" y="40"/>
                  <a:pt x="967" y="35"/>
                  <a:pt x="976" y="35"/>
                </a:cubicBezTo>
                <a:cubicBezTo>
                  <a:pt x="986" y="35"/>
                  <a:pt x="993" y="39"/>
                  <a:pt x="998" y="44"/>
                </a:cubicBezTo>
                <a:cubicBezTo>
                  <a:pt x="1003" y="37"/>
                  <a:pt x="1003" y="37"/>
                  <a:pt x="1003" y="37"/>
                </a:cubicBezTo>
                <a:cubicBezTo>
                  <a:pt x="997" y="31"/>
                  <a:pt x="989" y="27"/>
                  <a:pt x="976" y="27"/>
                </a:cubicBezTo>
                <a:cubicBezTo>
                  <a:pt x="959" y="27"/>
                  <a:pt x="950" y="36"/>
                  <a:pt x="950" y="47"/>
                </a:cubicBezTo>
                <a:cubicBezTo>
                  <a:pt x="950" y="73"/>
                  <a:pt x="994" y="63"/>
                  <a:pt x="994" y="80"/>
                </a:cubicBezTo>
                <a:cubicBezTo>
                  <a:pt x="994" y="87"/>
                  <a:pt x="988" y="92"/>
                  <a:pt x="977" y="92"/>
                </a:cubicBezTo>
                <a:cubicBezTo>
                  <a:pt x="967" y="92"/>
                  <a:pt x="958" y="87"/>
                  <a:pt x="954" y="82"/>
                </a:cubicBezTo>
                <a:cubicBezTo>
                  <a:pt x="948" y="90"/>
                  <a:pt x="948" y="90"/>
                  <a:pt x="948" y="90"/>
                </a:cubicBezTo>
                <a:cubicBezTo>
                  <a:pt x="955" y="97"/>
                  <a:pt x="965" y="101"/>
                  <a:pt x="977" y="101"/>
                </a:cubicBezTo>
                <a:moveTo>
                  <a:pt x="932" y="99"/>
                </a:moveTo>
                <a:cubicBezTo>
                  <a:pt x="932" y="49"/>
                  <a:pt x="932" y="49"/>
                  <a:pt x="932" y="49"/>
                </a:cubicBezTo>
                <a:cubicBezTo>
                  <a:pt x="932" y="34"/>
                  <a:pt x="924" y="27"/>
                  <a:pt x="910" y="27"/>
                </a:cubicBezTo>
                <a:cubicBezTo>
                  <a:pt x="899" y="27"/>
                  <a:pt x="889" y="33"/>
                  <a:pt x="884" y="39"/>
                </a:cubicBezTo>
                <a:cubicBezTo>
                  <a:pt x="884" y="28"/>
                  <a:pt x="884" y="28"/>
                  <a:pt x="884" y="28"/>
                </a:cubicBezTo>
                <a:cubicBezTo>
                  <a:pt x="873" y="28"/>
                  <a:pt x="873" y="28"/>
                  <a:pt x="873" y="28"/>
                </a:cubicBezTo>
                <a:cubicBezTo>
                  <a:pt x="873" y="99"/>
                  <a:pt x="873" y="99"/>
                  <a:pt x="873" y="99"/>
                </a:cubicBezTo>
                <a:cubicBezTo>
                  <a:pt x="884" y="99"/>
                  <a:pt x="884" y="99"/>
                  <a:pt x="884" y="99"/>
                </a:cubicBezTo>
                <a:cubicBezTo>
                  <a:pt x="884" y="47"/>
                  <a:pt x="884" y="47"/>
                  <a:pt x="884" y="47"/>
                </a:cubicBezTo>
                <a:cubicBezTo>
                  <a:pt x="888" y="42"/>
                  <a:pt x="896" y="36"/>
                  <a:pt x="905" y="36"/>
                </a:cubicBezTo>
                <a:cubicBezTo>
                  <a:pt x="915" y="36"/>
                  <a:pt x="921" y="40"/>
                  <a:pt x="921" y="53"/>
                </a:cubicBezTo>
                <a:cubicBezTo>
                  <a:pt x="921" y="99"/>
                  <a:pt x="921" y="99"/>
                  <a:pt x="921" y="99"/>
                </a:cubicBezTo>
                <a:lnTo>
                  <a:pt x="932" y="99"/>
                </a:lnTo>
                <a:close/>
                <a:moveTo>
                  <a:pt x="820" y="91"/>
                </a:moveTo>
                <a:cubicBezTo>
                  <a:pt x="805" y="91"/>
                  <a:pt x="797" y="78"/>
                  <a:pt x="797" y="64"/>
                </a:cubicBezTo>
                <a:cubicBezTo>
                  <a:pt x="797" y="49"/>
                  <a:pt x="805" y="36"/>
                  <a:pt x="820" y="36"/>
                </a:cubicBezTo>
                <a:cubicBezTo>
                  <a:pt x="835" y="36"/>
                  <a:pt x="844" y="49"/>
                  <a:pt x="844" y="64"/>
                </a:cubicBezTo>
                <a:cubicBezTo>
                  <a:pt x="844" y="78"/>
                  <a:pt x="835" y="91"/>
                  <a:pt x="820" y="91"/>
                </a:cubicBezTo>
                <a:moveTo>
                  <a:pt x="820" y="101"/>
                </a:moveTo>
                <a:cubicBezTo>
                  <a:pt x="842" y="101"/>
                  <a:pt x="855" y="84"/>
                  <a:pt x="855" y="64"/>
                </a:cubicBezTo>
                <a:cubicBezTo>
                  <a:pt x="855" y="43"/>
                  <a:pt x="842" y="27"/>
                  <a:pt x="820" y="27"/>
                </a:cubicBezTo>
                <a:cubicBezTo>
                  <a:pt x="798" y="27"/>
                  <a:pt x="785" y="43"/>
                  <a:pt x="785" y="64"/>
                </a:cubicBezTo>
                <a:cubicBezTo>
                  <a:pt x="785" y="84"/>
                  <a:pt x="798" y="101"/>
                  <a:pt x="820" y="101"/>
                </a:cubicBezTo>
                <a:moveTo>
                  <a:pt x="737" y="101"/>
                </a:moveTo>
                <a:cubicBezTo>
                  <a:pt x="754" y="101"/>
                  <a:pt x="766" y="93"/>
                  <a:pt x="774" y="81"/>
                </a:cubicBezTo>
                <a:cubicBezTo>
                  <a:pt x="764" y="76"/>
                  <a:pt x="764" y="76"/>
                  <a:pt x="764" y="76"/>
                </a:cubicBezTo>
                <a:cubicBezTo>
                  <a:pt x="758" y="84"/>
                  <a:pt x="748" y="90"/>
                  <a:pt x="737" y="90"/>
                </a:cubicBezTo>
                <a:cubicBezTo>
                  <a:pt x="715" y="90"/>
                  <a:pt x="699" y="74"/>
                  <a:pt x="699" y="50"/>
                </a:cubicBezTo>
                <a:cubicBezTo>
                  <a:pt x="699" y="27"/>
                  <a:pt x="715" y="11"/>
                  <a:pt x="737" y="11"/>
                </a:cubicBezTo>
                <a:cubicBezTo>
                  <a:pt x="748" y="11"/>
                  <a:pt x="758" y="16"/>
                  <a:pt x="764" y="25"/>
                </a:cubicBezTo>
                <a:cubicBezTo>
                  <a:pt x="774" y="19"/>
                  <a:pt x="774" y="19"/>
                  <a:pt x="774" y="19"/>
                </a:cubicBezTo>
                <a:cubicBezTo>
                  <a:pt x="766" y="8"/>
                  <a:pt x="754" y="0"/>
                  <a:pt x="737" y="0"/>
                </a:cubicBezTo>
                <a:cubicBezTo>
                  <a:pt x="708" y="0"/>
                  <a:pt x="686" y="20"/>
                  <a:pt x="686" y="50"/>
                </a:cubicBezTo>
                <a:cubicBezTo>
                  <a:pt x="686" y="80"/>
                  <a:pt x="708" y="101"/>
                  <a:pt x="737" y="101"/>
                </a:cubicBezTo>
                <a:moveTo>
                  <a:pt x="598" y="90"/>
                </a:moveTo>
                <a:cubicBezTo>
                  <a:pt x="583" y="90"/>
                  <a:pt x="575" y="79"/>
                  <a:pt x="575" y="63"/>
                </a:cubicBezTo>
                <a:cubicBezTo>
                  <a:pt x="575" y="48"/>
                  <a:pt x="583" y="36"/>
                  <a:pt x="598" y="36"/>
                </a:cubicBezTo>
                <a:cubicBezTo>
                  <a:pt x="606" y="36"/>
                  <a:pt x="615" y="42"/>
                  <a:pt x="619" y="48"/>
                </a:cubicBezTo>
                <a:cubicBezTo>
                  <a:pt x="619" y="79"/>
                  <a:pt x="619" y="79"/>
                  <a:pt x="619" y="79"/>
                </a:cubicBezTo>
                <a:cubicBezTo>
                  <a:pt x="615" y="85"/>
                  <a:pt x="606" y="90"/>
                  <a:pt x="598" y="90"/>
                </a:cubicBezTo>
                <a:moveTo>
                  <a:pt x="596" y="128"/>
                </a:moveTo>
                <a:cubicBezTo>
                  <a:pt x="613" y="128"/>
                  <a:pt x="630" y="121"/>
                  <a:pt x="630" y="98"/>
                </a:cubicBezTo>
                <a:cubicBezTo>
                  <a:pt x="630" y="28"/>
                  <a:pt x="630" y="28"/>
                  <a:pt x="630" y="28"/>
                </a:cubicBezTo>
                <a:cubicBezTo>
                  <a:pt x="619" y="28"/>
                  <a:pt x="619" y="28"/>
                  <a:pt x="619" y="28"/>
                </a:cubicBezTo>
                <a:cubicBezTo>
                  <a:pt x="619" y="39"/>
                  <a:pt x="619" y="39"/>
                  <a:pt x="619" y="39"/>
                </a:cubicBezTo>
                <a:cubicBezTo>
                  <a:pt x="613" y="31"/>
                  <a:pt x="604" y="27"/>
                  <a:pt x="595" y="27"/>
                </a:cubicBezTo>
                <a:cubicBezTo>
                  <a:pt x="576" y="27"/>
                  <a:pt x="563" y="41"/>
                  <a:pt x="563" y="63"/>
                </a:cubicBezTo>
                <a:cubicBezTo>
                  <a:pt x="563" y="86"/>
                  <a:pt x="576" y="100"/>
                  <a:pt x="595" y="100"/>
                </a:cubicBezTo>
                <a:cubicBezTo>
                  <a:pt x="605" y="100"/>
                  <a:pt x="613" y="95"/>
                  <a:pt x="619" y="88"/>
                </a:cubicBezTo>
                <a:cubicBezTo>
                  <a:pt x="619" y="98"/>
                  <a:pt x="619" y="98"/>
                  <a:pt x="619" y="98"/>
                </a:cubicBezTo>
                <a:cubicBezTo>
                  <a:pt x="619" y="113"/>
                  <a:pt x="608" y="119"/>
                  <a:pt x="596" y="119"/>
                </a:cubicBezTo>
                <a:cubicBezTo>
                  <a:pt x="586" y="119"/>
                  <a:pt x="579" y="116"/>
                  <a:pt x="573" y="109"/>
                </a:cubicBezTo>
                <a:cubicBezTo>
                  <a:pt x="567" y="117"/>
                  <a:pt x="567" y="117"/>
                  <a:pt x="567" y="117"/>
                </a:cubicBezTo>
                <a:cubicBezTo>
                  <a:pt x="576" y="126"/>
                  <a:pt x="584" y="128"/>
                  <a:pt x="596" y="128"/>
                </a:cubicBezTo>
                <a:moveTo>
                  <a:pt x="545" y="99"/>
                </a:moveTo>
                <a:cubicBezTo>
                  <a:pt x="545" y="49"/>
                  <a:pt x="545" y="49"/>
                  <a:pt x="545" y="49"/>
                </a:cubicBezTo>
                <a:cubicBezTo>
                  <a:pt x="545" y="34"/>
                  <a:pt x="537" y="27"/>
                  <a:pt x="523" y="27"/>
                </a:cubicBezTo>
                <a:cubicBezTo>
                  <a:pt x="512" y="27"/>
                  <a:pt x="502" y="33"/>
                  <a:pt x="497" y="39"/>
                </a:cubicBezTo>
                <a:cubicBezTo>
                  <a:pt x="497" y="28"/>
                  <a:pt x="497" y="28"/>
                  <a:pt x="497" y="28"/>
                </a:cubicBezTo>
                <a:cubicBezTo>
                  <a:pt x="486" y="28"/>
                  <a:pt x="486" y="28"/>
                  <a:pt x="486" y="28"/>
                </a:cubicBezTo>
                <a:cubicBezTo>
                  <a:pt x="486" y="99"/>
                  <a:pt x="486" y="99"/>
                  <a:pt x="486" y="99"/>
                </a:cubicBezTo>
                <a:cubicBezTo>
                  <a:pt x="497" y="99"/>
                  <a:pt x="497" y="99"/>
                  <a:pt x="497" y="99"/>
                </a:cubicBezTo>
                <a:cubicBezTo>
                  <a:pt x="497" y="47"/>
                  <a:pt x="497" y="47"/>
                  <a:pt x="497" y="47"/>
                </a:cubicBezTo>
                <a:cubicBezTo>
                  <a:pt x="501" y="42"/>
                  <a:pt x="510" y="36"/>
                  <a:pt x="518" y="36"/>
                </a:cubicBezTo>
                <a:cubicBezTo>
                  <a:pt x="528" y="36"/>
                  <a:pt x="534" y="40"/>
                  <a:pt x="534" y="53"/>
                </a:cubicBezTo>
                <a:cubicBezTo>
                  <a:pt x="534" y="99"/>
                  <a:pt x="534" y="99"/>
                  <a:pt x="534" y="99"/>
                </a:cubicBezTo>
                <a:lnTo>
                  <a:pt x="545" y="99"/>
                </a:lnTo>
                <a:close/>
                <a:moveTo>
                  <a:pt x="464" y="28"/>
                </a:moveTo>
                <a:cubicBezTo>
                  <a:pt x="453" y="28"/>
                  <a:pt x="453" y="28"/>
                  <a:pt x="453" y="28"/>
                </a:cubicBezTo>
                <a:cubicBezTo>
                  <a:pt x="453" y="99"/>
                  <a:pt x="453" y="99"/>
                  <a:pt x="453" y="99"/>
                </a:cubicBezTo>
                <a:cubicBezTo>
                  <a:pt x="464" y="99"/>
                  <a:pt x="464" y="99"/>
                  <a:pt x="464" y="99"/>
                </a:cubicBezTo>
                <a:lnTo>
                  <a:pt x="464" y="28"/>
                </a:lnTo>
                <a:close/>
                <a:moveTo>
                  <a:pt x="459" y="18"/>
                </a:moveTo>
                <a:cubicBezTo>
                  <a:pt x="463" y="18"/>
                  <a:pt x="466" y="15"/>
                  <a:pt x="466" y="11"/>
                </a:cubicBezTo>
                <a:cubicBezTo>
                  <a:pt x="466" y="7"/>
                  <a:pt x="463" y="3"/>
                  <a:pt x="459" y="3"/>
                </a:cubicBezTo>
                <a:cubicBezTo>
                  <a:pt x="455" y="3"/>
                  <a:pt x="451" y="7"/>
                  <a:pt x="451" y="11"/>
                </a:cubicBezTo>
                <a:cubicBezTo>
                  <a:pt x="451" y="15"/>
                  <a:pt x="455" y="18"/>
                  <a:pt x="459" y="18"/>
                </a:cubicBezTo>
                <a:moveTo>
                  <a:pt x="428" y="101"/>
                </a:moveTo>
                <a:cubicBezTo>
                  <a:pt x="434" y="101"/>
                  <a:pt x="438" y="99"/>
                  <a:pt x="441" y="96"/>
                </a:cubicBezTo>
                <a:cubicBezTo>
                  <a:pt x="438" y="88"/>
                  <a:pt x="438" y="88"/>
                  <a:pt x="438" y="88"/>
                </a:cubicBezTo>
                <a:cubicBezTo>
                  <a:pt x="436" y="90"/>
                  <a:pt x="434" y="91"/>
                  <a:pt x="430" y="91"/>
                </a:cubicBezTo>
                <a:cubicBezTo>
                  <a:pt x="426" y="91"/>
                  <a:pt x="423" y="87"/>
                  <a:pt x="423" y="82"/>
                </a:cubicBezTo>
                <a:cubicBezTo>
                  <a:pt x="423" y="38"/>
                  <a:pt x="423" y="38"/>
                  <a:pt x="423" y="38"/>
                </a:cubicBezTo>
                <a:cubicBezTo>
                  <a:pt x="438" y="38"/>
                  <a:pt x="438" y="38"/>
                  <a:pt x="438" y="38"/>
                </a:cubicBezTo>
                <a:cubicBezTo>
                  <a:pt x="438" y="28"/>
                  <a:pt x="438" y="28"/>
                  <a:pt x="438" y="28"/>
                </a:cubicBezTo>
                <a:cubicBezTo>
                  <a:pt x="423" y="28"/>
                  <a:pt x="423" y="28"/>
                  <a:pt x="423" y="28"/>
                </a:cubicBezTo>
                <a:cubicBezTo>
                  <a:pt x="423" y="9"/>
                  <a:pt x="423" y="9"/>
                  <a:pt x="423" y="9"/>
                </a:cubicBezTo>
                <a:cubicBezTo>
                  <a:pt x="412" y="9"/>
                  <a:pt x="412" y="9"/>
                  <a:pt x="412" y="9"/>
                </a:cubicBezTo>
                <a:cubicBezTo>
                  <a:pt x="412" y="28"/>
                  <a:pt x="412" y="28"/>
                  <a:pt x="412" y="28"/>
                </a:cubicBezTo>
                <a:cubicBezTo>
                  <a:pt x="400" y="28"/>
                  <a:pt x="400" y="28"/>
                  <a:pt x="400" y="28"/>
                </a:cubicBezTo>
                <a:cubicBezTo>
                  <a:pt x="400" y="38"/>
                  <a:pt x="400" y="38"/>
                  <a:pt x="400" y="38"/>
                </a:cubicBezTo>
                <a:cubicBezTo>
                  <a:pt x="412" y="38"/>
                  <a:pt x="412" y="38"/>
                  <a:pt x="412" y="38"/>
                </a:cubicBezTo>
                <a:cubicBezTo>
                  <a:pt x="412" y="84"/>
                  <a:pt x="412" y="84"/>
                  <a:pt x="412" y="84"/>
                </a:cubicBezTo>
                <a:cubicBezTo>
                  <a:pt x="412" y="95"/>
                  <a:pt x="417" y="101"/>
                  <a:pt x="428" y="101"/>
                </a:cubicBezTo>
                <a:moveTo>
                  <a:pt x="381" y="59"/>
                </a:moveTo>
                <a:cubicBezTo>
                  <a:pt x="335" y="59"/>
                  <a:pt x="335" y="59"/>
                  <a:pt x="335" y="59"/>
                </a:cubicBezTo>
                <a:cubicBezTo>
                  <a:pt x="335" y="48"/>
                  <a:pt x="343" y="36"/>
                  <a:pt x="358" y="36"/>
                </a:cubicBezTo>
                <a:cubicBezTo>
                  <a:pt x="374" y="36"/>
                  <a:pt x="381" y="49"/>
                  <a:pt x="381" y="59"/>
                </a:cubicBezTo>
                <a:moveTo>
                  <a:pt x="359" y="101"/>
                </a:moveTo>
                <a:cubicBezTo>
                  <a:pt x="371" y="101"/>
                  <a:pt x="380" y="97"/>
                  <a:pt x="388" y="90"/>
                </a:cubicBezTo>
                <a:cubicBezTo>
                  <a:pt x="382" y="83"/>
                  <a:pt x="382" y="83"/>
                  <a:pt x="382" y="83"/>
                </a:cubicBezTo>
                <a:cubicBezTo>
                  <a:pt x="377" y="89"/>
                  <a:pt x="369" y="92"/>
                  <a:pt x="360" y="92"/>
                </a:cubicBezTo>
                <a:cubicBezTo>
                  <a:pt x="345" y="92"/>
                  <a:pt x="336" y="81"/>
                  <a:pt x="335" y="67"/>
                </a:cubicBezTo>
                <a:cubicBezTo>
                  <a:pt x="392" y="67"/>
                  <a:pt x="392" y="67"/>
                  <a:pt x="392" y="67"/>
                </a:cubicBezTo>
                <a:cubicBezTo>
                  <a:pt x="392" y="65"/>
                  <a:pt x="392" y="65"/>
                  <a:pt x="392" y="65"/>
                </a:cubicBezTo>
                <a:cubicBezTo>
                  <a:pt x="392" y="43"/>
                  <a:pt x="380" y="27"/>
                  <a:pt x="358" y="27"/>
                </a:cubicBezTo>
                <a:cubicBezTo>
                  <a:pt x="338" y="27"/>
                  <a:pt x="323" y="43"/>
                  <a:pt x="323" y="64"/>
                </a:cubicBezTo>
                <a:cubicBezTo>
                  <a:pt x="323" y="86"/>
                  <a:pt x="338" y="101"/>
                  <a:pt x="359" y="101"/>
                </a:cubicBezTo>
                <a:moveTo>
                  <a:pt x="314" y="99"/>
                </a:moveTo>
                <a:cubicBezTo>
                  <a:pt x="283" y="60"/>
                  <a:pt x="283" y="60"/>
                  <a:pt x="283" y="60"/>
                </a:cubicBezTo>
                <a:cubicBezTo>
                  <a:pt x="314" y="28"/>
                  <a:pt x="314" y="28"/>
                  <a:pt x="314" y="28"/>
                </a:cubicBezTo>
                <a:cubicBezTo>
                  <a:pt x="300" y="28"/>
                  <a:pt x="300" y="28"/>
                  <a:pt x="300" y="28"/>
                </a:cubicBezTo>
                <a:cubicBezTo>
                  <a:pt x="263" y="66"/>
                  <a:pt x="263" y="66"/>
                  <a:pt x="263" y="66"/>
                </a:cubicBezTo>
                <a:cubicBezTo>
                  <a:pt x="263" y="1"/>
                  <a:pt x="263" y="1"/>
                  <a:pt x="263" y="1"/>
                </a:cubicBezTo>
                <a:cubicBezTo>
                  <a:pt x="252" y="1"/>
                  <a:pt x="252" y="1"/>
                  <a:pt x="252" y="1"/>
                </a:cubicBezTo>
                <a:cubicBezTo>
                  <a:pt x="252" y="99"/>
                  <a:pt x="252" y="99"/>
                  <a:pt x="252" y="99"/>
                </a:cubicBezTo>
                <a:cubicBezTo>
                  <a:pt x="263" y="99"/>
                  <a:pt x="263" y="99"/>
                  <a:pt x="263" y="99"/>
                </a:cubicBezTo>
                <a:cubicBezTo>
                  <a:pt x="263" y="79"/>
                  <a:pt x="263" y="79"/>
                  <a:pt x="263" y="79"/>
                </a:cubicBezTo>
                <a:cubicBezTo>
                  <a:pt x="275" y="67"/>
                  <a:pt x="275" y="67"/>
                  <a:pt x="275" y="67"/>
                </a:cubicBezTo>
                <a:cubicBezTo>
                  <a:pt x="300" y="99"/>
                  <a:pt x="300" y="99"/>
                  <a:pt x="300" y="99"/>
                </a:cubicBezTo>
                <a:lnTo>
                  <a:pt x="314" y="99"/>
                </a:lnTo>
                <a:close/>
                <a:moveTo>
                  <a:pt x="214" y="99"/>
                </a:moveTo>
                <a:cubicBezTo>
                  <a:pt x="214" y="49"/>
                  <a:pt x="214" y="49"/>
                  <a:pt x="214" y="49"/>
                </a:cubicBezTo>
                <a:cubicBezTo>
                  <a:pt x="218" y="43"/>
                  <a:pt x="227" y="38"/>
                  <a:pt x="234" y="38"/>
                </a:cubicBezTo>
                <a:cubicBezTo>
                  <a:pt x="235" y="38"/>
                  <a:pt x="237" y="38"/>
                  <a:pt x="238" y="38"/>
                </a:cubicBezTo>
                <a:cubicBezTo>
                  <a:pt x="238" y="27"/>
                  <a:pt x="238" y="27"/>
                  <a:pt x="238" y="27"/>
                </a:cubicBezTo>
                <a:cubicBezTo>
                  <a:pt x="228" y="27"/>
                  <a:pt x="220" y="32"/>
                  <a:pt x="214" y="40"/>
                </a:cubicBezTo>
                <a:cubicBezTo>
                  <a:pt x="214" y="28"/>
                  <a:pt x="214" y="28"/>
                  <a:pt x="214" y="28"/>
                </a:cubicBezTo>
                <a:cubicBezTo>
                  <a:pt x="203" y="28"/>
                  <a:pt x="203" y="28"/>
                  <a:pt x="203" y="28"/>
                </a:cubicBezTo>
                <a:cubicBezTo>
                  <a:pt x="203" y="99"/>
                  <a:pt x="203" y="99"/>
                  <a:pt x="203" y="99"/>
                </a:cubicBezTo>
                <a:lnTo>
                  <a:pt x="214" y="99"/>
                </a:lnTo>
                <a:close/>
                <a:moveTo>
                  <a:pt x="149" y="91"/>
                </a:moveTo>
                <a:cubicBezTo>
                  <a:pt x="135" y="91"/>
                  <a:pt x="126" y="80"/>
                  <a:pt x="126" y="64"/>
                </a:cubicBezTo>
                <a:cubicBezTo>
                  <a:pt x="126" y="48"/>
                  <a:pt x="135" y="36"/>
                  <a:pt x="149" y="36"/>
                </a:cubicBezTo>
                <a:cubicBezTo>
                  <a:pt x="158" y="36"/>
                  <a:pt x="166" y="42"/>
                  <a:pt x="170" y="48"/>
                </a:cubicBezTo>
                <a:cubicBezTo>
                  <a:pt x="170" y="80"/>
                  <a:pt x="170" y="80"/>
                  <a:pt x="170" y="80"/>
                </a:cubicBezTo>
                <a:cubicBezTo>
                  <a:pt x="166" y="86"/>
                  <a:pt x="158" y="91"/>
                  <a:pt x="149" y="91"/>
                </a:cubicBezTo>
                <a:moveTo>
                  <a:pt x="181" y="99"/>
                </a:moveTo>
                <a:cubicBezTo>
                  <a:pt x="181" y="28"/>
                  <a:pt x="181" y="28"/>
                  <a:pt x="181" y="28"/>
                </a:cubicBezTo>
                <a:cubicBezTo>
                  <a:pt x="170" y="28"/>
                  <a:pt x="170" y="28"/>
                  <a:pt x="170" y="28"/>
                </a:cubicBezTo>
                <a:cubicBezTo>
                  <a:pt x="170" y="39"/>
                  <a:pt x="170" y="39"/>
                  <a:pt x="170" y="39"/>
                </a:cubicBezTo>
                <a:cubicBezTo>
                  <a:pt x="165" y="31"/>
                  <a:pt x="156" y="27"/>
                  <a:pt x="146" y="27"/>
                </a:cubicBezTo>
                <a:cubicBezTo>
                  <a:pt x="128" y="27"/>
                  <a:pt x="115" y="41"/>
                  <a:pt x="115" y="64"/>
                </a:cubicBezTo>
                <a:cubicBezTo>
                  <a:pt x="115" y="87"/>
                  <a:pt x="128" y="101"/>
                  <a:pt x="146" y="101"/>
                </a:cubicBezTo>
                <a:cubicBezTo>
                  <a:pt x="156" y="101"/>
                  <a:pt x="165" y="96"/>
                  <a:pt x="170" y="89"/>
                </a:cubicBezTo>
                <a:cubicBezTo>
                  <a:pt x="170" y="99"/>
                  <a:pt x="170" y="99"/>
                  <a:pt x="170" y="99"/>
                </a:cubicBezTo>
                <a:lnTo>
                  <a:pt x="181" y="99"/>
                </a:lnTo>
                <a:close/>
                <a:moveTo>
                  <a:pt x="96" y="99"/>
                </a:moveTo>
                <a:cubicBezTo>
                  <a:pt x="96" y="1"/>
                  <a:pt x="96" y="1"/>
                  <a:pt x="96" y="1"/>
                </a:cubicBezTo>
                <a:cubicBezTo>
                  <a:pt x="79" y="1"/>
                  <a:pt x="79" y="1"/>
                  <a:pt x="79" y="1"/>
                </a:cubicBezTo>
                <a:cubicBezTo>
                  <a:pt x="48" y="77"/>
                  <a:pt x="48" y="77"/>
                  <a:pt x="48" y="77"/>
                </a:cubicBezTo>
                <a:cubicBezTo>
                  <a:pt x="18" y="1"/>
                  <a:pt x="18" y="1"/>
                  <a:pt x="18" y="1"/>
                </a:cubicBezTo>
                <a:cubicBezTo>
                  <a:pt x="0" y="1"/>
                  <a:pt x="0" y="1"/>
                  <a:pt x="0" y="1"/>
                </a:cubicBezTo>
                <a:cubicBezTo>
                  <a:pt x="0" y="99"/>
                  <a:pt x="0" y="99"/>
                  <a:pt x="0" y="99"/>
                </a:cubicBezTo>
                <a:cubicBezTo>
                  <a:pt x="13" y="99"/>
                  <a:pt x="13" y="99"/>
                  <a:pt x="13" y="99"/>
                </a:cubicBezTo>
                <a:cubicBezTo>
                  <a:pt x="13" y="17"/>
                  <a:pt x="13" y="17"/>
                  <a:pt x="13" y="17"/>
                </a:cubicBezTo>
                <a:cubicBezTo>
                  <a:pt x="46" y="99"/>
                  <a:pt x="46" y="99"/>
                  <a:pt x="46" y="99"/>
                </a:cubicBezTo>
                <a:cubicBezTo>
                  <a:pt x="51" y="99"/>
                  <a:pt x="51" y="99"/>
                  <a:pt x="51" y="99"/>
                </a:cubicBezTo>
                <a:cubicBezTo>
                  <a:pt x="84" y="17"/>
                  <a:pt x="84" y="17"/>
                  <a:pt x="84" y="17"/>
                </a:cubicBezTo>
                <a:cubicBezTo>
                  <a:pt x="84" y="99"/>
                  <a:pt x="84" y="99"/>
                  <a:pt x="84" y="99"/>
                </a:cubicBezTo>
                <a:lnTo>
                  <a:pt x="96" y="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nl-NL"/>
          </a:p>
        </p:txBody>
      </p:sp>
      <p:sp>
        <p:nvSpPr>
          <p:cNvPr id="13" name="Tekstvak 12">
            <a:extLst>
              <a:ext uri="{FF2B5EF4-FFF2-40B4-BE49-F238E27FC236}">
                <a16:creationId xmlns:a16="http://schemas.microsoft.com/office/drawing/2014/main" id="{F7820A8D-7392-46E7-B27D-3A60E72C6320}"/>
              </a:ext>
            </a:extLst>
          </p:cNvPr>
          <p:cNvSpPr txBox="1"/>
          <p:nvPr userDrawn="1"/>
        </p:nvSpPr>
        <p:spPr>
          <a:xfrm>
            <a:off x="2321943" y="5481495"/>
            <a:ext cx="6865189" cy="916903"/>
          </a:xfrm>
          <a:prstGeom prst="rect">
            <a:avLst/>
          </a:prstGeom>
          <a:noFill/>
        </p:spPr>
        <p:txBody>
          <a:bodyPr wrap="square" lIns="0" tIns="0" rIns="0" bIns="0" rtlCol="0">
            <a:noAutofit/>
          </a:bodyPr>
          <a:lstStyle/>
          <a:p>
            <a:pPr algn="ctr"/>
            <a:r>
              <a:rPr lang="nl-NL" sz="1000">
                <a:solidFill>
                  <a:schemeClr val="bg1"/>
                </a:solidFill>
              </a:rPr>
              <a:t>© </a:t>
            </a:r>
            <a:fld id="{B49BE6BA-4099-48A6-8476-20552574E95E}" type="datetime4">
              <a:rPr kumimoji="0" lang="en-GB" sz="1000" b="0" i="0" u="none" strike="noStrike" kern="1200" cap="none" spc="0" normalizeH="0" smtClean="0">
                <a:ln>
                  <a:noFill/>
                </a:ln>
                <a:solidFill>
                  <a:schemeClr val="bg1"/>
                </a:solidFill>
                <a:effectLst/>
                <a:uLnTx/>
                <a:uFillTx/>
                <a:latin typeface="Arial" pitchFamily="34" charset="0"/>
                <a:cs typeface="Arial" pitchFamily="34" charset="0"/>
              </a:rPr>
              <a:pPr algn="ctr"/>
              <a:t>06 December 2022</a:t>
            </a:fld>
            <a:r>
              <a:rPr kumimoji="0" lang="en-GB" sz="1000" b="0" i="0" u="none" strike="noStrike" kern="1200" cap="none" spc="0" normalizeH="0">
                <a:ln>
                  <a:noFill/>
                </a:ln>
                <a:solidFill>
                  <a:schemeClr val="bg1"/>
                </a:solidFill>
                <a:effectLst/>
                <a:uLnTx/>
                <a:uFillTx/>
                <a:latin typeface="Arial" pitchFamily="34" charset="0"/>
                <a:cs typeface="Arial" pitchFamily="34" charset="0"/>
              </a:rPr>
              <a:t>, </a:t>
            </a:r>
            <a:r>
              <a:rPr lang="nl-NL" sz="1000">
                <a:solidFill>
                  <a:schemeClr val="bg1"/>
                </a:solidFill>
              </a:rPr>
              <a:t>USP Marketing Consultancy B.V.</a:t>
            </a:r>
          </a:p>
          <a:p>
            <a:pPr algn="ctr"/>
            <a:endParaRPr lang="nl-NL" sz="1000">
              <a:solidFill>
                <a:schemeClr val="bg1"/>
              </a:solidFill>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GB" sz="1000" b="0" i="0" u="none" strike="noStrike" kern="1200" cap="none" spc="0" normalizeH="0" baseline="0">
              <a:ln>
                <a:noFill/>
              </a:ln>
              <a:solidFill>
                <a:schemeClr val="bg1"/>
              </a:solidFill>
              <a:effectLst/>
              <a:uLnTx/>
              <a:uFillTx/>
              <a:latin typeface="Arial" pitchFamily="34" charset="0"/>
              <a:cs typeface="Arial" pitchFamily="34" charset="0"/>
            </a:endParaRPr>
          </a:p>
          <a:p>
            <a:pPr algn="ctr"/>
            <a:r>
              <a:rPr lang="en-GB" sz="1000">
                <a:solidFill>
                  <a:schemeClr val="bg1"/>
                </a:solidFill>
                <a:latin typeface="Arial" pitchFamily="34" charset="0"/>
                <a:cs typeface="Arial" pitchFamily="34" charset="0"/>
              </a:rPr>
              <a:t>The information in this publication is strictly confidential and all relevant copyrights, database rights and other (intellectual) </a:t>
            </a:r>
          </a:p>
          <a:p>
            <a:pPr algn="ctr"/>
            <a:r>
              <a:rPr lang="en-GB" sz="1000">
                <a:solidFill>
                  <a:schemeClr val="bg1"/>
                </a:solidFill>
                <a:latin typeface="Arial" pitchFamily="34" charset="0"/>
                <a:cs typeface="Arial" pitchFamily="34" charset="0"/>
              </a:rPr>
              <a:t>property rights are explicitly reserved. No part of this publication may be reproduced and/or published without the prior </a:t>
            </a:r>
          </a:p>
          <a:p>
            <a:pPr algn="ctr"/>
            <a:r>
              <a:rPr lang="en-GB" sz="1000">
                <a:solidFill>
                  <a:schemeClr val="bg1"/>
                </a:solidFill>
                <a:latin typeface="Arial" pitchFamily="34" charset="0"/>
                <a:cs typeface="Arial" pitchFamily="34" charset="0"/>
              </a:rPr>
              <a:t>written permission of USP Marketing Consultancy B.V.</a:t>
            </a:r>
            <a:endParaRPr lang="en-GB" sz="3600">
              <a:solidFill>
                <a:schemeClr val="bg1"/>
              </a:solidFill>
            </a:endParaRPr>
          </a:p>
        </p:txBody>
      </p:sp>
    </p:spTree>
    <p:extLst>
      <p:ext uri="{BB962C8B-B14F-4D97-AF65-F5344CB8AC3E}">
        <p14:creationId xmlns:p14="http://schemas.microsoft.com/office/powerpoint/2010/main" val="21778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headliner - emtpy slide">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p:txBody>
          <a:bodyPr/>
          <a:lstStyle/>
          <a:p>
            <a:fld id="{7AD0FE45-509C-4BDF-9EDE-64426F8DF3D2}" type="slidenum">
              <a:rPr lang="nl-NL" smtClean="0"/>
              <a:t>‹#›</a:t>
            </a:fld>
            <a:endParaRPr lang="nl-NL"/>
          </a:p>
        </p:txBody>
      </p:sp>
      <p:sp>
        <p:nvSpPr>
          <p:cNvPr id="8" name="Tijdelijke aanduiding voor tekst 7">
            <a:extLst>
              <a:ext uri="{FF2B5EF4-FFF2-40B4-BE49-F238E27FC236}">
                <a16:creationId xmlns:a16="http://schemas.microsoft.com/office/drawing/2014/main" id="{BDFCDABE-3B5E-456E-B1EC-72B4556C3910}"/>
              </a:ext>
            </a:extLst>
          </p:cNvPr>
          <p:cNvSpPr>
            <a:spLocks noGrp="1"/>
          </p:cNvSpPr>
          <p:nvPr>
            <p:ph type="body" sz="quarter" idx="13" hasCustomPrompt="1"/>
          </p:nvPr>
        </p:nvSpPr>
        <p:spPr>
          <a:xfrm>
            <a:off x="444500" y="552450"/>
            <a:ext cx="10793770" cy="488950"/>
          </a:xfrm>
        </p:spPr>
        <p:txBody>
          <a:bodyPr anchor="ctr"/>
          <a:lstStyle>
            <a:lvl1pPr marL="0" indent="0">
              <a:lnSpc>
                <a:spcPct val="100000"/>
              </a:lnSpc>
              <a:buFont typeface="Arial" panose="020B0604020202020204" pitchFamily="34" charset="0"/>
              <a:buNone/>
              <a:defRPr sz="2800"/>
            </a:lvl1pPr>
            <a:lvl2pPr marL="180975" indent="0">
              <a:buNone/>
              <a:defRPr/>
            </a:lvl2pPr>
          </a:lstStyle>
          <a:p>
            <a:pPr lvl="0"/>
            <a:r>
              <a:rPr lang="en-GB" noProof="0"/>
              <a:t>Key take-away: so what?</a:t>
            </a:r>
          </a:p>
        </p:txBody>
      </p:sp>
      <p:sp>
        <p:nvSpPr>
          <p:cNvPr id="4" name="Tijdelijke aanduiding voor dianummer 4">
            <a:extLst>
              <a:ext uri="{FF2B5EF4-FFF2-40B4-BE49-F238E27FC236}">
                <a16:creationId xmlns:a16="http://schemas.microsoft.com/office/drawing/2014/main" id="{C8C57EF4-9794-4902-8E8D-2401B7228338}"/>
              </a:ext>
            </a:extLst>
          </p:cNvPr>
          <p:cNvSpPr txBox="1">
            <a:spLocks/>
          </p:cNvSpPr>
          <p:nvPr userDrawn="1"/>
        </p:nvSpPr>
        <p:spPr>
          <a:xfrm>
            <a:off x="360275" y="6512081"/>
            <a:ext cx="5969814" cy="388353"/>
          </a:xfrm>
          <a:prstGeom prst="rect">
            <a:avLst/>
          </a:prstGeom>
        </p:spPr>
        <p:txBody>
          <a:bodyPr/>
          <a:lstStyle>
            <a:defPPr>
              <a:defRPr lang="nl-NL"/>
            </a:defPPr>
            <a:lvl1pPr marL="0" algn="l" defTabSz="914400" rtl="0" eaLnBrk="1" latinLnBrk="0" hangingPunct="1">
              <a:defRPr sz="90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European Home Improvement Monitor Q3 2022 | Page </a:t>
            </a:r>
            <a:fld id="{0E7476D2-0896-4839-9387-ABF8745D58E4}" type="slidenum">
              <a:rPr lang="en-GB" sz="800" smtClean="0"/>
              <a:pPr/>
              <a:t>‹#›</a:t>
            </a:fld>
            <a:endParaRPr lang="en-GB" sz="800"/>
          </a:p>
        </p:txBody>
      </p:sp>
    </p:spTree>
    <p:extLst>
      <p:ext uri="{BB962C8B-B14F-4D97-AF65-F5344CB8AC3E}">
        <p14:creationId xmlns:p14="http://schemas.microsoft.com/office/powerpoint/2010/main" val="358534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ekst - 1 Kolom">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C9482496-49B0-4D84-A44B-FA9DAFF2A551}"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226164" y="6391556"/>
            <a:ext cx="713173" cy="390555"/>
          </a:xfrm>
          <a:prstGeom prst="rect">
            <a:avLst/>
          </a:prstGeom>
        </p:spPr>
        <p:txBody>
          <a:bodyPr/>
          <a:lstStyle/>
          <a:p>
            <a:fld id="{7AD0FE45-509C-4BDF-9EDE-64426F8DF3D2}" type="slidenum">
              <a:rPr lang="nl-NL" smtClean="0"/>
              <a:t>‹#›</a:t>
            </a:fld>
            <a:endParaRPr lang="nl-NL" dirty="0"/>
          </a:p>
        </p:txBody>
      </p:sp>
      <p:sp>
        <p:nvSpPr>
          <p:cNvPr id="8" name="Titel 1">
            <a:extLst>
              <a:ext uri="{FF2B5EF4-FFF2-40B4-BE49-F238E27FC236}">
                <a16:creationId xmlns:a16="http://schemas.microsoft.com/office/drawing/2014/main" id="{FEC43AE2-EC84-4F20-830A-6DCC02AD78D9}"/>
              </a:ext>
            </a:extLst>
          </p:cNvPr>
          <p:cNvSpPr>
            <a:spLocks noGrp="1"/>
          </p:cNvSpPr>
          <p:nvPr>
            <p:ph type="title" hasCustomPrompt="1"/>
          </p:nvPr>
        </p:nvSpPr>
        <p:spPr>
          <a:xfrm>
            <a:off x="444499" y="257717"/>
            <a:ext cx="10437345" cy="192543"/>
          </a:xfrm>
          <a:prstGeom prst="rect">
            <a:avLst/>
          </a:prstGeom>
        </p:spPr>
        <p:txBody>
          <a:bodyPr/>
          <a:lstStyle>
            <a:lvl1pPr>
              <a:defRPr lang="nl-NL" sz="2800" b="0" i="0" kern="1200" dirty="0">
                <a:solidFill>
                  <a:schemeClr val="tx2"/>
                </a:solidFill>
                <a:latin typeface="+mn-lt"/>
                <a:ea typeface="+mn-ea"/>
                <a:cs typeface="+mn-cs"/>
              </a:defRPr>
            </a:lvl1pPr>
          </a:lstStyle>
          <a:p>
            <a:r>
              <a:rPr lang="nl-NL" noProof="0" dirty="0"/>
              <a:t>Plaats hier de hoofdtitel</a:t>
            </a:r>
            <a:endParaRPr lang="nl-NL" dirty="0"/>
          </a:p>
        </p:txBody>
      </p:sp>
    </p:spTree>
    <p:extLst>
      <p:ext uri="{BB962C8B-B14F-4D97-AF65-F5344CB8AC3E}">
        <p14:creationId xmlns:p14="http://schemas.microsoft.com/office/powerpoint/2010/main" val="410561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169" name="Tijdelijke aanduiding voor afbeelding 12">
            <a:extLst>
              <a:ext uri="{FF2B5EF4-FFF2-40B4-BE49-F238E27FC236}">
                <a16:creationId xmlns:a16="http://schemas.microsoft.com/office/drawing/2014/main" id="{E6A4C412-D141-466A-B450-D0A06945D4D2}"/>
              </a:ext>
            </a:extLst>
          </p:cNvPr>
          <p:cNvSpPr>
            <a:spLocks noGrp="1"/>
          </p:cNvSpPr>
          <p:nvPr>
            <p:ph type="pic" sz="quarter" idx="14" hasCustomPrompt="1"/>
          </p:nvPr>
        </p:nvSpPr>
        <p:spPr>
          <a:xfrm>
            <a:off x="6318139" y="1041446"/>
            <a:ext cx="5873861" cy="5156297"/>
          </a:xfrm>
          <a:solidFill>
            <a:schemeClr val="bg2">
              <a:lumMod val="20000"/>
              <a:lumOff val="80000"/>
            </a:schemeClr>
          </a:solidFill>
        </p:spPr>
        <p:txBody>
          <a:bodyPr tIns="1800000"/>
          <a:lstStyle>
            <a:lvl1pPr marL="0" indent="0" algn="ctr">
              <a:buNone/>
              <a:defRPr sz="1100" b="0" baseline="0">
                <a:solidFill>
                  <a:schemeClr val="bg2">
                    <a:lumMod val="75000"/>
                  </a:schemeClr>
                </a:solidFill>
                <a:latin typeface="+mj-lt"/>
              </a:defRPr>
            </a:lvl1pPr>
          </a:lstStyle>
          <a:p>
            <a:r>
              <a:rPr lang="nl-NL"/>
              <a:t>Klik op onderstaand pictogram</a:t>
            </a:r>
            <a:br>
              <a:rPr lang="nl-NL"/>
            </a:br>
            <a:r>
              <a:rPr lang="nl-NL"/>
              <a:t>om een afbeelding in te voegen</a:t>
            </a:r>
          </a:p>
        </p:txBody>
      </p:sp>
      <p:sp>
        <p:nvSpPr>
          <p:cNvPr id="2" name="Titel 1">
            <a:extLst>
              <a:ext uri="{FF2B5EF4-FFF2-40B4-BE49-F238E27FC236}">
                <a16:creationId xmlns:a16="http://schemas.microsoft.com/office/drawing/2014/main" id="{2AEFA4AD-513F-4FA2-94D5-B906A27FAEC0}"/>
              </a:ext>
            </a:extLst>
          </p:cNvPr>
          <p:cNvSpPr>
            <a:spLocks noGrp="1"/>
          </p:cNvSpPr>
          <p:nvPr>
            <p:ph type="title" hasCustomPrompt="1"/>
          </p:nvPr>
        </p:nvSpPr>
        <p:spPr>
          <a:xfrm>
            <a:off x="444500" y="257717"/>
            <a:ext cx="10437345" cy="192543"/>
          </a:xfrm>
          <a:prstGeom prst="rect">
            <a:avLst/>
          </a:prstGeom>
        </p:spPr>
        <p:txBody>
          <a:bodyPr/>
          <a:lstStyle>
            <a:lvl1pPr>
              <a:defRPr/>
            </a:lvl1pPr>
          </a:lstStyle>
          <a:p>
            <a:r>
              <a:rPr lang="nl-NL" noProof="0"/>
              <a:t>Plaats hier de hoofdtitel</a:t>
            </a:r>
            <a:endParaRPr lang="nl-NL"/>
          </a:p>
        </p:txBody>
      </p:sp>
      <p:sp>
        <p:nvSpPr>
          <p:cNvPr id="3" name="Tijdelijke aanduiding voor verticale tekst 2">
            <a:extLst>
              <a:ext uri="{FF2B5EF4-FFF2-40B4-BE49-F238E27FC236}">
                <a16:creationId xmlns:a16="http://schemas.microsoft.com/office/drawing/2014/main" id="{FDD826C5-0082-44A8-A23D-491166C08D5B}"/>
              </a:ext>
            </a:extLst>
          </p:cNvPr>
          <p:cNvSpPr>
            <a:spLocks noGrp="1"/>
          </p:cNvSpPr>
          <p:nvPr>
            <p:ph type="body" orient="vert" idx="1" hasCustomPrompt="1"/>
          </p:nvPr>
        </p:nvSpPr>
        <p:spPr>
          <a:xfrm>
            <a:off x="444500" y="1041367"/>
            <a:ext cx="5419832" cy="5158603"/>
          </a:xfrm>
        </p:spPr>
        <p:txBody>
          <a:bodyPr vert="horz" numCol="1" spcCol="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p:txBody>
          <a:bodyPr/>
          <a:lstStyle/>
          <a:p>
            <a:fld id="{192DF872-0EC4-47C6-AF21-C4B35E8B4EC7}" type="datetime1">
              <a:rPr lang="nl-NL" smtClean="0"/>
              <a:t>6-12-2022</a:t>
            </a:fld>
            <a:endParaRPr lang="nl-NL"/>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p:txBody>
          <a:bodyPr/>
          <a:lstStyle/>
          <a:p>
            <a:r>
              <a:rPr lang="nl-NL"/>
              <a:t>&lt;Plaats hier je voettekst&gt;</a:t>
            </a:r>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11478827" y="6467445"/>
            <a:ext cx="221599" cy="133835"/>
          </a:xfrm>
          <a:prstGeom prst="rect">
            <a:avLst/>
          </a:prstGeom>
        </p:spPr>
        <p:txBody>
          <a:bodyPr/>
          <a:lstStyle/>
          <a:p>
            <a:fld id="{7AD0FE45-509C-4BDF-9EDE-64426F8DF3D2}" type="slidenum">
              <a:rPr lang="nl-NL" smtClean="0"/>
              <a:t>‹#›</a:t>
            </a:fld>
            <a:endParaRPr lang="nl-NL"/>
          </a:p>
        </p:txBody>
      </p:sp>
      <p:sp>
        <p:nvSpPr>
          <p:cNvPr id="90" name="Tijdelijke aanduiding voor tekst 100">
            <a:extLst>
              <a:ext uri="{FF2B5EF4-FFF2-40B4-BE49-F238E27FC236}">
                <a16:creationId xmlns:a16="http://schemas.microsoft.com/office/drawing/2014/main" id="{2027DA09-0D24-4C14-876F-8A605BBF705B}"/>
              </a:ext>
            </a:extLst>
          </p:cNvPr>
          <p:cNvSpPr>
            <a:spLocks noGrp="1"/>
          </p:cNvSpPr>
          <p:nvPr>
            <p:ph type="body" sz="quarter" idx="13" hasCustomPrompt="1"/>
          </p:nvPr>
        </p:nvSpPr>
        <p:spPr>
          <a:xfrm>
            <a:off x="444499" y="483206"/>
            <a:ext cx="10437345" cy="151094"/>
          </a:xfrm>
        </p:spPr>
        <p:txBody>
          <a:bodyPr>
            <a:noAutofit/>
          </a:bodyPr>
          <a:lstStyle>
            <a:lvl1pPr marL="0" indent="0">
              <a:buNone/>
              <a:defRPr sz="1400">
                <a:solidFill>
                  <a:schemeClr val="accent1"/>
                </a:solidFill>
                <a:latin typeface="+mj-lt"/>
              </a:defRPr>
            </a:lvl1pPr>
          </a:lstStyle>
          <a:p>
            <a:pPr lvl="0"/>
            <a:r>
              <a:rPr lang="nl-NL"/>
              <a:t>Plaats hier de subtitel</a:t>
            </a:r>
          </a:p>
        </p:txBody>
      </p:sp>
    </p:spTree>
    <p:extLst>
      <p:ext uri="{BB962C8B-B14F-4D97-AF65-F5344CB8AC3E}">
        <p14:creationId xmlns:p14="http://schemas.microsoft.com/office/powerpoint/2010/main" val="245942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3.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theme" Target="../theme/theme4.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176942F-F0F8-4066-905E-22E2B72C951D}"/>
              </a:ext>
            </a:extLst>
          </p:cNvPr>
          <p:cNvSpPr>
            <a:spLocks noGrp="1"/>
          </p:cNvSpPr>
          <p:nvPr>
            <p:ph type="body" idx="1"/>
          </p:nvPr>
        </p:nvSpPr>
        <p:spPr>
          <a:xfrm>
            <a:off x="444500" y="1034628"/>
            <a:ext cx="11293914" cy="5163115"/>
          </a:xfrm>
          <a:prstGeom prst="rect">
            <a:avLst/>
          </a:prstGeom>
        </p:spPr>
        <p:txBody>
          <a:bodyPr vert="horz" lIns="0" tIns="0" rIns="0" bIns="0" rtlCol="0">
            <a:norm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BA8A27F1-40C7-4ABA-A23D-ABF73FB6F10F}"/>
              </a:ext>
            </a:extLst>
          </p:cNvPr>
          <p:cNvSpPr>
            <a:spLocks noGrp="1"/>
          </p:cNvSpPr>
          <p:nvPr>
            <p:ph type="dt" sz="half" idx="2"/>
          </p:nvPr>
        </p:nvSpPr>
        <p:spPr>
          <a:xfrm>
            <a:off x="8297822" y="7132747"/>
            <a:ext cx="3068787" cy="121668"/>
          </a:xfrm>
          <a:prstGeom prst="rect">
            <a:avLst/>
          </a:prstGeom>
        </p:spPr>
        <p:txBody>
          <a:bodyPr vert="horz" lIns="0" tIns="0" rIns="0" bIns="0" rtlCol="0" anchor="ctr">
            <a:noAutofit/>
          </a:bodyPr>
          <a:lstStyle>
            <a:lvl1pPr algn="r">
              <a:defRPr sz="800">
                <a:solidFill>
                  <a:schemeClr val="tx2"/>
                </a:solidFill>
              </a:defRPr>
            </a:lvl1pPr>
          </a:lstStyle>
          <a:p>
            <a:fld id="{B7110859-F45E-4E33-8F9F-E3AA08C26110}" type="datetime1">
              <a:rPr lang="nl-NL" smtClean="0"/>
              <a:t>6-12-2022</a:t>
            </a:fld>
            <a:endParaRPr lang="nl-NL"/>
          </a:p>
        </p:txBody>
      </p:sp>
      <p:sp>
        <p:nvSpPr>
          <p:cNvPr id="5" name="Tijdelijke aanduiding voor voettekst 4">
            <a:extLst>
              <a:ext uri="{FF2B5EF4-FFF2-40B4-BE49-F238E27FC236}">
                <a16:creationId xmlns:a16="http://schemas.microsoft.com/office/drawing/2014/main" id="{A8CC3061-3BED-4D38-839F-6419010C85E6}"/>
              </a:ext>
            </a:extLst>
          </p:cNvPr>
          <p:cNvSpPr>
            <a:spLocks noGrp="1"/>
          </p:cNvSpPr>
          <p:nvPr>
            <p:ph type="ftr" sz="quarter" idx="3"/>
          </p:nvPr>
        </p:nvSpPr>
        <p:spPr>
          <a:xfrm>
            <a:off x="827765" y="7132747"/>
            <a:ext cx="6701478" cy="121668"/>
          </a:xfrm>
          <a:prstGeom prst="rect">
            <a:avLst/>
          </a:prstGeom>
        </p:spPr>
        <p:txBody>
          <a:bodyPr vert="horz" lIns="0" tIns="0" rIns="0" bIns="0" rtlCol="0" anchor="ctr">
            <a:noAutofit/>
          </a:bodyPr>
          <a:lstStyle>
            <a:lvl1pPr algn="l">
              <a:defRPr sz="800" cap="all" baseline="0">
                <a:solidFill>
                  <a:schemeClr val="tx2"/>
                </a:solidFill>
              </a:defRPr>
            </a:lvl1pPr>
          </a:lstStyle>
          <a:p>
            <a:r>
              <a:rPr lang="nl-NL"/>
              <a:t>&lt;Plaats hier je voettekst&gt;</a:t>
            </a:r>
          </a:p>
        </p:txBody>
      </p:sp>
      <p:grpSp>
        <p:nvGrpSpPr>
          <p:cNvPr id="75" name="Groep 74">
            <a:extLst>
              <a:ext uri="{FF2B5EF4-FFF2-40B4-BE49-F238E27FC236}">
                <a16:creationId xmlns:a16="http://schemas.microsoft.com/office/drawing/2014/main" id="{53FB4E99-8A01-4B10-A9DA-6BD9871A3BE3}"/>
              </a:ext>
            </a:extLst>
          </p:cNvPr>
          <p:cNvGrpSpPr/>
          <p:nvPr userDrawn="1"/>
        </p:nvGrpSpPr>
        <p:grpSpPr>
          <a:xfrm>
            <a:off x="11353139" y="246827"/>
            <a:ext cx="385275" cy="208238"/>
            <a:chOff x="10332476" y="239638"/>
            <a:chExt cx="491822" cy="265826"/>
          </a:xfrm>
        </p:grpSpPr>
        <p:sp>
          <p:nvSpPr>
            <p:cNvPr id="37" name="Freeform 6">
              <a:extLst>
                <a:ext uri="{FF2B5EF4-FFF2-40B4-BE49-F238E27FC236}">
                  <a16:creationId xmlns:a16="http://schemas.microsoft.com/office/drawing/2014/main" id="{8F659D1E-6FAA-474C-A012-CC8FDCACEDFA}"/>
                </a:ext>
              </a:extLst>
            </p:cNvPr>
            <p:cNvSpPr>
              <a:spLocks/>
            </p:cNvSpPr>
            <p:nvPr userDrawn="1"/>
          </p:nvSpPr>
          <p:spPr bwMode="auto">
            <a:xfrm>
              <a:off x="10506653" y="239638"/>
              <a:ext cx="149706" cy="265826"/>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38" name="Freeform 5">
              <a:extLst>
                <a:ext uri="{FF2B5EF4-FFF2-40B4-BE49-F238E27FC236}">
                  <a16:creationId xmlns:a16="http://schemas.microsoft.com/office/drawing/2014/main" id="{6DF77999-0462-4AC6-A7ED-5C156B190E67}"/>
                </a:ext>
              </a:extLst>
            </p:cNvPr>
            <p:cNvSpPr>
              <a:spLocks/>
            </p:cNvSpPr>
            <p:nvPr userDrawn="1"/>
          </p:nvSpPr>
          <p:spPr bwMode="auto">
            <a:xfrm>
              <a:off x="10332476" y="246356"/>
              <a:ext cx="150665" cy="25910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39" name="Freeform 7">
              <a:extLst>
                <a:ext uri="{FF2B5EF4-FFF2-40B4-BE49-F238E27FC236}">
                  <a16:creationId xmlns:a16="http://schemas.microsoft.com/office/drawing/2014/main" id="{1823AA16-9795-44F6-BBCA-61A2D8010B08}"/>
                </a:ext>
              </a:extLst>
            </p:cNvPr>
            <p:cNvSpPr>
              <a:spLocks noEditPoints="1"/>
            </p:cNvSpPr>
            <p:nvPr userDrawn="1"/>
          </p:nvSpPr>
          <p:spPr bwMode="auto">
            <a:xfrm>
              <a:off x="10685628" y="246356"/>
              <a:ext cx="138670" cy="251911"/>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40" name="Oval 8">
              <a:extLst>
                <a:ext uri="{FF2B5EF4-FFF2-40B4-BE49-F238E27FC236}">
                  <a16:creationId xmlns:a16="http://schemas.microsoft.com/office/drawing/2014/main" id="{CC063DF1-D8C4-480D-A103-39A9B04F0E9A}"/>
                </a:ext>
              </a:extLst>
            </p:cNvPr>
            <p:cNvSpPr>
              <a:spLocks noChangeArrowheads="1"/>
            </p:cNvSpPr>
            <p:nvPr userDrawn="1"/>
          </p:nvSpPr>
          <p:spPr bwMode="auto">
            <a:xfrm>
              <a:off x="10554156" y="402780"/>
              <a:ext cx="56140" cy="5662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50" name="Rechthoek 49"/>
          <p:cNvSpPr/>
          <p:nvPr userDrawn="1"/>
        </p:nvSpPr>
        <p:spPr>
          <a:xfrm>
            <a:off x="-10854" y="-331612"/>
            <a:ext cx="252000" cy="252000"/>
          </a:xfrm>
          <a:prstGeom prst="rect">
            <a:avLst/>
          </a:prstGeom>
          <a:solidFill>
            <a:srgbClr val="00997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1" name="Rechthoek 50"/>
          <p:cNvSpPr/>
          <p:nvPr userDrawn="1"/>
        </p:nvSpPr>
        <p:spPr>
          <a:xfrm>
            <a:off x="368189" y="-331612"/>
            <a:ext cx="252000" cy="252000"/>
          </a:xfrm>
          <a:prstGeom prst="rect">
            <a:avLst/>
          </a:prstGeom>
          <a:solidFill>
            <a:srgbClr val="0A5D7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3" name="Rechthoek 52"/>
          <p:cNvSpPr/>
          <p:nvPr userDrawn="1"/>
        </p:nvSpPr>
        <p:spPr>
          <a:xfrm>
            <a:off x="747232" y="-331612"/>
            <a:ext cx="252000" cy="252000"/>
          </a:xfrm>
          <a:prstGeom prst="rect">
            <a:avLst/>
          </a:prstGeom>
          <a:solidFill>
            <a:srgbClr val="497C9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4" name="Rechthoek 53"/>
          <p:cNvSpPr/>
          <p:nvPr userDrawn="1"/>
        </p:nvSpPr>
        <p:spPr>
          <a:xfrm>
            <a:off x="1126275" y="-331612"/>
            <a:ext cx="252000" cy="252000"/>
          </a:xfrm>
          <a:prstGeom prst="rect">
            <a:avLst/>
          </a:prstGeom>
          <a:solidFill>
            <a:srgbClr val="5497B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5" name="Rechthoek 54"/>
          <p:cNvSpPr/>
          <p:nvPr userDrawn="1"/>
        </p:nvSpPr>
        <p:spPr>
          <a:xfrm>
            <a:off x="1505318" y="-331612"/>
            <a:ext cx="252000" cy="252000"/>
          </a:xfrm>
          <a:prstGeom prst="rect">
            <a:avLst/>
          </a:prstGeom>
          <a:solidFill>
            <a:srgbClr val="8DBDC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6" name="Rechthoek 55"/>
          <p:cNvSpPr/>
          <p:nvPr userDrawn="1"/>
        </p:nvSpPr>
        <p:spPr>
          <a:xfrm>
            <a:off x="8868352" y="-331612"/>
            <a:ext cx="252000" cy="252000"/>
          </a:xfrm>
          <a:prstGeom prst="rect">
            <a:avLst/>
          </a:prstGeom>
          <a:solidFill>
            <a:srgbClr val="802B6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7" name="Rechthoek 56"/>
          <p:cNvSpPr/>
          <p:nvPr userDrawn="1"/>
        </p:nvSpPr>
        <p:spPr>
          <a:xfrm>
            <a:off x="9252308" y="-331612"/>
            <a:ext cx="252000" cy="252000"/>
          </a:xfrm>
          <a:prstGeom prst="rect">
            <a:avLst/>
          </a:prstGeom>
          <a:solidFill>
            <a:srgbClr val="6357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8" name="Rechthoek 57"/>
          <p:cNvSpPr/>
          <p:nvPr userDrawn="1"/>
        </p:nvSpPr>
        <p:spPr>
          <a:xfrm>
            <a:off x="9636264" y="-331612"/>
            <a:ext cx="252000" cy="252000"/>
          </a:xfrm>
          <a:prstGeom prst="rect">
            <a:avLst/>
          </a:prstGeom>
          <a:solidFill>
            <a:srgbClr val="BBBBD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9" name="Rechthoek 58"/>
          <p:cNvSpPr/>
          <p:nvPr userDrawn="1"/>
        </p:nvSpPr>
        <p:spPr>
          <a:xfrm>
            <a:off x="10020220" y="-331612"/>
            <a:ext cx="252000" cy="252000"/>
          </a:xfrm>
          <a:prstGeom prst="rect">
            <a:avLst/>
          </a:prstGeom>
          <a:solidFill>
            <a:srgbClr val="921A1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0" name="Rechthoek 59"/>
          <p:cNvSpPr/>
          <p:nvPr userDrawn="1"/>
        </p:nvSpPr>
        <p:spPr>
          <a:xfrm>
            <a:off x="1884361" y="-331612"/>
            <a:ext cx="252000" cy="252000"/>
          </a:xfrm>
          <a:prstGeom prst="rect">
            <a:avLst/>
          </a:prstGeom>
          <a:solidFill>
            <a:srgbClr val="CD171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1" name="Rechthoek 60"/>
          <p:cNvSpPr/>
          <p:nvPr userDrawn="1"/>
        </p:nvSpPr>
        <p:spPr>
          <a:xfrm>
            <a:off x="10404176" y="-331612"/>
            <a:ext cx="252000" cy="252000"/>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2" name="Rechthoek 61"/>
          <p:cNvSpPr/>
          <p:nvPr userDrawn="1"/>
        </p:nvSpPr>
        <p:spPr>
          <a:xfrm>
            <a:off x="10788132" y="-331612"/>
            <a:ext cx="252000" cy="252000"/>
          </a:xfrm>
          <a:prstGeom prst="rect">
            <a:avLst/>
          </a:prstGeom>
          <a:solidFill>
            <a:srgbClr val="CAA81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3" name="Rechthoek 62"/>
          <p:cNvSpPr/>
          <p:nvPr userDrawn="1"/>
        </p:nvSpPr>
        <p:spPr>
          <a:xfrm>
            <a:off x="2263404" y="-331612"/>
            <a:ext cx="252000" cy="252000"/>
          </a:xfrm>
          <a:prstGeom prst="rect">
            <a:avLst/>
          </a:prstGeom>
          <a:solidFill>
            <a:srgbClr val="FFD00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4" name="Rechthoek 63"/>
          <p:cNvSpPr/>
          <p:nvPr userDrawn="1"/>
        </p:nvSpPr>
        <p:spPr>
          <a:xfrm>
            <a:off x="11172088" y="-331612"/>
            <a:ext cx="252000" cy="252000"/>
          </a:xfrm>
          <a:prstGeom prst="rect">
            <a:avLst/>
          </a:prstGeom>
          <a:solidFill>
            <a:srgbClr val="EB5A5D"/>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5" name="Rechthoek 64"/>
          <p:cNvSpPr/>
          <p:nvPr userDrawn="1"/>
        </p:nvSpPr>
        <p:spPr>
          <a:xfrm>
            <a:off x="11556044" y="-331612"/>
            <a:ext cx="252000" cy="252000"/>
          </a:xfrm>
          <a:prstGeom prst="rect">
            <a:avLst/>
          </a:prstGeom>
          <a:solidFill>
            <a:srgbClr val="BB235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6" name="Rechthoek 65"/>
          <p:cNvSpPr/>
          <p:nvPr userDrawn="1"/>
        </p:nvSpPr>
        <p:spPr>
          <a:xfrm>
            <a:off x="2642447" y="-331612"/>
            <a:ext cx="252000" cy="252000"/>
          </a:xfrm>
          <a:prstGeom prst="rect">
            <a:avLst/>
          </a:prstGeom>
          <a:solidFill>
            <a:srgbClr val="4A4A4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7" name="Rechthoek 66"/>
          <p:cNvSpPr/>
          <p:nvPr userDrawn="1"/>
        </p:nvSpPr>
        <p:spPr>
          <a:xfrm>
            <a:off x="11940000" y="-331612"/>
            <a:ext cx="252000" cy="252000"/>
          </a:xfrm>
          <a:prstGeom prst="rect">
            <a:avLst/>
          </a:prstGeom>
          <a:solidFill>
            <a:srgbClr val="757F7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8" name="Rechthoek 67"/>
          <p:cNvSpPr/>
          <p:nvPr userDrawn="1"/>
        </p:nvSpPr>
        <p:spPr>
          <a:xfrm>
            <a:off x="3021490" y="-331612"/>
            <a:ext cx="252000" cy="252000"/>
          </a:xfrm>
          <a:prstGeom prst="rect">
            <a:avLst/>
          </a:prstGeom>
          <a:solidFill>
            <a:srgbClr val="B9C6C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31" name="Tijdelijke aanduiding voor dianummer 4">
            <a:extLst>
              <a:ext uri="{FF2B5EF4-FFF2-40B4-BE49-F238E27FC236}">
                <a16:creationId xmlns:a16="http://schemas.microsoft.com/office/drawing/2014/main" id="{E6155EB2-004F-4629-B213-421F62192312}"/>
              </a:ext>
            </a:extLst>
          </p:cNvPr>
          <p:cNvSpPr>
            <a:spLocks noGrp="1"/>
          </p:cNvSpPr>
          <p:nvPr>
            <p:ph type="sldNum" sz="quarter" idx="4"/>
          </p:nvPr>
        </p:nvSpPr>
        <p:spPr>
          <a:xfrm>
            <a:off x="201925" y="6512081"/>
            <a:ext cx="5969814" cy="388353"/>
          </a:xfrm>
          <a:prstGeom prst="rect">
            <a:avLst/>
          </a:prstGeom>
        </p:spPr>
        <p:txBody>
          <a:bodyPr/>
          <a:lstStyle>
            <a:lvl1pPr>
              <a:defRPr sz="900">
                <a:solidFill>
                  <a:schemeClr val="bg1">
                    <a:lumMod val="65000"/>
                  </a:schemeClr>
                </a:solidFill>
              </a:defRPr>
            </a:lvl1pPr>
          </a:lstStyle>
          <a:p>
            <a:r>
              <a:rPr lang="en-GB"/>
              <a:t>European Home Improvement Monitor Q4 2021 | </a:t>
            </a:r>
            <a:fld id="{0E7476D2-0896-4839-9387-ABF8745D58E4}" type="slidenum">
              <a:rPr lang="en-GB" smtClean="0"/>
              <a:pPr/>
              <a:t>‹#›</a:t>
            </a:fld>
            <a:endParaRPr lang="en-GB"/>
          </a:p>
        </p:txBody>
      </p:sp>
    </p:spTree>
    <p:extLst>
      <p:ext uri="{BB962C8B-B14F-4D97-AF65-F5344CB8AC3E}">
        <p14:creationId xmlns:p14="http://schemas.microsoft.com/office/powerpoint/2010/main" val="587391514"/>
      </p:ext>
    </p:extLst>
  </p:cSld>
  <p:clrMap bg1="lt1" tx1="dk1" bg2="lt2" tx2="dk2" accent1="accent1" accent2="accent2" accent3="accent3" accent4="accent4" accent5="accent5" accent6="accent6" hlink="hlink" folHlink="folHlink"/>
  <p:sldLayoutIdLst>
    <p:sldLayoutId id="2147483689" r:id="rId1"/>
    <p:sldLayoutId id="2147483673" r:id="rId2"/>
    <p:sldLayoutId id="2147483688" r:id="rId3"/>
    <p:sldLayoutId id="2147483733" r:id="rId4"/>
    <p:sldLayoutId id="2147483676" r:id="rId5"/>
    <p:sldLayoutId id="2147483674" r:id="rId6"/>
    <p:sldLayoutId id="2147483675" r:id="rId7"/>
    <p:sldLayoutId id="2147483680" r:id="rId8"/>
    <p:sldLayoutId id="2147483678" r:id="rId9"/>
    <p:sldLayoutId id="2147483679" r:id="rId10"/>
    <p:sldLayoutId id="2147483681" r:id="rId11"/>
    <p:sldLayoutId id="2147483682" r:id="rId12"/>
    <p:sldLayoutId id="2147483683" r:id="rId13"/>
    <p:sldLayoutId id="2147483684" r:id="rId14"/>
    <p:sldLayoutId id="2147483685" r:id="rId15"/>
    <p:sldLayoutId id="2147483686" r:id="rId16"/>
    <p:sldLayoutId id="2147483677" r:id="rId17"/>
    <p:sldLayoutId id="2147483731" r:id="rId18"/>
    <p:sldLayoutId id="2147483741" r:id="rId19"/>
    <p:sldLayoutId id="2147483736" r:id="rId20"/>
    <p:sldLayoutId id="2147483732" r:id="rId21"/>
    <p:sldLayoutId id="2147483742" r:id="rId22"/>
    <p:sldLayoutId id="2147484026" r:id="rId23"/>
    <p:sldLayoutId id="2147484068" r:id="rId24"/>
  </p:sldLayoutIdLst>
  <p:hf hdr="0" ftr="0" dt="0"/>
  <p:txStyles>
    <p:titleStyle>
      <a:lvl1pPr algn="l" defTabSz="914400" rtl="0" eaLnBrk="1" latinLnBrk="0" hangingPunct="1">
        <a:lnSpc>
          <a:spcPct val="80000"/>
        </a:lnSpc>
        <a:spcBef>
          <a:spcPct val="0"/>
        </a:spcBef>
        <a:buNone/>
        <a:defRPr sz="1800" b="1" i="0" kern="1200">
          <a:solidFill>
            <a:srgbClr val="4A4A49"/>
          </a:solidFill>
          <a:latin typeface="+mj-lt"/>
          <a:ea typeface="+mj-ea"/>
          <a:cs typeface="+mj-cs"/>
        </a:defRPr>
      </a:lvl1pPr>
    </p:titleStyle>
    <p:bodyStyle>
      <a:lvl1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176942F-F0F8-4066-905E-22E2B72C951D}"/>
              </a:ext>
            </a:extLst>
          </p:cNvPr>
          <p:cNvSpPr>
            <a:spLocks noGrp="1"/>
          </p:cNvSpPr>
          <p:nvPr>
            <p:ph type="body" idx="1"/>
          </p:nvPr>
        </p:nvSpPr>
        <p:spPr>
          <a:xfrm>
            <a:off x="444500" y="1034628"/>
            <a:ext cx="11293914" cy="5163115"/>
          </a:xfrm>
          <a:prstGeom prst="rect">
            <a:avLst/>
          </a:prstGeom>
        </p:spPr>
        <p:txBody>
          <a:bodyPr vert="horz" lIns="0" tIns="0" rIns="0" bIns="0" rtlCol="0">
            <a:noAutofit/>
          </a:bodyPr>
          <a:lstStyle/>
          <a:p>
            <a:pPr lvl="4"/>
            <a:r>
              <a:rPr lang="en-GB" noProof="0"/>
              <a:t>Kop Bold</a:t>
            </a:r>
          </a:p>
          <a:p>
            <a:pPr lvl="1"/>
            <a:r>
              <a:rPr lang="en-GB" noProof="0"/>
              <a:t>Sub-bullet #1</a:t>
            </a:r>
          </a:p>
          <a:p>
            <a:pPr lvl="2"/>
            <a:r>
              <a:rPr lang="en-GB" noProof="0"/>
              <a:t>Sub-bullet #2</a:t>
            </a:r>
          </a:p>
          <a:p>
            <a:pPr lvl="3"/>
            <a:r>
              <a:rPr lang="en-GB" noProof="0"/>
              <a:t>Leestekst</a:t>
            </a:r>
          </a:p>
          <a:p>
            <a:pPr lvl="4"/>
            <a:r>
              <a:rPr lang="en-GB" noProof="0"/>
              <a:t>Kop Bold</a:t>
            </a:r>
          </a:p>
          <a:p>
            <a:pPr lvl="5"/>
            <a:r>
              <a:rPr lang="en-GB" noProof="0"/>
              <a:t>Kop normaal</a:t>
            </a:r>
          </a:p>
          <a:p>
            <a:pPr lvl="6"/>
            <a:r>
              <a:rPr lang="en-GB" noProof="0"/>
              <a:t>Bullet</a:t>
            </a:r>
          </a:p>
          <a:p>
            <a:pPr lvl="7"/>
            <a:r>
              <a:rPr lang="en-GB" noProof="0"/>
              <a:t>Sub-bullet #1</a:t>
            </a:r>
          </a:p>
          <a:p>
            <a:pPr lvl="8"/>
            <a:r>
              <a:rPr lang="en-GB" noProof="0"/>
              <a:t>Sub-bullet #2</a:t>
            </a:r>
          </a:p>
        </p:txBody>
      </p:sp>
      <p:sp>
        <p:nvSpPr>
          <p:cNvPr id="6" name="Tijdelijke aanduiding voor dianummer 5">
            <a:extLst>
              <a:ext uri="{FF2B5EF4-FFF2-40B4-BE49-F238E27FC236}">
                <a16:creationId xmlns:a16="http://schemas.microsoft.com/office/drawing/2014/main" id="{94213057-4619-486A-8604-BE7285D39778}"/>
              </a:ext>
            </a:extLst>
          </p:cNvPr>
          <p:cNvSpPr>
            <a:spLocks noGrp="1"/>
          </p:cNvSpPr>
          <p:nvPr>
            <p:ph type="sldNum" sz="quarter" idx="4"/>
          </p:nvPr>
        </p:nvSpPr>
        <p:spPr>
          <a:xfrm>
            <a:off x="11478827" y="6467445"/>
            <a:ext cx="221599" cy="133835"/>
          </a:xfrm>
          <a:prstGeom prst="rect">
            <a:avLst/>
          </a:prstGeom>
        </p:spPr>
        <p:txBody>
          <a:bodyPr vert="horz" lIns="0" tIns="0" rIns="0" bIns="0" rtlCol="0" anchor="ctr">
            <a:noAutofit/>
          </a:bodyPr>
          <a:lstStyle>
            <a:lvl1pPr algn="ctr">
              <a:defRPr sz="800" b="1">
                <a:solidFill>
                  <a:srgbClr val="757F7F"/>
                </a:solidFill>
              </a:defRPr>
            </a:lvl1pPr>
          </a:lstStyle>
          <a:p>
            <a:fld id="{0E7476D2-0896-4839-9387-ABF8745D58E4}" type="slidenum">
              <a:rPr lang="nl-NL" smtClean="0"/>
              <a:pPr/>
              <a:t>‹#›</a:t>
            </a:fld>
            <a:endParaRPr lang="nl-NL"/>
          </a:p>
        </p:txBody>
      </p:sp>
      <p:grpSp>
        <p:nvGrpSpPr>
          <p:cNvPr id="75" name="Groep 74">
            <a:extLst>
              <a:ext uri="{FF2B5EF4-FFF2-40B4-BE49-F238E27FC236}">
                <a16:creationId xmlns:a16="http://schemas.microsoft.com/office/drawing/2014/main" id="{53FB4E99-8A01-4B10-A9DA-6BD9871A3BE3}"/>
              </a:ext>
            </a:extLst>
          </p:cNvPr>
          <p:cNvGrpSpPr/>
          <p:nvPr userDrawn="1"/>
        </p:nvGrpSpPr>
        <p:grpSpPr>
          <a:xfrm>
            <a:off x="11353139" y="246827"/>
            <a:ext cx="385275" cy="208238"/>
            <a:chOff x="10332476" y="239638"/>
            <a:chExt cx="491822" cy="265826"/>
          </a:xfrm>
        </p:grpSpPr>
        <p:sp>
          <p:nvSpPr>
            <p:cNvPr id="37" name="Freeform 6">
              <a:extLst>
                <a:ext uri="{FF2B5EF4-FFF2-40B4-BE49-F238E27FC236}">
                  <a16:creationId xmlns:a16="http://schemas.microsoft.com/office/drawing/2014/main" id="{8F659D1E-6FAA-474C-A012-CC8FDCACEDFA}"/>
                </a:ext>
              </a:extLst>
            </p:cNvPr>
            <p:cNvSpPr>
              <a:spLocks/>
            </p:cNvSpPr>
            <p:nvPr userDrawn="1"/>
          </p:nvSpPr>
          <p:spPr bwMode="auto">
            <a:xfrm>
              <a:off x="10506653" y="239638"/>
              <a:ext cx="149706" cy="265826"/>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38" name="Freeform 5">
              <a:extLst>
                <a:ext uri="{FF2B5EF4-FFF2-40B4-BE49-F238E27FC236}">
                  <a16:creationId xmlns:a16="http://schemas.microsoft.com/office/drawing/2014/main" id="{6DF77999-0462-4AC6-A7ED-5C156B190E67}"/>
                </a:ext>
              </a:extLst>
            </p:cNvPr>
            <p:cNvSpPr>
              <a:spLocks/>
            </p:cNvSpPr>
            <p:nvPr userDrawn="1"/>
          </p:nvSpPr>
          <p:spPr bwMode="auto">
            <a:xfrm>
              <a:off x="10332476" y="246356"/>
              <a:ext cx="150665" cy="25910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39" name="Freeform 7">
              <a:extLst>
                <a:ext uri="{FF2B5EF4-FFF2-40B4-BE49-F238E27FC236}">
                  <a16:creationId xmlns:a16="http://schemas.microsoft.com/office/drawing/2014/main" id="{1823AA16-9795-44F6-BBCA-61A2D8010B08}"/>
                </a:ext>
              </a:extLst>
            </p:cNvPr>
            <p:cNvSpPr>
              <a:spLocks noEditPoints="1"/>
            </p:cNvSpPr>
            <p:nvPr userDrawn="1"/>
          </p:nvSpPr>
          <p:spPr bwMode="auto">
            <a:xfrm>
              <a:off x="10685628" y="246356"/>
              <a:ext cx="138670" cy="251911"/>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40" name="Oval 8">
              <a:extLst>
                <a:ext uri="{FF2B5EF4-FFF2-40B4-BE49-F238E27FC236}">
                  <a16:creationId xmlns:a16="http://schemas.microsoft.com/office/drawing/2014/main" id="{CC063DF1-D8C4-480D-A103-39A9B04F0E9A}"/>
                </a:ext>
              </a:extLst>
            </p:cNvPr>
            <p:cNvSpPr>
              <a:spLocks noChangeArrowheads="1"/>
            </p:cNvSpPr>
            <p:nvPr userDrawn="1"/>
          </p:nvSpPr>
          <p:spPr bwMode="auto">
            <a:xfrm>
              <a:off x="10554156" y="402780"/>
              <a:ext cx="56140" cy="5662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grpSp>
      <p:graphicFrame>
        <p:nvGraphicFramePr>
          <p:cNvPr id="48" name="Table 3">
            <a:extLst>
              <a:ext uri="{FF2B5EF4-FFF2-40B4-BE49-F238E27FC236}">
                <a16:creationId xmlns:a16="http://schemas.microsoft.com/office/drawing/2014/main" id="{1E5CA995-EAB6-4FDE-9441-05237B19CE71}"/>
              </a:ext>
            </a:extLst>
          </p:cNvPr>
          <p:cNvGraphicFramePr>
            <a:graphicFrameLocks noGrp="1"/>
          </p:cNvGraphicFramePr>
          <p:nvPr userDrawn="1">
            <p:extLst>
              <p:ext uri="{D42A27DB-BD31-4B8C-83A1-F6EECF244321}">
                <p14:modId xmlns:p14="http://schemas.microsoft.com/office/powerpoint/2010/main" val="263180231"/>
              </p:ext>
            </p:extLst>
          </p:nvPr>
        </p:nvGraphicFramePr>
        <p:xfrm>
          <a:off x="444500" y="-493598"/>
          <a:ext cx="11747502" cy="396240"/>
        </p:xfrm>
        <a:graphic>
          <a:graphicData uri="http://schemas.openxmlformats.org/drawingml/2006/table">
            <a:tbl>
              <a:tblPr firstRow="1" bandRow="1">
                <a:tableStyleId>{5C22544A-7EE6-4342-B048-85BDC9FD1C3A}</a:tableStyleId>
              </a:tblPr>
              <a:tblGrid>
                <a:gridCol w="246582">
                  <a:extLst>
                    <a:ext uri="{9D8B030D-6E8A-4147-A177-3AD203B41FA5}">
                      <a16:colId xmlns:a16="http://schemas.microsoft.com/office/drawing/2014/main" val="3716970603"/>
                    </a:ext>
                  </a:extLst>
                </a:gridCol>
                <a:gridCol w="821944">
                  <a:extLst>
                    <a:ext uri="{9D8B030D-6E8A-4147-A177-3AD203B41FA5}">
                      <a16:colId xmlns:a16="http://schemas.microsoft.com/office/drawing/2014/main" val="3276842168"/>
                    </a:ext>
                  </a:extLst>
                </a:gridCol>
                <a:gridCol w="246582">
                  <a:extLst>
                    <a:ext uri="{9D8B030D-6E8A-4147-A177-3AD203B41FA5}">
                      <a16:colId xmlns:a16="http://schemas.microsoft.com/office/drawing/2014/main" val="3743818810"/>
                    </a:ext>
                  </a:extLst>
                </a:gridCol>
                <a:gridCol w="821944">
                  <a:extLst>
                    <a:ext uri="{9D8B030D-6E8A-4147-A177-3AD203B41FA5}">
                      <a16:colId xmlns:a16="http://schemas.microsoft.com/office/drawing/2014/main" val="3682817212"/>
                    </a:ext>
                  </a:extLst>
                </a:gridCol>
                <a:gridCol w="246582">
                  <a:extLst>
                    <a:ext uri="{9D8B030D-6E8A-4147-A177-3AD203B41FA5}">
                      <a16:colId xmlns:a16="http://schemas.microsoft.com/office/drawing/2014/main" val="268009189"/>
                    </a:ext>
                  </a:extLst>
                </a:gridCol>
                <a:gridCol w="821944">
                  <a:extLst>
                    <a:ext uri="{9D8B030D-6E8A-4147-A177-3AD203B41FA5}">
                      <a16:colId xmlns:a16="http://schemas.microsoft.com/office/drawing/2014/main" val="797157493"/>
                    </a:ext>
                  </a:extLst>
                </a:gridCol>
                <a:gridCol w="243200">
                  <a:extLst>
                    <a:ext uri="{9D8B030D-6E8A-4147-A177-3AD203B41FA5}">
                      <a16:colId xmlns:a16="http://schemas.microsoft.com/office/drawing/2014/main" val="1175080181"/>
                    </a:ext>
                  </a:extLst>
                </a:gridCol>
                <a:gridCol w="821944">
                  <a:extLst>
                    <a:ext uri="{9D8B030D-6E8A-4147-A177-3AD203B41FA5}">
                      <a16:colId xmlns:a16="http://schemas.microsoft.com/office/drawing/2014/main" val="1909418056"/>
                    </a:ext>
                  </a:extLst>
                </a:gridCol>
                <a:gridCol w="246582">
                  <a:extLst>
                    <a:ext uri="{9D8B030D-6E8A-4147-A177-3AD203B41FA5}">
                      <a16:colId xmlns:a16="http://schemas.microsoft.com/office/drawing/2014/main" val="3423422521"/>
                    </a:ext>
                  </a:extLst>
                </a:gridCol>
                <a:gridCol w="821944">
                  <a:extLst>
                    <a:ext uri="{9D8B030D-6E8A-4147-A177-3AD203B41FA5}">
                      <a16:colId xmlns:a16="http://schemas.microsoft.com/office/drawing/2014/main" val="1323830051"/>
                    </a:ext>
                  </a:extLst>
                </a:gridCol>
                <a:gridCol w="246582">
                  <a:extLst>
                    <a:ext uri="{9D8B030D-6E8A-4147-A177-3AD203B41FA5}">
                      <a16:colId xmlns:a16="http://schemas.microsoft.com/office/drawing/2014/main" val="1873698887"/>
                    </a:ext>
                  </a:extLst>
                </a:gridCol>
                <a:gridCol w="822127">
                  <a:extLst>
                    <a:ext uri="{9D8B030D-6E8A-4147-A177-3AD203B41FA5}">
                      <a16:colId xmlns:a16="http://schemas.microsoft.com/office/drawing/2014/main" val="469378441"/>
                    </a:ext>
                  </a:extLst>
                </a:gridCol>
                <a:gridCol w="246582">
                  <a:extLst>
                    <a:ext uri="{9D8B030D-6E8A-4147-A177-3AD203B41FA5}">
                      <a16:colId xmlns:a16="http://schemas.microsoft.com/office/drawing/2014/main" val="2915395700"/>
                    </a:ext>
                  </a:extLst>
                </a:gridCol>
                <a:gridCol w="822127">
                  <a:extLst>
                    <a:ext uri="{9D8B030D-6E8A-4147-A177-3AD203B41FA5}">
                      <a16:colId xmlns:a16="http://schemas.microsoft.com/office/drawing/2014/main" val="2776201463"/>
                    </a:ext>
                  </a:extLst>
                </a:gridCol>
                <a:gridCol w="246582">
                  <a:extLst>
                    <a:ext uri="{9D8B030D-6E8A-4147-A177-3AD203B41FA5}">
                      <a16:colId xmlns:a16="http://schemas.microsoft.com/office/drawing/2014/main" val="1098248282"/>
                    </a:ext>
                  </a:extLst>
                </a:gridCol>
                <a:gridCol w="821944">
                  <a:extLst>
                    <a:ext uri="{9D8B030D-6E8A-4147-A177-3AD203B41FA5}">
                      <a16:colId xmlns:a16="http://schemas.microsoft.com/office/drawing/2014/main" val="3430211402"/>
                    </a:ext>
                  </a:extLst>
                </a:gridCol>
                <a:gridCol w="246582">
                  <a:extLst>
                    <a:ext uri="{9D8B030D-6E8A-4147-A177-3AD203B41FA5}">
                      <a16:colId xmlns:a16="http://schemas.microsoft.com/office/drawing/2014/main" val="3430313682"/>
                    </a:ext>
                  </a:extLst>
                </a:gridCol>
                <a:gridCol w="821944">
                  <a:extLst>
                    <a:ext uri="{9D8B030D-6E8A-4147-A177-3AD203B41FA5}">
                      <a16:colId xmlns:a16="http://schemas.microsoft.com/office/drawing/2014/main" val="1060998830"/>
                    </a:ext>
                  </a:extLst>
                </a:gridCol>
                <a:gridCol w="246582">
                  <a:extLst>
                    <a:ext uri="{9D8B030D-6E8A-4147-A177-3AD203B41FA5}">
                      <a16:colId xmlns:a16="http://schemas.microsoft.com/office/drawing/2014/main" val="1432011998"/>
                    </a:ext>
                  </a:extLst>
                </a:gridCol>
                <a:gridCol w="821944">
                  <a:extLst>
                    <a:ext uri="{9D8B030D-6E8A-4147-A177-3AD203B41FA5}">
                      <a16:colId xmlns:a16="http://schemas.microsoft.com/office/drawing/2014/main" val="2882180439"/>
                    </a:ext>
                  </a:extLst>
                </a:gridCol>
                <a:gridCol w="243314">
                  <a:extLst>
                    <a:ext uri="{9D8B030D-6E8A-4147-A177-3AD203B41FA5}">
                      <a16:colId xmlns:a16="http://schemas.microsoft.com/office/drawing/2014/main" val="3915305084"/>
                    </a:ext>
                  </a:extLst>
                </a:gridCol>
                <a:gridCol w="821944">
                  <a:extLst>
                    <a:ext uri="{9D8B030D-6E8A-4147-A177-3AD203B41FA5}">
                      <a16:colId xmlns:a16="http://schemas.microsoft.com/office/drawing/2014/main" val="1012977802"/>
                    </a:ext>
                  </a:extLst>
                </a:gridCol>
              </a:tblGrid>
              <a:tr h="0">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algn="l"/>
                      <a:r>
                        <a:rPr lang="en-US" sz="1000" b="0">
                          <a:solidFill>
                            <a:schemeClr val="tx2"/>
                          </a:solidFill>
                        </a:rPr>
                        <a:t>Text</a:t>
                      </a:r>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l"/>
                      <a:r>
                        <a:rPr lang="en-US" sz="1000" b="0">
                          <a:solidFill>
                            <a:schemeClr val="tx2"/>
                          </a:solidFill>
                        </a:rPr>
                        <a:t>Header and footnote text</a:t>
                      </a:r>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9C6CF"/>
                    </a:solidFill>
                  </a:tcPr>
                </a:tc>
                <a:tc>
                  <a:txBody>
                    <a:bodyPr/>
                    <a:lstStyle/>
                    <a:p>
                      <a:pPr algn="l"/>
                      <a:r>
                        <a:rPr lang="en-US" sz="1000" b="0">
                          <a:solidFill>
                            <a:schemeClr val="tx2"/>
                          </a:solidFill>
                        </a:rPr>
                        <a:t>No-highlight </a:t>
                      </a:r>
                    </a:p>
                    <a:p>
                      <a:pPr algn="l"/>
                      <a:r>
                        <a:rPr lang="en-US" sz="1000" b="0">
                          <a:solidFill>
                            <a:schemeClr val="tx2"/>
                          </a:solidFill>
                        </a:rPr>
                        <a:t>for graph</a:t>
                      </a:r>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l"/>
                      <a:r>
                        <a:rPr lang="en-US" sz="1000" b="0">
                          <a:solidFill>
                            <a:srgbClr val="0A5D7A"/>
                          </a:solidFill>
                        </a:rPr>
                        <a:t>Blue 1</a:t>
                      </a:r>
                      <a:endParaRPr lang="nl-NL" sz="1000" b="0">
                        <a:solidFill>
                          <a:srgbClr val="0A5D7A"/>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B7D95"/>
                    </a:solidFill>
                  </a:tcPr>
                </a:tc>
                <a:tc>
                  <a:txBody>
                    <a:bodyPr/>
                    <a:lstStyle/>
                    <a:p>
                      <a:pPr algn="l"/>
                      <a:r>
                        <a:rPr lang="en-US" sz="1000" b="0">
                          <a:solidFill>
                            <a:srgbClr val="3B7D95"/>
                          </a:solidFill>
                        </a:rPr>
                        <a:t>Blue 2</a:t>
                      </a:r>
                      <a:endParaRPr lang="nl-NL" sz="1000" b="0">
                        <a:solidFill>
                          <a:srgbClr val="3B7D95"/>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497BE"/>
                    </a:solidFill>
                  </a:tcPr>
                </a:tc>
                <a:tc>
                  <a:txBody>
                    <a:bodyPr/>
                    <a:lstStyle/>
                    <a:p>
                      <a:pPr algn="l"/>
                      <a:r>
                        <a:rPr lang="en-US" sz="1000" b="0">
                          <a:solidFill>
                            <a:srgbClr val="5497BE"/>
                          </a:solidFill>
                        </a:rPr>
                        <a:t>Blue 3</a:t>
                      </a:r>
                      <a:endParaRPr lang="nl-NL" sz="1000" b="0">
                        <a:solidFill>
                          <a:srgbClr val="5497BE"/>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497BE">
                        <a:alpha val="60000"/>
                      </a:srgbClr>
                    </a:solidFill>
                  </a:tcPr>
                </a:tc>
                <a:tc>
                  <a:txBody>
                    <a:bodyPr/>
                    <a:lstStyle/>
                    <a:p>
                      <a:pPr algn="l"/>
                      <a:r>
                        <a:rPr lang="en-US" sz="1000" b="0">
                          <a:solidFill>
                            <a:srgbClr val="8EB7CE"/>
                          </a:solidFill>
                        </a:rPr>
                        <a:t>Blue 4</a:t>
                      </a:r>
                      <a:endParaRPr lang="nl-NL" sz="1000" b="0">
                        <a:solidFill>
                          <a:srgbClr val="8EB7CE"/>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DBDCB">
                        <a:alpha val="60000"/>
                      </a:srgbClr>
                    </a:solidFill>
                  </a:tcPr>
                </a:tc>
                <a:tc>
                  <a:txBody>
                    <a:bodyPr/>
                    <a:lstStyle/>
                    <a:p>
                      <a:pPr algn="l"/>
                      <a:r>
                        <a:rPr lang="en-US" sz="1000" b="0">
                          <a:solidFill>
                            <a:srgbClr val="B1CDD6"/>
                          </a:solidFill>
                        </a:rPr>
                        <a:t>Blue 5</a:t>
                      </a:r>
                      <a:endParaRPr lang="nl-NL" sz="1000" b="0">
                        <a:solidFill>
                          <a:srgbClr val="B1CDD6"/>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F7D00"/>
                    </a:solidFill>
                  </a:tcPr>
                </a:tc>
                <a:tc>
                  <a:txBody>
                    <a:bodyPr/>
                    <a:lstStyle/>
                    <a:p>
                      <a:pPr algn="l"/>
                      <a:r>
                        <a:rPr lang="en-US" sz="1000" b="0">
                          <a:solidFill>
                            <a:srgbClr val="EF7D00"/>
                          </a:solidFill>
                        </a:rPr>
                        <a:t>Accent 1</a:t>
                      </a:r>
                      <a:endParaRPr lang="nl-NL" sz="1000" b="0">
                        <a:solidFill>
                          <a:srgbClr val="EF7D00"/>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chemeClr val="tx2"/>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1A1A"/>
                    </a:solidFill>
                  </a:tcPr>
                </a:tc>
                <a:tc>
                  <a:txBody>
                    <a:bodyPr/>
                    <a:lstStyle/>
                    <a:p>
                      <a:pPr algn="l"/>
                      <a:r>
                        <a:rPr lang="en-US" sz="1000" b="0">
                          <a:solidFill>
                            <a:srgbClr val="921A1A"/>
                          </a:solidFill>
                        </a:rPr>
                        <a:t>Accent 2</a:t>
                      </a:r>
                      <a:endParaRPr lang="nl-NL" sz="1000" b="0">
                        <a:solidFill>
                          <a:srgbClr val="921A1A"/>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nl-NL" sz="1000" b="0">
                        <a:solidFill>
                          <a:srgbClr val="921A1A"/>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9970"/>
                    </a:solidFill>
                  </a:tcPr>
                </a:tc>
                <a:tc>
                  <a:txBody>
                    <a:bodyPr/>
                    <a:lstStyle/>
                    <a:p>
                      <a:pPr algn="l"/>
                      <a:r>
                        <a:rPr lang="en-US" sz="1000" b="0">
                          <a:solidFill>
                            <a:srgbClr val="009970"/>
                          </a:solidFill>
                        </a:rPr>
                        <a:t>Accent 3</a:t>
                      </a:r>
                      <a:endParaRPr lang="nl-NL" sz="1000" b="0">
                        <a:solidFill>
                          <a:srgbClr val="009970"/>
                        </a:solidFill>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6614953"/>
                  </a:ext>
                </a:extLst>
              </a:tr>
            </a:tbl>
          </a:graphicData>
        </a:graphic>
      </p:graphicFrame>
    </p:spTree>
    <p:extLst>
      <p:ext uri="{BB962C8B-B14F-4D97-AF65-F5344CB8AC3E}">
        <p14:creationId xmlns:p14="http://schemas.microsoft.com/office/powerpoint/2010/main" val="375839313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4069" r:id="rId13"/>
    <p:sldLayoutId id="2147484070" r:id="rId14"/>
  </p:sldLayoutIdLst>
  <p:hf hdr="0" ftr="0" dt="0"/>
  <p:txStyles>
    <p:title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p:titleStyle>
    <p:bodyStyle>
      <a:lvl1pPr marL="0" indent="0" algn="l" defTabSz="914400" rtl="0" eaLnBrk="1" latinLnBrk="0" hangingPunct="1">
        <a:lnSpc>
          <a:spcPts val="1500"/>
        </a:lnSpc>
        <a:spcBef>
          <a:spcPts val="400"/>
        </a:spcBef>
        <a:spcAft>
          <a:spcPts val="400"/>
        </a:spcAft>
        <a:buClr>
          <a:srgbClr val="497C9B"/>
        </a:buClr>
        <a:buFont typeface="Arial" panose="020B0604020202020204" pitchFamily="34" charset="0"/>
        <a:buNone/>
        <a:defRPr sz="1200" kern="1200">
          <a:solidFill>
            <a:schemeClr val="tx2"/>
          </a:solidFill>
          <a:latin typeface="+mn-lt"/>
          <a:ea typeface="+mn-ea"/>
          <a:cs typeface="+mn-cs"/>
        </a:defRPr>
      </a:lvl1pPr>
      <a:lvl2pPr marL="360363" indent="-179388" algn="l" defTabSz="914400" rtl="0" eaLnBrk="1" latinLnBrk="0" hangingPunct="1">
        <a:lnSpc>
          <a:spcPts val="1500"/>
        </a:lnSpc>
        <a:spcBef>
          <a:spcPts val="400"/>
        </a:spcBef>
        <a:spcAft>
          <a:spcPts val="400"/>
        </a:spcAft>
        <a:buClr>
          <a:srgbClr val="4A4A49"/>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ts val="1500"/>
        </a:lnSpc>
        <a:spcBef>
          <a:spcPts val="400"/>
        </a:spcBef>
        <a:spcAft>
          <a:spcPts val="400"/>
        </a:spcAft>
        <a:buClr>
          <a:schemeClr val="tx2"/>
        </a:buClr>
        <a:buFont typeface="Calibri" panose="020F0502020204030204" pitchFamily="34" charset="0"/>
        <a:buChar char="-"/>
        <a:defRPr sz="1200" kern="1200">
          <a:solidFill>
            <a:schemeClr val="tx2"/>
          </a:solidFill>
          <a:latin typeface="+mn-lt"/>
          <a:ea typeface="+mn-ea"/>
          <a:cs typeface="+mn-cs"/>
        </a:defRPr>
      </a:lvl3pPr>
      <a:lvl4pPr marL="0" indent="0" algn="l" defTabSz="914400" rtl="0" eaLnBrk="1" latinLnBrk="0" hangingPunct="1">
        <a:lnSpc>
          <a:spcPts val="15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ts val="1500"/>
        </a:lnSpc>
        <a:spcBef>
          <a:spcPts val="400"/>
        </a:spcBef>
        <a:spcAft>
          <a:spcPts val="400"/>
        </a:spcAft>
        <a:buFont typeface="+mj-lt"/>
        <a:buNone/>
        <a:defRPr sz="1200" b="1" kern="1200">
          <a:solidFill>
            <a:srgbClr val="4A4A49"/>
          </a:solidFill>
          <a:latin typeface="+mj-lt"/>
          <a:ea typeface="+mn-ea"/>
          <a:cs typeface="+mn-cs"/>
        </a:defRPr>
      </a:lvl5pPr>
      <a:lvl6pPr marL="0" indent="0" algn="l" defTabSz="914400" rtl="0" eaLnBrk="1" latinLnBrk="0" hangingPunct="1">
        <a:lnSpc>
          <a:spcPts val="1500"/>
        </a:lnSpc>
        <a:spcBef>
          <a:spcPts val="400"/>
        </a:spcBef>
        <a:spcAft>
          <a:spcPts val="400"/>
        </a:spcAft>
        <a:buClr>
          <a:schemeClr val="accent2"/>
        </a:buClr>
        <a:buFont typeface="Arial" panose="020B0604020202020204" pitchFamily="34" charset="0"/>
        <a:buNone/>
        <a:defRPr sz="1200" kern="1200">
          <a:solidFill>
            <a:srgbClr val="4A4A49"/>
          </a:solidFill>
          <a:latin typeface="+mj-lt"/>
          <a:ea typeface="+mn-ea"/>
          <a:cs typeface="+mn-cs"/>
        </a:defRPr>
      </a:lvl6pPr>
      <a:lvl7pPr marL="180975" indent="-180975" algn="l" defTabSz="914400" rtl="0" eaLnBrk="1" latinLnBrk="0" hangingPunct="1">
        <a:lnSpc>
          <a:spcPts val="1500"/>
        </a:lnSpc>
        <a:spcBef>
          <a:spcPts val="400"/>
        </a:spcBef>
        <a:spcAft>
          <a:spcPts val="400"/>
        </a:spcAft>
        <a:buClr>
          <a:srgbClr val="4A4A49"/>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ts val="1500"/>
        </a:lnSpc>
        <a:spcBef>
          <a:spcPts val="400"/>
        </a:spcBef>
        <a:spcAft>
          <a:spcPts val="400"/>
        </a:spcAft>
        <a:buClr>
          <a:srgbClr val="4A4A49"/>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ts val="1500"/>
        </a:lnSpc>
        <a:spcBef>
          <a:spcPts val="400"/>
        </a:spcBef>
        <a:spcAft>
          <a:spcPts val="400"/>
        </a:spcAft>
        <a:buClr>
          <a:schemeClr val="tx2"/>
        </a:buClr>
        <a:buFont typeface="Calibri" panose="020F0502020204030204" pitchFamily="34" charset="0"/>
        <a:buChar char="-"/>
        <a:defRPr sz="1200"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176942F-F0F8-4066-905E-22E2B72C951D}"/>
              </a:ext>
            </a:extLst>
          </p:cNvPr>
          <p:cNvSpPr>
            <a:spLocks noGrp="1"/>
          </p:cNvSpPr>
          <p:nvPr>
            <p:ph type="body" idx="1"/>
          </p:nvPr>
        </p:nvSpPr>
        <p:spPr>
          <a:xfrm>
            <a:off x="444500" y="1034628"/>
            <a:ext cx="11293914" cy="5163115"/>
          </a:xfrm>
          <a:prstGeom prst="rect">
            <a:avLst/>
          </a:prstGeom>
        </p:spPr>
        <p:txBody>
          <a:bodyPr vert="horz" lIns="0" tIns="0" rIns="0" bIns="0" rtlCol="0">
            <a:norm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BA8A27F1-40C7-4ABA-A23D-ABF73FB6F10F}"/>
              </a:ext>
            </a:extLst>
          </p:cNvPr>
          <p:cNvSpPr>
            <a:spLocks noGrp="1"/>
          </p:cNvSpPr>
          <p:nvPr>
            <p:ph type="dt" sz="half" idx="2"/>
          </p:nvPr>
        </p:nvSpPr>
        <p:spPr>
          <a:xfrm>
            <a:off x="8297822" y="7132747"/>
            <a:ext cx="3068787" cy="121668"/>
          </a:xfrm>
          <a:prstGeom prst="rect">
            <a:avLst/>
          </a:prstGeom>
        </p:spPr>
        <p:txBody>
          <a:bodyPr vert="horz" lIns="0" tIns="0" rIns="0" bIns="0" rtlCol="0" anchor="ctr">
            <a:noAutofit/>
          </a:bodyPr>
          <a:lstStyle>
            <a:lvl1pPr algn="r">
              <a:defRPr sz="800">
                <a:solidFill>
                  <a:schemeClr val="tx2"/>
                </a:solidFill>
              </a:defRPr>
            </a:lvl1pPr>
          </a:lstStyle>
          <a:p>
            <a:fld id="{B7110859-F45E-4E33-8F9F-E3AA08C26110}" type="datetime1">
              <a:rPr lang="nl-NL" smtClean="0"/>
              <a:t>6-12-2022</a:t>
            </a:fld>
            <a:endParaRPr lang="nl-NL"/>
          </a:p>
        </p:txBody>
      </p:sp>
      <p:sp>
        <p:nvSpPr>
          <p:cNvPr id="5" name="Tijdelijke aanduiding voor voettekst 4">
            <a:extLst>
              <a:ext uri="{FF2B5EF4-FFF2-40B4-BE49-F238E27FC236}">
                <a16:creationId xmlns:a16="http://schemas.microsoft.com/office/drawing/2014/main" id="{A8CC3061-3BED-4D38-839F-6419010C85E6}"/>
              </a:ext>
            </a:extLst>
          </p:cNvPr>
          <p:cNvSpPr>
            <a:spLocks noGrp="1"/>
          </p:cNvSpPr>
          <p:nvPr>
            <p:ph type="ftr" sz="quarter" idx="3"/>
          </p:nvPr>
        </p:nvSpPr>
        <p:spPr>
          <a:xfrm>
            <a:off x="827765" y="7132747"/>
            <a:ext cx="6701478" cy="121668"/>
          </a:xfrm>
          <a:prstGeom prst="rect">
            <a:avLst/>
          </a:prstGeom>
        </p:spPr>
        <p:txBody>
          <a:bodyPr vert="horz" lIns="0" tIns="0" rIns="0" bIns="0" rtlCol="0" anchor="ctr">
            <a:noAutofit/>
          </a:bodyPr>
          <a:lstStyle>
            <a:lvl1pPr algn="l">
              <a:defRPr sz="800" cap="all" baseline="0">
                <a:solidFill>
                  <a:schemeClr val="tx2"/>
                </a:solidFill>
              </a:defRPr>
            </a:lvl1pPr>
          </a:lstStyle>
          <a:p>
            <a:r>
              <a:rPr lang="nl-NL"/>
              <a:t>&lt;Plaats hier je voettekst&gt;</a:t>
            </a:r>
          </a:p>
        </p:txBody>
      </p:sp>
      <p:grpSp>
        <p:nvGrpSpPr>
          <p:cNvPr id="75" name="Groep 74">
            <a:extLst>
              <a:ext uri="{FF2B5EF4-FFF2-40B4-BE49-F238E27FC236}">
                <a16:creationId xmlns:a16="http://schemas.microsoft.com/office/drawing/2014/main" id="{53FB4E99-8A01-4B10-A9DA-6BD9871A3BE3}"/>
              </a:ext>
            </a:extLst>
          </p:cNvPr>
          <p:cNvGrpSpPr/>
          <p:nvPr userDrawn="1"/>
        </p:nvGrpSpPr>
        <p:grpSpPr>
          <a:xfrm>
            <a:off x="11353139" y="246827"/>
            <a:ext cx="385275" cy="208238"/>
            <a:chOff x="10332476" y="239638"/>
            <a:chExt cx="491822" cy="265826"/>
          </a:xfrm>
        </p:grpSpPr>
        <p:sp>
          <p:nvSpPr>
            <p:cNvPr id="37" name="Freeform 6">
              <a:extLst>
                <a:ext uri="{FF2B5EF4-FFF2-40B4-BE49-F238E27FC236}">
                  <a16:creationId xmlns:a16="http://schemas.microsoft.com/office/drawing/2014/main" id="{8F659D1E-6FAA-474C-A012-CC8FDCACEDFA}"/>
                </a:ext>
              </a:extLst>
            </p:cNvPr>
            <p:cNvSpPr>
              <a:spLocks/>
            </p:cNvSpPr>
            <p:nvPr userDrawn="1"/>
          </p:nvSpPr>
          <p:spPr bwMode="auto">
            <a:xfrm>
              <a:off x="10506653" y="239638"/>
              <a:ext cx="149706" cy="265826"/>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38" name="Freeform 5">
              <a:extLst>
                <a:ext uri="{FF2B5EF4-FFF2-40B4-BE49-F238E27FC236}">
                  <a16:creationId xmlns:a16="http://schemas.microsoft.com/office/drawing/2014/main" id="{6DF77999-0462-4AC6-A7ED-5C156B190E67}"/>
                </a:ext>
              </a:extLst>
            </p:cNvPr>
            <p:cNvSpPr>
              <a:spLocks/>
            </p:cNvSpPr>
            <p:nvPr userDrawn="1"/>
          </p:nvSpPr>
          <p:spPr bwMode="auto">
            <a:xfrm>
              <a:off x="10332476" y="246356"/>
              <a:ext cx="150665" cy="25910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39" name="Freeform 7">
              <a:extLst>
                <a:ext uri="{FF2B5EF4-FFF2-40B4-BE49-F238E27FC236}">
                  <a16:creationId xmlns:a16="http://schemas.microsoft.com/office/drawing/2014/main" id="{1823AA16-9795-44F6-BBCA-61A2D8010B08}"/>
                </a:ext>
              </a:extLst>
            </p:cNvPr>
            <p:cNvSpPr>
              <a:spLocks noEditPoints="1"/>
            </p:cNvSpPr>
            <p:nvPr userDrawn="1"/>
          </p:nvSpPr>
          <p:spPr bwMode="auto">
            <a:xfrm>
              <a:off x="10685628" y="246356"/>
              <a:ext cx="138670" cy="251911"/>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40" name="Oval 8">
              <a:extLst>
                <a:ext uri="{FF2B5EF4-FFF2-40B4-BE49-F238E27FC236}">
                  <a16:creationId xmlns:a16="http://schemas.microsoft.com/office/drawing/2014/main" id="{CC063DF1-D8C4-480D-A103-39A9B04F0E9A}"/>
                </a:ext>
              </a:extLst>
            </p:cNvPr>
            <p:cNvSpPr>
              <a:spLocks noChangeArrowheads="1"/>
            </p:cNvSpPr>
            <p:nvPr userDrawn="1"/>
          </p:nvSpPr>
          <p:spPr bwMode="auto">
            <a:xfrm>
              <a:off x="10554156" y="402780"/>
              <a:ext cx="56140" cy="5662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50" name="Rechthoek 49"/>
          <p:cNvSpPr/>
          <p:nvPr userDrawn="1"/>
        </p:nvSpPr>
        <p:spPr>
          <a:xfrm>
            <a:off x="-10854" y="-331612"/>
            <a:ext cx="252000" cy="252000"/>
          </a:xfrm>
          <a:prstGeom prst="rect">
            <a:avLst/>
          </a:prstGeom>
          <a:solidFill>
            <a:srgbClr val="00997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1" name="Rechthoek 50"/>
          <p:cNvSpPr/>
          <p:nvPr userDrawn="1"/>
        </p:nvSpPr>
        <p:spPr>
          <a:xfrm>
            <a:off x="368189" y="-331612"/>
            <a:ext cx="252000" cy="252000"/>
          </a:xfrm>
          <a:prstGeom prst="rect">
            <a:avLst/>
          </a:prstGeom>
          <a:solidFill>
            <a:srgbClr val="0A5D7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3" name="Rechthoek 52"/>
          <p:cNvSpPr/>
          <p:nvPr userDrawn="1"/>
        </p:nvSpPr>
        <p:spPr>
          <a:xfrm>
            <a:off x="747232" y="-331612"/>
            <a:ext cx="252000" cy="252000"/>
          </a:xfrm>
          <a:prstGeom prst="rect">
            <a:avLst/>
          </a:prstGeom>
          <a:solidFill>
            <a:srgbClr val="497C9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4" name="Rechthoek 53"/>
          <p:cNvSpPr/>
          <p:nvPr userDrawn="1"/>
        </p:nvSpPr>
        <p:spPr>
          <a:xfrm>
            <a:off x="1126275" y="-331612"/>
            <a:ext cx="252000" cy="252000"/>
          </a:xfrm>
          <a:prstGeom prst="rect">
            <a:avLst/>
          </a:prstGeom>
          <a:solidFill>
            <a:srgbClr val="5497B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5" name="Rechthoek 54"/>
          <p:cNvSpPr/>
          <p:nvPr userDrawn="1"/>
        </p:nvSpPr>
        <p:spPr>
          <a:xfrm>
            <a:off x="1505318" y="-331612"/>
            <a:ext cx="252000" cy="252000"/>
          </a:xfrm>
          <a:prstGeom prst="rect">
            <a:avLst/>
          </a:prstGeom>
          <a:solidFill>
            <a:srgbClr val="8DBDC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6" name="Rechthoek 55"/>
          <p:cNvSpPr/>
          <p:nvPr userDrawn="1"/>
        </p:nvSpPr>
        <p:spPr>
          <a:xfrm>
            <a:off x="8868352" y="-331612"/>
            <a:ext cx="252000" cy="252000"/>
          </a:xfrm>
          <a:prstGeom prst="rect">
            <a:avLst/>
          </a:prstGeom>
          <a:solidFill>
            <a:srgbClr val="802B6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7" name="Rechthoek 56"/>
          <p:cNvSpPr/>
          <p:nvPr userDrawn="1"/>
        </p:nvSpPr>
        <p:spPr>
          <a:xfrm>
            <a:off x="9252308" y="-331612"/>
            <a:ext cx="252000" cy="252000"/>
          </a:xfrm>
          <a:prstGeom prst="rect">
            <a:avLst/>
          </a:prstGeom>
          <a:solidFill>
            <a:srgbClr val="6357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8" name="Rechthoek 57"/>
          <p:cNvSpPr/>
          <p:nvPr userDrawn="1"/>
        </p:nvSpPr>
        <p:spPr>
          <a:xfrm>
            <a:off x="9636264" y="-331612"/>
            <a:ext cx="252000" cy="252000"/>
          </a:xfrm>
          <a:prstGeom prst="rect">
            <a:avLst/>
          </a:prstGeom>
          <a:solidFill>
            <a:srgbClr val="BBBBD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9" name="Rechthoek 58"/>
          <p:cNvSpPr/>
          <p:nvPr userDrawn="1"/>
        </p:nvSpPr>
        <p:spPr>
          <a:xfrm>
            <a:off x="10020220" y="-331612"/>
            <a:ext cx="252000" cy="252000"/>
          </a:xfrm>
          <a:prstGeom prst="rect">
            <a:avLst/>
          </a:prstGeom>
          <a:solidFill>
            <a:srgbClr val="921A1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0" name="Rechthoek 59"/>
          <p:cNvSpPr/>
          <p:nvPr userDrawn="1"/>
        </p:nvSpPr>
        <p:spPr>
          <a:xfrm>
            <a:off x="1884361" y="-331612"/>
            <a:ext cx="252000" cy="252000"/>
          </a:xfrm>
          <a:prstGeom prst="rect">
            <a:avLst/>
          </a:prstGeom>
          <a:solidFill>
            <a:srgbClr val="CD171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1" name="Rechthoek 60"/>
          <p:cNvSpPr/>
          <p:nvPr userDrawn="1"/>
        </p:nvSpPr>
        <p:spPr>
          <a:xfrm>
            <a:off x="10404176" y="-331612"/>
            <a:ext cx="252000" cy="252000"/>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2" name="Rechthoek 61"/>
          <p:cNvSpPr/>
          <p:nvPr userDrawn="1"/>
        </p:nvSpPr>
        <p:spPr>
          <a:xfrm>
            <a:off x="10788132" y="-331612"/>
            <a:ext cx="252000" cy="252000"/>
          </a:xfrm>
          <a:prstGeom prst="rect">
            <a:avLst/>
          </a:prstGeom>
          <a:solidFill>
            <a:srgbClr val="CAA81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3" name="Rechthoek 62"/>
          <p:cNvSpPr/>
          <p:nvPr userDrawn="1"/>
        </p:nvSpPr>
        <p:spPr>
          <a:xfrm>
            <a:off x="2263404" y="-331612"/>
            <a:ext cx="252000" cy="252000"/>
          </a:xfrm>
          <a:prstGeom prst="rect">
            <a:avLst/>
          </a:prstGeom>
          <a:solidFill>
            <a:srgbClr val="FFD00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4" name="Rechthoek 63"/>
          <p:cNvSpPr/>
          <p:nvPr userDrawn="1"/>
        </p:nvSpPr>
        <p:spPr>
          <a:xfrm>
            <a:off x="11172088" y="-331612"/>
            <a:ext cx="252000" cy="252000"/>
          </a:xfrm>
          <a:prstGeom prst="rect">
            <a:avLst/>
          </a:prstGeom>
          <a:solidFill>
            <a:srgbClr val="EB5A5D"/>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5" name="Rechthoek 64"/>
          <p:cNvSpPr/>
          <p:nvPr userDrawn="1"/>
        </p:nvSpPr>
        <p:spPr>
          <a:xfrm>
            <a:off x="11556044" y="-331612"/>
            <a:ext cx="252000" cy="252000"/>
          </a:xfrm>
          <a:prstGeom prst="rect">
            <a:avLst/>
          </a:prstGeom>
          <a:solidFill>
            <a:srgbClr val="BB235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6" name="Rechthoek 65"/>
          <p:cNvSpPr/>
          <p:nvPr userDrawn="1"/>
        </p:nvSpPr>
        <p:spPr>
          <a:xfrm>
            <a:off x="2642447" y="-331612"/>
            <a:ext cx="252000" cy="252000"/>
          </a:xfrm>
          <a:prstGeom prst="rect">
            <a:avLst/>
          </a:prstGeom>
          <a:solidFill>
            <a:srgbClr val="4A4A4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7" name="Rechthoek 66"/>
          <p:cNvSpPr/>
          <p:nvPr userDrawn="1"/>
        </p:nvSpPr>
        <p:spPr>
          <a:xfrm>
            <a:off x="11940000" y="-331612"/>
            <a:ext cx="252000" cy="252000"/>
          </a:xfrm>
          <a:prstGeom prst="rect">
            <a:avLst/>
          </a:prstGeom>
          <a:solidFill>
            <a:srgbClr val="757F7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8" name="Rechthoek 67"/>
          <p:cNvSpPr/>
          <p:nvPr userDrawn="1"/>
        </p:nvSpPr>
        <p:spPr>
          <a:xfrm>
            <a:off x="3021490" y="-331612"/>
            <a:ext cx="252000" cy="252000"/>
          </a:xfrm>
          <a:prstGeom prst="rect">
            <a:avLst/>
          </a:prstGeom>
          <a:solidFill>
            <a:srgbClr val="B9C6C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31" name="Tijdelijke aanduiding voor dianummer 4">
            <a:extLst>
              <a:ext uri="{FF2B5EF4-FFF2-40B4-BE49-F238E27FC236}">
                <a16:creationId xmlns:a16="http://schemas.microsoft.com/office/drawing/2014/main" id="{E6155EB2-004F-4629-B213-421F62192312}"/>
              </a:ext>
            </a:extLst>
          </p:cNvPr>
          <p:cNvSpPr>
            <a:spLocks noGrp="1"/>
          </p:cNvSpPr>
          <p:nvPr>
            <p:ph type="sldNum" sz="quarter" idx="4"/>
          </p:nvPr>
        </p:nvSpPr>
        <p:spPr>
          <a:xfrm>
            <a:off x="201925" y="6512081"/>
            <a:ext cx="5969814" cy="388353"/>
          </a:xfrm>
          <a:prstGeom prst="rect">
            <a:avLst/>
          </a:prstGeom>
        </p:spPr>
        <p:txBody>
          <a:bodyPr/>
          <a:lstStyle>
            <a:lvl1pPr>
              <a:defRPr sz="900">
                <a:solidFill>
                  <a:schemeClr val="bg1">
                    <a:lumMod val="65000"/>
                  </a:schemeClr>
                </a:solidFill>
              </a:defRPr>
            </a:lvl1pPr>
          </a:lstStyle>
          <a:p>
            <a:r>
              <a:rPr lang="en-GB"/>
              <a:t>European Home Improvement Monitor Q4 2021 | </a:t>
            </a:r>
            <a:fld id="{0E7476D2-0896-4839-9387-ABF8745D58E4}" type="slidenum">
              <a:rPr lang="en-GB" smtClean="0"/>
              <a:pPr/>
              <a:t>‹#›</a:t>
            </a:fld>
            <a:endParaRPr lang="en-GB"/>
          </a:p>
        </p:txBody>
      </p:sp>
    </p:spTree>
    <p:extLst>
      <p:ext uri="{BB962C8B-B14F-4D97-AF65-F5344CB8AC3E}">
        <p14:creationId xmlns:p14="http://schemas.microsoft.com/office/powerpoint/2010/main" val="3381366086"/>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Lst>
  <p:hf hdr="0" ftr="0" dt="0"/>
  <p:txStyles>
    <p:titleStyle>
      <a:lvl1pPr algn="l" defTabSz="914400" rtl="0" eaLnBrk="1" latinLnBrk="0" hangingPunct="1">
        <a:lnSpc>
          <a:spcPct val="80000"/>
        </a:lnSpc>
        <a:spcBef>
          <a:spcPct val="0"/>
        </a:spcBef>
        <a:buNone/>
        <a:defRPr sz="1800" b="1" i="0" kern="1200">
          <a:solidFill>
            <a:srgbClr val="4A4A49"/>
          </a:solidFill>
          <a:latin typeface="+mj-lt"/>
          <a:ea typeface="+mj-ea"/>
          <a:cs typeface="+mj-cs"/>
        </a:defRPr>
      </a:lvl1pPr>
    </p:titleStyle>
    <p:bodyStyle>
      <a:lvl1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176942F-F0F8-4066-905E-22E2B72C951D}"/>
              </a:ext>
            </a:extLst>
          </p:cNvPr>
          <p:cNvSpPr>
            <a:spLocks noGrp="1"/>
          </p:cNvSpPr>
          <p:nvPr>
            <p:ph type="body" idx="1"/>
          </p:nvPr>
        </p:nvSpPr>
        <p:spPr>
          <a:xfrm>
            <a:off x="444500" y="1034628"/>
            <a:ext cx="11293914" cy="5163115"/>
          </a:xfrm>
          <a:prstGeom prst="rect">
            <a:avLst/>
          </a:prstGeom>
        </p:spPr>
        <p:txBody>
          <a:bodyPr vert="horz" lIns="0" tIns="0" rIns="0" bIns="0" rtlCol="0">
            <a:norm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Kop </a:t>
            </a:r>
            <a:r>
              <a:rPr lang="nl-NL" noProof="0" err="1"/>
              <a:t>Bold</a:t>
            </a:r>
            <a:endParaRPr lang="nl-NL" noProof="0"/>
          </a:p>
          <a:p>
            <a:pPr lvl="5"/>
            <a:r>
              <a:rPr lang="nl-NL" noProof="0"/>
              <a:t>Kop normaal</a:t>
            </a:r>
          </a:p>
          <a:p>
            <a:pPr lvl="6"/>
            <a:r>
              <a:rPr lang="nl-NL" noProof="0" err="1"/>
              <a:t>Bullet</a:t>
            </a:r>
            <a:endParaRPr lang="nl-NL" noProof="0"/>
          </a:p>
          <a:p>
            <a:pPr lvl="7"/>
            <a:r>
              <a:rPr lang="nl-NL" noProof="0"/>
              <a:t>Sub-</a:t>
            </a:r>
            <a:r>
              <a:rPr lang="nl-NL" noProof="0" err="1"/>
              <a:t>bullet</a:t>
            </a:r>
            <a:r>
              <a:rPr lang="nl-NL" noProof="0"/>
              <a:t> #1</a:t>
            </a:r>
          </a:p>
          <a:p>
            <a:pPr lvl="8"/>
            <a:r>
              <a:rPr lang="nl-NL" noProof="0"/>
              <a:t>Sub-</a:t>
            </a:r>
            <a:r>
              <a:rPr lang="nl-NL" noProof="0" err="1"/>
              <a:t>bullet</a:t>
            </a:r>
            <a:r>
              <a:rPr lang="nl-NL" noProof="0"/>
              <a:t> #2</a:t>
            </a:r>
          </a:p>
        </p:txBody>
      </p:sp>
      <p:sp>
        <p:nvSpPr>
          <p:cNvPr id="4" name="Tijdelijke aanduiding voor datum 3">
            <a:extLst>
              <a:ext uri="{FF2B5EF4-FFF2-40B4-BE49-F238E27FC236}">
                <a16:creationId xmlns:a16="http://schemas.microsoft.com/office/drawing/2014/main" id="{BA8A27F1-40C7-4ABA-A23D-ABF73FB6F10F}"/>
              </a:ext>
            </a:extLst>
          </p:cNvPr>
          <p:cNvSpPr>
            <a:spLocks noGrp="1"/>
          </p:cNvSpPr>
          <p:nvPr>
            <p:ph type="dt" sz="half" idx="2"/>
          </p:nvPr>
        </p:nvSpPr>
        <p:spPr>
          <a:xfrm>
            <a:off x="8297822" y="7132747"/>
            <a:ext cx="3068787" cy="121668"/>
          </a:xfrm>
          <a:prstGeom prst="rect">
            <a:avLst/>
          </a:prstGeom>
        </p:spPr>
        <p:txBody>
          <a:bodyPr vert="horz" lIns="0" tIns="0" rIns="0" bIns="0" rtlCol="0" anchor="ctr">
            <a:noAutofit/>
          </a:bodyPr>
          <a:lstStyle>
            <a:lvl1pPr algn="r">
              <a:defRPr sz="800">
                <a:solidFill>
                  <a:schemeClr val="tx2"/>
                </a:solidFill>
              </a:defRPr>
            </a:lvl1pPr>
          </a:lstStyle>
          <a:p>
            <a:fld id="{B7110859-F45E-4E33-8F9F-E3AA08C26110}" type="datetime1">
              <a:rPr lang="nl-NL" smtClean="0"/>
              <a:t>6-12-2022</a:t>
            </a:fld>
            <a:endParaRPr lang="nl-NL"/>
          </a:p>
        </p:txBody>
      </p:sp>
      <p:sp>
        <p:nvSpPr>
          <p:cNvPr id="5" name="Tijdelijke aanduiding voor voettekst 4">
            <a:extLst>
              <a:ext uri="{FF2B5EF4-FFF2-40B4-BE49-F238E27FC236}">
                <a16:creationId xmlns:a16="http://schemas.microsoft.com/office/drawing/2014/main" id="{A8CC3061-3BED-4D38-839F-6419010C85E6}"/>
              </a:ext>
            </a:extLst>
          </p:cNvPr>
          <p:cNvSpPr>
            <a:spLocks noGrp="1"/>
          </p:cNvSpPr>
          <p:nvPr>
            <p:ph type="ftr" sz="quarter" idx="3"/>
          </p:nvPr>
        </p:nvSpPr>
        <p:spPr>
          <a:xfrm>
            <a:off x="827765" y="7132747"/>
            <a:ext cx="6701478" cy="121668"/>
          </a:xfrm>
          <a:prstGeom prst="rect">
            <a:avLst/>
          </a:prstGeom>
        </p:spPr>
        <p:txBody>
          <a:bodyPr vert="horz" lIns="0" tIns="0" rIns="0" bIns="0" rtlCol="0" anchor="ctr">
            <a:noAutofit/>
          </a:bodyPr>
          <a:lstStyle>
            <a:lvl1pPr algn="l">
              <a:defRPr sz="800" cap="all" baseline="0">
                <a:solidFill>
                  <a:schemeClr val="tx2"/>
                </a:solidFill>
              </a:defRPr>
            </a:lvl1pPr>
          </a:lstStyle>
          <a:p>
            <a:r>
              <a:rPr lang="nl-NL"/>
              <a:t>&lt;Plaats hier je voettekst&gt;</a:t>
            </a:r>
          </a:p>
        </p:txBody>
      </p:sp>
      <p:grpSp>
        <p:nvGrpSpPr>
          <p:cNvPr id="75" name="Groep 74">
            <a:extLst>
              <a:ext uri="{FF2B5EF4-FFF2-40B4-BE49-F238E27FC236}">
                <a16:creationId xmlns:a16="http://schemas.microsoft.com/office/drawing/2014/main" id="{53FB4E99-8A01-4B10-A9DA-6BD9871A3BE3}"/>
              </a:ext>
            </a:extLst>
          </p:cNvPr>
          <p:cNvGrpSpPr/>
          <p:nvPr userDrawn="1"/>
        </p:nvGrpSpPr>
        <p:grpSpPr>
          <a:xfrm>
            <a:off x="11353139" y="246827"/>
            <a:ext cx="385275" cy="208238"/>
            <a:chOff x="10332476" y="239638"/>
            <a:chExt cx="491822" cy="265826"/>
          </a:xfrm>
        </p:grpSpPr>
        <p:sp>
          <p:nvSpPr>
            <p:cNvPr id="37" name="Freeform 6">
              <a:extLst>
                <a:ext uri="{FF2B5EF4-FFF2-40B4-BE49-F238E27FC236}">
                  <a16:creationId xmlns:a16="http://schemas.microsoft.com/office/drawing/2014/main" id="{8F659D1E-6FAA-474C-A012-CC8FDCACEDFA}"/>
                </a:ext>
              </a:extLst>
            </p:cNvPr>
            <p:cNvSpPr>
              <a:spLocks/>
            </p:cNvSpPr>
            <p:nvPr userDrawn="1"/>
          </p:nvSpPr>
          <p:spPr bwMode="auto">
            <a:xfrm>
              <a:off x="10506653" y="239638"/>
              <a:ext cx="149706" cy="265826"/>
            </a:xfrm>
            <a:custGeom>
              <a:avLst/>
              <a:gdLst>
                <a:gd name="T0" fmla="*/ 40 w 264"/>
                <a:gd name="T1" fmla="*/ 315 h 466"/>
                <a:gd name="T2" fmla="*/ 49 w 264"/>
                <a:gd name="T3" fmla="*/ 359 h 466"/>
                <a:gd name="T4" fmla="*/ 68 w 264"/>
                <a:gd name="T5" fmla="*/ 393 h 466"/>
                <a:gd name="T6" fmla="*/ 98 w 264"/>
                <a:gd name="T7" fmla="*/ 416 h 466"/>
                <a:gd name="T8" fmla="*/ 135 w 264"/>
                <a:gd name="T9" fmla="*/ 424 h 466"/>
                <a:gd name="T10" fmla="*/ 169 w 264"/>
                <a:gd name="T11" fmla="*/ 419 h 466"/>
                <a:gd name="T12" fmla="*/ 198 w 264"/>
                <a:gd name="T13" fmla="*/ 404 h 466"/>
                <a:gd name="T14" fmla="*/ 218 w 264"/>
                <a:gd name="T15" fmla="*/ 376 h 466"/>
                <a:gd name="T16" fmla="*/ 225 w 264"/>
                <a:gd name="T17" fmla="*/ 335 h 466"/>
                <a:gd name="T18" fmla="*/ 217 w 264"/>
                <a:gd name="T19" fmla="*/ 302 h 466"/>
                <a:gd name="T20" fmla="*/ 196 w 264"/>
                <a:gd name="T21" fmla="*/ 278 h 466"/>
                <a:gd name="T22" fmla="*/ 166 w 264"/>
                <a:gd name="T23" fmla="*/ 261 h 466"/>
                <a:gd name="T24" fmla="*/ 132 w 264"/>
                <a:gd name="T25" fmla="*/ 247 h 466"/>
                <a:gd name="T26" fmla="*/ 89 w 264"/>
                <a:gd name="T27" fmla="*/ 230 h 466"/>
                <a:gd name="T28" fmla="*/ 50 w 264"/>
                <a:gd name="T29" fmla="*/ 205 h 466"/>
                <a:gd name="T30" fmla="*/ 22 w 264"/>
                <a:gd name="T31" fmla="*/ 168 h 466"/>
                <a:gd name="T32" fmla="*/ 11 w 264"/>
                <a:gd name="T33" fmla="*/ 113 h 466"/>
                <a:gd name="T34" fmla="*/ 20 w 264"/>
                <a:gd name="T35" fmla="*/ 64 h 466"/>
                <a:gd name="T36" fmla="*/ 44 w 264"/>
                <a:gd name="T37" fmla="*/ 29 h 466"/>
                <a:gd name="T38" fmla="*/ 82 w 264"/>
                <a:gd name="T39" fmla="*/ 7 h 466"/>
                <a:gd name="T40" fmla="*/ 130 w 264"/>
                <a:gd name="T41" fmla="*/ 0 h 466"/>
                <a:gd name="T42" fmla="*/ 188 w 264"/>
                <a:gd name="T43" fmla="*/ 12 h 466"/>
                <a:gd name="T44" fmla="*/ 226 w 264"/>
                <a:gd name="T45" fmla="*/ 44 h 466"/>
                <a:gd name="T46" fmla="*/ 246 w 264"/>
                <a:gd name="T47" fmla="*/ 86 h 466"/>
                <a:gd name="T48" fmla="*/ 253 w 264"/>
                <a:gd name="T49" fmla="*/ 131 h 466"/>
                <a:gd name="T50" fmla="*/ 214 w 264"/>
                <a:gd name="T51" fmla="*/ 131 h 466"/>
                <a:gd name="T52" fmla="*/ 206 w 264"/>
                <a:gd name="T53" fmla="*/ 92 h 466"/>
                <a:gd name="T54" fmla="*/ 187 w 264"/>
                <a:gd name="T55" fmla="*/ 64 h 466"/>
                <a:gd name="T56" fmla="*/ 161 w 264"/>
                <a:gd name="T57" fmla="*/ 47 h 466"/>
                <a:gd name="T58" fmla="*/ 130 w 264"/>
                <a:gd name="T59" fmla="*/ 41 h 466"/>
                <a:gd name="T60" fmla="*/ 100 w 264"/>
                <a:gd name="T61" fmla="*/ 45 h 466"/>
                <a:gd name="T62" fmla="*/ 74 w 264"/>
                <a:gd name="T63" fmla="*/ 57 h 466"/>
                <a:gd name="T64" fmla="*/ 56 w 264"/>
                <a:gd name="T65" fmla="*/ 79 h 466"/>
                <a:gd name="T66" fmla="*/ 49 w 264"/>
                <a:gd name="T67" fmla="*/ 113 h 466"/>
                <a:gd name="T68" fmla="*/ 57 w 264"/>
                <a:gd name="T69" fmla="*/ 147 h 466"/>
                <a:gd name="T70" fmla="*/ 78 w 264"/>
                <a:gd name="T71" fmla="*/ 171 h 466"/>
                <a:gd name="T72" fmla="*/ 109 w 264"/>
                <a:gd name="T73" fmla="*/ 189 h 466"/>
                <a:gd name="T74" fmla="*/ 144 w 264"/>
                <a:gd name="T75" fmla="*/ 203 h 466"/>
                <a:gd name="T76" fmla="*/ 187 w 264"/>
                <a:gd name="T77" fmla="*/ 221 h 466"/>
                <a:gd name="T78" fmla="*/ 226 w 264"/>
                <a:gd name="T79" fmla="*/ 245 h 466"/>
                <a:gd name="T80" fmla="*/ 253 w 264"/>
                <a:gd name="T81" fmla="*/ 281 h 466"/>
                <a:gd name="T82" fmla="*/ 264 w 264"/>
                <a:gd name="T83" fmla="*/ 335 h 466"/>
                <a:gd name="T84" fmla="*/ 254 w 264"/>
                <a:gd name="T85" fmla="*/ 392 h 466"/>
                <a:gd name="T86" fmla="*/ 227 w 264"/>
                <a:gd name="T87" fmla="*/ 433 h 466"/>
                <a:gd name="T88" fmla="*/ 186 w 264"/>
                <a:gd name="T89" fmla="*/ 458 h 466"/>
                <a:gd name="T90" fmla="*/ 135 w 264"/>
                <a:gd name="T91" fmla="*/ 466 h 466"/>
                <a:gd name="T92" fmla="*/ 85 w 264"/>
                <a:gd name="T93" fmla="*/ 456 h 466"/>
                <a:gd name="T94" fmla="*/ 43 w 264"/>
                <a:gd name="T95" fmla="*/ 426 h 466"/>
                <a:gd name="T96" fmla="*/ 13 w 264"/>
                <a:gd name="T97" fmla="*/ 378 h 466"/>
                <a:gd name="T98" fmla="*/ 0 w 264"/>
                <a:gd name="T99" fmla="*/ 315 h 466"/>
                <a:gd name="T100" fmla="*/ 40 w 264"/>
                <a:gd name="T101" fmla="*/ 3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466">
                  <a:moveTo>
                    <a:pt x="40" y="315"/>
                  </a:moveTo>
                  <a:cubicBezTo>
                    <a:pt x="41" y="331"/>
                    <a:pt x="44" y="346"/>
                    <a:pt x="49" y="359"/>
                  </a:cubicBezTo>
                  <a:cubicBezTo>
                    <a:pt x="54" y="372"/>
                    <a:pt x="60" y="384"/>
                    <a:pt x="68" y="393"/>
                  </a:cubicBezTo>
                  <a:cubicBezTo>
                    <a:pt x="77" y="403"/>
                    <a:pt x="86" y="410"/>
                    <a:pt x="98" y="416"/>
                  </a:cubicBezTo>
                  <a:cubicBezTo>
                    <a:pt x="109" y="421"/>
                    <a:pt x="121" y="424"/>
                    <a:pt x="135" y="424"/>
                  </a:cubicBezTo>
                  <a:cubicBezTo>
                    <a:pt x="147" y="424"/>
                    <a:pt x="158" y="422"/>
                    <a:pt x="169" y="419"/>
                  </a:cubicBezTo>
                  <a:cubicBezTo>
                    <a:pt x="180" y="416"/>
                    <a:pt x="189" y="411"/>
                    <a:pt x="198" y="404"/>
                  </a:cubicBezTo>
                  <a:cubicBezTo>
                    <a:pt x="206" y="397"/>
                    <a:pt x="213" y="388"/>
                    <a:pt x="218" y="376"/>
                  </a:cubicBezTo>
                  <a:cubicBezTo>
                    <a:pt x="223" y="365"/>
                    <a:pt x="225" y="351"/>
                    <a:pt x="225" y="335"/>
                  </a:cubicBezTo>
                  <a:cubicBezTo>
                    <a:pt x="225" y="322"/>
                    <a:pt x="223" y="311"/>
                    <a:pt x="217" y="302"/>
                  </a:cubicBezTo>
                  <a:cubicBezTo>
                    <a:pt x="212" y="292"/>
                    <a:pt x="205" y="284"/>
                    <a:pt x="196" y="278"/>
                  </a:cubicBezTo>
                  <a:cubicBezTo>
                    <a:pt x="187" y="271"/>
                    <a:pt x="177" y="266"/>
                    <a:pt x="166" y="261"/>
                  </a:cubicBezTo>
                  <a:cubicBezTo>
                    <a:pt x="155" y="256"/>
                    <a:pt x="144" y="251"/>
                    <a:pt x="132" y="247"/>
                  </a:cubicBezTo>
                  <a:cubicBezTo>
                    <a:pt x="118" y="242"/>
                    <a:pt x="103" y="236"/>
                    <a:pt x="89" y="230"/>
                  </a:cubicBezTo>
                  <a:cubicBezTo>
                    <a:pt x="74" y="223"/>
                    <a:pt x="61" y="215"/>
                    <a:pt x="50" y="205"/>
                  </a:cubicBezTo>
                  <a:cubicBezTo>
                    <a:pt x="38" y="195"/>
                    <a:pt x="29" y="183"/>
                    <a:pt x="22" y="168"/>
                  </a:cubicBezTo>
                  <a:cubicBezTo>
                    <a:pt x="14" y="153"/>
                    <a:pt x="11" y="135"/>
                    <a:pt x="11" y="113"/>
                  </a:cubicBezTo>
                  <a:cubicBezTo>
                    <a:pt x="11" y="94"/>
                    <a:pt x="14" y="78"/>
                    <a:pt x="20" y="64"/>
                  </a:cubicBezTo>
                  <a:cubicBezTo>
                    <a:pt x="25" y="50"/>
                    <a:pt x="34" y="38"/>
                    <a:pt x="44" y="29"/>
                  </a:cubicBezTo>
                  <a:cubicBezTo>
                    <a:pt x="55" y="19"/>
                    <a:pt x="67" y="12"/>
                    <a:pt x="82" y="7"/>
                  </a:cubicBezTo>
                  <a:cubicBezTo>
                    <a:pt x="97" y="2"/>
                    <a:pt x="113" y="0"/>
                    <a:pt x="130" y="0"/>
                  </a:cubicBezTo>
                  <a:cubicBezTo>
                    <a:pt x="154" y="0"/>
                    <a:pt x="173" y="4"/>
                    <a:pt x="188" y="12"/>
                  </a:cubicBezTo>
                  <a:cubicBezTo>
                    <a:pt x="204" y="20"/>
                    <a:pt x="216" y="31"/>
                    <a:pt x="226" y="44"/>
                  </a:cubicBezTo>
                  <a:cubicBezTo>
                    <a:pt x="235" y="57"/>
                    <a:pt x="242" y="71"/>
                    <a:pt x="246" y="86"/>
                  </a:cubicBezTo>
                  <a:cubicBezTo>
                    <a:pt x="250" y="102"/>
                    <a:pt x="253" y="117"/>
                    <a:pt x="253" y="131"/>
                  </a:cubicBezTo>
                  <a:cubicBezTo>
                    <a:pt x="214" y="131"/>
                    <a:pt x="214" y="131"/>
                    <a:pt x="214" y="131"/>
                  </a:cubicBezTo>
                  <a:cubicBezTo>
                    <a:pt x="213" y="116"/>
                    <a:pt x="210" y="103"/>
                    <a:pt x="206" y="92"/>
                  </a:cubicBezTo>
                  <a:cubicBezTo>
                    <a:pt x="201" y="81"/>
                    <a:pt x="195" y="72"/>
                    <a:pt x="187" y="64"/>
                  </a:cubicBezTo>
                  <a:cubicBezTo>
                    <a:pt x="180" y="57"/>
                    <a:pt x="171" y="51"/>
                    <a:pt x="161" y="47"/>
                  </a:cubicBezTo>
                  <a:cubicBezTo>
                    <a:pt x="152" y="43"/>
                    <a:pt x="141" y="41"/>
                    <a:pt x="130" y="41"/>
                  </a:cubicBezTo>
                  <a:cubicBezTo>
                    <a:pt x="120" y="41"/>
                    <a:pt x="110" y="43"/>
                    <a:pt x="100" y="45"/>
                  </a:cubicBezTo>
                  <a:cubicBezTo>
                    <a:pt x="91" y="47"/>
                    <a:pt x="82" y="52"/>
                    <a:pt x="74" y="57"/>
                  </a:cubicBezTo>
                  <a:cubicBezTo>
                    <a:pt x="67" y="63"/>
                    <a:pt x="61" y="70"/>
                    <a:pt x="56" y="79"/>
                  </a:cubicBezTo>
                  <a:cubicBezTo>
                    <a:pt x="51" y="88"/>
                    <a:pt x="49" y="99"/>
                    <a:pt x="49" y="113"/>
                  </a:cubicBezTo>
                  <a:cubicBezTo>
                    <a:pt x="49" y="126"/>
                    <a:pt x="52" y="137"/>
                    <a:pt x="57" y="147"/>
                  </a:cubicBezTo>
                  <a:cubicBezTo>
                    <a:pt x="62" y="156"/>
                    <a:pt x="69" y="164"/>
                    <a:pt x="78" y="171"/>
                  </a:cubicBezTo>
                  <a:cubicBezTo>
                    <a:pt x="87" y="178"/>
                    <a:pt x="97" y="184"/>
                    <a:pt x="109" y="189"/>
                  </a:cubicBezTo>
                  <a:cubicBezTo>
                    <a:pt x="120" y="194"/>
                    <a:pt x="132" y="199"/>
                    <a:pt x="144" y="203"/>
                  </a:cubicBezTo>
                  <a:cubicBezTo>
                    <a:pt x="159" y="209"/>
                    <a:pt x="173" y="215"/>
                    <a:pt x="187" y="221"/>
                  </a:cubicBezTo>
                  <a:cubicBezTo>
                    <a:pt x="202" y="227"/>
                    <a:pt x="214" y="235"/>
                    <a:pt x="226" y="245"/>
                  </a:cubicBezTo>
                  <a:cubicBezTo>
                    <a:pt x="237" y="255"/>
                    <a:pt x="246" y="267"/>
                    <a:pt x="253" y="281"/>
                  </a:cubicBezTo>
                  <a:cubicBezTo>
                    <a:pt x="260" y="296"/>
                    <a:pt x="264" y="314"/>
                    <a:pt x="264" y="335"/>
                  </a:cubicBezTo>
                  <a:cubicBezTo>
                    <a:pt x="264" y="357"/>
                    <a:pt x="261" y="376"/>
                    <a:pt x="254" y="392"/>
                  </a:cubicBezTo>
                  <a:cubicBezTo>
                    <a:pt x="248" y="408"/>
                    <a:pt x="239" y="422"/>
                    <a:pt x="227" y="433"/>
                  </a:cubicBezTo>
                  <a:cubicBezTo>
                    <a:pt x="216" y="444"/>
                    <a:pt x="202" y="452"/>
                    <a:pt x="186" y="458"/>
                  </a:cubicBezTo>
                  <a:cubicBezTo>
                    <a:pt x="170" y="463"/>
                    <a:pt x="153" y="466"/>
                    <a:pt x="135" y="466"/>
                  </a:cubicBezTo>
                  <a:cubicBezTo>
                    <a:pt x="118" y="466"/>
                    <a:pt x="101" y="463"/>
                    <a:pt x="85" y="456"/>
                  </a:cubicBezTo>
                  <a:cubicBezTo>
                    <a:pt x="69" y="449"/>
                    <a:pt x="55" y="439"/>
                    <a:pt x="43" y="426"/>
                  </a:cubicBezTo>
                  <a:cubicBezTo>
                    <a:pt x="30" y="413"/>
                    <a:pt x="20" y="397"/>
                    <a:pt x="13" y="378"/>
                  </a:cubicBezTo>
                  <a:cubicBezTo>
                    <a:pt x="5" y="359"/>
                    <a:pt x="1" y="339"/>
                    <a:pt x="0" y="315"/>
                  </a:cubicBezTo>
                  <a:lnTo>
                    <a:pt x="40" y="3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38" name="Freeform 5">
              <a:extLst>
                <a:ext uri="{FF2B5EF4-FFF2-40B4-BE49-F238E27FC236}">
                  <a16:creationId xmlns:a16="http://schemas.microsoft.com/office/drawing/2014/main" id="{6DF77999-0462-4AC6-A7ED-5C156B190E67}"/>
                </a:ext>
              </a:extLst>
            </p:cNvPr>
            <p:cNvSpPr>
              <a:spLocks/>
            </p:cNvSpPr>
            <p:nvPr userDrawn="1"/>
          </p:nvSpPr>
          <p:spPr bwMode="auto">
            <a:xfrm>
              <a:off x="10332476" y="246356"/>
              <a:ext cx="150665" cy="259108"/>
            </a:xfrm>
            <a:custGeom>
              <a:avLst/>
              <a:gdLst>
                <a:gd name="T0" fmla="*/ 38 w 266"/>
                <a:gd name="T1" fmla="*/ 0 h 454"/>
                <a:gd name="T2" fmla="*/ 38 w 266"/>
                <a:gd name="T3" fmla="*/ 297 h 454"/>
                <a:gd name="T4" fmla="*/ 46 w 266"/>
                <a:gd name="T5" fmla="*/ 345 h 454"/>
                <a:gd name="T6" fmla="*/ 67 w 266"/>
                <a:gd name="T7" fmla="*/ 382 h 454"/>
                <a:gd name="T8" fmla="*/ 96 w 266"/>
                <a:gd name="T9" fmla="*/ 405 h 454"/>
                <a:gd name="T10" fmla="*/ 129 w 266"/>
                <a:gd name="T11" fmla="*/ 412 h 454"/>
                <a:gd name="T12" fmla="*/ 164 w 266"/>
                <a:gd name="T13" fmla="*/ 405 h 454"/>
                <a:gd name="T14" fmla="*/ 196 w 266"/>
                <a:gd name="T15" fmla="*/ 384 h 454"/>
                <a:gd name="T16" fmla="*/ 218 w 266"/>
                <a:gd name="T17" fmla="*/ 348 h 454"/>
                <a:gd name="T18" fmla="*/ 227 w 266"/>
                <a:gd name="T19" fmla="*/ 298 h 454"/>
                <a:gd name="T20" fmla="*/ 227 w 266"/>
                <a:gd name="T21" fmla="*/ 0 h 454"/>
                <a:gd name="T22" fmla="*/ 266 w 266"/>
                <a:gd name="T23" fmla="*/ 0 h 454"/>
                <a:gd name="T24" fmla="*/ 266 w 266"/>
                <a:gd name="T25" fmla="*/ 295 h 454"/>
                <a:gd name="T26" fmla="*/ 254 w 266"/>
                <a:gd name="T27" fmla="*/ 363 h 454"/>
                <a:gd name="T28" fmla="*/ 222 w 266"/>
                <a:gd name="T29" fmla="*/ 413 h 454"/>
                <a:gd name="T30" fmla="*/ 178 w 266"/>
                <a:gd name="T31" fmla="*/ 444 h 454"/>
                <a:gd name="T32" fmla="*/ 130 w 266"/>
                <a:gd name="T33" fmla="*/ 454 h 454"/>
                <a:gd name="T34" fmla="*/ 83 w 266"/>
                <a:gd name="T35" fmla="*/ 444 h 454"/>
                <a:gd name="T36" fmla="*/ 42 w 266"/>
                <a:gd name="T37" fmla="*/ 414 h 454"/>
                <a:gd name="T38" fmla="*/ 11 w 266"/>
                <a:gd name="T39" fmla="*/ 363 h 454"/>
                <a:gd name="T40" fmla="*/ 0 w 266"/>
                <a:gd name="T41" fmla="*/ 294 h 454"/>
                <a:gd name="T42" fmla="*/ 0 w 266"/>
                <a:gd name="T43" fmla="*/ 0 h 454"/>
                <a:gd name="T44" fmla="*/ 38 w 266"/>
                <a:gd name="T4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6" h="454">
                  <a:moveTo>
                    <a:pt x="38" y="0"/>
                  </a:moveTo>
                  <a:cubicBezTo>
                    <a:pt x="38" y="297"/>
                    <a:pt x="38" y="297"/>
                    <a:pt x="38" y="297"/>
                  </a:cubicBezTo>
                  <a:cubicBezTo>
                    <a:pt x="38" y="315"/>
                    <a:pt x="41" y="331"/>
                    <a:pt x="46" y="345"/>
                  </a:cubicBezTo>
                  <a:cubicBezTo>
                    <a:pt x="51" y="360"/>
                    <a:pt x="58" y="372"/>
                    <a:pt x="67" y="382"/>
                  </a:cubicBezTo>
                  <a:cubicBezTo>
                    <a:pt x="76" y="392"/>
                    <a:pt x="85" y="399"/>
                    <a:pt x="96" y="405"/>
                  </a:cubicBezTo>
                  <a:cubicBezTo>
                    <a:pt x="107" y="410"/>
                    <a:pt x="118" y="412"/>
                    <a:pt x="129" y="412"/>
                  </a:cubicBezTo>
                  <a:cubicBezTo>
                    <a:pt x="141" y="412"/>
                    <a:pt x="153" y="410"/>
                    <a:pt x="164" y="405"/>
                  </a:cubicBezTo>
                  <a:cubicBezTo>
                    <a:pt x="176" y="400"/>
                    <a:pt x="187" y="393"/>
                    <a:pt x="196" y="384"/>
                  </a:cubicBezTo>
                  <a:cubicBezTo>
                    <a:pt x="205" y="374"/>
                    <a:pt x="213" y="362"/>
                    <a:pt x="218" y="348"/>
                  </a:cubicBezTo>
                  <a:cubicBezTo>
                    <a:pt x="224" y="334"/>
                    <a:pt x="227" y="317"/>
                    <a:pt x="227" y="298"/>
                  </a:cubicBezTo>
                  <a:cubicBezTo>
                    <a:pt x="227" y="0"/>
                    <a:pt x="227" y="0"/>
                    <a:pt x="227" y="0"/>
                  </a:cubicBezTo>
                  <a:cubicBezTo>
                    <a:pt x="266" y="0"/>
                    <a:pt x="266" y="0"/>
                    <a:pt x="266" y="0"/>
                  </a:cubicBezTo>
                  <a:cubicBezTo>
                    <a:pt x="266" y="295"/>
                    <a:pt x="266" y="295"/>
                    <a:pt x="266" y="295"/>
                  </a:cubicBezTo>
                  <a:cubicBezTo>
                    <a:pt x="266" y="321"/>
                    <a:pt x="262" y="344"/>
                    <a:pt x="254" y="363"/>
                  </a:cubicBezTo>
                  <a:cubicBezTo>
                    <a:pt x="245" y="383"/>
                    <a:pt x="235" y="400"/>
                    <a:pt x="222" y="413"/>
                  </a:cubicBezTo>
                  <a:cubicBezTo>
                    <a:pt x="209" y="427"/>
                    <a:pt x="194" y="437"/>
                    <a:pt x="178" y="444"/>
                  </a:cubicBezTo>
                  <a:cubicBezTo>
                    <a:pt x="162" y="451"/>
                    <a:pt x="146" y="454"/>
                    <a:pt x="130" y="454"/>
                  </a:cubicBezTo>
                  <a:cubicBezTo>
                    <a:pt x="114" y="454"/>
                    <a:pt x="99" y="451"/>
                    <a:pt x="83" y="444"/>
                  </a:cubicBezTo>
                  <a:cubicBezTo>
                    <a:pt x="68" y="437"/>
                    <a:pt x="54" y="427"/>
                    <a:pt x="42" y="414"/>
                  </a:cubicBezTo>
                  <a:cubicBezTo>
                    <a:pt x="29" y="400"/>
                    <a:pt x="19" y="383"/>
                    <a:pt x="11" y="363"/>
                  </a:cubicBezTo>
                  <a:cubicBezTo>
                    <a:pt x="3" y="343"/>
                    <a:pt x="0" y="320"/>
                    <a:pt x="0" y="294"/>
                  </a:cubicBezTo>
                  <a:cubicBezTo>
                    <a:pt x="0" y="0"/>
                    <a:pt x="0" y="0"/>
                    <a:pt x="0" y="0"/>
                  </a:cubicBezTo>
                  <a:lnTo>
                    <a:pt x="38"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39" name="Freeform 7">
              <a:extLst>
                <a:ext uri="{FF2B5EF4-FFF2-40B4-BE49-F238E27FC236}">
                  <a16:creationId xmlns:a16="http://schemas.microsoft.com/office/drawing/2014/main" id="{1823AA16-9795-44F6-BBCA-61A2D8010B08}"/>
                </a:ext>
              </a:extLst>
            </p:cNvPr>
            <p:cNvSpPr>
              <a:spLocks noEditPoints="1"/>
            </p:cNvSpPr>
            <p:nvPr userDrawn="1"/>
          </p:nvSpPr>
          <p:spPr bwMode="auto">
            <a:xfrm>
              <a:off x="10685628" y="246356"/>
              <a:ext cx="138670" cy="251911"/>
            </a:xfrm>
            <a:custGeom>
              <a:avLst/>
              <a:gdLst>
                <a:gd name="T0" fmla="*/ 38 w 244"/>
                <a:gd name="T1" fmla="*/ 210 h 441"/>
                <a:gd name="T2" fmla="*/ 136 w 244"/>
                <a:gd name="T3" fmla="*/ 210 h 441"/>
                <a:gd name="T4" fmla="*/ 162 w 244"/>
                <a:gd name="T5" fmla="*/ 204 h 441"/>
                <a:gd name="T6" fmla="*/ 185 w 244"/>
                <a:gd name="T7" fmla="*/ 185 h 441"/>
                <a:gd name="T8" fmla="*/ 200 w 244"/>
                <a:gd name="T9" fmla="*/ 158 h 441"/>
                <a:gd name="T10" fmla="*/ 205 w 244"/>
                <a:gd name="T11" fmla="*/ 125 h 441"/>
                <a:gd name="T12" fmla="*/ 200 w 244"/>
                <a:gd name="T13" fmla="*/ 92 h 441"/>
                <a:gd name="T14" fmla="*/ 185 w 244"/>
                <a:gd name="T15" fmla="*/ 66 h 441"/>
                <a:gd name="T16" fmla="*/ 163 w 244"/>
                <a:gd name="T17" fmla="*/ 49 h 441"/>
                <a:gd name="T18" fmla="*/ 136 w 244"/>
                <a:gd name="T19" fmla="*/ 43 h 441"/>
                <a:gd name="T20" fmla="*/ 38 w 244"/>
                <a:gd name="T21" fmla="*/ 43 h 441"/>
                <a:gd name="T22" fmla="*/ 38 w 244"/>
                <a:gd name="T23" fmla="*/ 210 h 441"/>
                <a:gd name="T24" fmla="*/ 0 w 244"/>
                <a:gd name="T25" fmla="*/ 0 h 441"/>
                <a:gd name="T26" fmla="*/ 136 w 244"/>
                <a:gd name="T27" fmla="*/ 0 h 441"/>
                <a:gd name="T28" fmla="*/ 182 w 244"/>
                <a:gd name="T29" fmla="*/ 11 h 441"/>
                <a:gd name="T30" fmla="*/ 216 w 244"/>
                <a:gd name="T31" fmla="*/ 40 h 441"/>
                <a:gd name="T32" fmla="*/ 237 w 244"/>
                <a:gd name="T33" fmla="*/ 80 h 441"/>
                <a:gd name="T34" fmla="*/ 244 w 244"/>
                <a:gd name="T35" fmla="*/ 125 h 441"/>
                <a:gd name="T36" fmla="*/ 237 w 244"/>
                <a:gd name="T37" fmla="*/ 172 h 441"/>
                <a:gd name="T38" fmla="*/ 216 w 244"/>
                <a:gd name="T39" fmla="*/ 213 h 441"/>
                <a:gd name="T40" fmla="*/ 182 w 244"/>
                <a:gd name="T41" fmla="*/ 241 h 441"/>
                <a:gd name="T42" fmla="*/ 136 w 244"/>
                <a:gd name="T43" fmla="*/ 252 h 441"/>
                <a:gd name="T44" fmla="*/ 38 w 244"/>
                <a:gd name="T45" fmla="*/ 252 h 441"/>
                <a:gd name="T46" fmla="*/ 38 w 244"/>
                <a:gd name="T47" fmla="*/ 441 h 441"/>
                <a:gd name="T48" fmla="*/ 0 w 244"/>
                <a:gd name="T49" fmla="*/ 441 h 441"/>
                <a:gd name="T50" fmla="*/ 0 w 24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4" h="441">
                  <a:moveTo>
                    <a:pt x="38" y="210"/>
                  </a:moveTo>
                  <a:cubicBezTo>
                    <a:pt x="136" y="210"/>
                    <a:pt x="136" y="210"/>
                    <a:pt x="136" y="210"/>
                  </a:cubicBezTo>
                  <a:cubicBezTo>
                    <a:pt x="145" y="210"/>
                    <a:pt x="154" y="208"/>
                    <a:pt x="162" y="204"/>
                  </a:cubicBezTo>
                  <a:cubicBezTo>
                    <a:pt x="171" y="199"/>
                    <a:pt x="178" y="193"/>
                    <a:pt x="185" y="185"/>
                  </a:cubicBezTo>
                  <a:cubicBezTo>
                    <a:pt x="191" y="178"/>
                    <a:pt x="196" y="169"/>
                    <a:pt x="200" y="158"/>
                  </a:cubicBezTo>
                  <a:cubicBezTo>
                    <a:pt x="204" y="148"/>
                    <a:pt x="205" y="137"/>
                    <a:pt x="205" y="125"/>
                  </a:cubicBezTo>
                  <a:cubicBezTo>
                    <a:pt x="205" y="113"/>
                    <a:pt x="204" y="102"/>
                    <a:pt x="200" y="92"/>
                  </a:cubicBezTo>
                  <a:cubicBezTo>
                    <a:pt x="196" y="82"/>
                    <a:pt x="192" y="73"/>
                    <a:pt x="185" y="66"/>
                  </a:cubicBezTo>
                  <a:cubicBezTo>
                    <a:pt x="179" y="59"/>
                    <a:pt x="172" y="53"/>
                    <a:pt x="163" y="49"/>
                  </a:cubicBezTo>
                  <a:cubicBezTo>
                    <a:pt x="155" y="45"/>
                    <a:pt x="146" y="43"/>
                    <a:pt x="136" y="43"/>
                  </a:cubicBezTo>
                  <a:cubicBezTo>
                    <a:pt x="38" y="43"/>
                    <a:pt x="38" y="43"/>
                    <a:pt x="38" y="43"/>
                  </a:cubicBezTo>
                  <a:lnTo>
                    <a:pt x="38" y="210"/>
                  </a:lnTo>
                  <a:close/>
                  <a:moveTo>
                    <a:pt x="0" y="0"/>
                  </a:moveTo>
                  <a:cubicBezTo>
                    <a:pt x="136" y="0"/>
                    <a:pt x="136" y="0"/>
                    <a:pt x="136" y="0"/>
                  </a:cubicBezTo>
                  <a:cubicBezTo>
                    <a:pt x="153" y="0"/>
                    <a:pt x="168" y="3"/>
                    <a:pt x="182" y="11"/>
                  </a:cubicBezTo>
                  <a:cubicBezTo>
                    <a:pt x="195" y="19"/>
                    <a:pt x="207" y="28"/>
                    <a:pt x="216" y="40"/>
                  </a:cubicBezTo>
                  <a:cubicBezTo>
                    <a:pt x="225" y="52"/>
                    <a:pt x="232" y="66"/>
                    <a:pt x="237" y="80"/>
                  </a:cubicBezTo>
                  <a:cubicBezTo>
                    <a:pt x="242" y="95"/>
                    <a:pt x="244" y="110"/>
                    <a:pt x="244" y="125"/>
                  </a:cubicBezTo>
                  <a:cubicBezTo>
                    <a:pt x="244" y="142"/>
                    <a:pt x="242" y="157"/>
                    <a:pt x="237" y="172"/>
                  </a:cubicBezTo>
                  <a:cubicBezTo>
                    <a:pt x="232" y="188"/>
                    <a:pt x="225" y="201"/>
                    <a:pt x="216" y="213"/>
                  </a:cubicBezTo>
                  <a:cubicBezTo>
                    <a:pt x="207" y="225"/>
                    <a:pt x="195" y="234"/>
                    <a:pt x="182" y="241"/>
                  </a:cubicBezTo>
                  <a:cubicBezTo>
                    <a:pt x="168" y="248"/>
                    <a:pt x="153" y="252"/>
                    <a:pt x="136" y="252"/>
                  </a:cubicBezTo>
                  <a:cubicBezTo>
                    <a:pt x="38" y="252"/>
                    <a:pt x="38" y="252"/>
                    <a:pt x="38" y="252"/>
                  </a:cubicBezTo>
                  <a:cubicBezTo>
                    <a:pt x="38" y="441"/>
                    <a:pt x="38" y="441"/>
                    <a:pt x="38" y="441"/>
                  </a:cubicBezTo>
                  <a:cubicBezTo>
                    <a:pt x="0" y="441"/>
                    <a:pt x="0" y="441"/>
                    <a:pt x="0" y="441"/>
                  </a:cubicBez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l-NL"/>
            </a:p>
          </p:txBody>
        </p:sp>
        <p:sp>
          <p:nvSpPr>
            <p:cNvPr id="40" name="Oval 8">
              <a:extLst>
                <a:ext uri="{FF2B5EF4-FFF2-40B4-BE49-F238E27FC236}">
                  <a16:creationId xmlns:a16="http://schemas.microsoft.com/office/drawing/2014/main" id="{CC063DF1-D8C4-480D-A103-39A9B04F0E9A}"/>
                </a:ext>
              </a:extLst>
            </p:cNvPr>
            <p:cNvSpPr>
              <a:spLocks noChangeArrowheads="1"/>
            </p:cNvSpPr>
            <p:nvPr userDrawn="1"/>
          </p:nvSpPr>
          <p:spPr bwMode="auto">
            <a:xfrm>
              <a:off x="10554156" y="402780"/>
              <a:ext cx="56140" cy="5662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nl-NL"/>
            </a:p>
          </p:txBody>
        </p:sp>
      </p:grpSp>
      <p:sp>
        <p:nvSpPr>
          <p:cNvPr id="50" name="Rechthoek 49"/>
          <p:cNvSpPr/>
          <p:nvPr userDrawn="1"/>
        </p:nvSpPr>
        <p:spPr>
          <a:xfrm>
            <a:off x="-10854" y="-331612"/>
            <a:ext cx="252000" cy="252000"/>
          </a:xfrm>
          <a:prstGeom prst="rect">
            <a:avLst/>
          </a:prstGeom>
          <a:solidFill>
            <a:srgbClr val="00997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1" name="Rechthoek 50"/>
          <p:cNvSpPr/>
          <p:nvPr userDrawn="1"/>
        </p:nvSpPr>
        <p:spPr>
          <a:xfrm>
            <a:off x="368189" y="-331612"/>
            <a:ext cx="252000" cy="252000"/>
          </a:xfrm>
          <a:prstGeom prst="rect">
            <a:avLst/>
          </a:prstGeom>
          <a:solidFill>
            <a:srgbClr val="0A5D7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3" name="Rechthoek 52"/>
          <p:cNvSpPr/>
          <p:nvPr userDrawn="1"/>
        </p:nvSpPr>
        <p:spPr>
          <a:xfrm>
            <a:off x="747232" y="-331612"/>
            <a:ext cx="252000" cy="252000"/>
          </a:xfrm>
          <a:prstGeom prst="rect">
            <a:avLst/>
          </a:prstGeom>
          <a:solidFill>
            <a:srgbClr val="497C9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4" name="Rechthoek 53"/>
          <p:cNvSpPr/>
          <p:nvPr userDrawn="1"/>
        </p:nvSpPr>
        <p:spPr>
          <a:xfrm>
            <a:off x="1126275" y="-331612"/>
            <a:ext cx="252000" cy="252000"/>
          </a:xfrm>
          <a:prstGeom prst="rect">
            <a:avLst/>
          </a:prstGeom>
          <a:solidFill>
            <a:srgbClr val="5497B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5" name="Rechthoek 54"/>
          <p:cNvSpPr/>
          <p:nvPr userDrawn="1"/>
        </p:nvSpPr>
        <p:spPr>
          <a:xfrm>
            <a:off x="1505318" y="-331612"/>
            <a:ext cx="252000" cy="252000"/>
          </a:xfrm>
          <a:prstGeom prst="rect">
            <a:avLst/>
          </a:prstGeom>
          <a:solidFill>
            <a:srgbClr val="8DBDC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6" name="Rechthoek 55"/>
          <p:cNvSpPr/>
          <p:nvPr userDrawn="1"/>
        </p:nvSpPr>
        <p:spPr>
          <a:xfrm>
            <a:off x="8868352" y="-331612"/>
            <a:ext cx="252000" cy="252000"/>
          </a:xfrm>
          <a:prstGeom prst="rect">
            <a:avLst/>
          </a:prstGeom>
          <a:solidFill>
            <a:srgbClr val="802B6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7" name="Rechthoek 56"/>
          <p:cNvSpPr/>
          <p:nvPr userDrawn="1"/>
        </p:nvSpPr>
        <p:spPr>
          <a:xfrm>
            <a:off x="9252308" y="-331612"/>
            <a:ext cx="252000" cy="252000"/>
          </a:xfrm>
          <a:prstGeom prst="rect">
            <a:avLst/>
          </a:prstGeom>
          <a:solidFill>
            <a:srgbClr val="63577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8" name="Rechthoek 57"/>
          <p:cNvSpPr/>
          <p:nvPr userDrawn="1"/>
        </p:nvSpPr>
        <p:spPr>
          <a:xfrm>
            <a:off x="9636264" y="-331612"/>
            <a:ext cx="252000" cy="252000"/>
          </a:xfrm>
          <a:prstGeom prst="rect">
            <a:avLst/>
          </a:prstGeom>
          <a:solidFill>
            <a:srgbClr val="BBBBD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59" name="Rechthoek 58"/>
          <p:cNvSpPr/>
          <p:nvPr userDrawn="1"/>
        </p:nvSpPr>
        <p:spPr>
          <a:xfrm>
            <a:off x="10020220" y="-331612"/>
            <a:ext cx="252000" cy="252000"/>
          </a:xfrm>
          <a:prstGeom prst="rect">
            <a:avLst/>
          </a:prstGeom>
          <a:solidFill>
            <a:srgbClr val="921A1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0" name="Rechthoek 59"/>
          <p:cNvSpPr/>
          <p:nvPr userDrawn="1"/>
        </p:nvSpPr>
        <p:spPr>
          <a:xfrm>
            <a:off x="1884361" y="-331612"/>
            <a:ext cx="252000" cy="252000"/>
          </a:xfrm>
          <a:prstGeom prst="rect">
            <a:avLst/>
          </a:prstGeom>
          <a:solidFill>
            <a:srgbClr val="CD171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1" name="Rechthoek 60"/>
          <p:cNvSpPr/>
          <p:nvPr userDrawn="1"/>
        </p:nvSpPr>
        <p:spPr>
          <a:xfrm>
            <a:off x="10404176" y="-331612"/>
            <a:ext cx="252000" cy="252000"/>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2" name="Rechthoek 61"/>
          <p:cNvSpPr/>
          <p:nvPr userDrawn="1"/>
        </p:nvSpPr>
        <p:spPr>
          <a:xfrm>
            <a:off x="10788132" y="-331612"/>
            <a:ext cx="252000" cy="252000"/>
          </a:xfrm>
          <a:prstGeom prst="rect">
            <a:avLst/>
          </a:prstGeom>
          <a:solidFill>
            <a:srgbClr val="CAA81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3" name="Rechthoek 62"/>
          <p:cNvSpPr/>
          <p:nvPr userDrawn="1"/>
        </p:nvSpPr>
        <p:spPr>
          <a:xfrm>
            <a:off x="2263404" y="-331612"/>
            <a:ext cx="252000" cy="252000"/>
          </a:xfrm>
          <a:prstGeom prst="rect">
            <a:avLst/>
          </a:prstGeom>
          <a:solidFill>
            <a:srgbClr val="FFD00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4" name="Rechthoek 63"/>
          <p:cNvSpPr/>
          <p:nvPr userDrawn="1"/>
        </p:nvSpPr>
        <p:spPr>
          <a:xfrm>
            <a:off x="11172088" y="-331612"/>
            <a:ext cx="252000" cy="252000"/>
          </a:xfrm>
          <a:prstGeom prst="rect">
            <a:avLst/>
          </a:prstGeom>
          <a:solidFill>
            <a:srgbClr val="EB5A5D"/>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5" name="Rechthoek 64"/>
          <p:cNvSpPr/>
          <p:nvPr userDrawn="1"/>
        </p:nvSpPr>
        <p:spPr>
          <a:xfrm>
            <a:off x="11556044" y="-331612"/>
            <a:ext cx="252000" cy="252000"/>
          </a:xfrm>
          <a:prstGeom prst="rect">
            <a:avLst/>
          </a:prstGeom>
          <a:solidFill>
            <a:srgbClr val="BB235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6" name="Rechthoek 65"/>
          <p:cNvSpPr/>
          <p:nvPr userDrawn="1"/>
        </p:nvSpPr>
        <p:spPr>
          <a:xfrm>
            <a:off x="2642447" y="-331612"/>
            <a:ext cx="252000" cy="252000"/>
          </a:xfrm>
          <a:prstGeom prst="rect">
            <a:avLst/>
          </a:prstGeom>
          <a:solidFill>
            <a:srgbClr val="4A4A4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7" name="Rechthoek 66"/>
          <p:cNvSpPr/>
          <p:nvPr userDrawn="1"/>
        </p:nvSpPr>
        <p:spPr>
          <a:xfrm>
            <a:off x="11940000" y="-331612"/>
            <a:ext cx="252000" cy="252000"/>
          </a:xfrm>
          <a:prstGeom prst="rect">
            <a:avLst/>
          </a:prstGeom>
          <a:solidFill>
            <a:srgbClr val="757F7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68" name="Rechthoek 67"/>
          <p:cNvSpPr/>
          <p:nvPr userDrawn="1"/>
        </p:nvSpPr>
        <p:spPr>
          <a:xfrm>
            <a:off x="3021490" y="-331612"/>
            <a:ext cx="252000" cy="252000"/>
          </a:xfrm>
          <a:prstGeom prst="rect">
            <a:avLst/>
          </a:prstGeom>
          <a:solidFill>
            <a:srgbClr val="B9C6C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err="1">
              <a:solidFill>
                <a:schemeClr val="bg1"/>
              </a:solidFill>
            </a:endParaRPr>
          </a:p>
        </p:txBody>
      </p:sp>
      <p:sp>
        <p:nvSpPr>
          <p:cNvPr id="31" name="Tijdelijke aanduiding voor dianummer 4">
            <a:extLst>
              <a:ext uri="{FF2B5EF4-FFF2-40B4-BE49-F238E27FC236}">
                <a16:creationId xmlns:a16="http://schemas.microsoft.com/office/drawing/2014/main" id="{E6155EB2-004F-4629-B213-421F62192312}"/>
              </a:ext>
            </a:extLst>
          </p:cNvPr>
          <p:cNvSpPr>
            <a:spLocks noGrp="1"/>
          </p:cNvSpPr>
          <p:nvPr>
            <p:ph type="sldNum" sz="quarter" idx="4"/>
          </p:nvPr>
        </p:nvSpPr>
        <p:spPr>
          <a:xfrm>
            <a:off x="201925" y="6512081"/>
            <a:ext cx="5969814" cy="388353"/>
          </a:xfrm>
          <a:prstGeom prst="rect">
            <a:avLst/>
          </a:prstGeom>
        </p:spPr>
        <p:txBody>
          <a:bodyPr/>
          <a:lstStyle>
            <a:lvl1pPr>
              <a:defRPr sz="900">
                <a:solidFill>
                  <a:schemeClr val="bg1">
                    <a:lumMod val="65000"/>
                  </a:schemeClr>
                </a:solidFill>
              </a:defRPr>
            </a:lvl1pPr>
          </a:lstStyle>
          <a:p>
            <a:r>
              <a:rPr lang="en-GB"/>
              <a:t>European Home Improvement Monitor Q4 2019 | </a:t>
            </a:r>
            <a:fld id="{0E7476D2-0896-4839-9387-ABF8745D58E4}" type="slidenum">
              <a:rPr lang="en-GB" smtClean="0"/>
              <a:pPr/>
              <a:t>‹#›</a:t>
            </a:fld>
            <a:endParaRPr lang="en-GB"/>
          </a:p>
        </p:txBody>
      </p:sp>
    </p:spTree>
    <p:extLst>
      <p:ext uri="{BB962C8B-B14F-4D97-AF65-F5344CB8AC3E}">
        <p14:creationId xmlns:p14="http://schemas.microsoft.com/office/powerpoint/2010/main" val="2362245324"/>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Lst>
  <p:hf hdr="0" ftr="0" dt="0"/>
  <p:txStyles>
    <p:titleStyle>
      <a:lvl1pPr algn="l" defTabSz="914400" rtl="0" eaLnBrk="1" latinLnBrk="0" hangingPunct="1">
        <a:lnSpc>
          <a:spcPct val="80000"/>
        </a:lnSpc>
        <a:spcBef>
          <a:spcPct val="0"/>
        </a:spcBef>
        <a:buNone/>
        <a:defRPr sz="1800" b="1" i="0" kern="1200">
          <a:solidFill>
            <a:srgbClr val="4A4A49"/>
          </a:solidFill>
          <a:latin typeface="+mj-lt"/>
          <a:ea typeface="+mj-ea"/>
          <a:cs typeface="+mj-cs"/>
        </a:defRPr>
      </a:lvl1pPr>
    </p:titleStyle>
    <p:bodyStyle>
      <a:lvl1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4.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microsoft.com/office/2014/relationships/chartEx" Target="../charts/chartEx1.xml"/><Relationship Id="rId1" Type="http://schemas.openxmlformats.org/officeDocument/2006/relationships/slideLayout" Target="../slideLayouts/slideLayout3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jp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gif"/><Relationship Id="rId15" Type="http://schemas.openxmlformats.org/officeDocument/2006/relationships/image" Target="../media/image24.jpg"/><Relationship Id="rId10" Type="http://schemas.openxmlformats.org/officeDocument/2006/relationships/image" Target="../media/image19.jpg"/><Relationship Id="rId19"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8.jpg"/><Relationship Id="rId1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hyperlink" Target="mailto:zuydgeest@usp-mc.nl" TargetMode="External"/><Relationship Id="rId1" Type="http://schemas.openxmlformats.org/officeDocument/2006/relationships/slideLayout" Target="../slideLayouts/slideLayout3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1.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2.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4.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chart" Target="../charts/chart26.xml"/><Relationship Id="rId7" Type="http://schemas.openxmlformats.org/officeDocument/2006/relationships/image" Target="../media/image10.png"/><Relationship Id="rId2" Type="http://schemas.openxmlformats.org/officeDocument/2006/relationships/chart" Target="../charts/chart25.xml"/><Relationship Id="rId1" Type="http://schemas.openxmlformats.org/officeDocument/2006/relationships/slideLayout" Target="../slideLayouts/slideLayout87.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35.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38.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41.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4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4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50.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53.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56.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6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chart" Target="../charts/chart62.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chart" Target="../charts/chart63.xml"/><Relationship Id="rId1" Type="http://schemas.openxmlformats.org/officeDocument/2006/relationships/slideLayout" Target="../slideLayouts/slideLayout87.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image" Target="../media/image29.jpeg"/><Relationship Id="rId1" Type="http://schemas.openxmlformats.org/officeDocument/2006/relationships/slideLayout" Target="../slideLayouts/slideLayout62.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DD1FA66-1AA4-4A7B-A883-640A099D9CEB}"/>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8805" b="18805"/>
          <a:stretch/>
        </p:blipFill>
        <p:spPr>
          <a:xfrm>
            <a:off x="0" y="0"/>
            <a:ext cx="12192000" cy="5692775"/>
          </a:xfrm>
        </p:spPr>
      </p:pic>
      <p:pic>
        <p:nvPicPr>
          <p:cNvPr id="2" name="Afbeelding 1">
            <a:extLst>
              <a:ext uri="{FF2B5EF4-FFF2-40B4-BE49-F238E27FC236}">
                <a16:creationId xmlns:a16="http://schemas.microsoft.com/office/drawing/2014/main" id="{31836398-4713-452C-BEC4-D5D76D6D0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8763" y="5987892"/>
            <a:ext cx="2629367" cy="489640"/>
          </a:xfrm>
          <a:prstGeom prst="rect">
            <a:avLst/>
          </a:prstGeom>
        </p:spPr>
      </p:pic>
      <p:sp>
        <p:nvSpPr>
          <p:cNvPr id="5" name="Titel 9">
            <a:extLst>
              <a:ext uri="{FF2B5EF4-FFF2-40B4-BE49-F238E27FC236}">
                <a16:creationId xmlns:a16="http://schemas.microsoft.com/office/drawing/2014/main" id="{5930B8E8-E798-4EF2-AD12-6E63852F9DD8}"/>
              </a:ext>
            </a:extLst>
          </p:cNvPr>
          <p:cNvSpPr>
            <a:spLocks noGrp="1"/>
          </p:cNvSpPr>
          <p:nvPr>
            <p:ph type="title"/>
          </p:nvPr>
        </p:nvSpPr>
        <p:spPr>
          <a:xfrm>
            <a:off x="7053277" y="5946921"/>
            <a:ext cx="2073541" cy="838283"/>
          </a:xfrm>
        </p:spPr>
        <p:txBody>
          <a:bodyPr anchor="ctr"/>
          <a:lstStyle/>
          <a:p>
            <a:pPr algn="r"/>
            <a:r>
              <a:rPr lang="en-US" sz="2000" b="0">
                <a:solidFill>
                  <a:srgbClr val="4A4A49"/>
                </a:solidFill>
              </a:rPr>
              <a:t>A produc</a:t>
            </a:r>
            <a:r>
              <a:rPr lang="en-US" sz="2000" b="0"/>
              <a:t>t by</a:t>
            </a:r>
            <a:endParaRPr lang="en-US" sz="2000" b="0">
              <a:solidFill>
                <a:srgbClr val="4A4A49"/>
              </a:solidFill>
            </a:endParaRPr>
          </a:p>
        </p:txBody>
      </p:sp>
      <p:sp>
        <p:nvSpPr>
          <p:cNvPr id="18" name="Rectangle 13">
            <a:extLst>
              <a:ext uri="{FF2B5EF4-FFF2-40B4-BE49-F238E27FC236}">
                <a16:creationId xmlns:a16="http://schemas.microsoft.com/office/drawing/2014/main" id="{1567307A-CAEC-4560-B61C-8A24A6431965}"/>
              </a:ext>
            </a:extLst>
          </p:cNvPr>
          <p:cNvSpPr/>
          <p:nvPr/>
        </p:nvSpPr>
        <p:spPr>
          <a:xfrm>
            <a:off x="3312295" y="3029957"/>
            <a:ext cx="8879704" cy="1771650"/>
          </a:xfrm>
          <a:prstGeom prst="rect">
            <a:avLst/>
          </a:prstGeom>
          <a:solidFill>
            <a:srgbClr val="0A5D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a:ea typeface="+mn-ea"/>
                <a:cs typeface="Aharoni" pitchFamily="2"/>
              </a:rPr>
              <a:t>European Home Improvement Monitor Q3 2022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a:ea typeface="+mn-ea"/>
                <a:cs typeface="Aharoni" pitchFamily="2"/>
              </a:rPr>
              <a:t> Branding</a:t>
            </a:r>
          </a:p>
        </p:txBody>
      </p:sp>
    </p:spTree>
    <p:extLst>
      <p:ext uri="{BB962C8B-B14F-4D97-AF65-F5344CB8AC3E}">
        <p14:creationId xmlns:p14="http://schemas.microsoft.com/office/powerpoint/2010/main" val="204959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93378D7-F4EE-4B49-A288-6811E6F65D8E}"/>
              </a:ext>
            </a:extLst>
          </p:cNvPr>
          <p:cNvGraphicFramePr/>
          <p:nvPr>
            <p:extLst>
              <p:ext uri="{D42A27DB-BD31-4B8C-83A1-F6EECF244321}">
                <p14:modId xmlns:p14="http://schemas.microsoft.com/office/powerpoint/2010/main" val="22594968"/>
              </p:ext>
            </p:extLst>
          </p:nvPr>
        </p:nvGraphicFramePr>
        <p:xfrm>
          <a:off x="3244030" y="2711511"/>
          <a:ext cx="5703940" cy="3259740"/>
        </p:xfrm>
        <a:graphic>
          <a:graphicData uri="http://schemas.openxmlformats.org/drawingml/2006/chart">
            <c:chart xmlns:c="http://schemas.openxmlformats.org/drawingml/2006/chart" xmlns:r="http://schemas.openxmlformats.org/officeDocument/2006/relationships" r:id="rId2"/>
          </a:graphicData>
        </a:graphic>
      </p:graphicFrame>
      <p:sp>
        <p:nvSpPr>
          <p:cNvPr id="18" name="Tekstvak 25">
            <a:extLst>
              <a:ext uri="{FF2B5EF4-FFF2-40B4-BE49-F238E27FC236}">
                <a16:creationId xmlns:a16="http://schemas.microsoft.com/office/drawing/2014/main" id="{6DA71307-A62B-4604-9330-1508F3C643D5}"/>
              </a:ext>
            </a:extLst>
          </p:cNvPr>
          <p:cNvSpPr txBox="1"/>
          <p:nvPr/>
        </p:nvSpPr>
        <p:spPr>
          <a:xfrm>
            <a:off x="4275486" y="2643405"/>
            <a:ext cx="4741168" cy="263775"/>
          </a:xfrm>
          <a:prstGeom prst="rect">
            <a:avLst/>
          </a:prstGeom>
          <a:noFill/>
        </p:spPr>
        <p:txBody>
          <a:bodyPr wrap="square" lIns="108825" tIns="54412" rIns="108825" bIns="54412" rtlCol="0">
            <a:spAutoFit/>
          </a:bodyPr>
          <a:lstStyle/>
          <a:p>
            <a:r>
              <a:rPr lang="en-GB" sz="1000" dirty="0">
                <a:solidFill>
                  <a:srgbClr val="0A5D7A"/>
                </a:solidFill>
              </a:rPr>
              <a:t>% of people who selected a brand </a:t>
            </a:r>
            <a:r>
              <a:rPr lang="en-GB" sz="1000" b="1" dirty="0">
                <a:solidFill>
                  <a:srgbClr val="0A5D7A"/>
                </a:solidFill>
              </a:rPr>
              <a:t>before going to the shop</a:t>
            </a:r>
            <a:endParaRPr lang="nl-NL" sz="1000" b="1" dirty="0">
              <a:solidFill>
                <a:srgbClr val="0A5D7A"/>
              </a:solidFill>
            </a:endParaRPr>
          </a:p>
        </p:txBody>
      </p:sp>
      <p:sp>
        <p:nvSpPr>
          <p:cNvPr id="14" name="Titel 1">
            <a:extLst>
              <a:ext uri="{FF2B5EF4-FFF2-40B4-BE49-F238E27FC236}">
                <a16:creationId xmlns:a16="http://schemas.microsoft.com/office/drawing/2014/main" id="{86CC322B-B32A-409F-8178-7D3461F4F857}"/>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b="0" dirty="0">
                <a:solidFill>
                  <a:schemeClr val="bg1">
                    <a:lumMod val="65000"/>
                  </a:schemeClr>
                </a:solidFill>
              </a:rPr>
              <a:t>Introduction | </a:t>
            </a:r>
            <a:r>
              <a:rPr lang="en-GB" sz="1200" dirty="0"/>
              <a:t>Moment of brand selection </a:t>
            </a:r>
            <a:r>
              <a:rPr lang="en-GB" sz="1200" b="0" dirty="0">
                <a:solidFill>
                  <a:schemeClr val="bg1">
                    <a:lumMod val="65000"/>
                  </a:schemeClr>
                </a:solidFill>
              </a:rPr>
              <a:t>| Satisfaction with DIY stores | Brands vs. Private labels</a:t>
            </a:r>
          </a:p>
        </p:txBody>
      </p:sp>
      <p:sp>
        <p:nvSpPr>
          <p:cNvPr id="15" name="Titel 1">
            <a:extLst>
              <a:ext uri="{FF2B5EF4-FFF2-40B4-BE49-F238E27FC236}">
                <a16:creationId xmlns:a16="http://schemas.microsoft.com/office/drawing/2014/main" id="{63D9A524-9423-47C4-B10A-3EB30BF7C3AA}"/>
              </a:ext>
            </a:extLst>
          </p:cNvPr>
          <p:cNvSpPr txBox="1">
            <a:spLocks/>
          </p:cNvSpPr>
          <p:nvPr/>
        </p:nvSpPr>
        <p:spPr>
          <a:xfrm>
            <a:off x="391886" y="506186"/>
            <a:ext cx="11333389"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400" b="0" dirty="0"/>
              <a:t>Those with … are … likely to select a brand before going to the shop than those with ...</a:t>
            </a:r>
            <a:endParaRPr lang="en-US" sz="1200" b="0" dirty="0"/>
          </a:p>
        </p:txBody>
      </p:sp>
      <p:sp>
        <p:nvSpPr>
          <p:cNvPr id="16" name="Rectangle 15">
            <a:extLst>
              <a:ext uri="{FF2B5EF4-FFF2-40B4-BE49-F238E27FC236}">
                <a16:creationId xmlns:a16="http://schemas.microsoft.com/office/drawing/2014/main" id="{7D505A7D-FA9F-42D4-8AB8-FD335095DDFE}"/>
              </a:ext>
            </a:extLst>
          </p:cNvPr>
          <p:cNvSpPr/>
          <p:nvPr/>
        </p:nvSpPr>
        <p:spPr>
          <a:xfrm>
            <a:off x="3244030" y="1775912"/>
            <a:ext cx="5703940" cy="743280"/>
          </a:xfrm>
          <a:prstGeom prst="rect">
            <a:avLst/>
          </a:prstGeom>
        </p:spPr>
        <p:txBody>
          <a:bodyPr wrap="squar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Moment of brand selection</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rPr>
              <a:t>Did you make your brand selection in the shop or had you already made your brand selection before going to the shop?</a:t>
            </a:r>
          </a:p>
          <a:p>
            <a:pPr>
              <a:lnSpc>
                <a:spcPct val="90000"/>
              </a:lnSpc>
              <a:defRPr sz="1000" b="0" i="0" u="none" strike="noStrike" kern="1200" baseline="0">
                <a:solidFill>
                  <a:srgbClr val="000000"/>
                </a:solidFill>
                <a:latin typeface="Arial"/>
                <a:ea typeface="Arial"/>
                <a:cs typeface="Arial"/>
              </a:defRPr>
            </a:pPr>
            <a:endParaRPr lang="en-GB" sz="1200" dirty="0">
              <a:solidFill>
                <a:schemeClr val="tx1">
                  <a:lumMod val="50000"/>
                  <a:lumOff val="50000"/>
                </a:schemeClr>
              </a:solidFill>
            </a:endParaRPr>
          </a:p>
        </p:txBody>
      </p:sp>
      <p:sp>
        <p:nvSpPr>
          <p:cNvPr id="17" name="Tijdelijke aanduiding voor voettekst 2">
            <a:extLst>
              <a:ext uri="{FF2B5EF4-FFF2-40B4-BE49-F238E27FC236}">
                <a16:creationId xmlns:a16="http://schemas.microsoft.com/office/drawing/2014/main" id="{E6163C10-7A98-4C14-AE97-59B5BD2FA92A}"/>
              </a:ext>
            </a:extLst>
          </p:cNvPr>
          <p:cNvSpPr txBox="1">
            <a:spLocks/>
          </p:cNvSpPr>
          <p:nvPr/>
        </p:nvSpPr>
        <p:spPr>
          <a:xfrm>
            <a:off x="4275486" y="5761651"/>
            <a:ext cx="3527018" cy="325331"/>
          </a:xfrm>
          <a:prstGeom prst="rect">
            <a:avLst/>
          </a:prstGeom>
        </p:spPr>
        <p:txBody>
          <a:bodyPr vert="horz" lIns="108825" tIns="54412" rIns="108825" bIns="54412" rtlCol="0" anchor="ctr"/>
          <a:lstStyle/>
          <a:p>
            <a:r>
              <a:rPr lang="en-US" sz="800" dirty="0">
                <a:solidFill>
                  <a:schemeClr val="bg1">
                    <a:lumMod val="65000"/>
                  </a:schemeClr>
                </a:solidFill>
              </a:rPr>
              <a:t>Base: n=</a:t>
            </a:r>
            <a:r>
              <a:rPr lang="en-GB" sz="800" dirty="0">
                <a:solidFill>
                  <a:schemeClr val="bg1">
                    <a:lumMod val="65000"/>
                  </a:schemeClr>
                </a:solidFill>
              </a:rPr>
              <a:t> 28,258 [2022 Q1-Q3] </a:t>
            </a:r>
            <a:endParaRPr lang="en-US" sz="800" dirty="0">
              <a:solidFill>
                <a:schemeClr val="bg1">
                  <a:lumMod val="65000"/>
                </a:schemeClr>
              </a:solidFill>
            </a:endParaRPr>
          </a:p>
        </p:txBody>
      </p:sp>
      <p:pic>
        <p:nvPicPr>
          <p:cNvPr id="8" name="Afbeelding 1">
            <a:extLst>
              <a:ext uri="{FF2B5EF4-FFF2-40B4-BE49-F238E27FC236}">
                <a16:creationId xmlns:a16="http://schemas.microsoft.com/office/drawing/2014/main" id="{B9489A7D-C0C7-46DC-87DE-B52856FC3CC8}"/>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3506075" y="3783177"/>
            <a:ext cx="5827618" cy="846072"/>
          </a:xfrm>
          <a:prstGeom prst="rect">
            <a:avLst/>
          </a:prstGeom>
        </p:spPr>
      </p:pic>
    </p:spTree>
    <p:extLst>
      <p:ext uri="{BB962C8B-B14F-4D97-AF65-F5344CB8AC3E}">
        <p14:creationId xmlns:p14="http://schemas.microsoft.com/office/powerpoint/2010/main" val="372489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EEDCAC-5DEE-494A-93C5-95B710D30A6F}"/>
              </a:ext>
            </a:extLst>
          </p:cNvPr>
          <p:cNvSpPr/>
          <p:nvPr/>
        </p:nvSpPr>
        <p:spPr>
          <a:xfrm>
            <a:off x="1394233" y="2476620"/>
            <a:ext cx="1636371" cy="1636371"/>
          </a:xfrm>
          <a:prstGeom prst="rect">
            <a:avLst/>
          </a:prstGeom>
          <a:no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200" dirty="0">
              <a:solidFill>
                <a:srgbClr val="4A4A49"/>
              </a:solidFill>
            </a:endParaRPr>
          </a:p>
        </p:txBody>
      </p:sp>
      <p:sp>
        <p:nvSpPr>
          <p:cNvPr id="43" name="Rectangle 42">
            <a:extLst>
              <a:ext uri="{FF2B5EF4-FFF2-40B4-BE49-F238E27FC236}">
                <a16:creationId xmlns:a16="http://schemas.microsoft.com/office/drawing/2014/main" id="{AA35E6A4-AF0D-49A9-848A-719CAB5F2D6B}"/>
              </a:ext>
            </a:extLst>
          </p:cNvPr>
          <p:cNvSpPr/>
          <p:nvPr/>
        </p:nvSpPr>
        <p:spPr>
          <a:xfrm>
            <a:off x="3336418" y="2476620"/>
            <a:ext cx="1636371" cy="1636371"/>
          </a:xfrm>
          <a:prstGeom prst="rect">
            <a:avLst/>
          </a:prstGeom>
          <a:no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44" name="Rectangle 43">
            <a:extLst>
              <a:ext uri="{FF2B5EF4-FFF2-40B4-BE49-F238E27FC236}">
                <a16:creationId xmlns:a16="http://schemas.microsoft.com/office/drawing/2014/main" id="{E6A1379A-33C2-47ED-8D8E-D6273CDFE4E3}"/>
              </a:ext>
            </a:extLst>
          </p:cNvPr>
          <p:cNvSpPr/>
          <p:nvPr/>
        </p:nvSpPr>
        <p:spPr>
          <a:xfrm>
            <a:off x="5278603" y="2476620"/>
            <a:ext cx="1636371" cy="1636371"/>
          </a:xfrm>
          <a:prstGeom prst="rect">
            <a:avLst/>
          </a:prstGeom>
          <a:no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45" name="Rectangle 44">
            <a:extLst>
              <a:ext uri="{FF2B5EF4-FFF2-40B4-BE49-F238E27FC236}">
                <a16:creationId xmlns:a16="http://schemas.microsoft.com/office/drawing/2014/main" id="{7571F991-8687-4B0E-8F3A-F59A2B8CA5BD}"/>
              </a:ext>
            </a:extLst>
          </p:cNvPr>
          <p:cNvSpPr/>
          <p:nvPr/>
        </p:nvSpPr>
        <p:spPr>
          <a:xfrm>
            <a:off x="7220788" y="2476620"/>
            <a:ext cx="1636371" cy="1636371"/>
          </a:xfrm>
          <a:prstGeom prst="rect">
            <a:avLst/>
          </a:prstGeom>
          <a:no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47" name="Rectangle 46">
            <a:extLst>
              <a:ext uri="{FF2B5EF4-FFF2-40B4-BE49-F238E27FC236}">
                <a16:creationId xmlns:a16="http://schemas.microsoft.com/office/drawing/2014/main" id="{F17046B0-864F-49E6-913E-FC30599DA9CD}"/>
              </a:ext>
            </a:extLst>
          </p:cNvPr>
          <p:cNvSpPr/>
          <p:nvPr/>
        </p:nvSpPr>
        <p:spPr>
          <a:xfrm>
            <a:off x="9149069" y="2459153"/>
            <a:ext cx="1636371" cy="1636371"/>
          </a:xfrm>
          <a:prstGeom prst="rect">
            <a:avLst/>
          </a:prstGeom>
          <a:no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8" name="Rectangle 7">
            <a:extLst>
              <a:ext uri="{FF2B5EF4-FFF2-40B4-BE49-F238E27FC236}">
                <a16:creationId xmlns:a16="http://schemas.microsoft.com/office/drawing/2014/main" id="{B3A46AEC-0A24-4DBF-B446-BD7C7226FF16}"/>
              </a:ext>
            </a:extLst>
          </p:cNvPr>
          <p:cNvSpPr/>
          <p:nvPr/>
        </p:nvSpPr>
        <p:spPr>
          <a:xfrm>
            <a:off x="1430445" y="2120599"/>
            <a:ext cx="412292" cy="338554"/>
          </a:xfrm>
          <a:prstGeom prst="rect">
            <a:avLst/>
          </a:prstGeom>
        </p:spPr>
        <p:txBody>
          <a:bodyPr wrap="square">
            <a:spAutoFit/>
          </a:bodyPr>
          <a:lstStyle/>
          <a:p>
            <a:r>
              <a:rPr lang="en-GB" sz="1600" b="1" dirty="0">
                <a:solidFill>
                  <a:srgbClr val="4A4A49"/>
                </a:solidFill>
              </a:rPr>
              <a:t>#1</a:t>
            </a:r>
          </a:p>
        </p:txBody>
      </p:sp>
      <p:sp>
        <p:nvSpPr>
          <p:cNvPr id="48" name="Rectangle 47">
            <a:extLst>
              <a:ext uri="{FF2B5EF4-FFF2-40B4-BE49-F238E27FC236}">
                <a16:creationId xmlns:a16="http://schemas.microsoft.com/office/drawing/2014/main" id="{70409901-2393-4FBF-877E-BB2FDD95C6EF}"/>
              </a:ext>
            </a:extLst>
          </p:cNvPr>
          <p:cNvSpPr/>
          <p:nvPr/>
        </p:nvSpPr>
        <p:spPr>
          <a:xfrm>
            <a:off x="3364579" y="2120599"/>
            <a:ext cx="412292" cy="338554"/>
          </a:xfrm>
          <a:prstGeom prst="rect">
            <a:avLst/>
          </a:prstGeom>
        </p:spPr>
        <p:txBody>
          <a:bodyPr wrap="square">
            <a:spAutoFit/>
          </a:bodyPr>
          <a:lstStyle/>
          <a:p>
            <a:r>
              <a:rPr lang="en-GB" sz="1600" b="1" dirty="0">
                <a:solidFill>
                  <a:srgbClr val="4A4A49"/>
                </a:solidFill>
              </a:rPr>
              <a:t>#2</a:t>
            </a:r>
          </a:p>
        </p:txBody>
      </p:sp>
      <p:sp>
        <p:nvSpPr>
          <p:cNvPr id="49" name="Rectangle 48">
            <a:extLst>
              <a:ext uri="{FF2B5EF4-FFF2-40B4-BE49-F238E27FC236}">
                <a16:creationId xmlns:a16="http://schemas.microsoft.com/office/drawing/2014/main" id="{57C93A75-BE32-4C0C-A485-3C10B835331C}"/>
              </a:ext>
            </a:extLst>
          </p:cNvPr>
          <p:cNvSpPr/>
          <p:nvPr/>
        </p:nvSpPr>
        <p:spPr>
          <a:xfrm>
            <a:off x="5314676" y="2120599"/>
            <a:ext cx="412292" cy="338554"/>
          </a:xfrm>
          <a:prstGeom prst="rect">
            <a:avLst/>
          </a:prstGeom>
        </p:spPr>
        <p:txBody>
          <a:bodyPr wrap="square">
            <a:spAutoFit/>
          </a:bodyPr>
          <a:lstStyle/>
          <a:p>
            <a:r>
              <a:rPr lang="en-GB" sz="1600" b="1" dirty="0">
                <a:solidFill>
                  <a:srgbClr val="4A4A49"/>
                </a:solidFill>
              </a:rPr>
              <a:t>#3</a:t>
            </a:r>
          </a:p>
        </p:txBody>
      </p:sp>
      <p:sp>
        <p:nvSpPr>
          <p:cNvPr id="50" name="Rectangle 49">
            <a:extLst>
              <a:ext uri="{FF2B5EF4-FFF2-40B4-BE49-F238E27FC236}">
                <a16:creationId xmlns:a16="http://schemas.microsoft.com/office/drawing/2014/main" id="{F9B59EC9-1A5F-43C1-9FF3-05DC145BD7A2}"/>
              </a:ext>
            </a:extLst>
          </p:cNvPr>
          <p:cNvSpPr/>
          <p:nvPr/>
        </p:nvSpPr>
        <p:spPr>
          <a:xfrm>
            <a:off x="7250037" y="2120599"/>
            <a:ext cx="412292" cy="338554"/>
          </a:xfrm>
          <a:prstGeom prst="rect">
            <a:avLst/>
          </a:prstGeom>
        </p:spPr>
        <p:txBody>
          <a:bodyPr wrap="square">
            <a:spAutoFit/>
          </a:bodyPr>
          <a:lstStyle/>
          <a:p>
            <a:r>
              <a:rPr lang="en-GB" sz="1600" b="1" dirty="0">
                <a:solidFill>
                  <a:srgbClr val="4A4A49"/>
                </a:solidFill>
              </a:rPr>
              <a:t>#4</a:t>
            </a:r>
          </a:p>
        </p:txBody>
      </p:sp>
      <p:sp>
        <p:nvSpPr>
          <p:cNvPr id="51" name="Rectangle 50">
            <a:extLst>
              <a:ext uri="{FF2B5EF4-FFF2-40B4-BE49-F238E27FC236}">
                <a16:creationId xmlns:a16="http://schemas.microsoft.com/office/drawing/2014/main" id="{1C3007BC-BFA4-413F-BCCF-E3BBA9596147}"/>
              </a:ext>
            </a:extLst>
          </p:cNvPr>
          <p:cNvSpPr/>
          <p:nvPr/>
        </p:nvSpPr>
        <p:spPr>
          <a:xfrm>
            <a:off x="9192222" y="2120599"/>
            <a:ext cx="412292" cy="338554"/>
          </a:xfrm>
          <a:prstGeom prst="rect">
            <a:avLst/>
          </a:prstGeom>
        </p:spPr>
        <p:txBody>
          <a:bodyPr wrap="square">
            <a:spAutoFit/>
          </a:bodyPr>
          <a:lstStyle/>
          <a:p>
            <a:r>
              <a:rPr lang="en-GB" sz="1600" b="1" dirty="0">
                <a:solidFill>
                  <a:srgbClr val="4A4A49"/>
                </a:solidFill>
              </a:rPr>
              <a:t>#5</a:t>
            </a:r>
          </a:p>
        </p:txBody>
      </p:sp>
      <p:sp>
        <p:nvSpPr>
          <p:cNvPr id="36" name="Rectangle 35">
            <a:extLst>
              <a:ext uri="{FF2B5EF4-FFF2-40B4-BE49-F238E27FC236}">
                <a16:creationId xmlns:a16="http://schemas.microsoft.com/office/drawing/2014/main" id="{95398BD8-5BAF-482A-B5D6-631C7CF39891}"/>
              </a:ext>
            </a:extLst>
          </p:cNvPr>
          <p:cNvSpPr/>
          <p:nvPr/>
        </p:nvSpPr>
        <p:spPr>
          <a:xfrm>
            <a:off x="1412350" y="3795327"/>
            <a:ext cx="551754" cy="307777"/>
          </a:xfrm>
          <a:prstGeom prst="rect">
            <a:avLst/>
          </a:prstGeom>
        </p:spPr>
        <p:txBody>
          <a:bodyPr wrap="square">
            <a:spAutoFit/>
          </a:bodyPr>
          <a:lstStyle/>
          <a:p>
            <a:r>
              <a:rPr lang="en-GB" sz="1400" b="1" dirty="0">
                <a:solidFill>
                  <a:schemeClr val="bg1">
                    <a:lumMod val="65000"/>
                  </a:schemeClr>
                </a:solidFill>
              </a:rPr>
              <a:t>(</a:t>
            </a:r>
            <a:r>
              <a:rPr lang="en-GB" sz="1400" b="1" dirty="0" err="1">
                <a:solidFill>
                  <a:schemeClr val="bg1">
                    <a:lumMod val="65000"/>
                  </a:schemeClr>
                </a:solidFill>
              </a:rPr>
              <a:t>x.x</a:t>
            </a:r>
            <a:r>
              <a:rPr lang="en-GB" sz="1400" b="1" dirty="0">
                <a:solidFill>
                  <a:schemeClr val="bg1">
                    <a:lumMod val="65000"/>
                  </a:schemeClr>
                </a:solidFill>
              </a:rPr>
              <a:t>)</a:t>
            </a:r>
          </a:p>
        </p:txBody>
      </p:sp>
      <p:sp>
        <p:nvSpPr>
          <p:cNvPr id="37" name="Rectangle 36">
            <a:extLst>
              <a:ext uri="{FF2B5EF4-FFF2-40B4-BE49-F238E27FC236}">
                <a16:creationId xmlns:a16="http://schemas.microsoft.com/office/drawing/2014/main" id="{A9334B95-13C8-4A3C-96B2-0166D0DA2861}"/>
              </a:ext>
            </a:extLst>
          </p:cNvPr>
          <p:cNvSpPr/>
          <p:nvPr/>
        </p:nvSpPr>
        <p:spPr>
          <a:xfrm>
            <a:off x="3350131" y="3793611"/>
            <a:ext cx="551754" cy="307777"/>
          </a:xfrm>
          <a:prstGeom prst="rect">
            <a:avLst/>
          </a:prstGeom>
        </p:spPr>
        <p:txBody>
          <a:bodyPr wrap="square">
            <a:spAutoFit/>
          </a:bodyPr>
          <a:lstStyle/>
          <a:p>
            <a:r>
              <a:rPr lang="en-GB" sz="1400" b="1" dirty="0">
                <a:solidFill>
                  <a:schemeClr val="bg1">
                    <a:lumMod val="65000"/>
                  </a:schemeClr>
                </a:solidFill>
              </a:rPr>
              <a:t>(</a:t>
            </a:r>
            <a:r>
              <a:rPr lang="en-GB" sz="1400" b="1" dirty="0" err="1">
                <a:solidFill>
                  <a:schemeClr val="bg1">
                    <a:lumMod val="65000"/>
                  </a:schemeClr>
                </a:solidFill>
              </a:rPr>
              <a:t>x.x</a:t>
            </a:r>
            <a:r>
              <a:rPr lang="en-GB" sz="1400" b="1" dirty="0">
                <a:solidFill>
                  <a:schemeClr val="bg1">
                    <a:lumMod val="65000"/>
                  </a:schemeClr>
                </a:solidFill>
              </a:rPr>
              <a:t>)</a:t>
            </a:r>
          </a:p>
        </p:txBody>
      </p:sp>
      <p:sp>
        <p:nvSpPr>
          <p:cNvPr id="39" name="Rectangle 38">
            <a:extLst>
              <a:ext uri="{FF2B5EF4-FFF2-40B4-BE49-F238E27FC236}">
                <a16:creationId xmlns:a16="http://schemas.microsoft.com/office/drawing/2014/main" id="{66F7942B-D92E-462E-B919-8961439DEF87}"/>
              </a:ext>
            </a:extLst>
          </p:cNvPr>
          <p:cNvSpPr/>
          <p:nvPr/>
        </p:nvSpPr>
        <p:spPr>
          <a:xfrm>
            <a:off x="5296626" y="3790626"/>
            <a:ext cx="551754" cy="307777"/>
          </a:xfrm>
          <a:prstGeom prst="rect">
            <a:avLst/>
          </a:prstGeom>
        </p:spPr>
        <p:txBody>
          <a:bodyPr wrap="square">
            <a:spAutoFit/>
          </a:bodyPr>
          <a:lstStyle/>
          <a:p>
            <a:r>
              <a:rPr lang="en-GB" sz="1400" b="1" dirty="0">
                <a:solidFill>
                  <a:schemeClr val="bg1">
                    <a:lumMod val="65000"/>
                  </a:schemeClr>
                </a:solidFill>
              </a:rPr>
              <a:t>(</a:t>
            </a:r>
            <a:r>
              <a:rPr lang="en-GB" sz="1400" b="1" dirty="0" err="1">
                <a:solidFill>
                  <a:schemeClr val="bg1">
                    <a:lumMod val="65000"/>
                  </a:schemeClr>
                </a:solidFill>
              </a:rPr>
              <a:t>x.x</a:t>
            </a:r>
            <a:r>
              <a:rPr lang="en-GB" sz="1400" b="1" dirty="0">
                <a:solidFill>
                  <a:schemeClr val="bg1">
                    <a:lumMod val="65000"/>
                  </a:schemeClr>
                </a:solidFill>
              </a:rPr>
              <a:t>)</a:t>
            </a:r>
          </a:p>
        </p:txBody>
      </p:sp>
      <p:sp>
        <p:nvSpPr>
          <p:cNvPr id="40" name="Rectangle 39">
            <a:extLst>
              <a:ext uri="{FF2B5EF4-FFF2-40B4-BE49-F238E27FC236}">
                <a16:creationId xmlns:a16="http://schemas.microsoft.com/office/drawing/2014/main" id="{3DDADCE9-3098-4B28-8992-C725251A64AC}"/>
              </a:ext>
            </a:extLst>
          </p:cNvPr>
          <p:cNvSpPr/>
          <p:nvPr/>
        </p:nvSpPr>
        <p:spPr>
          <a:xfrm>
            <a:off x="7231095" y="3790625"/>
            <a:ext cx="551754" cy="307777"/>
          </a:xfrm>
          <a:prstGeom prst="rect">
            <a:avLst/>
          </a:prstGeom>
        </p:spPr>
        <p:txBody>
          <a:bodyPr wrap="square">
            <a:spAutoFit/>
          </a:bodyPr>
          <a:lstStyle/>
          <a:p>
            <a:r>
              <a:rPr lang="en-GB" sz="1400" b="1" dirty="0">
                <a:solidFill>
                  <a:schemeClr val="bg1">
                    <a:lumMod val="65000"/>
                  </a:schemeClr>
                </a:solidFill>
              </a:rPr>
              <a:t>(</a:t>
            </a:r>
            <a:r>
              <a:rPr lang="en-GB" sz="1400" b="1" dirty="0" err="1">
                <a:solidFill>
                  <a:schemeClr val="bg1">
                    <a:lumMod val="65000"/>
                  </a:schemeClr>
                </a:solidFill>
              </a:rPr>
              <a:t>x.x</a:t>
            </a:r>
            <a:r>
              <a:rPr lang="en-GB" sz="1400" b="1" dirty="0">
                <a:solidFill>
                  <a:schemeClr val="bg1">
                    <a:lumMod val="65000"/>
                  </a:schemeClr>
                </a:solidFill>
              </a:rPr>
              <a:t>)</a:t>
            </a:r>
          </a:p>
        </p:txBody>
      </p:sp>
      <p:sp>
        <p:nvSpPr>
          <p:cNvPr id="41" name="Rectangle 40">
            <a:extLst>
              <a:ext uri="{FF2B5EF4-FFF2-40B4-BE49-F238E27FC236}">
                <a16:creationId xmlns:a16="http://schemas.microsoft.com/office/drawing/2014/main" id="{804F5BED-DAA6-406B-9C93-531FE674BB54}"/>
              </a:ext>
            </a:extLst>
          </p:cNvPr>
          <p:cNvSpPr/>
          <p:nvPr/>
        </p:nvSpPr>
        <p:spPr>
          <a:xfrm>
            <a:off x="9168528" y="3797919"/>
            <a:ext cx="551754" cy="307777"/>
          </a:xfrm>
          <a:prstGeom prst="rect">
            <a:avLst/>
          </a:prstGeom>
        </p:spPr>
        <p:txBody>
          <a:bodyPr wrap="square">
            <a:spAutoFit/>
          </a:bodyPr>
          <a:lstStyle/>
          <a:p>
            <a:r>
              <a:rPr lang="en-GB" sz="1400" b="1" dirty="0">
                <a:solidFill>
                  <a:schemeClr val="bg1">
                    <a:lumMod val="65000"/>
                  </a:schemeClr>
                </a:solidFill>
              </a:rPr>
              <a:t>(</a:t>
            </a:r>
            <a:r>
              <a:rPr lang="en-GB" sz="1400" b="1" dirty="0" err="1">
                <a:solidFill>
                  <a:schemeClr val="bg1">
                    <a:lumMod val="65000"/>
                  </a:schemeClr>
                </a:solidFill>
              </a:rPr>
              <a:t>x.x</a:t>
            </a:r>
            <a:r>
              <a:rPr lang="en-GB" sz="1400" b="1" dirty="0">
                <a:solidFill>
                  <a:schemeClr val="bg1">
                    <a:lumMod val="65000"/>
                  </a:schemeClr>
                </a:solidFill>
              </a:rPr>
              <a:t>)</a:t>
            </a:r>
          </a:p>
        </p:txBody>
      </p:sp>
      <p:sp>
        <p:nvSpPr>
          <p:cNvPr id="30" name="Titel 1">
            <a:extLst>
              <a:ext uri="{FF2B5EF4-FFF2-40B4-BE49-F238E27FC236}">
                <a16:creationId xmlns:a16="http://schemas.microsoft.com/office/drawing/2014/main" id="{B362BF21-C9C0-47BB-8B79-825799123CE8}"/>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b="0" dirty="0">
                <a:solidFill>
                  <a:schemeClr val="bg1">
                    <a:lumMod val="65000"/>
                  </a:schemeClr>
                </a:solidFill>
              </a:rPr>
              <a:t>Introduction | Moment of brand selection | </a:t>
            </a:r>
            <a:r>
              <a:rPr lang="en-GB" sz="1200" dirty="0"/>
              <a:t>Satisfaction with DIY stores </a:t>
            </a:r>
            <a:r>
              <a:rPr lang="en-GB" sz="1200" b="0" dirty="0">
                <a:solidFill>
                  <a:schemeClr val="bg1">
                    <a:lumMod val="65000"/>
                  </a:schemeClr>
                </a:solidFill>
              </a:rPr>
              <a:t>| Brands vs. Private labels</a:t>
            </a:r>
          </a:p>
        </p:txBody>
      </p:sp>
      <p:sp>
        <p:nvSpPr>
          <p:cNvPr id="33" name="Tijdelijke aanduiding voor voettekst 2">
            <a:extLst>
              <a:ext uri="{FF2B5EF4-FFF2-40B4-BE49-F238E27FC236}">
                <a16:creationId xmlns:a16="http://schemas.microsoft.com/office/drawing/2014/main" id="{96AFC979-76F8-42CC-8EEF-589D73B7095C}"/>
              </a:ext>
            </a:extLst>
          </p:cNvPr>
          <p:cNvSpPr txBox="1">
            <a:spLocks/>
          </p:cNvSpPr>
          <p:nvPr/>
        </p:nvSpPr>
        <p:spPr>
          <a:xfrm>
            <a:off x="9981156" y="4105696"/>
            <a:ext cx="1519248" cy="325331"/>
          </a:xfrm>
          <a:prstGeom prst="rect">
            <a:avLst/>
          </a:prstGeom>
        </p:spPr>
        <p:txBody>
          <a:bodyPr vert="horz" lIns="108825" tIns="54412" rIns="108825" bIns="54412" rtlCol="0" anchor="ctr"/>
          <a:lstStyle/>
          <a:p>
            <a:r>
              <a:rPr lang="en-US" sz="800" dirty="0">
                <a:solidFill>
                  <a:schemeClr val="bg1">
                    <a:lumMod val="65000"/>
                  </a:schemeClr>
                </a:solidFill>
              </a:rPr>
              <a:t>Base: n=6,624</a:t>
            </a:r>
          </a:p>
        </p:txBody>
      </p:sp>
      <p:sp>
        <p:nvSpPr>
          <p:cNvPr id="46" name="Titel 1">
            <a:extLst>
              <a:ext uri="{FF2B5EF4-FFF2-40B4-BE49-F238E27FC236}">
                <a16:creationId xmlns:a16="http://schemas.microsoft.com/office/drawing/2014/main" id="{A07F76BD-94AA-4510-8918-5BD710F1E8A2}"/>
              </a:ext>
            </a:extLst>
          </p:cNvPr>
          <p:cNvSpPr txBox="1">
            <a:spLocks/>
          </p:cNvSpPr>
          <p:nvPr/>
        </p:nvSpPr>
        <p:spPr>
          <a:xfrm>
            <a:off x="391886" y="506186"/>
            <a:ext cx="118001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800" b="0" dirty="0"/>
              <a:t>… remains to have the highest general satisfaction score in Europe.</a:t>
            </a:r>
          </a:p>
          <a:p>
            <a:pPr>
              <a:lnSpc>
                <a:spcPct val="100000"/>
              </a:lnSpc>
            </a:pPr>
            <a:endParaRPr lang="en-US" b="0" dirty="0"/>
          </a:p>
        </p:txBody>
      </p:sp>
      <p:sp>
        <p:nvSpPr>
          <p:cNvPr id="52" name="Rectangle 51">
            <a:extLst>
              <a:ext uri="{FF2B5EF4-FFF2-40B4-BE49-F238E27FC236}">
                <a16:creationId xmlns:a16="http://schemas.microsoft.com/office/drawing/2014/main" id="{9BC4F59D-7B16-4CEE-BAC9-E1FEC7080B9A}"/>
              </a:ext>
            </a:extLst>
          </p:cNvPr>
          <p:cNvSpPr/>
          <p:nvPr/>
        </p:nvSpPr>
        <p:spPr>
          <a:xfrm>
            <a:off x="1323314" y="1663205"/>
            <a:ext cx="6129627" cy="431657"/>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Top-5 DIY stores with the highest general satisfaction score in Europe</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rPr>
              <a:t>How would you rate [1-10] the following DIY stores on general satisfaction? </a:t>
            </a:r>
            <a:endParaRPr lang="en-GB" sz="1100" i="1" dirty="0">
              <a:solidFill>
                <a:schemeClr val="tx1">
                  <a:lumMod val="50000"/>
                  <a:lumOff val="50000"/>
                </a:schemeClr>
              </a:solidFill>
            </a:endParaRPr>
          </a:p>
        </p:txBody>
      </p:sp>
      <p:sp>
        <p:nvSpPr>
          <p:cNvPr id="3" name="Rectangle 2">
            <a:extLst>
              <a:ext uri="{FF2B5EF4-FFF2-40B4-BE49-F238E27FC236}">
                <a16:creationId xmlns:a16="http://schemas.microsoft.com/office/drawing/2014/main" id="{44E7D4D0-88D2-4A6A-AA83-063CADA89D05}"/>
              </a:ext>
            </a:extLst>
          </p:cNvPr>
          <p:cNvSpPr/>
          <p:nvPr/>
        </p:nvSpPr>
        <p:spPr>
          <a:xfrm>
            <a:off x="1439175" y="4517317"/>
            <a:ext cx="1636371" cy="1636371"/>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200" dirty="0">
              <a:solidFill>
                <a:srgbClr val="4A4A49"/>
              </a:solidFill>
            </a:endParaRPr>
          </a:p>
        </p:txBody>
      </p:sp>
      <p:sp>
        <p:nvSpPr>
          <p:cNvPr id="4" name="Rectangle 3">
            <a:extLst>
              <a:ext uri="{FF2B5EF4-FFF2-40B4-BE49-F238E27FC236}">
                <a16:creationId xmlns:a16="http://schemas.microsoft.com/office/drawing/2014/main" id="{4339BFB4-0ACF-43F3-A4CF-F1CE3E127A21}"/>
              </a:ext>
            </a:extLst>
          </p:cNvPr>
          <p:cNvSpPr/>
          <p:nvPr/>
        </p:nvSpPr>
        <p:spPr>
          <a:xfrm>
            <a:off x="3381360" y="4517317"/>
            <a:ext cx="1636371" cy="1636371"/>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5" name="Rectangle 4">
            <a:extLst>
              <a:ext uri="{FF2B5EF4-FFF2-40B4-BE49-F238E27FC236}">
                <a16:creationId xmlns:a16="http://schemas.microsoft.com/office/drawing/2014/main" id="{808F600A-17DA-4BFC-8C13-3FE1871CD7A8}"/>
              </a:ext>
            </a:extLst>
          </p:cNvPr>
          <p:cNvSpPr/>
          <p:nvPr/>
        </p:nvSpPr>
        <p:spPr>
          <a:xfrm>
            <a:off x="5323545" y="4517317"/>
            <a:ext cx="1636371" cy="1636371"/>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6" name="Rectangle 5">
            <a:extLst>
              <a:ext uri="{FF2B5EF4-FFF2-40B4-BE49-F238E27FC236}">
                <a16:creationId xmlns:a16="http://schemas.microsoft.com/office/drawing/2014/main" id="{1031EB66-BF7F-4D53-9817-79E5ECB1811C}"/>
              </a:ext>
            </a:extLst>
          </p:cNvPr>
          <p:cNvSpPr/>
          <p:nvPr/>
        </p:nvSpPr>
        <p:spPr>
          <a:xfrm>
            <a:off x="7265730" y="4517317"/>
            <a:ext cx="1636371" cy="1636371"/>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9" name="Rectangle 8">
            <a:extLst>
              <a:ext uri="{FF2B5EF4-FFF2-40B4-BE49-F238E27FC236}">
                <a16:creationId xmlns:a16="http://schemas.microsoft.com/office/drawing/2014/main" id="{C7E90B60-6C05-481C-87F8-0AE2668849CB}"/>
              </a:ext>
            </a:extLst>
          </p:cNvPr>
          <p:cNvSpPr/>
          <p:nvPr/>
        </p:nvSpPr>
        <p:spPr>
          <a:xfrm>
            <a:off x="9207913" y="4517317"/>
            <a:ext cx="1636371" cy="1636371"/>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16" name="Rectangle 15">
            <a:extLst>
              <a:ext uri="{FF2B5EF4-FFF2-40B4-BE49-F238E27FC236}">
                <a16:creationId xmlns:a16="http://schemas.microsoft.com/office/drawing/2014/main" id="{2647541D-3405-4B97-9B7B-0A33343047B7}"/>
              </a:ext>
            </a:extLst>
          </p:cNvPr>
          <p:cNvSpPr/>
          <p:nvPr/>
        </p:nvSpPr>
        <p:spPr>
          <a:xfrm>
            <a:off x="1457292" y="5836024"/>
            <a:ext cx="551754" cy="307777"/>
          </a:xfrm>
          <a:prstGeom prst="rect">
            <a:avLst/>
          </a:prstGeom>
        </p:spPr>
        <p:txBody>
          <a:bodyPr wrap="square">
            <a:spAutoFit/>
          </a:bodyPr>
          <a:lstStyle/>
          <a:p>
            <a:r>
              <a:rPr lang="en-GB" sz="1400" b="1" dirty="0">
                <a:solidFill>
                  <a:srgbClr val="4A4A49"/>
                </a:solidFill>
              </a:rPr>
              <a:t>(</a:t>
            </a:r>
            <a:r>
              <a:rPr lang="en-GB" sz="1400" b="1" dirty="0" err="1">
                <a:solidFill>
                  <a:srgbClr val="4A4A49"/>
                </a:solidFill>
              </a:rPr>
              <a:t>x.x</a:t>
            </a:r>
            <a:r>
              <a:rPr lang="en-GB" sz="1400" b="1" dirty="0">
                <a:solidFill>
                  <a:srgbClr val="4A4A49"/>
                </a:solidFill>
              </a:rPr>
              <a:t>)</a:t>
            </a:r>
          </a:p>
        </p:txBody>
      </p:sp>
      <p:sp>
        <p:nvSpPr>
          <p:cNvPr id="17" name="Rectangle 16">
            <a:extLst>
              <a:ext uri="{FF2B5EF4-FFF2-40B4-BE49-F238E27FC236}">
                <a16:creationId xmlns:a16="http://schemas.microsoft.com/office/drawing/2014/main" id="{D6722555-C593-468C-97AC-EA084538F17E}"/>
              </a:ext>
            </a:extLst>
          </p:cNvPr>
          <p:cNvSpPr/>
          <p:nvPr/>
        </p:nvSpPr>
        <p:spPr>
          <a:xfrm>
            <a:off x="3395073" y="5834308"/>
            <a:ext cx="551754" cy="307777"/>
          </a:xfrm>
          <a:prstGeom prst="rect">
            <a:avLst/>
          </a:prstGeom>
        </p:spPr>
        <p:txBody>
          <a:bodyPr wrap="square">
            <a:spAutoFit/>
          </a:bodyPr>
          <a:lstStyle/>
          <a:p>
            <a:r>
              <a:rPr lang="en-GB" sz="1400" b="1" dirty="0">
                <a:solidFill>
                  <a:srgbClr val="4A4A49"/>
                </a:solidFill>
              </a:rPr>
              <a:t>(</a:t>
            </a:r>
            <a:r>
              <a:rPr lang="en-GB" sz="1400" b="1" dirty="0" err="1">
                <a:solidFill>
                  <a:srgbClr val="4A4A49"/>
                </a:solidFill>
              </a:rPr>
              <a:t>x.x</a:t>
            </a:r>
            <a:r>
              <a:rPr lang="en-GB" sz="1400" b="1" dirty="0">
                <a:solidFill>
                  <a:srgbClr val="4A4A49"/>
                </a:solidFill>
              </a:rPr>
              <a:t>)</a:t>
            </a:r>
          </a:p>
        </p:txBody>
      </p:sp>
      <p:sp>
        <p:nvSpPr>
          <p:cNvPr id="18" name="Rectangle 17">
            <a:extLst>
              <a:ext uri="{FF2B5EF4-FFF2-40B4-BE49-F238E27FC236}">
                <a16:creationId xmlns:a16="http://schemas.microsoft.com/office/drawing/2014/main" id="{DEEC1FE7-D1F4-4337-A4DB-7C182F3D3394}"/>
              </a:ext>
            </a:extLst>
          </p:cNvPr>
          <p:cNvSpPr/>
          <p:nvPr/>
        </p:nvSpPr>
        <p:spPr>
          <a:xfrm>
            <a:off x="5341568" y="5831323"/>
            <a:ext cx="551754" cy="307777"/>
          </a:xfrm>
          <a:prstGeom prst="rect">
            <a:avLst/>
          </a:prstGeom>
        </p:spPr>
        <p:txBody>
          <a:bodyPr wrap="square">
            <a:spAutoFit/>
          </a:bodyPr>
          <a:lstStyle/>
          <a:p>
            <a:r>
              <a:rPr lang="en-GB" sz="1400" b="1" dirty="0">
                <a:solidFill>
                  <a:srgbClr val="4A4A49"/>
                </a:solidFill>
              </a:rPr>
              <a:t>(</a:t>
            </a:r>
            <a:r>
              <a:rPr lang="en-GB" sz="1400" b="1" dirty="0" err="1">
                <a:solidFill>
                  <a:srgbClr val="4A4A49"/>
                </a:solidFill>
              </a:rPr>
              <a:t>x.x</a:t>
            </a:r>
            <a:r>
              <a:rPr lang="en-GB" sz="1400" b="1" dirty="0">
                <a:solidFill>
                  <a:srgbClr val="4A4A49"/>
                </a:solidFill>
              </a:rPr>
              <a:t>)</a:t>
            </a:r>
          </a:p>
        </p:txBody>
      </p:sp>
      <p:sp>
        <p:nvSpPr>
          <p:cNvPr id="19" name="Rectangle 18">
            <a:extLst>
              <a:ext uri="{FF2B5EF4-FFF2-40B4-BE49-F238E27FC236}">
                <a16:creationId xmlns:a16="http://schemas.microsoft.com/office/drawing/2014/main" id="{C13E45E5-E907-4FEF-B882-6C93AF3D2071}"/>
              </a:ext>
            </a:extLst>
          </p:cNvPr>
          <p:cNvSpPr/>
          <p:nvPr/>
        </p:nvSpPr>
        <p:spPr>
          <a:xfrm>
            <a:off x="7276037" y="5831322"/>
            <a:ext cx="551754" cy="307777"/>
          </a:xfrm>
          <a:prstGeom prst="rect">
            <a:avLst/>
          </a:prstGeom>
        </p:spPr>
        <p:txBody>
          <a:bodyPr wrap="square">
            <a:spAutoFit/>
          </a:bodyPr>
          <a:lstStyle/>
          <a:p>
            <a:r>
              <a:rPr lang="en-GB" sz="1400" b="1" dirty="0">
                <a:solidFill>
                  <a:srgbClr val="4A4A49"/>
                </a:solidFill>
              </a:rPr>
              <a:t>(</a:t>
            </a:r>
            <a:r>
              <a:rPr lang="en-GB" sz="1400" b="1" dirty="0" err="1">
                <a:solidFill>
                  <a:srgbClr val="4A4A49"/>
                </a:solidFill>
              </a:rPr>
              <a:t>x.x</a:t>
            </a:r>
            <a:r>
              <a:rPr lang="en-GB" sz="1400" b="1" dirty="0">
                <a:solidFill>
                  <a:srgbClr val="4A4A49"/>
                </a:solidFill>
              </a:rPr>
              <a:t>)</a:t>
            </a:r>
          </a:p>
        </p:txBody>
      </p:sp>
      <p:sp>
        <p:nvSpPr>
          <p:cNvPr id="20" name="Rectangle 19">
            <a:extLst>
              <a:ext uri="{FF2B5EF4-FFF2-40B4-BE49-F238E27FC236}">
                <a16:creationId xmlns:a16="http://schemas.microsoft.com/office/drawing/2014/main" id="{22A95678-C980-4675-A0DD-866BA163302A}"/>
              </a:ext>
            </a:extLst>
          </p:cNvPr>
          <p:cNvSpPr/>
          <p:nvPr/>
        </p:nvSpPr>
        <p:spPr>
          <a:xfrm>
            <a:off x="9213470" y="5838616"/>
            <a:ext cx="551754" cy="307777"/>
          </a:xfrm>
          <a:prstGeom prst="rect">
            <a:avLst/>
          </a:prstGeom>
        </p:spPr>
        <p:txBody>
          <a:bodyPr wrap="square">
            <a:spAutoFit/>
          </a:bodyPr>
          <a:lstStyle/>
          <a:p>
            <a:r>
              <a:rPr lang="en-GB" sz="1400" b="1" dirty="0">
                <a:solidFill>
                  <a:srgbClr val="4A4A49"/>
                </a:solidFill>
              </a:rPr>
              <a:t>(</a:t>
            </a:r>
            <a:r>
              <a:rPr lang="en-GB" sz="1400" b="1" dirty="0" err="1">
                <a:solidFill>
                  <a:srgbClr val="4A4A49"/>
                </a:solidFill>
              </a:rPr>
              <a:t>x.x</a:t>
            </a:r>
            <a:r>
              <a:rPr lang="en-GB" sz="1400" b="1" dirty="0">
                <a:solidFill>
                  <a:srgbClr val="4A4A49"/>
                </a:solidFill>
              </a:rPr>
              <a:t>)</a:t>
            </a:r>
          </a:p>
        </p:txBody>
      </p:sp>
      <p:sp>
        <p:nvSpPr>
          <p:cNvPr id="25" name="Tijdelijke aanduiding voor voettekst 2">
            <a:extLst>
              <a:ext uri="{FF2B5EF4-FFF2-40B4-BE49-F238E27FC236}">
                <a16:creationId xmlns:a16="http://schemas.microsoft.com/office/drawing/2014/main" id="{ECC159E9-B499-41C5-86EC-66FDCB5E5ECF}"/>
              </a:ext>
            </a:extLst>
          </p:cNvPr>
          <p:cNvSpPr txBox="1">
            <a:spLocks/>
          </p:cNvSpPr>
          <p:nvPr/>
        </p:nvSpPr>
        <p:spPr>
          <a:xfrm>
            <a:off x="10026098" y="6146393"/>
            <a:ext cx="1519248" cy="325331"/>
          </a:xfrm>
          <a:prstGeom prst="rect">
            <a:avLst/>
          </a:prstGeom>
        </p:spPr>
        <p:txBody>
          <a:bodyPr vert="horz" lIns="108825" tIns="54412" rIns="108825" bIns="54412" rtlCol="0" anchor="ctr"/>
          <a:lstStyle/>
          <a:p>
            <a:r>
              <a:rPr lang="en-US" sz="800" dirty="0">
                <a:solidFill>
                  <a:schemeClr val="bg1">
                    <a:lumMod val="65000"/>
                  </a:schemeClr>
                </a:solidFill>
              </a:rPr>
              <a:t>Base: n=6,624</a:t>
            </a:r>
          </a:p>
        </p:txBody>
      </p:sp>
      <p:graphicFrame>
        <p:nvGraphicFramePr>
          <p:cNvPr id="28" name="Table 69">
            <a:extLst>
              <a:ext uri="{FF2B5EF4-FFF2-40B4-BE49-F238E27FC236}">
                <a16:creationId xmlns:a16="http://schemas.microsoft.com/office/drawing/2014/main" id="{4C532344-E9A8-41FE-BEAE-01BE675099A2}"/>
              </a:ext>
            </a:extLst>
          </p:cNvPr>
          <p:cNvGraphicFramePr>
            <a:graphicFrameLocks noGrp="1"/>
          </p:cNvGraphicFramePr>
          <p:nvPr>
            <p:extLst>
              <p:ext uri="{D42A27DB-BD31-4B8C-83A1-F6EECF244321}">
                <p14:modId xmlns:p14="http://schemas.microsoft.com/office/powerpoint/2010/main" val="421188760"/>
              </p:ext>
            </p:extLst>
          </p:nvPr>
        </p:nvGraphicFramePr>
        <p:xfrm>
          <a:off x="231270" y="2476620"/>
          <a:ext cx="920206" cy="3662480"/>
        </p:xfrm>
        <a:graphic>
          <a:graphicData uri="http://schemas.openxmlformats.org/drawingml/2006/table">
            <a:tbl>
              <a:tblPr firstRow="1" bandRow="1">
                <a:tableStyleId>{5C22544A-7EE6-4342-B048-85BDC9FD1C3A}</a:tableStyleId>
              </a:tblPr>
              <a:tblGrid>
                <a:gridCol w="920206">
                  <a:extLst>
                    <a:ext uri="{9D8B030D-6E8A-4147-A177-3AD203B41FA5}">
                      <a16:colId xmlns:a16="http://schemas.microsoft.com/office/drawing/2014/main" val="208311738"/>
                    </a:ext>
                  </a:extLst>
                </a:gridCol>
              </a:tblGrid>
              <a:tr h="1831240">
                <a:tc>
                  <a:txBody>
                    <a:bodyPr/>
                    <a:lstStyle/>
                    <a:p>
                      <a:pPr algn="ctr"/>
                      <a:r>
                        <a:rPr lang="en-GB" sz="1400" b="1">
                          <a:solidFill>
                            <a:schemeClr val="bg1">
                              <a:lumMod val="50000"/>
                            </a:schemeClr>
                          </a:solidFill>
                        </a:rPr>
                        <a:t>2021</a:t>
                      </a:r>
                      <a:endParaRPr lang="en-NL" sz="1400" b="1">
                        <a:solidFill>
                          <a:schemeClr val="bg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4842954"/>
                  </a:ext>
                </a:extLst>
              </a:tr>
              <a:tr h="1831240">
                <a:tc>
                  <a:txBody>
                    <a:bodyPr/>
                    <a:lstStyle/>
                    <a:p>
                      <a:pPr algn="ctr"/>
                      <a:r>
                        <a:rPr lang="en-GB" sz="1400" b="1">
                          <a:solidFill>
                            <a:srgbClr val="4A4A49"/>
                          </a:solidFill>
                        </a:rPr>
                        <a:t>2022</a:t>
                      </a:r>
                      <a:endParaRPr lang="en-NL" sz="1400" b="1">
                        <a:solidFill>
                          <a:srgbClr val="4A4A49"/>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9670441"/>
                  </a:ext>
                </a:extLst>
              </a:tr>
            </a:tbl>
          </a:graphicData>
        </a:graphic>
      </p:graphicFrame>
      <p:sp>
        <p:nvSpPr>
          <p:cNvPr id="54" name="TextBox 53">
            <a:extLst>
              <a:ext uri="{FF2B5EF4-FFF2-40B4-BE49-F238E27FC236}">
                <a16:creationId xmlns:a16="http://schemas.microsoft.com/office/drawing/2014/main" id="{931525A8-0060-4810-A19F-4D23D48941B5}"/>
              </a:ext>
            </a:extLst>
          </p:cNvPr>
          <p:cNvSpPr txBox="1"/>
          <p:nvPr/>
        </p:nvSpPr>
        <p:spPr>
          <a:xfrm>
            <a:off x="1684197" y="3078977"/>
            <a:ext cx="1056443" cy="431657"/>
          </a:xfrm>
          <a:prstGeom prst="rect">
            <a:avLst/>
          </a:prstGeom>
          <a:noFill/>
        </p:spPr>
        <p:txBody>
          <a:bodyPr wrap="square" lIns="0" tIns="0" rIns="0" bIns="0" rtlCol="0" anchor="ctr">
            <a:noAutofit/>
          </a:bodyPr>
          <a:lstStyle/>
          <a:p>
            <a:pPr algn="l">
              <a:lnSpc>
                <a:spcPct val="90000"/>
              </a:lnSpc>
            </a:pPr>
            <a:r>
              <a:rPr lang="en-GB" sz="1400" b="1" dirty="0">
                <a:solidFill>
                  <a:schemeClr val="bg1">
                    <a:lumMod val="65000"/>
                  </a:schemeClr>
                </a:solidFill>
              </a:rPr>
              <a:t>DIY STORE</a:t>
            </a:r>
            <a:endParaRPr lang="LID4096" sz="1400" b="1" dirty="0">
              <a:solidFill>
                <a:schemeClr val="bg1">
                  <a:lumMod val="65000"/>
                </a:schemeClr>
              </a:solidFill>
            </a:endParaRPr>
          </a:p>
        </p:txBody>
      </p:sp>
      <p:sp>
        <p:nvSpPr>
          <p:cNvPr id="55" name="TextBox 54">
            <a:extLst>
              <a:ext uri="{FF2B5EF4-FFF2-40B4-BE49-F238E27FC236}">
                <a16:creationId xmlns:a16="http://schemas.microsoft.com/office/drawing/2014/main" id="{3CABF483-D56D-4A89-A68B-95819BAE874A}"/>
              </a:ext>
            </a:extLst>
          </p:cNvPr>
          <p:cNvSpPr txBox="1"/>
          <p:nvPr/>
        </p:nvSpPr>
        <p:spPr>
          <a:xfrm>
            <a:off x="1729139" y="5119674"/>
            <a:ext cx="1056443" cy="431657"/>
          </a:xfrm>
          <a:prstGeom prst="rect">
            <a:avLst/>
          </a:prstGeom>
          <a:noFill/>
        </p:spPr>
        <p:txBody>
          <a:bodyPr wrap="square" lIns="0" tIns="0" rIns="0" bIns="0" rtlCol="0" anchor="ctr">
            <a:noAutofit/>
          </a:bodyPr>
          <a:lstStyle/>
          <a:p>
            <a:pPr algn="l">
              <a:lnSpc>
                <a:spcPct val="90000"/>
              </a:lnSpc>
            </a:pPr>
            <a:r>
              <a:rPr lang="en-GB" sz="1400" b="1" dirty="0">
                <a:solidFill>
                  <a:srgbClr val="4A4A49"/>
                </a:solidFill>
              </a:rPr>
              <a:t>DIY STORE</a:t>
            </a:r>
            <a:endParaRPr lang="LID4096" sz="1400" b="1" dirty="0">
              <a:solidFill>
                <a:srgbClr val="4A4A49"/>
              </a:solidFill>
            </a:endParaRPr>
          </a:p>
        </p:txBody>
      </p:sp>
      <p:sp>
        <p:nvSpPr>
          <p:cNvPr id="56" name="TextBox 55">
            <a:extLst>
              <a:ext uri="{FF2B5EF4-FFF2-40B4-BE49-F238E27FC236}">
                <a16:creationId xmlns:a16="http://schemas.microsoft.com/office/drawing/2014/main" id="{39DD5071-7FD2-457D-9023-2B40AF55BEF6}"/>
              </a:ext>
            </a:extLst>
          </p:cNvPr>
          <p:cNvSpPr txBox="1"/>
          <p:nvPr/>
        </p:nvSpPr>
        <p:spPr>
          <a:xfrm>
            <a:off x="3626382" y="3078977"/>
            <a:ext cx="1056443" cy="431657"/>
          </a:xfrm>
          <a:prstGeom prst="rect">
            <a:avLst/>
          </a:prstGeom>
          <a:noFill/>
        </p:spPr>
        <p:txBody>
          <a:bodyPr wrap="square" lIns="0" tIns="0" rIns="0" bIns="0" rtlCol="0" anchor="ctr">
            <a:noAutofit/>
          </a:bodyPr>
          <a:lstStyle/>
          <a:p>
            <a:pPr algn="l">
              <a:lnSpc>
                <a:spcPct val="90000"/>
              </a:lnSpc>
            </a:pPr>
            <a:r>
              <a:rPr lang="en-GB" sz="1400" b="1" dirty="0">
                <a:solidFill>
                  <a:schemeClr val="bg1">
                    <a:lumMod val="65000"/>
                  </a:schemeClr>
                </a:solidFill>
              </a:rPr>
              <a:t>DIY STORE</a:t>
            </a:r>
            <a:endParaRPr lang="LID4096" sz="1400" b="1" dirty="0">
              <a:solidFill>
                <a:schemeClr val="bg1">
                  <a:lumMod val="65000"/>
                </a:schemeClr>
              </a:solidFill>
            </a:endParaRPr>
          </a:p>
        </p:txBody>
      </p:sp>
      <p:sp>
        <p:nvSpPr>
          <p:cNvPr id="57" name="TextBox 56">
            <a:extLst>
              <a:ext uri="{FF2B5EF4-FFF2-40B4-BE49-F238E27FC236}">
                <a16:creationId xmlns:a16="http://schemas.microsoft.com/office/drawing/2014/main" id="{6A200684-C4B6-4FA2-85D9-A04D96319251}"/>
              </a:ext>
            </a:extLst>
          </p:cNvPr>
          <p:cNvSpPr txBox="1"/>
          <p:nvPr/>
        </p:nvSpPr>
        <p:spPr>
          <a:xfrm>
            <a:off x="3671324" y="5119674"/>
            <a:ext cx="1056443" cy="431657"/>
          </a:xfrm>
          <a:prstGeom prst="rect">
            <a:avLst/>
          </a:prstGeom>
          <a:noFill/>
        </p:spPr>
        <p:txBody>
          <a:bodyPr wrap="square" lIns="0" tIns="0" rIns="0" bIns="0" rtlCol="0" anchor="ctr">
            <a:noAutofit/>
          </a:bodyPr>
          <a:lstStyle/>
          <a:p>
            <a:pPr algn="l">
              <a:lnSpc>
                <a:spcPct val="90000"/>
              </a:lnSpc>
            </a:pPr>
            <a:r>
              <a:rPr lang="en-GB" sz="1400" b="1" dirty="0">
                <a:solidFill>
                  <a:srgbClr val="4A4A49"/>
                </a:solidFill>
              </a:rPr>
              <a:t>DIY STORE</a:t>
            </a:r>
            <a:endParaRPr lang="LID4096" sz="1400" b="1" dirty="0">
              <a:solidFill>
                <a:srgbClr val="4A4A49"/>
              </a:solidFill>
            </a:endParaRPr>
          </a:p>
        </p:txBody>
      </p:sp>
      <p:sp>
        <p:nvSpPr>
          <p:cNvPr id="58" name="TextBox 57">
            <a:extLst>
              <a:ext uri="{FF2B5EF4-FFF2-40B4-BE49-F238E27FC236}">
                <a16:creationId xmlns:a16="http://schemas.microsoft.com/office/drawing/2014/main" id="{A553F5F6-ED0D-4024-A791-55850A0C003F}"/>
              </a:ext>
            </a:extLst>
          </p:cNvPr>
          <p:cNvSpPr txBox="1"/>
          <p:nvPr/>
        </p:nvSpPr>
        <p:spPr>
          <a:xfrm>
            <a:off x="5568567" y="3078977"/>
            <a:ext cx="1056443" cy="431657"/>
          </a:xfrm>
          <a:prstGeom prst="rect">
            <a:avLst/>
          </a:prstGeom>
          <a:noFill/>
        </p:spPr>
        <p:txBody>
          <a:bodyPr wrap="square" lIns="0" tIns="0" rIns="0" bIns="0" rtlCol="0" anchor="ctr">
            <a:noAutofit/>
          </a:bodyPr>
          <a:lstStyle/>
          <a:p>
            <a:pPr algn="l">
              <a:lnSpc>
                <a:spcPct val="90000"/>
              </a:lnSpc>
            </a:pPr>
            <a:r>
              <a:rPr lang="en-GB" sz="1400" b="1" dirty="0">
                <a:solidFill>
                  <a:schemeClr val="bg1">
                    <a:lumMod val="65000"/>
                  </a:schemeClr>
                </a:solidFill>
              </a:rPr>
              <a:t>DIY STORE</a:t>
            </a:r>
            <a:endParaRPr lang="LID4096" sz="1400" b="1" dirty="0">
              <a:solidFill>
                <a:schemeClr val="bg1">
                  <a:lumMod val="65000"/>
                </a:schemeClr>
              </a:solidFill>
            </a:endParaRPr>
          </a:p>
        </p:txBody>
      </p:sp>
      <p:sp>
        <p:nvSpPr>
          <p:cNvPr id="65" name="TextBox 64">
            <a:extLst>
              <a:ext uri="{FF2B5EF4-FFF2-40B4-BE49-F238E27FC236}">
                <a16:creationId xmlns:a16="http://schemas.microsoft.com/office/drawing/2014/main" id="{D17EFD75-092E-49CA-88FB-F1195CEF546F}"/>
              </a:ext>
            </a:extLst>
          </p:cNvPr>
          <p:cNvSpPr txBox="1"/>
          <p:nvPr/>
        </p:nvSpPr>
        <p:spPr>
          <a:xfrm>
            <a:off x="5613509" y="5119674"/>
            <a:ext cx="1056443" cy="431657"/>
          </a:xfrm>
          <a:prstGeom prst="rect">
            <a:avLst/>
          </a:prstGeom>
          <a:noFill/>
        </p:spPr>
        <p:txBody>
          <a:bodyPr wrap="square" lIns="0" tIns="0" rIns="0" bIns="0" rtlCol="0" anchor="ctr">
            <a:noAutofit/>
          </a:bodyPr>
          <a:lstStyle/>
          <a:p>
            <a:pPr algn="l">
              <a:lnSpc>
                <a:spcPct val="90000"/>
              </a:lnSpc>
            </a:pPr>
            <a:r>
              <a:rPr lang="en-GB" sz="1400" b="1" dirty="0">
                <a:solidFill>
                  <a:srgbClr val="4A4A49"/>
                </a:solidFill>
              </a:rPr>
              <a:t>DIY STORE</a:t>
            </a:r>
            <a:endParaRPr lang="LID4096" sz="1400" b="1" dirty="0">
              <a:solidFill>
                <a:srgbClr val="4A4A49"/>
              </a:solidFill>
            </a:endParaRPr>
          </a:p>
        </p:txBody>
      </p:sp>
      <p:sp>
        <p:nvSpPr>
          <p:cNvPr id="66" name="TextBox 65">
            <a:extLst>
              <a:ext uri="{FF2B5EF4-FFF2-40B4-BE49-F238E27FC236}">
                <a16:creationId xmlns:a16="http://schemas.microsoft.com/office/drawing/2014/main" id="{A8F3DF06-1E3B-4833-92EE-3C1C89452A63}"/>
              </a:ext>
            </a:extLst>
          </p:cNvPr>
          <p:cNvSpPr txBox="1"/>
          <p:nvPr/>
        </p:nvSpPr>
        <p:spPr>
          <a:xfrm>
            <a:off x="7510752" y="3078977"/>
            <a:ext cx="1056443" cy="431657"/>
          </a:xfrm>
          <a:prstGeom prst="rect">
            <a:avLst/>
          </a:prstGeom>
          <a:noFill/>
        </p:spPr>
        <p:txBody>
          <a:bodyPr wrap="square" lIns="0" tIns="0" rIns="0" bIns="0" rtlCol="0" anchor="ctr">
            <a:noAutofit/>
          </a:bodyPr>
          <a:lstStyle/>
          <a:p>
            <a:pPr algn="l">
              <a:lnSpc>
                <a:spcPct val="90000"/>
              </a:lnSpc>
            </a:pPr>
            <a:r>
              <a:rPr lang="en-GB" sz="1400" b="1" dirty="0">
                <a:solidFill>
                  <a:schemeClr val="bg1">
                    <a:lumMod val="65000"/>
                  </a:schemeClr>
                </a:solidFill>
              </a:rPr>
              <a:t>DIY STORE</a:t>
            </a:r>
            <a:endParaRPr lang="LID4096" sz="1400" b="1" dirty="0">
              <a:solidFill>
                <a:schemeClr val="bg1">
                  <a:lumMod val="65000"/>
                </a:schemeClr>
              </a:solidFill>
            </a:endParaRPr>
          </a:p>
        </p:txBody>
      </p:sp>
      <p:sp>
        <p:nvSpPr>
          <p:cNvPr id="67" name="TextBox 66">
            <a:extLst>
              <a:ext uri="{FF2B5EF4-FFF2-40B4-BE49-F238E27FC236}">
                <a16:creationId xmlns:a16="http://schemas.microsoft.com/office/drawing/2014/main" id="{026824F7-C87D-483F-8CFA-6AF2D654F51C}"/>
              </a:ext>
            </a:extLst>
          </p:cNvPr>
          <p:cNvSpPr txBox="1"/>
          <p:nvPr/>
        </p:nvSpPr>
        <p:spPr>
          <a:xfrm>
            <a:off x="7555694" y="5119674"/>
            <a:ext cx="1056443" cy="431657"/>
          </a:xfrm>
          <a:prstGeom prst="rect">
            <a:avLst/>
          </a:prstGeom>
          <a:noFill/>
        </p:spPr>
        <p:txBody>
          <a:bodyPr wrap="square" lIns="0" tIns="0" rIns="0" bIns="0" rtlCol="0" anchor="ctr">
            <a:noAutofit/>
          </a:bodyPr>
          <a:lstStyle/>
          <a:p>
            <a:pPr algn="l">
              <a:lnSpc>
                <a:spcPct val="90000"/>
              </a:lnSpc>
            </a:pPr>
            <a:r>
              <a:rPr lang="en-GB" sz="1400" b="1" dirty="0">
                <a:solidFill>
                  <a:srgbClr val="4A4A49"/>
                </a:solidFill>
              </a:rPr>
              <a:t>DIY STORE</a:t>
            </a:r>
            <a:endParaRPr lang="LID4096" sz="1400" b="1" dirty="0">
              <a:solidFill>
                <a:srgbClr val="4A4A49"/>
              </a:solidFill>
            </a:endParaRPr>
          </a:p>
        </p:txBody>
      </p:sp>
      <p:sp>
        <p:nvSpPr>
          <p:cNvPr id="68" name="TextBox 67">
            <a:extLst>
              <a:ext uri="{FF2B5EF4-FFF2-40B4-BE49-F238E27FC236}">
                <a16:creationId xmlns:a16="http://schemas.microsoft.com/office/drawing/2014/main" id="{020C44EE-268F-4360-BF2B-4C877EA20CF5}"/>
              </a:ext>
            </a:extLst>
          </p:cNvPr>
          <p:cNvSpPr txBox="1"/>
          <p:nvPr/>
        </p:nvSpPr>
        <p:spPr>
          <a:xfrm>
            <a:off x="9439033" y="3061510"/>
            <a:ext cx="1056443" cy="431657"/>
          </a:xfrm>
          <a:prstGeom prst="rect">
            <a:avLst/>
          </a:prstGeom>
          <a:noFill/>
        </p:spPr>
        <p:txBody>
          <a:bodyPr wrap="square" lIns="0" tIns="0" rIns="0" bIns="0" rtlCol="0" anchor="ctr">
            <a:noAutofit/>
          </a:bodyPr>
          <a:lstStyle/>
          <a:p>
            <a:pPr algn="l">
              <a:lnSpc>
                <a:spcPct val="90000"/>
              </a:lnSpc>
            </a:pPr>
            <a:r>
              <a:rPr lang="en-GB" sz="1400" b="1" dirty="0">
                <a:solidFill>
                  <a:schemeClr val="bg1">
                    <a:lumMod val="65000"/>
                  </a:schemeClr>
                </a:solidFill>
              </a:rPr>
              <a:t>DIY STORE</a:t>
            </a:r>
            <a:endParaRPr lang="LID4096" sz="1400" b="1" dirty="0">
              <a:solidFill>
                <a:schemeClr val="bg1">
                  <a:lumMod val="65000"/>
                </a:schemeClr>
              </a:solidFill>
            </a:endParaRPr>
          </a:p>
        </p:txBody>
      </p:sp>
      <p:sp>
        <p:nvSpPr>
          <p:cNvPr id="69" name="TextBox 68">
            <a:extLst>
              <a:ext uri="{FF2B5EF4-FFF2-40B4-BE49-F238E27FC236}">
                <a16:creationId xmlns:a16="http://schemas.microsoft.com/office/drawing/2014/main" id="{E0CBB4D5-0609-4EEA-9C54-BA3AF338924E}"/>
              </a:ext>
            </a:extLst>
          </p:cNvPr>
          <p:cNvSpPr txBox="1"/>
          <p:nvPr/>
        </p:nvSpPr>
        <p:spPr>
          <a:xfrm>
            <a:off x="9497877" y="5119674"/>
            <a:ext cx="1056443" cy="431657"/>
          </a:xfrm>
          <a:prstGeom prst="rect">
            <a:avLst/>
          </a:prstGeom>
          <a:noFill/>
        </p:spPr>
        <p:txBody>
          <a:bodyPr wrap="square" lIns="0" tIns="0" rIns="0" bIns="0" rtlCol="0" anchor="ctr">
            <a:noAutofit/>
          </a:bodyPr>
          <a:lstStyle/>
          <a:p>
            <a:pPr algn="l">
              <a:lnSpc>
                <a:spcPct val="90000"/>
              </a:lnSpc>
            </a:pPr>
            <a:r>
              <a:rPr lang="en-GB" sz="1400" b="1" dirty="0">
                <a:solidFill>
                  <a:srgbClr val="4A4A49"/>
                </a:solidFill>
              </a:rPr>
              <a:t>DIY STORE</a:t>
            </a:r>
            <a:endParaRPr lang="LID4096" sz="1400" b="1" dirty="0">
              <a:solidFill>
                <a:srgbClr val="4A4A49"/>
              </a:solidFill>
            </a:endParaRPr>
          </a:p>
        </p:txBody>
      </p:sp>
      <p:pic>
        <p:nvPicPr>
          <p:cNvPr id="70" name="Afbeelding 1">
            <a:extLst>
              <a:ext uri="{FF2B5EF4-FFF2-40B4-BE49-F238E27FC236}">
                <a16:creationId xmlns:a16="http://schemas.microsoft.com/office/drawing/2014/main" id="{48F8D44F-A9E1-4FC1-B294-10EA7E3A685E}"/>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3316492" y="3969945"/>
            <a:ext cx="5827618" cy="846072"/>
          </a:xfrm>
          <a:prstGeom prst="rect">
            <a:avLst/>
          </a:prstGeom>
        </p:spPr>
      </p:pic>
    </p:spTree>
    <p:extLst>
      <p:ext uri="{BB962C8B-B14F-4D97-AF65-F5344CB8AC3E}">
        <p14:creationId xmlns:p14="http://schemas.microsoft.com/office/powerpoint/2010/main" val="208671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11" name="Chart 10">
                <a:extLst>
                  <a:ext uri="{FF2B5EF4-FFF2-40B4-BE49-F238E27FC236}">
                    <a16:creationId xmlns:a16="http://schemas.microsoft.com/office/drawing/2014/main" id="{DD73D43E-278A-4E5F-8DDB-D0D8B3DC15DD}"/>
                  </a:ext>
                </a:extLst>
              </p:cNvPr>
              <p:cNvGraphicFramePr/>
              <p:nvPr>
                <p:extLst>
                  <p:ext uri="{D42A27DB-BD31-4B8C-83A1-F6EECF244321}">
                    <p14:modId xmlns:p14="http://schemas.microsoft.com/office/powerpoint/2010/main" val="2023653962"/>
                  </p:ext>
                </p:extLst>
              </p:nvPr>
            </p:nvGraphicFramePr>
            <p:xfrm>
              <a:off x="142176" y="1672046"/>
              <a:ext cx="5519523" cy="458647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1" name="Chart 10">
                <a:extLst>
                  <a:ext uri="{FF2B5EF4-FFF2-40B4-BE49-F238E27FC236}">
                    <a16:creationId xmlns:a16="http://schemas.microsoft.com/office/drawing/2014/main" id="{DD73D43E-278A-4E5F-8DDB-D0D8B3DC15DD}"/>
                  </a:ext>
                </a:extLst>
              </p:cNvPr>
              <p:cNvPicPr>
                <a:picLocks noGrp="1" noRot="1" noChangeAspect="1" noMove="1" noResize="1" noEditPoints="1" noAdjustHandles="1" noChangeArrowheads="1" noChangeShapeType="1"/>
              </p:cNvPicPr>
              <p:nvPr/>
            </p:nvPicPr>
            <p:blipFill>
              <a:blip r:embed="rId3"/>
              <a:stretch>
                <a:fillRect/>
              </a:stretch>
            </p:blipFill>
            <p:spPr>
              <a:xfrm>
                <a:off x="142176" y="1672046"/>
                <a:ext cx="5519523" cy="4586476"/>
              </a:xfrm>
              <a:prstGeom prst="rect">
                <a:avLst/>
              </a:prstGeom>
            </p:spPr>
          </p:pic>
        </mc:Fallback>
      </mc:AlternateContent>
      <p:sp>
        <p:nvSpPr>
          <p:cNvPr id="50" name="Rectangle 49">
            <a:extLst>
              <a:ext uri="{FF2B5EF4-FFF2-40B4-BE49-F238E27FC236}">
                <a16:creationId xmlns:a16="http://schemas.microsoft.com/office/drawing/2014/main" id="{8B5CC566-9144-4019-A4A7-2F55FC985586}"/>
              </a:ext>
            </a:extLst>
          </p:cNvPr>
          <p:cNvSpPr/>
          <p:nvPr/>
        </p:nvSpPr>
        <p:spPr>
          <a:xfrm>
            <a:off x="6530303" y="1541220"/>
            <a:ext cx="4735232" cy="4586475"/>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a:solidFill>
                <a:schemeClr val="bg1"/>
              </a:solidFill>
            </a:endParaRPr>
          </a:p>
        </p:txBody>
      </p:sp>
      <p:sp>
        <p:nvSpPr>
          <p:cNvPr id="34" name="Titel 1">
            <a:extLst>
              <a:ext uri="{FF2B5EF4-FFF2-40B4-BE49-F238E27FC236}">
                <a16:creationId xmlns:a16="http://schemas.microsoft.com/office/drawing/2014/main" id="{444C1E60-E38A-48EA-8B71-778FA066038B}"/>
              </a:ext>
            </a:extLst>
          </p:cNvPr>
          <p:cNvSpPr txBox="1">
            <a:spLocks/>
          </p:cNvSpPr>
          <p:nvPr/>
        </p:nvSpPr>
        <p:spPr>
          <a:xfrm>
            <a:off x="6621151" y="1602996"/>
            <a:ext cx="4647848" cy="30747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1800" b="1" i="1" kern="1200">
                <a:solidFill>
                  <a:srgbClr val="4A4A49"/>
                </a:solidFill>
                <a:latin typeface="+mj-lt"/>
                <a:ea typeface="+mj-ea"/>
                <a:cs typeface="+mj-cs"/>
              </a:defRPr>
            </a:lvl1pPr>
          </a:lstStyle>
          <a:p>
            <a:r>
              <a:rPr lang="en-GB" sz="1600" i="0" dirty="0"/>
              <a:t>Importance of 5 aspects for general satisfaction</a:t>
            </a:r>
          </a:p>
        </p:txBody>
      </p:sp>
      <p:sp>
        <p:nvSpPr>
          <p:cNvPr id="8" name="Rectangle 7">
            <a:extLst>
              <a:ext uri="{FF2B5EF4-FFF2-40B4-BE49-F238E27FC236}">
                <a16:creationId xmlns:a16="http://schemas.microsoft.com/office/drawing/2014/main" id="{C6688C42-0D17-4DB8-8C2C-3B1D699D7FA7}"/>
              </a:ext>
            </a:extLst>
          </p:cNvPr>
          <p:cNvSpPr/>
          <p:nvPr/>
        </p:nvSpPr>
        <p:spPr>
          <a:xfrm>
            <a:off x="7325967" y="4818347"/>
            <a:ext cx="649537" cy="338554"/>
          </a:xfrm>
          <a:prstGeom prst="rect">
            <a:avLst/>
          </a:prstGeom>
        </p:spPr>
        <p:txBody>
          <a:bodyPr wrap="none">
            <a:spAutoFit/>
          </a:bodyPr>
          <a:lstStyle/>
          <a:p>
            <a:r>
              <a:rPr lang="en-GB" sz="1600" b="1" dirty="0">
                <a:solidFill>
                  <a:srgbClr val="0A5D7A"/>
                </a:solidFill>
              </a:rPr>
              <a:t>#4 </a:t>
            </a:r>
            <a:r>
              <a:rPr lang="en-GB" sz="1400" dirty="0">
                <a:solidFill>
                  <a:srgbClr val="0A5D7A"/>
                </a:solidFill>
              </a:rPr>
              <a:t>…</a:t>
            </a:r>
          </a:p>
        </p:txBody>
      </p:sp>
      <p:sp>
        <p:nvSpPr>
          <p:cNvPr id="19" name="Rectangle 18">
            <a:extLst>
              <a:ext uri="{FF2B5EF4-FFF2-40B4-BE49-F238E27FC236}">
                <a16:creationId xmlns:a16="http://schemas.microsoft.com/office/drawing/2014/main" id="{0FFE6A83-8979-44A3-9C66-C279516F0F09}"/>
              </a:ext>
            </a:extLst>
          </p:cNvPr>
          <p:cNvSpPr/>
          <p:nvPr/>
        </p:nvSpPr>
        <p:spPr>
          <a:xfrm>
            <a:off x="7325967" y="4173998"/>
            <a:ext cx="649537" cy="338554"/>
          </a:xfrm>
          <a:prstGeom prst="rect">
            <a:avLst/>
          </a:prstGeom>
        </p:spPr>
        <p:txBody>
          <a:bodyPr wrap="none">
            <a:spAutoFit/>
          </a:bodyPr>
          <a:lstStyle/>
          <a:p>
            <a:r>
              <a:rPr lang="en-GB" sz="1600" b="1" dirty="0">
                <a:solidFill>
                  <a:srgbClr val="0A5D7A"/>
                </a:solidFill>
              </a:rPr>
              <a:t>#3 </a:t>
            </a:r>
            <a:r>
              <a:rPr lang="en-GB" sz="1400" dirty="0">
                <a:solidFill>
                  <a:srgbClr val="0A5D7A"/>
                </a:solidFill>
              </a:rPr>
              <a:t>…</a:t>
            </a:r>
          </a:p>
        </p:txBody>
      </p:sp>
      <p:sp>
        <p:nvSpPr>
          <p:cNvPr id="22" name="Rectangle 21">
            <a:extLst>
              <a:ext uri="{FF2B5EF4-FFF2-40B4-BE49-F238E27FC236}">
                <a16:creationId xmlns:a16="http://schemas.microsoft.com/office/drawing/2014/main" id="{3B4757E3-E21A-4C83-8764-3DA2366F2320}"/>
              </a:ext>
            </a:extLst>
          </p:cNvPr>
          <p:cNvSpPr/>
          <p:nvPr/>
        </p:nvSpPr>
        <p:spPr>
          <a:xfrm>
            <a:off x="7325967" y="3529649"/>
            <a:ext cx="649537" cy="338554"/>
          </a:xfrm>
          <a:prstGeom prst="rect">
            <a:avLst/>
          </a:prstGeom>
        </p:spPr>
        <p:txBody>
          <a:bodyPr wrap="none">
            <a:spAutoFit/>
          </a:bodyPr>
          <a:lstStyle/>
          <a:p>
            <a:r>
              <a:rPr lang="en-GB" sz="1600" b="1" dirty="0">
                <a:solidFill>
                  <a:srgbClr val="0A5D7A"/>
                </a:solidFill>
              </a:rPr>
              <a:t>#2 </a:t>
            </a:r>
            <a:r>
              <a:rPr lang="en-GB" sz="1400" dirty="0">
                <a:solidFill>
                  <a:srgbClr val="0A5D7A"/>
                </a:solidFill>
              </a:rPr>
              <a:t>…</a:t>
            </a:r>
          </a:p>
        </p:txBody>
      </p:sp>
      <p:sp>
        <p:nvSpPr>
          <p:cNvPr id="42" name="Rectangle 41">
            <a:extLst>
              <a:ext uri="{FF2B5EF4-FFF2-40B4-BE49-F238E27FC236}">
                <a16:creationId xmlns:a16="http://schemas.microsoft.com/office/drawing/2014/main" id="{2869FF17-C34A-4FB0-A697-8E5CFD3ACC59}"/>
              </a:ext>
            </a:extLst>
          </p:cNvPr>
          <p:cNvSpPr/>
          <p:nvPr/>
        </p:nvSpPr>
        <p:spPr>
          <a:xfrm>
            <a:off x="7325967" y="5462695"/>
            <a:ext cx="649537" cy="338554"/>
          </a:xfrm>
          <a:prstGeom prst="rect">
            <a:avLst/>
          </a:prstGeom>
        </p:spPr>
        <p:txBody>
          <a:bodyPr wrap="none">
            <a:spAutoFit/>
          </a:bodyPr>
          <a:lstStyle/>
          <a:p>
            <a:r>
              <a:rPr lang="en-GB" sz="1600" b="1" dirty="0">
                <a:solidFill>
                  <a:srgbClr val="0A5D7A"/>
                </a:solidFill>
              </a:rPr>
              <a:t>#5 </a:t>
            </a:r>
            <a:r>
              <a:rPr lang="en-GB" sz="1400" dirty="0">
                <a:solidFill>
                  <a:srgbClr val="0A5D7A"/>
                </a:solidFill>
              </a:rPr>
              <a:t>…</a:t>
            </a:r>
          </a:p>
        </p:txBody>
      </p:sp>
      <p:sp>
        <p:nvSpPr>
          <p:cNvPr id="47" name="Tijdelijke aanduiding voor verticale tekst 18">
            <a:extLst>
              <a:ext uri="{FF2B5EF4-FFF2-40B4-BE49-F238E27FC236}">
                <a16:creationId xmlns:a16="http://schemas.microsoft.com/office/drawing/2014/main" id="{49F1C027-D2B7-40FE-9744-707BA844A105}"/>
              </a:ext>
            </a:extLst>
          </p:cNvPr>
          <p:cNvSpPr txBox="1">
            <a:spLocks/>
          </p:cNvSpPr>
          <p:nvPr/>
        </p:nvSpPr>
        <p:spPr>
          <a:xfrm>
            <a:off x="6680393" y="1876191"/>
            <a:ext cx="4479257" cy="1001352"/>
          </a:xfrm>
          <a:prstGeom prst="rect">
            <a:avLst/>
          </a:prstGeom>
        </p:spPr>
        <p:txBody>
          <a:bodyPr vert="horz" lIns="0" tIns="0" rIns="0" bIns="0" numCol="1" spcCol="0" rtlCol="0">
            <a:normAutofit/>
          </a:bodyPr>
          <a:lstStyle>
            <a:lvl1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lvl="3" algn="just">
              <a:lnSpc>
                <a:spcPts val="1500"/>
              </a:lnSpc>
            </a:pPr>
            <a:r>
              <a:rPr lang="en-GB" sz="1050" dirty="0">
                <a:solidFill>
                  <a:srgbClr val="4A4A49"/>
                </a:solidFill>
                <a:latin typeface="Arial" panose="020B0604020202020204" pitchFamily="34" charset="0"/>
                <a:cs typeface="Arial" panose="020B0604020202020204" pitchFamily="34" charset="0"/>
              </a:rPr>
              <a:t>Compared with other aspects, we find that </a:t>
            </a:r>
            <a:r>
              <a:rPr lang="en-GB" sz="1050" b="1" dirty="0">
                <a:solidFill>
                  <a:srgbClr val="0A5D7A"/>
                </a:solidFill>
              </a:rPr>
              <a:t>… </a:t>
            </a:r>
            <a:r>
              <a:rPr lang="en-GB" sz="1050" dirty="0">
                <a:solidFill>
                  <a:srgbClr val="4A4A49"/>
                </a:solidFill>
              </a:rPr>
              <a:t>has the highest impact on general satisfaction with a DIY store. If a DIY store can provide its customers with …, it will be more likely to stand out. </a:t>
            </a:r>
          </a:p>
          <a:p>
            <a:pPr lvl="3" algn="just">
              <a:lnSpc>
                <a:spcPts val="1500"/>
              </a:lnSpc>
            </a:pPr>
            <a:endParaRPr lang="en-GB" sz="800" dirty="0">
              <a:solidFill>
                <a:srgbClr val="4A4A49"/>
              </a:solidFill>
            </a:endParaRPr>
          </a:p>
        </p:txBody>
      </p:sp>
      <p:sp>
        <p:nvSpPr>
          <p:cNvPr id="31" name="Titel 1">
            <a:extLst>
              <a:ext uri="{FF2B5EF4-FFF2-40B4-BE49-F238E27FC236}">
                <a16:creationId xmlns:a16="http://schemas.microsoft.com/office/drawing/2014/main" id="{CB492920-A9C6-41C3-B448-4C6A8267BE6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b="0" dirty="0">
                <a:solidFill>
                  <a:schemeClr val="bg1">
                    <a:lumMod val="65000"/>
                  </a:schemeClr>
                </a:solidFill>
              </a:rPr>
              <a:t>Introduction | Moment of brand selection | </a:t>
            </a:r>
            <a:r>
              <a:rPr lang="en-GB" sz="1200" dirty="0"/>
              <a:t>Satisfaction with DIY stores </a:t>
            </a:r>
            <a:r>
              <a:rPr lang="en-GB" sz="1200" b="0" dirty="0">
                <a:solidFill>
                  <a:schemeClr val="bg1">
                    <a:lumMod val="65000"/>
                  </a:schemeClr>
                </a:solidFill>
              </a:rPr>
              <a:t>| Brands vs. Private labels</a:t>
            </a:r>
          </a:p>
        </p:txBody>
      </p:sp>
      <p:sp>
        <p:nvSpPr>
          <p:cNvPr id="32" name="Titel 1">
            <a:extLst>
              <a:ext uri="{FF2B5EF4-FFF2-40B4-BE49-F238E27FC236}">
                <a16:creationId xmlns:a16="http://schemas.microsoft.com/office/drawing/2014/main" id="{5DF727B1-43C9-45D2-AEFA-5DD18D979F65}"/>
              </a:ext>
            </a:extLst>
          </p:cNvPr>
          <p:cNvSpPr txBox="1">
            <a:spLocks/>
          </p:cNvSpPr>
          <p:nvPr/>
        </p:nvSpPr>
        <p:spPr>
          <a:xfrm>
            <a:off x="391886" y="506186"/>
            <a:ext cx="11428639"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600" b="0" dirty="0"/>
              <a:t>On the European level, the general satisfaction score of DIY stores is </a:t>
            </a:r>
            <a:r>
              <a:rPr lang="en-GB" sz="2600" b="0" dirty="0" err="1"/>
              <a:t>x.x</a:t>
            </a:r>
            <a:r>
              <a:rPr lang="en-GB" sz="2600" b="0" dirty="0"/>
              <a:t> </a:t>
            </a:r>
          </a:p>
          <a:p>
            <a:pPr>
              <a:lnSpc>
                <a:spcPct val="100000"/>
              </a:lnSpc>
            </a:pPr>
            <a:r>
              <a:rPr lang="en-GB" b="0" dirty="0"/>
              <a:t>… has the highest impact on the general satisfaction of a DIY store on the European level. Providing your customers with … is the key to keeping them happy for all DIY stores in general.</a:t>
            </a:r>
            <a:endParaRPr lang="en-US" b="0" dirty="0"/>
          </a:p>
        </p:txBody>
      </p:sp>
      <p:sp>
        <p:nvSpPr>
          <p:cNvPr id="33" name="Rectangle 32">
            <a:extLst>
              <a:ext uri="{FF2B5EF4-FFF2-40B4-BE49-F238E27FC236}">
                <a16:creationId xmlns:a16="http://schemas.microsoft.com/office/drawing/2014/main" id="{A55AE9BE-3769-4570-B63E-FEAEEC609A6C}"/>
              </a:ext>
            </a:extLst>
          </p:cNvPr>
          <p:cNvSpPr/>
          <p:nvPr/>
        </p:nvSpPr>
        <p:spPr>
          <a:xfrm>
            <a:off x="388932" y="1602996"/>
            <a:ext cx="4706738" cy="431657"/>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General satisfaction with DIY stores in each country</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rPr>
              <a:t>How would you rate [1-10] the following DIY stores on general satisfaction? </a:t>
            </a:r>
            <a:endParaRPr lang="en-GB" sz="1100" i="1" dirty="0">
              <a:solidFill>
                <a:schemeClr val="tx1">
                  <a:lumMod val="50000"/>
                  <a:lumOff val="50000"/>
                </a:schemeClr>
              </a:solidFill>
            </a:endParaRPr>
          </a:p>
        </p:txBody>
      </p:sp>
      <p:sp>
        <p:nvSpPr>
          <p:cNvPr id="36" name="Tijdelijke aanduiding voor voettekst 2">
            <a:extLst>
              <a:ext uri="{FF2B5EF4-FFF2-40B4-BE49-F238E27FC236}">
                <a16:creationId xmlns:a16="http://schemas.microsoft.com/office/drawing/2014/main" id="{97815411-0B14-4ECB-B8FE-8676CEDAD69E}"/>
              </a:ext>
            </a:extLst>
          </p:cNvPr>
          <p:cNvSpPr txBox="1">
            <a:spLocks/>
          </p:cNvSpPr>
          <p:nvPr/>
        </p:nvSpPr>
        <p:spPr>
          <a:xfrm>
            <a:off x="2286850" y="6189148"/>
            <a:ext cx="1519248" cy="325331"/>
          </a:xfrm>
          <a:prstGeom prst="rect">
            <a:avLst/>
          </a:prstGeom>
        </p:spPr>
        <p:txBody>
          <a:bodyPr vert="horz" lIns="108825" tIns="54412" rIns="108825" bIns="54412" rtlCol="0" anchor="ctr"/>
          <a:lstStyle/>
          <a:p>
            <a:r>
              <a:rPr lang="en-US" sz="800" dirty="0">
                <a:solidFill>
                  <a:schemeClr val="bg1">
                    <a:lumMod val="65000"/>
                  </a:schemeClr>
                </a:solidFill>
              </a:rPr>
              <a:t>Base: n=6,604</a:t>
            </a:r>
          </a:p>
        </p:txBody>
      </p:sp>
      <p:sp>
        <p:nvSpPr>
          <p:cNvPr id="40" name="Rectangle 39">
            <a:extLst>
              <a:ext uri="{FF2B5EF4-FFF2-40B4-BE49-F238E27FC236}">
                <a16:creationId xmlns:a16="http://schemas.microsoft.com/office/drawing/2014/main" id="{387DE754-BF0D-4552-839F-413059A297CD}"/>
              </a:ext>
            </a:extLst>
          </p:cNvPr>
          <p:cNvSpPr/>
          <p:nvPr/>
        </p:nvSpPr>
        <p:spPr>
          <a:xfrm>
            <a:off x="7325967" y="2885301"/>
            <a:ext cx="649537" cy="338554"/>
          </a:xfrm>
          <a:prstGeom prst="rect">
            <a:avLst/>
          </a:prstGeom>
        </p:spPr>
        <p:txBody>
          <a:bodyPr wrap="none">
            <a:spAutoFit/>
          </a:bodyPr>
          <a:lstStyle/>
          <a:p>
            <a:r>
              <a:rPr lang="en-GB" sz="1600" b="1" dirty="0">
                <a:solidFill>
                  <a:srgbClr val="0A5D7A"/>
                </a:solidFill>
              </a:rPr>
              <a:t>#1 </a:t>
            </a:r>
            <a:r>
              <a:rPr lang="en-GB" sz="1400" b="1" dirty="0">
                <a:solidFill>
                  <a:srgbClr val="0A5D7A"/>
                </a:solidFill>
              </a:rPr>
              <a:t>…</a:t>
            </a:r>
            <a:endParaRPr lang="en-GB" sz="1400" dirty="0">
              <a:solidFill>
                <a:srgbClr val="0A5D7A"/>
              </a:solidFill>
            </a:endParaRPr>
          </a:p>
        </p:txBody>
      </p:sp>
      <p:sp>
        <p:nvSpPr>
          <p:cNvPr id="27" name="TextBox 26">
            <a:extLst>
              <a:ext uri="{FF2B5EF4-FFF2-40B4-BE49-F238E27FC236}">
                <a16:creationId xmlns:a16="http://schemas.microsoft.com/office/drawing/2014/main" id="{8875F6B1-1712-4EF8-A887-3B7EFCC1307B}"/>
              </a:ext>
            </a:extLst>
          </p:cNvPr>
          <p:cNvSpPr txBox="1"/>
          <p:nvPr/>
        </p:nvSpPr>
        <p:spPr>
          <a:xfrm>
            <a:off x="6513833" y="6127695"/>
            <a:ext cx="4735233" cy="415039"/>
          </a:xfrm>
          <a:prstGeom prst="rect">
            <a:avLst/>
          </a:prstGeom>
          <a:noFill/>
        </p:spPr>
        <p:txBody>
          <a:bodyPr wrap="square" rtlCol="0">
            <a:noAutofit/>
          </a:bodyPr>
          <a:lstStyle/>
          <a:p>
            <a:r>
              <a:rPr lang="en-GB" sz="800" dirty="0">
                <a:solidFill>
                  <a:schemeClr val="bg1">
                    <a:lumMod val="65000"/>
                  </a:schemeClr>
                </a:solidFill>
                <a:latin typeface="Arial" panose="020B0604020202020204" pitchFamily="34" charset="0"/>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a:p>
            <a:endParaRPr lang="en-GB" sz="1000" b="1" dirty="0">
              <a:solidFill>
                <a:schemeClr val="bg1">
                  <a:lumMod val="65000"/>
                </a:schemeClr>
              </a:solidFill>
            </a:endParaRPr>
          </a:p>
        </p:txBody>
      </p:sp>
      <p:graphicFrame>
        <p:nvGraphicFramePr>
          <p:cNvPr id="28" name="Tabel 3">
            <a:extLst>
              <a:ext uri="{FF2B5EF4-FFF2-40B4-BE49-F238E27FC236}">
                <a16:creationId xmlns:a16="http://schemas.microsoft.com/office/drawing/2014/main" id="{CD5E37C3-DA50-4BEE-B658-634C9A49DEAA}"/>
              </a:ext>
            </a:extLst>
          </p:cNvPr>
          <p:cNvGraphicFramePr>
            <a:graphicFrameLocks noGrp="1"/>
          </p:cNvGraphicFramePr>
          <p:nvPr>
            <p:extLst>
              <p:ext uri="{D42A27DB-BD31-4B8C-83A1-F6EECF244321}">
                <p14:modId xmlns:p14="http://schemas.microsoft.com/office/powerpoint/2010/main" val="2284856831"/>
              </p:ext>
            </p:extLst>
          </p:nvPr>
        </p:nvGraphicFramePr>
        <p:xfrm>
          <a:off x="9955213" y="2134238"/>
          <a:ext cx="1013025" cy="3885564"/>
        </p:xfrm>
        <a:graphic>
          <a:graphicData uri="http://schemas.openxmlformats.org/drawingml/2006/table">
            <a:tbl>
              <a:tblPr/>
              <a:tblGrid>
                <a:gridCol w="1013025">
                  <a:extLst>
                    <a:ext uri="{9D8B030D-6E8A-4147-A177-3AD203B41FA5}">
                      <a16:colId xmlns:a16="http://schemas.microsoft.com/office/drawing/2014/main" val="2701799109"/>
                    </a:ext>
                  </a:extLst>
                </a:gridCol>
              </a:tblGrid>
              <a:tr h="647594">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647594">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lang="nl-NL" sz="1200" b="1" i="0" u="none" strike="noStrike" kern="1200" noProof="0" dirty="0">
                          <a:solidFill>
                            <a:srgbClr val="4A4A49"/>
                          </a:solidFill>
                          <a:effectLst/>
                          <a:latin typeface="Arial" panose="020B0604020202020204" pitchFamily="34" charset="0"/>
                          <a:ea typeface="+mn-ea"/>
                          <a:cs typeface="Arial" panose="020B0604020202020204" pitchFamily="34" charset="0"/>
                        </a:rPr>
                        <a:t>x%*</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647594">
                <a:tc>
                  <a:txBody>
                    <a:bodyPr/>
                    <a:lstStyle/>
                    <a:p>
                      <a:pPr marL="36000" lvl="0" algn="ctr" fontAlgn="b"/>
                      <a:r>
                        <a:rPr kumimoji="0" lang="nl-NL" sz="12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x%*</a:t>
                      </a:r>
                      <a:endParaRPr lang="nl-NL" sz="1200" b="1" i="0" u="none" strike="noStrike" kern="1200" noProof="0" dirty="0">
                        <a:solidFill>
                          <a:schemeClr val="bg1">
                            <a:lumMod val="65000"/>
                          </a:schemeClr>
                        </a:solidFill>
                        <a:effectLst/>
                        <a:latin typeface="Arial" panose="020B0604020202020204" pitchFamily="34" charset="0"/>
                        <a:ea typeface="+mn-ea"/>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647594">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x%*</a:t>
                      </a:r>
                      <a:endParaRPr lang="nl-NL" sz="1200" b="1" i="0" u="none" strike="noStrike" kern="1200" noProof="0" dirty="0">
                        <a:solidFill>
                          <a:schemeClr val="bg1">
                            <a:lumMod val="65000"/>
                          </a:schemeClr>
                        </a:solidFill>
                        <a:effectLst/>
                        <a:latin typeface="Arial" panose="020B0604020202020204" pitchFamily="34" charset="0"/>
                        <a:ea typeface="+mn-ea"/>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647594">
                <a:tc>
                  <a:txBody>
                    <a:bodyPr/>
                    <a:lstStyle/>
                    <a:p>
                      <a:pPr marL="36000" lvl="0" algn="ctr" fontAlgn="b"/>
                      <a:r>
                        <a:rPr kumimoji="0" lang="nl-NL" sz="12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x%*</a:t>
                      </a:r>
                      <a:endParaRPr lang="nl-NL" sz="1200" b="1" i="0" u="none" strike="noStrike" kern="1200" noProof="0" dirty="0">
                        <a:solidFill>
                          <a:schemeClr val="bg1">
                            <a:lumMod val="65000"/>
                          </a:schemeClr>
                        </a:solidFill>
                        <a:effectLst/>
                        <a:latin typeface="Arial" panose="020B0604020202020204" pitchFamily="34" charset="0"/>
                        <a:ea typeface="+mn-ea"/>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647594">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x%*</a:t>
                      </a:r>
                      <a:endParaRPr lang="nl-NL" sz="1200" b="1" i="0" u="none" strike="noStrike" kern="1200" noProof="0" dirty="0">
                        <a:solidFill>
                          <a:schemeClr val="bg1">
                            <a:lumMod val="65000"/>
                          </a:schemeClr>
                        </a:solidFill>
                        <a:effectLst/>
                        <a:latin typeface="Arial" panose="020B0604020202020204" pitchFamily="34" charset="0"/>
                        <a:ea typeface="+mn-ea"/>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9" name="TextBox 28">
            <a:extLst>
              <a:ext uri="{FF2B5EF4-FFF2-40B4-BE49-F238E27FC236}">
                <a16:creationId xmlns:a16="http://schemas.microsoft.com/office/drawing/2014/main" id="{DB1FD0E9-5F9E-454A-9469-2BD58606DE4A}"/>
              </a:ext>
            </a:extLst>
          </p:cNvPr>
          <p:cNvSpPr txBox="1"/>
          <p:nvPr/>
        </p:nvSpPr>
        <p:spPr>
          <a:xfrm>
            <a:off x="9552352" y="258349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8990416-1A26-41C7-B972-95CF2879DE1F}"/>
              </a:ext>
            </a:extLst>
          </p:cNvPr>
          <p:cNvSpPr/>
          <p:nvPr/>
        </p:nvSpPr>
        <p:spPr>
          <a:xfrm>
            <a:off x="4394732" y="5926603"/>
            <a:ext cx="1266967" cy="3253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NL" sz="1200" dirty="0" err="1">
              <a:solidFill>
                <a:schemeClr val="bg1"/>
              </a:solidFill>
            </a:endParaRPr>
          </a:p>
        </p:txBody>
      </p:sp>
      <p:sp>
        <p:nvSpPr>
          <p:cNvPr id="12" name="Rectangle 11">
            <a:extLst>
              <a:ext uri="{FF2B5EF4-FFF2-40B4-BE49-F238E27FC236}">
                <a16:creationId xmlns:a16="http://schemas.microsoft.com/office/drawing/2014/main" id="{7C1294D8-E278-4194-84F5-13F27528D121}"/>
              </a:ext>
            </a:extLst>
          </p:cNvPr>
          <p:cNvSpPr/>
          <p:nvPr/>
        </p:nvSpPr>
        <p:spPr>
          <a:xfrm>
            <a:off x="4370989" y="5441111"/>
            <a:ext cx="1303479" cy="2241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NL" sz="1200" dirty="0" err="1">
              <a:solidFill>
                <a:schemeClr val="bg1"/>
              </a:solidFill>
            </a:endParaRPr>
          </a:p>
        </p:txBody>
      </p:sp>
      <p:sp>
        <p:nvSpPr>
          <p:cNvPr id="2" name="TextBox 1">
            <a:extLst>
              <a:ext uri="{FF2B5EF4-FFF2-40B4-BE49-F238E27FC236}">
                <a16:creationId xmlns:a16="http://schemas.microsoft.com/office/drawing/2014/main" id="{9F052758-33D1-4A5D-8D09-A04511C3AB94}"/>
              </a:ext>
            </a:extLst>
          </p:cNvPr>
          <p:cNvSpPr txBox="1"/>
          <p:nvPr/>
        </p:nvSpPr>
        <p:spPr>
          <a:xfrm>
            <a:off x="6513119" y="6535948"/>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prstClr val="white">
                    <a:lumMod val="65000"/>
                  </a:prstClr>
                </a:solidFill>
                <a:latin typeface="Arial" panose="020B0604020202020204" pitchFamily="34" charset="0"/>
                <a:cs typeface="Arial" panose="020B0604020202020204" pitchFamily="34" charset="0"/>
              </a:rPr>
              <a:t>*Statistically significant. If the effect is not significant, there is barely any influence on general satisfaction. </a:t>
            </a:r>
            <a:endPar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pic>
        <p:nvPicPr>
          <p:cNvPr id="35" name="Afbeelding 1">
            <a:extLst>
              <a:ext uri="{FF2B5EF4-FFF2-40B4-BE49-F238E27FC236}">
                <a16:creationId xmlns:a16="http://schemas.microsoft.com/office/drawing/2014/main" id="{1E4329D2-58EB-4747-BE1C-1EE5D4E69DB4}"/>
              </a:ext>
            </a:extLst>
          </p:cNvPr>
          <p:cNvPicPr>
            <a:picLocks noChangeAspect="1"/>
          </p:cNvPicPr>
          <p:nvPr/>
        </p:nvPicPr>
        <p:blipFill>
          <a:blip r:embed="rId4">
            <a:clrChange>
              <a:clrFrom>
                <a:srgbClr val="FFFFFF"/>
              </a:clrFrom>
              <a:clrTo>
                <a:srgbClr val="FFFFFF">
                  <a:alpha val="0"/>
                </a:srgbClr>
              </a:clrTo>
            </a:clrChange>
            <a:alphaModFix amt="56000"/>
          </a:blip>
          <a:stretch>
            <a:fillRect/>
          </a:stretch>
        </p:blipFill>
        <p:spPr>
          <a:xfrm rot="19998194">
            <a:off x="6031266" y="3352637"/>
            <a:ext cx="5827618" cy="846072"/>
          </a:xfrm>
          <a:prstGeom prst="rect">
            <a:avLst/>
          </a:prstGeom>
        </p:spPr>
      </p:pic>
    </p:spTree>
    <p:extLst>
      <p:ext uri="{BB962C8B-B14F-4D97-AF65-F5344CB8AC3E}">
        <p14:creationId xmlns:p14="http://schemas.microsoft.com/office/powerpoint/2010/main" val="197070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56CAAC1-E358-443C-BFD2-8F06F79E1329}"/>
              </a:ext>
            </a:extLst>
          </p:cNvPr>
          <p:cNvGraphicFramePr>
            <a:graphicFrameLocks noGrp="1"/>
          </p:cNvGraphicFramePr>
          <p:nvPr>
            <p:extLst>
              <p:ext uri="{D42A27DB-BD31-4B8C-83A1-F6EECF244321}">
                <p14:modId xmlns:p14="http://schemas.microsoft.com/office/powerpoint/2010/main" val="589138018"/>
              </p:ext>
            </p:extLst>
          </p:nvPr>
        </p:nvGraphicFramePr>
        <p:xfrm>
          <a:off x="757645" y="2524126"/>
          <a:ext cx="10798631" cy="3333750"/>
        </p:xfrm>
        <a:graphic>
          <a:graphicData uri="http://schemas.openxmlformats.org/drawingml/2006/table">
            <a:tbl>
              <a:tblPr firstRow="1" bandRow="1">
                <a:tableStyleId>{5C22544A-7EE6-4342-B048-85BDC9FD1C3A}</a:tableStyleId>
              </a:tblPr>
              <a:tblGrid>
                <a:gridCol w="2211978">
                  <a:extLst>
                    <a:ext uri="{9D8B030D-6E8A-4147-A177-3AD203B41FA5}">
                      <a16:colId xmlns:a16="http://schemas.microsoft.com/office/drawing/2014/main" val="3381490310"/>
                    </a:ext>
                  </a:extLst>
                </a:gridCol>
                <a:gridCol w="2360023">
                  <a:extLst>
                    <a:ext uri="{9D8B030D-6E8A-4147-A177-3AD203B41FA5}">
                      <a16:colId xmlns:a16="http://schemas.microsoft.com/office/drawing/2014/main" val="887730338"/>
                    </a:ext>
                  </a:extLst>
                </a:gridCol>
                <a:gridCol w="1245326">
                  <a:extLst>
                    <a:ext uri="{9D8B030D-6E8A-4147-A177-3AD203B41FA5}">
                      <a16:colId xmlns:a16="http://schemas.microsoft.com/office/drawing/2014/main" val="3792481077"/>
                    </a:ext>
                  </a:extLst>
                </a:gridCol>
                <a:gridCol w="1245326">
                  <a:extLst>
                    <a:ext uri="{9D8B030D-6E8A-4147-A177-3AD203B41FA5}">
                      <a16:colId xmlns:a16="http://schemas.microsoft.com/office/drawing/2014/main" val="408839176"/>
                    </a:ext>
                  </a:extLst>
                </a:gridCol>
                <a:gridCol w="1245326">
                  <a:extLst>
                    <a:ext uri="{9D8B030D-6E8A-4147-A177-3AD203B41FA5}">
                      <a16:colId xmlns:a16="http://schemas.microsoft.com/office/drawing/2014/main" val="3649566103"/>
                    </a:ext>
                  </a:extLst>
                </a:gridCol>
                <a:gridCol w="1245326">
                  <a:extLst>
                    <a:ext uri="{9D8B030D-6E8A-4147-A177-3AD203B41FA5}">
                      <a16:colId xmlns:a16="http://schemas.microsoft.com/office/drawing/2014/main" val="1172521009"/>
                    </a:ext>
                  </a:extLst>
                </a:gridCol>
                <a:gridCol w="1245326">
                  <a:extLst>
                    <a:ext uri="{9D8B030D-6E8A-4147-A177-3AD203B41FA5}">
                      <a16:colId xmlns:a16="http://schemas.microsoft.com/office/drawing/2014/main" val="1685011156"/>
                    </a:ext>
                  </a:extLst>
                </a:gridCol>
              </a:tblGrid>
              <a:tr h="666750">
                <a:tc>
                  <a:txBody>
                    <a:bodyPr/>
                    <a:lstStyle/>
                    <a:p>
                      <a:pPr algn="r" rtl="0" fontAlgn="ctr"/>
                      <a:r>
                        <a:rPr lang="nl-NL" sz="1600" b="1" i="0" u="none" strike="noStrike" dirty="0">
                          <a:solidFill>
                            <a:srgbClr val="7F7F7F"/>
                          </a:solidFill>
                          <a:effectLst/>
                          <a:latin typeface="Arial" panose="020B0604020202020204" pitchFamily="34" charset="0"/>
                        </a:rPr>
                        <a:t>Quality of products</a:t>
                      </a:r>
                    </a:p>
                  </a:txBody>
                  <a:tcPr marL="9525" marR="9525" marT="9525" marB="0" anchor="ctr">
                    <a:lnL w="12700" cmpd="sng">
                      <a:noFill/>
                    </a:lnL>
                    <a:lnR w="6350" cap="flat" cmpd="sng" algn="ctr">
                      <a:solidFill>
                        <a:schemeClr val="bg1">
                          <a:lumMod val="75000"/>
                        </a:schemeClr>
                      </a:solidFill>
                      <a:prstDash val="dashDot"/>
                      <a:round/>
                      <a:headEnd type="none" w="med" len="med"/>
                      <a:tailEnd type="none" w="med" len="med"/>
                    </a:lnR>
                    <a:lnT w="12700" cmpd="sng">
                      <a:noFill/>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800" b="1" i="0" u="none" strike="noStrike" dirty="0" err="1">
                          <a:solidFill>
                            <a:srgbClr val="7F7F7F"/>
                          </a:solidFill>
                          <a:effectLst/>
                          <a:latin typeface="Arial" panose="020B0604020202020204" pitchFamily="34" charset="0"/>
                        </a:rPr>
                        <a:t>x.x</a:t>
                      </a:r>
                      <a:endParaRPr lang="en-NL" sz="1800" b="1" i="0" u="none" strike="noStrike" dirty="0">
                        <a:solidFill>
                          <a:srgbClr val="7F7F7F"/>
                        </a:solidFill>
                        <a:effectLst/>
                        <a:latin typeface="Arial" panose="020B0604020202020204" pitchFamily="34" charset="0"/>
                      </a:endParaRPr>
                    </a:p>
                  </a:txBody>
                  <a:tcPr marL="9525" marR="9525" marT="9525" marB="0" anchor="ctr">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12700" cmpd="sng">
                      <a:noFill/>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12700" cmpd="sng">
                      <a:noFill/>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12700" cmpd="sng">
                      <a:noFill/>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12700" cmpd="sng">
                      <a:noFill/>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12700" cmpd="sng">
                      <a:noFill/>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12700" cmpd="sng">
                      <a:noFill/>
                    </a:lnR>
                    <a:lnT w="12700" cmpd="sng">
                      <a:noFill/>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976336"/>
                  </a:ext>
                </a:extLst>
              </a:tr>
              <a:tr h="666750">
                <a:tc>
                  <a:txBody>
                    <a:bodyPr/>
                    <a:lstStyle/>
                    <a:p>
                      <a:pPr algn="r" rtl="0" fontAlgn="ctr"/>
                      <a:r>
                        <a:rPr lang="nl-NL" sz="1600" b="1" i="0" u="none" strike="noStrike" dirty="0">
                          <a:solidFill>
                            <a:srgbClr val="7F7F7F"/>
                          </a:solidFill>
                          <a:effectLst/>
                          <a:latin typeface="Arial" panose="020B0604020202020204" pitchFamily="34" charset="0"/>
                        </a:rPr>
                        <a:t>Shopping experience</a:t>
                      </a:r>
                    </a:p>
                  </a:txBody>
                  <a:tcPr marL="9525" marR="9525" marT="9525" marB="0" anchor="ctr">
                    <a:lnL w="12700" cmpd="sng">
                      <a:noFill/>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7F7F7F"/>
                          </a:solidFill>
                          <a:effectLst/>
                          <a:uLnTx/>
                          <a:uFillTx/>
                          <a:latin typeface="Arial" panose="020B0604020202020204" pitchFamily="34" charset="0"/>
                          <a:ea typeface="+mn-ea"/>
                          <a:cs typeface="+mn-cs"/>
                        </a:rPr>
                        <a:t>x.x</a:t>
                      </a:r>
                      <a:endParaRPr kumimoji="0" lang="en-NL" sz="1800" b="1" i="0" u="none" strike="noStrike" kern="1200" cap="none" spc="0" normalizeH="0" baseline="0" noProof="0" dirty="0">
                        <a:ln>
                          <a:noFill/>
                        </a:ln>
                        <a:solidFill>
                          <a:srgbClr val="7F7F7F"/>
                        </a:solidFill>
                        <a:effectLst/>
                        <a:uLnTx/>
                        <a:uFillTx/>
                        <a:latin typeface="Arial" panose="020B0604020202020204" pitchFamily="34" charset="0"/>
                        <a:ea typeface="+mn-ea"/>
                        <a:cs typeface="+mn-cs"/>
                      </a:endParaRPr>
                    </a:p>
                  </a:txBody>
                  <a:tcPr marL="9525" marR="9525" marT="9525" marB="0" anchor="ctr">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12700" cmpd="sng">
                      <a:noFill/>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0898149"/>
                  </a:ext>
                </a:extLst>
              </a:tr>
              <a:tr h="666750">
                <a:tc>
                  <a:txBody>
                    <a:bodyPr/>
                    <a:lstStyle/>
                    <a:p>
                      <a:pPr algn="r" rtl="0" fontAlgn="ctr"/>
                      <a:r>
                        <a:rPr lang="nl-NL" sz="1600" b="1" i="0" u="none" strike="noStrike" dirty="0">
                          <a:solidFill>
                            <a:srgbClr val="7F7F7F"/>
                          </a:solidFill>
                          <a:effectLst/>
                          <a:latin typeface="Arial" panose="020B0604020202020204" pitchFamily="34" charset="0"/>
                        </a:rPr>
                        <a:t>Service and advise</a:t>
                      </a:r>
                    </a:p>
                  </a:txBody>
                  <a:tcPr marL="9525" marR="9525" marT="9525" marB="0" anchor="ctr">
                    <a:lnL w="12700" cmpd="sng">
                      <a:noFill/>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7F7F7F"/>
                          </a:solidFill>
                          <a:effectLst/>
                          <a:uLnTx/>
                          <a:uFillTx/>
                          <a:latin typeface="Arial" panose="020B0604020202020204" pitchFamily="34" charset="0"/>
                          <a:ea typeface="+mn-ea"/>
                          <a:cs typeface="+mn-cs"/>
                        </a:rPr>
                        <a:t>x.x</a:t>
                      </a:r>
                      <a:endParaRPr kumimoji="0" lang="en-NL" sz="1800" b="1" i="0" u="none" strike="noStrike" kern="1200" cap="none" spc="0" normalizeH="0" baseline="0" noProof="0" dirty="0">
                        <a:ln>
                          <a:noFill/>
                        </a:ln>
                        <a:solidFill>
                          <a:srgbClr val="7F7F7F"/>
                        </a:solidFill>
                        <a:effectLst/>
                        <a:uLnTx/>
                        <a:uFillTx/>
                        <a:latin typeface="Arial" panose="020B0604020202020204" pitchFamily="34" charset="0"/>
                        <a:ea typeface="+mn-ea"/>
                        <a:cs typeface="+mn-cs"/>
                      </a:endParaRPr>
                    </a:p>
                  </a:txBody>
                  <a:tcPr marL="9525" marR="9525" marT="9525" marB="0" anchor="ctr">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12700" cmpd="sng">
                      <a:noFill/>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3670352"/>
                  </a:ext>
                </a:extLst>
              </a:tr>
              <a:tr h="666750">
                <a:tc>
                  <a:txBody>
                    <a:bodyPr/>
                    <a:lstStyle/>
                    <a:p>
                      <a:pPr algn="r" rtl="0" fontAlgn="ctr"/>
                      <a:r>
                        <a:rPr lang="nl-NL" sz="1600" b="1" i="0" u="none" strike="noStrike" dirty="0">
                          <a:solidFill>
                            <a:srgbClr val="7F7F7F"/>
                          </a:solidFill>
                          <a:effectLst/>
                          <a:latin typeface="Arial" panose="020B0604020202020204" pitchFamily="34" charset="0"/>
                        </a:rPr>
                        <a:t>Attractive price</a:t>
                      </a:r>
                    </a:p>
                  </a:txBody>
                  <a:tcPr marL="9525" marR="9525" marT="9525" marB="0" anchor="ctr">
                    <a:lnL w="12700" cmpd="sng">
                      <a:noFill/>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7F7F7F"/>
                          </a:solidFill>
                          <a:effectLst/>
                          <a:uLnTx/>
                          <a:uFillTx/>
                          <a:latin typeface="Arial" panose="020B0604020202020204" pitchFamily="34" charset="0"/>
                          <a:ea typeface="+mn-ea"/>
                          <a:cs typeface="+mn-cs"/>
                        </a:rPr>
                        <a:t>x.x</a:t>
                      </a:r>
                      <a:endParaRPr kumimoji="0" lang="en-NL" sz="1800" b="1" i="0" u="none" strike="noStrike" kern="1200" cap="none" spc="0" normalizeH="0" baseline="0" noProof="0" dirty="0">
                        <a:ln>
                          <a:noFill/>
                        </a:ln>
                        <a:solidFill>
                          <a:srgbClr val="7F7F7F"/>
                        </a:solidFill>
                        <a:effectLst/>
                        <a:uLnTx/>
                        <a:uFillTx/>
                        <a:latin typeface="Arial" panose="020B0604020202020204" pitchFamily="34" charset="0"/>
                        <a:ea typeface="+mn-ea"/>
                        <a:cs typeface="+mn-cs"/>
                      </a:endParaRPr>
                    </a:p>
                  </a:txBody>
                  <a:tcPr marL="9525" marR="9525" marT="9525" marB="0" anchor="ctr">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12700" cmpd="sng">
                      <a:noFill/>
                    </a:lnR>
                    <a:lnT w="6350" cap="flat" cmpd="sng" algn="ctr">
                      <a:solidFill>
                        <a:schemeClr val="bg1">
                          <a:lumMod val="75000"/>
                        </a:schemeClr>
                      </a:solidFill>
                      <a:prstDash val="dashDot"/>
                      <a:round/>
                      <a:headEnd type="none" w="med" len="med"/>
                      <a:tailEnd type="none" w="med" len="med"/>
                    </a:lnT>
                    <a:lnB w="6350" cap="flat" cmpd="sng" algn="ctr">
                      <a:solidFill>
                        <a:schemeClr val="bg1">
                          <a:lumMod val="75000"/>
                        </a:schemeClr>
                      </a:solidFill>
                      <a:prstDash val="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3813"/>
                  </a:ext>
                </a:extLst>
              </a:tr>
              <a:tr h="666750">
                <a:tc>
                  <a:txBody>
                    <a:bodyPr/>
                    <a:lstStyle/>
                    <a:p>
                      <a:pPr algn="r" rtl="0" fontAlgn="ctr"/>
                      <a:r>
                        <a:rPr lang="nl-NL" sz="1600" b="1" i="0" u="none" strike="noStrike" dirty="0">
                          <a:solidFill>
                            <a:srgbClr val="7F7F7F"/>
                          </a:solidFill>
                          <a:effectLst/>
                          <a:latin typeface="Arial" panose="020B0604020202020204" pitchFamily="34" charset="0"/>
                        </a:rPr>
                        <a:t>Sustainability</a:t>
                      </a:r>
                    </a:p>
                  </a:txBody>
                  <a:tcPr marL="9525" marR="9525" marT="9525" marB="0" anchor="ctr">
                    <a:lnL w="12700" cmpd="sng">
                      <a:noFill/>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7F7F7F"/>
                          </a:solidFill>
                          <a:effectLst/>
                          <a:uLnTx/>
                          <a:uFillTx/>
                          <a:latin typeface="Arial" panose="020B0604020202020204" pitchFamily="34" charset="0"/>
                          <a:ea typeface="+mn-ea"/>
                          <a:cs typeface="+mn-cs"/>
                        </a:rPr>
                        <a:t>x.x</a:t>
                      </a:r>
                      <a:endParaRPr kumimoji="0" lang="en-NL" sz="1800" b="1" i="0" u="none" strike="noStrike" kern="1200" cap="none" spc="0" normalizeH="0" baseline="0" noProof="0" dirty="0">
                        <a:ln>
                          <a:noFill/>
                        </a:ln>
                        <a:solidFill>
                          <a:srgbClr val="7F7F7F"/>
                        </a:solidFill>
                        <a:effectLst/>
                        <a:uLnTx/>
                        <a:uFillTx/>
                        <a:latin typeface="Arial" panose="020B0604020202020204" pitchFamily="34" charset="0"/>
                        <a:ea typeface="+mn-ea"/>
                        <a:cs typeface="+mn-cs"/>
                      </a:endParaRPr>
                    </a:p>
                  </a:txBody>
                  <a:tcPr marL="9525" marR="9525" marT="9525" marB="0" anchor="ctr">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6350" cap="flat" cmpd="sng" algn="ctr">
                      <a:solidFill>
                        <a:schemeClr val="bg1">
                          <a:lumMod val="75000"/>
                        </a:schemeClr>
                      </a:solidFill>
                      <a:prstDash val="dashDot"/>
                      <a:round/>
                      <a:headEnd type="none" w="med" len="med"/>
                      <a:tailEnd type="none" w="med" len="med"/>
                    </a:lnR>
                    <a:lnT w="6350" cap="flat" cmpd="sng" algn="ctr">
                      <a:solidFill>
                        <a:schemeClr val="bg1">
                          <a:lumMod val="75000"/>
                        </a:schemeClr>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1" indent="0" algn="ctr" defTabSz="914400" rtl="0" eaLnBrk="1" fontAlgn="b" latinLnBrk="0" hangingPunct="1">
                        <a:lnSpc>
                          <a:spcPct val="150000"/>
                        </a:lnSpc>
                        <a:spcBef>
                          <a:spcPts val="0"/>
                        </a:spcBef>
                        <a:spcAft>
                          <a:spcPts val="1200"/>
                        </a:spcAft>
                        <a:buClrTx/>
                        <a:buSzTx/>
                        <a:buFontTx/>
                        <a:buNone/>
                        <a:tabLst/>
                        <a:defRPr/>
                      </a:pPr>
                      <a:r>
                        <a:rPr kumimoji="0" lang="en-GB" sz="900" b="0" i="0" u="none" strike="noStrike" kern="1200" cap="none" spc="0" normalizeH="0" baseline="0" noProof="0" dirty="0" err="1">
                          <a:ln>
                            <a:noFill/>
                          </a:ln>
                          <a:solidFill>
                            <a:srgbClr val="A6A6A6"/>
                          </a:solidFill>
                          <a:effectLst/>
                          <a:uLnTx/>
                          <a:uFillTx/>
                          <a:latin typeface="Arial" panose="020B0604020202020204" pitchFamily="34" charset="0"/>
                          <a:ea typeface="+mn-ea"/>
                          <a:cs typeface="+mn-cs"/>
                        </a:rPr>
                        <a:t>x.x</a:t>
                      </a:r>
                      <a:endParaRPr kumimoji="0" lang="en-GB" sz="900" b="0" i="0" u="none" strike="noStrike" kern="1200" cap="none" spc="0" normalizeH="0" baseline="0" noProof="0" dirty="0">
                        <a:ln>
                          <a:noFill/>
                        </a:ln>
                        <a:solidFill>
                          <a:srgbClr val="A6A6A6"/>
                        </a:solidFill>
                        <a:effectLst/>
                        <a:uLnTx/>
                        <a:uFillTx/>
                        <a:latin typeface="Arial" panose="020B0604020202020204" pitchFamily="34" charset="0"/>
                        <a:ea typeface="+mn-ea"/>
                        <a:cs typeface="+mn-cs"/>
                      </a:endParaRPr>
                    </a:p>
                  </a:txBody>
                  <a:tcPr marL="9525" marR="9525" marT="9525" marB="0" anchor="b">
                    <a:lnL w="6350" cap="flat" cmpd="sng" algn="ctr">
                      <a:solidFill>
                        <a:schemeClr val="bg1">
                          <a:lumMod val="75000"/>
                        </a:schemeClr>
                      </a:solidFill>
                      <a:prstDash val="dashDot"/>
                      <a:round/>
                      <a:headEnd type="none" w="med" len="med"/>
                      <a:tailEnd type="none" w="med" len="med"/>
                    </a:lnL>
                    <a:lnR w="12700" cmpd="sng">
                      <a:noFill/>
                    </a:lnR>
                    <a:lnT w="6350" cap="flat" cmpd="sng" algn="ctr">
                      <a:solidFill>
                        <a:schemeClr val="bg1">
                          <a:lumMod val="75000"/>
                        </a:schemeClr>
                      </a:solidFill>
                      <a:prstDash val="dash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4678712"/>
                  </a:ext>
                </a:extLst>
              </a:tr>
            </a:tbl>
          </a:graphicData>
        </a:graphic>
      </p:graphicFrame>
      <p:sp>
        <p:nvSpPr>
          <p:cNvPr id="53" name="Titel 1">
            <a:extLst>
              <a:ext uri="{FF2B5EF4-FFF2-40B4-BE49-F238E27FC236}">
                <a16:creationId xmlns:a16="http://schemas.microsoft.com/office/drawing/2014/main" id="{A34F4E0D-01A8-46AD-87D2-214AD00D2146}"/>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b="0" dirty="0">
                <a:solidFill>
                  <a:schemeClr val="bg1">
                    <a:lumMod val="65000"/>
                  </a:schemeClr>
                </a:solidFill>
              </a:rPr>
              <a:t>Introduction | Moment of brand selection | </a:t>
            </a:r>
            <a:r>
              <a:rPr lang="en-GB" sz="1200" dirty="0"/>
              <a:t>Satisfaction with DIY stores </a:t>
            </a:r>
            <a:r>
              <a:rPr lang="en-GB" sz="1200" b="0" dirty="0">
                <a:solidFill>
                  <a:schemeClr val="bg1">
                    <a:lumMod val="65000"/>
                  </a:schemeClr>
                </a:solidFill>
              </a:rPr>
              <a:t>| Brands vs. Private labels</a:t>
            </a:r>
          </a:p>
        </p:txBody>
      </p:sp>
      <p:sp>
        <p:nvSpPr>
          <p:cNvPr id="57" name="Titel 1">
            <a:extLst>
              <a:ext uri="{FF2B5EF4-FFF2-40B4-BE49-F238E27FC236}">
                <a16:creationId xmlns:a16="http://schemas.microsoft.com/office/drawing/2014/main" id="{5816848A-8801-4B7C-B1C2-CD23BD472170}"/>
              </a:ext>
            </a:extLst>
          </p:cNvPr>
          <p:cNvSpPr txBox="1">
            <a:spLocks/>
          </p:cNvSpPr>
          <p:nvPr/>
        </p:nvSpPr>
        <p:spPr>
          <a:xfrm>
            <a:off x="391886" y="506186"/>
            <a:ext cx="11415415"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400" b="0" dirty="0"/>
              <a:t>Satisfaction score on 5 aspects of DIY stores</a:t>
            </a:r>
          </a:p>
          <a:p>
            <a:pPr>
              <a:lnSpc>
                <a:spcPct val="100000"/>
              </a:lnSpc>
            </a:pPr>
            <a:r>
              <a:rPr lang="en-GB" sz="1600" b="0" dirty="0"/>
              <a:t>On the European level, consumers are most content with the …, but least satisfied with the …</a:t>
            </a:r>
            <a:endParaRPr lang="en-US" sz="1600" b="0" dirty="0"/>
          </a:p>
        </p:txBody>
      </p:sp>
      <p:sp>
        <p:nvSpPr>
          <p:cNvPr id="76" name="Tekstvak 25">
            <a:extLst>
              <a:ext uri="{FF2B5EF4-FFF2-40B4-BE49-F238E27FC236}">
                <a16:creationId xmlns:a16="http://schemas.microsoft.com/office/drawing/2014/main" id="{C2F439BA-3F76-49DA-BF63-7C2778F0E2AC}"/>
              </a:ext>
            </a:extLst>
          </p:cNvPr>
          <p:cNvSpPr txBox="1"/>
          <p:nvPr/>
        </p:nvSpPr>
        <p:spPr>
          <a:xfrm>
            <a:off x="3389582" y="2302983"/>
            <a:ext cx="1793535" cy="232997"/>
          </a:xfrm>
          <a:prstGeom prst="rect">
            <a:avLst/>
          </a:prstGeom>
          <a:noFill/>
        </p:spPr>
        <p:txBody>
          <a:bodyPr wrap="square" lIns="108825" tIns="54412" rIns="108825" bIns="54412" rtlCol="0">
            <a:spAutoFit/>
          </a:bodyPr>
          <a:lstStyle/>
          <a:p>
            <a:r>
              <a:rPr lang="en-GB" sz="800" b="1" dirty="0">
                <a:solidFill>
                  <a:schemeClr val="bg1">
                    <a:lumMod val="50000"/>
                  </a:schemeClr>
                </a:solidFill>
              </a:rPr>
              <a:t>Average satisfaction score</a:t>
            </a:r>
            <a:endParaRPr lang="nl-NL" sz="800" b="1" dirty="0">
              <a:solidFill>
                <a:schemeClr val="bg1">
                  <a:lumMod val="50000"/>
                </a:schemeClr>
              </a:solidFill>
            </a:endParaRPr>
          </a:p>
        </p:txBody>
      </p:sp>
      <p:sp>
        <p:nvSpPr>
          <p:cNvPr id="79" name="Tekstvak 25">
            <a:extLst>
              <a:ext uri="{FF2B5EF4-FFF2-40B4-BE49-F238E27FC236}">
                <a16:creationId xmlns:a16="http://schemas.microsoft.com/office/drawing/2014/main" id="{5D4BE850-ECE5-4CE8-BCFE-C99F21193C23}"/>
              </a:ext>
            </a:extLst>
          </p:cNvPr>
          <p:cNvSpPr txBox="1"/>
          <p:nvPr/>
        </p:nvSpPr>
        <p:spPr>
          <a:xfrm>
            <a:off x="5705619" y="2124929"/>
            <a:ext cx="476664" cy="356108"/>
          </a:xfrm>
          <a:prstGeom prst="rect">
            <a:avLst/>
          </a:prstGeom>
          <a:noFill/>
        </p:spPr>
        <p:txBody>
          <a:bodyPr wrap="square" lIns="108825" tIns="54412" rIns="108825" bIns="54412" rtlCol="0">
            <a:spAutoFit/>
          </a:bodyPr>
          <a:lstStyle/>
          <a:p>
            <a:r>
              <a:rPr lang="en-GB" sz="1600" dirty="0">
                <a:solidFill>
                  <a:schemeClr val="bg1">
                    <a:lumMod val="75000"/>
                  </a:schemeClr>
                </a:solidFill>
              </a:rPr>
              <a:t>#1</a:t>
            </a:r>
            <a:endParaRPr lang="nl-NL" sz="1600" b="1" dirty="0">
              <a:solidFill>
                <a:schemeClr val="bg1">
                  <a:lumMod val="75000"/>
                </a:schemeClr>
              </a:solidFill>
            </a:endParaRPr>
          </a:p>
        </p:txBody>
      </p:sp>
      <p:sp>
        <p:nvSpPr>
          <p:cNvPr id="80" name="Tekstvak 25">
            <a:extLst>
              <a:ext uri="{FF2B5EF4-FFF2-40B4-BE49-F238E27FC236}">
                <a16:creationId xmlns:a16="http://schemas.microsoft.com/office/drawing/2014/main" id="{910DE914-727C-40C7-B4A3-3384E1123FDC}"/>
              </a:ext>
            </a:extLst>
          </p:cNvPr>
          <p:cNvSpPr txBox="1"/>
          <p:nvPr/>
        </p:nvSpPr>
        <p:spPr>
          <a:xfrm>
            <a:off x="6953248" y="2124929"/>
            <a:ext cx="476664" cy="356108"/>
          </a:xfrm>
          <a:prstGeom prst="rect">
            <a:avLst/>
          </a:prstGeom>
          <a:noFill/>
        </p:spPr>
        <p:txBody>
          <a:bodyPr wrap="square" lIns="108825" tIns="54412" rIns="108825" bIns="54412" rtlCol="0">
            <a:spAutoFit/>
          </a:bodyPr>
          <a:lstStyle/>
          <a:p>
            <a:r>
              <a:rPr lang="en-GB" sz="1600" dirty="0">
                <a:solidFill>
                  <a:schemeClr val="bg1">
                    <a:lumMod val="75000"/>
                  </a:schemeClr>
                </a:solidFill>
              </a:rPr>
              <a:t>#2</a:t>
            </a:r>
            <a:endParaRPr lang="nl-NL" sz="1600" b="1" dirty="0">
              <a:solidFill>
                <a:schemeClr val="bg1">
                  <a:lumMod val="75000"/>
                </a:schemeClr>
              </a:solidFill>
            </a:endParaRPr>
          </a:p>
        </p:txBody>
      </p:sp>
      <p:sp>
        <p:nvSpPr>
          <p:cNvPr id="81" name="Tekstvak 25">
            <a:extLst>
              <a:ext uri="{FF2B5EF4-FFF2-40B4-BE49-F238E27FC236}">
                <a16:creationId xmlns:a16="http://schemas.microsoft.com/office/drawing/2014/main" id="{510A1FA0-B0E8-4721-B4C2-966D9C46043D}"/>
              </a:ext>
            </a:extLst>
          </p:cNvPr>
          <p:cNvSpPr txBox="1"/>
          <p:nvPr/>
        </p:nvSpPr>
        <p:spPr>
          <a:xfrm>
            <a:off x="8200877" y="2124929"/>
            <a:ext cx="476664" cy="356108"/>
          </a:xfrm>
          <a:prstGeom prst="rect">
            <a:avLst/>
          </a:prstGeom>
          <a:noFill/>
        </p:spPr>
        <p:txBody>
          <a:bodyPr wrap="square" lIns="108825" tIns="54412" rIns="108825" bIns="54412" rtlCol="0">
            <a:spAutoFit/>
          </a:bodyPr>
          <a:lstStyle/>
          <a:p>
            <a:r>
              <a:rPr lang="en-GB" sz="1600" dirty="0">
                <a:solidFill>
                  <a:schemeClr val="bg1">
                    <a:lumMod val="75000"/>
                  </a:schemeClr>
                </a:solidFill>
              </a:rPr>
              <a:t>#3</a:t>
            </a:r>
            <a:endParaRPr lang="nl-NL" sz="1600" b="1" dirty="0">
              <a:solidFill>
                <a:schemeClr val="bg1">
                  <a:lumMod val="75000"/>
                </a:schemeClr>
              </a:solidFill>
            </a:endParaRPr>
          </a:p>
        </p:txBody>
      </p:sp>
      <p:sp>
        <p:nvSpPr>
          <p:cNvPr id="82" name="Tekstvak 25">
            <a:extLst>
              <a:ext uri="{FF2B5EF4-FFF2-40B4-BE49-F238E27FC236}">
                <a16:creationId xmlns:a16="http://schemas.microsoft.com/office/drawing/2014/main" id="{34DAC6BD-BB3C-4985-A64B-922E01AAC898}"/>
              </a:ext>
            </a:extLst>
          </p:cNvPr>
          <p:cNvSpPr txBox="1"/>
          <p:nvPr/>
        </p:nvSpPr>
        <p:spPr>
          <a:xfrm>
            <a:off x="9448506" y="2124929"/>
            <a:ext cx="476664" cy="356108"/>
          </a:xfrm>
          <a:prstGeom prst="rect">
            <a:avLst/>
          </a:prstGeom>
          <a:noFill/>
        </p:spPr>
        <p:txBody>
          <a:bodyPr wrap="square" lIns="108825" tIns="54412" rIns="108825" bIns="54412" rtlCol="0">
            <a:spAutoFit/>
          </a:bodyPr>
          <a:lstStyle/>
          <a:p>
            <a:r>
              <a:rPr lang="en-GB" sz="1600" dirty="0">
                <a:solidFill>
                  <a:schemeClr val="bg1">
                    <a:lumMod val="75000"/>
                  </a:schemeClr>
                </a:solidFill>
              </a:rPr>
              <a:t>#4</a:t>
            </a:r>
            <a:endParaRPr lang="nl-NL" sz="1600" b="1" dirty="0">
              <a:solidFill>
                <a:schemeClr val="bg1">
                  <a:lumMod val="75000"/>
                </a:schemeClr>
              </a:solidFill>
            </a:endParaRPr>
          </a:p>
        </p:txBody>
      </p:sp>
      <p:sp>
        <p:nvSpPr>
          <p:cNvPr id="83" name="Tekstvak 25">
            <a:extLst>
              <a:ext uri="{FF2B5EF4-FFF2-40B4-BE49-F238E27FC236}">
                <a16:creationId xmlns:a16="http://schemas.microsoft.com/office/drawing/2014/main" id="{76AD3CA3-9F6D-4697-9778-C0036EFFE5A2}"/>
              </a:ext>
            </a:extLst>
          </p:cNvPr>
          <p:cNvSpPr txBox="1"/>
          <p:nvPr/>
        </p:nvSpPr>
        <p:spPr>
          <a:xfrm>
            <a:off x="10696137" y="2124929"/>
            <a:ext cx="476664" cy="356108"/>
          </a:xfrm>
          <a:prstGeom prst="rect">
            <a:avLst/>
          </a:prstGeom>
          <a:noFill/>
        </p:spPr>
        <p:txBody>
          <a:bodyPr wrap="square" lIns="108825" tIns="54412" rIns="108825" bIns="54412" rtlCol="0">
            <a:spAutoFit/>
          </a:bodyPr>
          <a:lstStyle/>
          <a:p>
            <a:r>
              <a:rPr lang="en-GB" sz="1600" dirty="0">
                <a:solidFill>
                  <a:schemeClr val="bg1">
                    <a:lumMod val="75000"/>
                  </a:schemeClr>
                </a:solidFill>
              </a:rPr>
              <a:t>#5</a:t>
            </a:r>
            <a:endParaRPr lang="nl-NL" sz="1600" b="1" dirty="0">
              <a:solidFill>
                <a:schemeClr val="bg1">
                  <a:lumMod val="75000"/>
                </a:schemeClr>
              </a:solidFill>
            </a:endParaRPr>
          </a:p>
        </p:txBody>
      </p:sp>
      <p:sp>
        <p:nvSpPr>
          <p:cNvPr id="84" name="Rectangle 83">
            <a:extLst>
              <a:ext uri="{FF2B5EF4-FFF2-40B4-BE49-F238E27FC236}">
                <a16:creationId xmlns:a16="http://schemas.microsoft.com/office/drawing/2014/main" id="{FA5A3730-5B21-4C0D-B9E3-E2E387ECF906}"/>
              </a:ext>
            </a:extLst>
          </p:cNvPr>
          <p:cNvSpPr/>
          <p:nvPr/>
        </p:nvSpPr>
        <p:spPr>
          <a:xfrm>
            <a:off x="391886" y="1731259"/>
            <a:ext cx="4374916" cy="431657"/>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Average satisfaction score per aspect</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rPr>
              <a:t>How would you rate [1-10] the following DIY stores on these aspects? </a:t>
            </a:r>
            <a:endParaRPr lang="en-GB" sz="1100" i="1" dirty="0">
              <a:solidFill>
                <a:schemeClr val="tx1">
                  <a:lumMod val="50000"/>
                  <a:lumOff val="50000"/>
                </a:schemeClr>
              </a:solidFill>
            </a:endParaRPr>
          </a:p>
        </p:txBody>
      </p:sp>
      <p:sp>
        <p:nvSpPr>
          <p:cNvPr id="86" name="Rectangle 85">
            <a:extLst>
              <a:ext uri="{FF2B5EF4-FFF2-40B4-BE49-F238E27FC236}">
                <a16:creationId xmlns:a16="http://schemas.microsoft.com/office/drawing/2014/main" id="{14F4FB9D-5C09-4CFE-AA49-7CD6A6CF5764}"/>
              </a:ext>
            </a:extLst>
          </p:cNvPr>
          <p:cNvSpPr/>
          <p:nvPr/>
        </p:nvSpPr>
        <p:spPr>
          <a:xfrm>
            <a:off x="6635656" y="1728761"/>
            <a:ext cx="2628540" cy="286232"/>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dirty="0">
                <a:solidFill>
                  <a:schemeClr val="tx1">
                    <a:lumMod val="50000"/>
                    <a:lumOff val="50000"/>
                  </a:schemeClr>
                </a:solidFill>
              </a:rPr>
              <a:t>Top-5 DIY store in each aspect</a:t>
            </a:r>
          </a:p>
        </p:txBody>
      </p:sp>
      <p:sp>
        <p:nvSpPr>
          <p:cNvPr id="87" name="Tijdelijke aanduiding voor voettekst 2">
            <a:extLst>
              <a:ext uri="{FF2B5EF4-FFF2-40B4-BE49-F238E27FC236}">
                <a16:creationId xmlns:a16="http://schemas.microsoft.com/office/drawing/2014/main" id="{DB707D63-E21F-4DA3-A7DC-16E71BED4EF2}"/>
              </a:ext>
            </a:extLst>
          </p:cNvPr>
          <p:cNvSpPr txBox="1">
            <a:spLocks/>
          </p:cNvSpPr>
          <p:nvPr/>
        </p:nvSpPr>
        <p:spPr>
          <a:xfrm>
            <a:off x="3683234" y="5857876"/>
            <a:ext cx="1519248" cy="325331"/>
          </a:xfrm>
          <a:prstGeom prst="rect">
            <a:avLst/>
          </a:prstGeom>
        </p:spPr>
        <p:txBody>
          <a:bodyPr vert="horz" lIns="108825" tIns="54412" rIns="108825" bIns="54412" rtlCol="0" anchor="ctr"/>
          <a:lstStyle/>
          <a:p>
            <a:r>
              <a:rPr lang="en-US" sz="800" dirty="0">
                <a:solidFill>
                  <a:schemeClr val="bg1">
                    <a:lumMod val="65000"/>
                  </a:schemeClr>
                </a:solidFill>
              </a:rPr>
              <a:t>Base: n=6,604</a:t>
            </a:r>
          </a:p>
        </p:txBody>
      </p:sp>
      <p:sp>
        <p:nvSpPr>
          <p:cNvPr id="39" name="TextBox 38">
            <a:extLst>
              <a:ext uri="{FF2B5EF4-FFF2-40B4-BE49-F238E27FC236}">
                <a16:creationId xmlns:a16="http://schemas.microsoft.com/office/drawing/2014/main" id="{8655DE0E-E1F3-4C70-9AA2-101062E5A07A}"/>
              </a:ext>
            </a:extLst>
          </p:cNvPr>
          <p:cNvSpPr txBox="1"/>
          <p:nvPr/>
        </p:nvSpPr>
        <p:spPr>
          <a:xfrm>
            <a:off x="5545985" y="2702180"/>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0" name="TextBox 39">
            <a:extLst>
              <a:ext uri="{FF2B5EF4-FFF2-40B4-BE49-F238E27FC236}">
                <a16:creationId xmlns:a16="http://schemas.microsoft.com/office/drawing/2014/main" id="{712320C4-70E9-454E-80D8-10BEBF5C2F29}"/>
              </a:ext>
            </a:extLst>
          </p:cNvPr>
          <p:cNvSpPr txBox="1"/>
          <p:nvPr/>
        </p:nvSpPr>
        <p:spPr>
          <a:xfrm>
            <a:off x="6812999" y="2702180"/>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1" name="TextBox 40">
            <a:extLst>
              <a:ext uri="{FF2B5EF4-FFF2-40B4-BE49-F238E27FC236}">
                <a16:creationId xmlns:a16="http://schemas.microsoft.com/office/drawing/2014/main" id="{8523B534-B5A9-44A3-964C-073524BCEDA4}"/>
              </a:ext>
            </a:extLst>
          </p:cNvPr>
          <p:cNvSpPr txBox="1"/>
          <p:nvPr/>
        </p:nvSpPr>
        <p:spPr>
          <a:xfrm>
            <a:off x="8060628" y="2702180"/>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2" name="TextBox 41">
            <a:extLst>
              <a:ext uri="{FF2B5EF4-FFF2-40B4-BE49-F238E27FC236}">
                <a16:creationId xmlns:a16="http://schemas.microsoft.com/office/drawing/2014/main" id="{52F229AB-1DD1-4923-A1D2-3C16923F8946}"/>
              </a:ext>
            </a:extLst>
          </p:cNvPr>
          <p:cNvSpPr txBox="1"/>
          <p:nvPr/>
        </p:nvSpPr>
        <p:spPr>
          <a:xfrm>
            <a:off x="9301643" y="2702180"/>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3" name="TextBox 42">
            <a:extLst>
              <a:ext uri="{FF2B5EF4-FFF2-40B4-BE49-F238E27FC236}">
                <a16:creationId xmlns:a16="http://schemas.microsoft.com/office/drawing/2014/main" id="{82261C0F-F18C-4ABD-95D7-2922C4D3450A}"/>
              </a:ext>
            </a:extLst>
          </p:cNvPr>
          <p:cNvSpPr txBox="1"/>
          <p:nvPr/>
        </p:nvSpPr>
        <p:spPr>
          <a:xfrm>
            <a:off x="10569696" y="269825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4" name="TextBox 43">
            <a:extLst>
              <a:ext uri="{FF2B5EF4-FFF2-40B4-BE49-F238E27FC236}">
                <a16:creationId xmlns:a16="http://schemas.microsoft.com/office/drawing/2014/main" id="{7CA16F0B-1565-4F97-A171-F14097DB9DF4}"/>
              </a:ext>
            </a:extLst>
          </p:cNvPr>
          <p:cNvSpPr txBox="1"/>
          <p:nvPr/>
        </p:nvSpPr>
        <p:spPr>
          <a:xfrm>
            <a:off x="5545985" y="3398810"/>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5" name="TextBox 44">
            <a:extLst>
              <a:ext uri="{FF2B5EF4-FFF2-40B4-BE49-F238E27FC236}">
                <a16:creationId xmlns:a16="http://schemas.microsoft.com/office/drawing/2014/main" id="{64D98A38-7F89-4540-B7C1-258928AE8495}"/>
              </a:ext>
            </a:extLst>
          </p:cNvPr>
          <p:cNvSpPr txBox="1"/>
          <p:nvPr/>
        </p:nvSpPr>
        <p:spPr>
          <a:xfrm>
            <a:off x="6812999" y="3398810"/>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6" name="TextBox 45">
            <a:extLst>
              <a:ext uri="{FF2B5EF4-FFF2-40B4-BE49-F238E27FC236}">
                <a16:creationId xmlns:a16="http://schemas.microsoft.com/office/drawing/2014/main" id="{ABCD914C-9D4E-4B3E-ACD3-891C2EE12FB5}"/>
              </a:ext>
            </a:extLst>
          </p:cNvPr>
          <p:cNvSpPr txBox="1"/>
          <p:nvPr/>
        </p:nvSpPr>
        <p:spPr>
          <a:xfrm>
            <a:off x="8060628" y="3398810"/>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7" name="TextBox 46">
            <a:extLst>
              <a:ext uri="{FF2B5EF4-FFF2-40B4-BE49-F238E27FC236}">
                <a16:creationId xmlns:a16="http://schemas.microsoft.com/office/drawing/2014/main" id="{1B1BA041-6345-4659-B4E7-0F7167FA6EAE}"/>
              </a:ext>
            </a:extLst>
          </p:cNvPr>
          <p:cNvSpPr txBox="1"/>
          <p:nvPr/>
        </p:nvSpPr>
        <p:spPr>
          <a:xfrm>
            <a:off x="9301643" y="3398810"/>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8" name="TextBox 47">
            <a:extLst>
              <a:ext uri="{FF2B5EF4-FFF2-40B4-BE49-F238E27FC236}">
                <a16:creationId xmlns:a16="http://schemas.microsoft.com/office/drawing/2014/main" id="{9115DD76-9F38-4E7B-B2FC-54F6407D3A35}"/>
              </a:ext>
            </a:extLst>
          </p:cNvPr>
          <p:cNvSpPr txBox="1"/>
          <p:nvPr/>
        </p:nvSpPr>
        <p:spPr>
          <a:xfrm>
            <a:off x="10569696" y="33948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49" name="TextBox 48">
            <a:extLst>
              <a:ext uri="{FF2B5EF4-FFF2-40B4-BE49-F238E27FC236}">
                <a16:creationId xmlns:a16="http://schemas.microsoft.com/office/drawing/2014/main" id="{8E9C467B-F433-4BCF-9044-30FA114521C5}"/>
              </a:ext>
            </a:extLst>
          </p:cNvPr>
          <p:cNvSpPr txBox="1"/>
          <p:nvPr/>
        </p:nvSpPr>
        <p:spPr>
          <a:xfrm>
            <a:off x="5545985" y="40440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50" name="TextBox 49">
            <a:extLst>
              <a:ext uri="{FF2B5EF4-FFF2-40B4-BE49-F238E27FC236}">
                <a16:creationId xmlns:a16="http://schemas.microsoft.com/office/drawing/2014/main" id="{8F3EF2F8-6538-43A2-BC1F-90C91CC7CC41}"/>
              </a:ext>
            </a:extLst>
          </p:cNvPr>
          <p:cNvSpPr txBox="1"/>
          <p:nvPr/>
        </p:nvSpPr>
        <p:spPr>
          <a:xfrm>
            <a:off x="6812999" y="40440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51" name="TextBox 50">
            <a:extLst>
              <a:ext uri="{FF2B5EF4-FFF2-40B4-BE49-F238E27FC236}">
                <a16:creationId xmlns:a16="http://schemas.microsoft.com/office/drawing/2014/main" id="{4E5635C0-5988-47A1-A687-642E5662C306}"/>
              </a:ext>
            </a:extLst>
          </p:cNvPr>
          <p:cNvSpPr txBox="1"/>
          <p:nvPr/>
        </p:nvSpPr>
        <p:spPr>
          <a:xfrm>
            <a:off x="8060628" y="40440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52" name="TextBox 51">
            <a:extLst>
              <a:ext uri="{FF2B5EF4-FFF2-40B4-BE49-F238E27FC236}">
                <a16:creationId xmlns:a16="http://schemas.microsoft.com/office/drawing/2014/main" id="{4014922F-D805-4110-B6E6-2586EAAD3D40}"/>
              </a:ext>
            </a:extLst>
          </p:cNvPr>
          <p:cNvSpPr txBox="1"/>
          <p:nvPr/>
        </p:nvSpPr>
        <p:spPr>
          <a:xfrm>
            <a:off x="9301643" y="40440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54" name="TextBox 53">
            <a:extLst>
              <a:ext uri="{FF2B5EF4-FFF2-40B4-BE49-F238E27FC236}">
                <a16:creationId xmlns:a16="http://schemas.microsoft.com/office/drawing/2014/main" id="{24F030F8-81FA-4E34-B81B-A36DF7957242}"/>
              </a:ext>
            </a:extLst>
          </p:cNvPr>
          <p:cNvSpPr txBox="1"/>
          <p:nvPr/>
        </p:nvSpPr>
        <p:spPr>
          <a:xfrm>
            <a:off x="10569696" y="4040154"/>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55" name="TextBox 54">
            <a:extLst>
              <a:ext uri="{FF2B5EF4-FFF2-40B4-BE49-F238E27FC236}">
                <a16:creationId xmlns:a16="http://schemas.microsoft.com/office/drawing/2014/main" id="{0AFD7445-9846-45EE-9BE1-3F2C0B6A6DF3}"/>
              </a:ext>
            </a:extLst>
          </p:cNvPr>
          <p:cNvSpPr txBox="1"/>
          <p:nvPr/>
        </p:nvSpPr>
        <p:spPr>
          <a:xfrm>
            <a:off x="5545985" y="46932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56" name="TextBox 55">
            <a:extLst>
              <a:ext uri="{FF2B5EF4-FFF2-40B4-BE49-F238E27FC236}">
                <a16:creationId xmlns:a16="http://schemas.microsoft.com/office/drawing/2014/main" id="{D4E92E7C-827D-47DF-AB29-EB4F6D57D0BA}"/>
              </a:ext>
            </a:extLst>
          </p:cNvPr>
          <p:cNvSpPr txBox="1"/>
          <p:nvPr/>
        </p:nvSpPr>
        <p:spPr>
          <a:xfrm>
            <a:off x="6812999" y="46932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58" name="TextBox 57">
            <a:extLst>
              <a:ext uri="{FF2B5EF4-FFF2-40B4-BE49-F238E27FC236}">
                <a16:creationId xmlns:a16="http://schemas.microsoft.com/office/drawing/2014/main" id="{B3DB5E85-6FE8-4DFF-8F85-65282042275D}"/>
              </a:ext>
            </a:extLst>
          </p:cNvPr>
          <p:cNvSpPr txBox="1"/>
          <p:nvPr/>
        </p:nvSpPr>
        <p:spPr>
          <a:xfrm>
            <a:off x="8060628" y="46932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59" name="TextBox 58">
            <a:extLst>
              <a:ext uri="{FF2B5EF4-FFF2-40B4-BE49-F238E27FC236}">
                <a16:creationId xmlns:a16="http://schemas.microsoft.com/office/drawing/2014/main" id="{A9F9E4BC-920C-40CA-99F4-C5DB9BB7646E}"/>
              </a:ext>
            </a:extLst>
          </p:cNvPr>
          <p:cNvSpPr txBox="1"/>
          <p:nvPr/>
        </p:nvSpPr>
        <p:spPr>
          <a:xfrm>
            <a:off x="9301643" y="4693282"/>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60" name="TextBox 59">
            <a:extLst>
              <a:ext uri="{FF2B5EF4-FFF2-40B4-BE49-F238E27FC236}">
                <a16:creationId xmlns:a16="http://schemas.microsoft.com/office/drawing/2014/main" id="{44773018-53FE-4615-9F8B-142E7279B142}"/>
              </a:ext>
            </a:extLst>
          </p:cNvPr>
          <p:cNvSpPr txBox="1"/>
          <p:nvPr/>
        </p:nvSpPr>
        <p:spPr>
          <a:xfrm>
            <a:off x="10569696" y="4689354"/>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61" name="TextBox 60">
            <a:extLst>
              <a:ext uri="{FF2B5EF4-FFF2-40B4-BE49-F238E27FC236}">
                <a16:creationId xmlns:a16="http://schemas.microsoft.com/office/drawing/2014/main" id="{DFD92734-32CF-47E0-BDBE-E07052DCC6EC}"/>
              </a:ext>
            </a:extLst>
          </p:cNvPr>
          <p:cNvSpPr txBox="1"/>
          <p:nvPr/>
        </p:nvSpPr>
        <p:spPr>
          <a:xfrm>
            <a:off x="5545985" y="5414094"/>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62" name="TextBox 61">
            <a:extLst>
              <a:ext uri="{FF2B5EF4-FFF2-40B4-BE49-F238E27FC236}">
                <a16:creationId xmlns:a16="http://schemas.microsoft.com/office/drawing/2014/main" id="{19F962BB-B73D-45B1-844D-EF78A6C95F62}"/>
              </a:ext>
            </a:extLst>
          </p:cNvPr>
          <p:cNvSpPr txBox="1"/>
          <p:nvPr/>
        </p:nvSpPr>
        <p:spPr>
          <a:xfrm>
            <a:off x="6812999" y="5414094"/>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63" name="TextBox 62">
            <a:extLst>
              <a:ext uri="{FF2B5EF4-FFF2-40B4-BE49-F238E27FC236}">
                <a16:creationId xmlns:a16="http://schemas.microsoft.com/office/drawing/2014/main" id="{4ED7D7B5-0EB2-49DC-A99E-299FF10D343F}"/>
              </a:ext>
            </a:extLst>
          </p:cNvPr>
          <p:cNvSpPr txBox="1"/>
          <p:nvPr/>
        </p:nvSpPr>
        <p:spPr>
          <a:xfrm>
            <a:off x="8060628" y="5414094"/>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64" name="TextBox 63">
            <a:extLst>
              <a:ext uri="{FF2B5EF4-FFF2-40B4-BE49-F238E27FC236}">
                <a16:creationId xmlns:a16="http://schemas.microsoft.com/office/drawing/2014/main" id="{296BD793-EFBC-4344-BE72-2360E8022F16}"/>
              </a:ext>
            </a:extLst>
          </p:cNvPr>
          <p:cNvSpPr txBox="1"/>
          <p:nvPr/>
        </p:nvSpPr>
        <p:spPr>
          <a:xfrm>
            <a:off x="9301643" y="5414094"/>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sp>
        <p:nvSpPr>
          <p:cNvPr id="65" name="TextBox 64">
            <a:extLst>
              <a:ext uri="{FF2B5EF4-FFF2-40B4-BE49-F238E27FC236}">
                <a16:creationId xmlns:a16="http://schemas.microsoft.com/office/drawing/2014/main" id="{7B171DB3-8519-4D90-A83B-FE348CB554F4}"/>
              </a:ext>
            </a:extLst>
          </p:cNvPr>
          <p:cNvSpPr txBox="1"/>
          <p:nvPr/>
        </p:nvSpPr>
        <p:spPr>
          <a:xfrm>
            <a:off x="10569696" y="5410166"/>
            <a:ext cx="757162" cy="287990"/>
          </a:xfrm>
          <a:prstGeom prst="rect">
            <a:avLst/>
          </a:prstGeom>
          <a:noFill/>
        </p:spPr>
        <p:txBody>
          <a:bodyPr wrap="square" lIns="0" tIns="0" rIns="0" bIns="0" rtlCol="0" anchor="ctr">
            <a:noAutofit/>
          </a:bodyPr>
          <a:lstStyle/>
          <a:p>
            <a:pPr algn="ctr">
              <a:lnSpc>
                <a:spcPct val="90000"/>
              </a:lnSpc>
            </a:pPr>
            <a:r>
              <a:rPr lang="en-GB" sz="1100" b="1" dirty="0">
                <a:solidFill>
                  <a:schemeClr val="bg1">
                    <a:lumMod val="65000"/>
                  </a:schemeClr>
                </a:solidFill>
              </a:rPr>
              <a:t>DIY STORE</a:t>
            </a:r>
            <a:endParaRPr lang="LID4096" sz="1100" b="1" dirty="0">
              <a:solidFill>
                <a:schemeClr val="bg1">
                  <a:lumMod val="65000"/>
                </a:schemeClr>
              </a:solidFill>
            </a:endParaRPr>
          </a:p>
        </p:txBody>
      </p:sp>
      <p:pic>
        <p:nvPicPr>
          <p:cNvPr id="66" name="Afbeelding 1">
            <a:extLst>
              <a:ext uri="{FF2B5EF4-FFF2-40B4-BE49-F238E27FC236}">
                <a16:creationId xmlns:a16="http://schemas.microsoft.com/office/drawing/2014/main" id="{33DED86C-22EA-4A2A-A334-2DF956CA07A5}"/>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4477159" y="3566969"/>
            <a:ext cx="5827618" cy="846072"/>
          </a:xfrm>
          <a:prstGeom prst="rect">
            <a:avLst/>
          </a:prstGeom>
        </p:spPr>
      </p:pic>
    </p:spTree>
    <p:extLst>
      <p:ext uri="{BB962C8B-B14F-4D97-AF65-F5344CB8AC3E}">
        <p14:creationId xmlns:p14="http://schemas.microsoft.com/office/powerpoint/2010/main" val="429381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verticale tekst 18">
            <a:extLst>
              <a:ext uri="{FF2B5EF4-FFF2-40B4-BE49-F238E27FC236}">
                <a16:creationId xmlns:a16="http://schemas.microsoft.com/office/drawing/2014/main" id="{66F954C9-3ECE-4AAB-9CC7-7065294CAFB4}"/>
              </a:ext>
            </a:extLst>
          </p:cNvPr>
          <p:cNvSpPr>
            <a:spLocks noGrp="1"/>
          </p:cNvSpPr>
          <p:nvPr>
            <p:ph type="body" orient="vert" idx="1"/>
          </p:nvPr>
        </p:nvSpPr>
        <p:spPr>
          <a:xfrm>
            <a:off x="7070593" y="2206303"/>
            <a:ext cx="4041695" cy="3621841"/>
          </a:xfrm>
        </p:spPr>
        <p:txBody>
          <a:bodyPr>
            <a:normAutofit/>
          </a:bodyPr>
          <a:lstStyle/>
          <a:p>
            <a:pPr lvl="3" algn="just"/>
            <a:r>
              <a:rPr lang="en-GB" sz="1100" dirty="0">
                <a:solidFill>
                  <a:schemeClr val="tx1">
                    <a:lumMod val="50000"/>
                    <a:lumOff val="50000"/>
                  </a:schemeClr>
                </a:solidFill>
              </a:rPr>
              <a:t>Nowadays, consumers are provided with a huge variety of options for the same type of products. Private labels are regularly offered as an alternative to the A-brands in DIY stores. They are mainly designed to compete against branded products, offering a cheaper alternative.</a:t>
            </a:r>
          </a:p>
          <a:p>
            <a:pPr lvl="3" algn="just"/>
            <a:r>
              <a:rPr lang="en-GB" sz="1100" dirty="0">
                <a:solidFill>
                  <a:schemeClr val="tx1">
                    <a:lumMod val="50000"/>
                    <a:lumOff val="50000"/>
                  </a:schemeClr>
                </a:solidFill>
              </a:rPr>
              <a:t>But consumers with … are also clearly more … towards private labels than those with ... </a:t>
            </a:r>
          </a:p>
          <a:p>
            <a:pPr lvl="3" algn="just">
              <a:lnSpc>
                <a:spcPts val="1500"/>
              </a:lnSpc>
            </a:pPr>
            <a:r>
              <a:rPr lang="en-GB" sz="1100" dirty="0">
                <a:solidFill>
                  <a:schemeClr val="tx1">
                    <a:lumMod val="50000"/>
                    <a:lumOff val="50000"/>
                  </a:schemeClr>
                </a:solidFill>
              </a:rPr>
              <a:t>Compared to 2021, consumers have …, consumers are much more … towards private labels.</a:t>
            </a:r>
          </a:p>
        </p:txBody>
      </p:sp>
      <p:graphicFrame>
        <p:nvGraphicFramePr>
          <p:cNvPr id="11" name="Chart 10">
            <a:extLst>
              <a:ext uri="{FF2B5EF4-FFF2-40B4-BE49-F238E27FC236}">
                <a16:creationId xmlns:a16="http://schemas.microsoft.com/office/drawing/2014/main" id="{7A068DEF-8F2F-4B3D-A925-8135E852B97A}"/>
              </a:ext>
            </a:extLst>
          </p:cNvPr>
          <p:cNvGraphicFramePr/>
          <p:nvPr>
            <p:extLst>
              <p:ext uri="{D42A27DB-BD31-4B8C-83A1-F6EECF244321}">
                <p14:modId xmlns:p14="http://schemas.microsoft.com/office/powerpoint/2010/main" val="466008377"/>
              </p:ext>
            </p:extLst>
          </p:nvPr>
        </p:nvGraphicFramePr>
        <p:xfrm>
          <a:off x="191249" y="2098322"/>
          <a:ext cx="5949491" cy="4108582"/>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el 1">
            <a:extLst>
              <a:ext uri="{FF2B5EF4-FFF2-40B4-BE49-F238E27FC236}">
                <a16:creationId xmlns:a16="http://schemas.microsoft.com/office/drawing/2014/main" id="{46827FB6-47D5-4538-A2C8-21744C3014C2}"/>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b="0" dirty="0">
                <a:solidFill>
                  <a:schemeClr val="bg1">
                    <a:lumMod val="65000"/>
                  </a:schemeClr>
                </a:solidFill>
              </a:rPr>
              <a:t>Introduction | Moment of brand selection | Satisfaction with DIY stores | </a:t>
            </a:r>
            <a:r>
              <a:rPr lang="en-GB" sz="1200" dirty="0"/>
              <a:t>Brands vs. Private labels</a:t>
            </a:r>
          </a:p>
        </p:txBody>
      </p:sp>
      <p:sp>
        <p:nvSpPr>
          <p:cNvPr id="14" name="Titel 1">
            <a:extLst>
              <a:ext uri="{FF2B5EF4-FFF2-40B4-BE49-F238E27FC236}">
                <a16:creationId xmlns:a16="http://schemas.microsoft.com/office/drawing/2014/main" id="{155E81B5-944F-4182-9335-0EC7D2D86C13}"/>
              </a:ext>
            </a:extLst>
          </p:cNvPr>
          <p:cNvSpPr txBox="1">
            <a:spLocks/>
          </p:cNvSpPr>
          <p:nvPr/>
        </p:nvSpPr>
        <p:spPr>
          <a:xfrm>
            <a:off x="391886" y="506186"/>
            <a:ext cx="114953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400" b="0" dirty="0"/>
              <a:t>Over … of the consumers have a … opinion on private labels.</a:t>
            </a:r>
          </a:p>
        </p:txBody>
      </p:sp>
      <p:sp>
        <p:nvSpPr>
          <p:cNvPr id="15" name="Rectangle 14">
            <a:extLst>
              <a:ext uri="{FF2B5EF4-FFF2-40B4-BE49-F238E27FC236}">
                <a16:creationId xmlns:a16="http://schemas.microsoft.com/office/drawing/2014/main" id="{550F3224-A958-4D5D-AAEF-54B5A88B7E99}"/>
              </a:ext>
            </a:extLst>
          </p:cNvPr>
          <p:cNvSpPr/>
          <p:nvPr/>
        </p:nvSpPr>
        <p:spPr>
          <a:xfrm>
            <a:off x="417752" y="1443732"/>
            <a:ext cx="4302781" cy="438582"/>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Attitude towards private labels</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latin typeface="Arial"/>
                <a:cs typeface="Arial"/>
              </a:rPr>
              <a:t>What's your opinion on home-brands (or own-brands) in DIY stores? </a:t>
            </a:r>
          </a:p>
        </p:txBody>
      </p:sp>
      <p:sp>
        <p:nvSpPr>
          <p:cNvPr id="9" name="Tijdelijke aanduiding voor voettekst 2">
            <a:extLst>
              <a:ext uri="{FF2B5EF4-FFF2-40B4-BE49-F238E27FC236}">
                <a16:creationId xmlns:a16="http://schemas.microsoft.com/office/drawing/2014/main" id="{B4A8E8B0-D402-45B9-8723-EF5D318BECD2}"/>
              </a:ext>
            </a:extLst>
          </p:cNvPr>
          <p:cNvSpPr txBox="1">
            <a:spLocks/>
          </p:cNvSpPr>
          <p:nvPr/>
        </p:nvSpPr>
        <p:spPr>
          <a:xfrm>
            <a:off x="5224885" y="6118378"/>
            <a:ext cx="1519248" cy="325331"/>
          </a:xfrm>
          <a:prstGeom prst="rect">
            <a:avLst/>
          </a:prstGeom>
        </p:spPr>
        <p:txBody>
          <a:bodyPr vert="horz" lIns="108825" tIns="54412" rIns="108825" bIns="54412" rtlCol="0" anchor="ctr"/>
          <a:lstStyle/>
          <a:p>
            <a:r>
              <a:rPr lang="en-US" sz="800" dirty="0">
                <a:solidFill>
                  <a:schemeClr val="bg1">
                    <a:lumMod val="65000"/>
                  </a:schemeClr>
                </a:solidFill>
              </a:rPr>
              <a:t>Base: n=6,604</a:t>
            </a:r>
          </a:p>
        </p:txBody>
      </p:sp>
      <p:sp>
        <p:nvSpPr>
          <p:cNvPr id="10" name="Rectangle 9">
            <a:extLst>
              <a:ext uri="{FF2B5EF4-FFF2-40B4-BE49-F238E27FC236}">
                <a16:creationId xmlns:a16="http://schemas.microsoft.com/office/drawing/2014/main" id="{35A7CD44-5825-4095-AB09-091DC961652C}"/>
              </a:ext>
            </a:extLst>
          </p:cNvPr>
          <p:cNvSpPr/>
          <p:nvPr/>
        </p:nvSpPr>
        <p:spPr>
          <a:xfrm>
            <a:off x="1937001" y="6174800"/>
            <a:ext cx="2359941" cy="215444"/>
          </a:xfrm>
          <a:prstGeom prst="rect">
            <a:avLst/>
          </a:prstGeom>
        </p:spPr>
        <p:txBody>
          <a:bodyPr wrap="none">
            <a:spAutoFit/>
          </a:bodyPr>
          <a:lstStyle/>
          <a:p>
            <a:r>
              <a:rPr lang="en-GB" sz="800" dirty="0">
                <a:solidFill>
                  <a:schemeClr val="bg1">
                    <a:lumMod val="65000"/>
                  </a:schemeClr>
                </a:solidFill>
              </a:rPr>
              <a:t>Income represents average household income</a:t>
            </a:r>
          </a:p>
        </p:txBody>
      </p:sp>
      <p:graphicFrame>
        <p:nvGraphicFramePr>
          <p:cNvPr id="2" name="Table 3">
            <a:extLst>
              <a:ext uri="{FF2B5EF4-FFF2-40B4-BE49-F238E27FC236}">
                <a16:creationId xmlns:a16="http://schemas.microsoft.com/office/drawing/2014/main" id="{D5B90C90-D782-4373-AD34-1B1EA0C72763}"/>
              </a:ext>
            </a:extLst>
          </p:cNvPr>
          <p:cNvGraphicFramePr>
            <a:graphicFrameLocks noGrp="1"/>
          </p:cNvGraphicFramePr>
          <p:nvPr>
            <p:extLst>
              <p:ext uri="{D42A27DB-BD31-4B8C-83A1-F6EECF244321}">
                <p14:modId xmlns:p14="http://schemas.microsoft.com/office/powerpoint/2010/main" val="352711289"/>
              </p:ext>
            </p:extLst>
          </p:nvPr>
        </p:nvGraphicFramePr>
        <p:xfrm>
          <a:off x="417752" y="2206303"/>
          <a:ext cx="1519249" cy="3968492"/>
        </p:xfrm>
        <a:graphic>
          <a:graphicData uri="http://schemas.openxmlformats.org/drawingml/2006/table">
            <a:tbl>
              <a:tblPr firstRow="1" bandRow="1">
                <a:tableStyleId>{5C22544A-7EE6-4342-B048-85BDC9FD1C3A}</a:tableStyleId>
              </a:tblPr>
              <a:tblGrid>
                <a:gridCol w="1519249">
                  <a:extLst>
                    <a:ext uri="{9D8B030D-6E8A-4147-A177-3AD203B41FA5}">
                      <a16:colId xmlns:a16="http://schemas.microsoft.com/office/drawing/2014/main" val="2136155690"/>
                    </a:ext>
                  </a:extLst>
                </a:gridCol>
              </a:tblGrid>
              <a:tr h="360772">
                <a:tc>
                  <a:txBody>
                    <a:bodyPr/>
                    <a:lstStyle/>
                    <a:p>
                      <a:pPr algn="r" fontAlgn="b"/>
                      <a:r>
                        <a:rPr lang="en-NL" sz="1200" b="0" i="0" u="none" strike="noStrike" dirty="0">
                          <a:solidFill>
                            <a:schemeClr val="bg1">
                              <a:lumMod val="65000"/>
                            </a:schemeClr>
                          </a:solidFill>
                          <a:effectLst/>
                          <a:latin typeface="Arial" panose="020B0604020202020204" pitchFamily="34" charset="0"/>
                          <a:cs typeface="Arial" panose="020B0604020202020204" pitchFamily="34" charset="0"/>
                        </a:rPr>
                        <a:t>20</a:t>
                      </a:r>
                      <a:r>
                        <a:rPr lang="en-GB" sz="1200" b="0" i="0" u="none" strike="noStrike" dirty="0">
                          <a:solidFill>
                            <a:schemeClr val="bg1">
                              <a:lumMod val="65000"/>
                            </a:schemeClr>
                          </a:solidFill>
                          <a:effectLst/>
                          <a:latin typeface="Arial" panose="020B0604020202020204" pitchFamily="34" charset="0"/>
                          <a:cs typeface="Arial" panose="020B0604020202020204" pitchFamily="34" charset="0"/>
                        </a:rPr>
                        <a:t>21</a:t>
                      </a:r>
                      <a:endParaRPr lang="en-NL" sz="12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360772">
                <a:tc>
                  <a:txBody>
                    <a:bodyPr/>
                    <a:lstStyle/>
                    <a:p>
                      <a:pPr algn="r" fontAlgn="b"/>
                      <a:r>
                        <a:rPr lang="en-NL" sz="1200" b="0" i="0" u="none" strike="noStrike" dirty="0">
                          <a:solidFill>
                            <a:srgbClr val="4A4A49"/>
                          </a:solidFill>
                          <a:effectLst/>
                          <a:latin typeface="Arial" panose="020B0604020202020204" pitchFamily="34" charset="0"/>
                          <a:cs typeface="Arial" panose="020B0604020202020204" pitchFamily="34" charset="0"/>
                        </a:rPr>
                        <a:t>202</a:t>
                      </a:r>
                      <a:r>
                        <a:rPr lang="en-GB" sz="1200" b="0" i="0" u="none" strike="noStrike" dirty="0">
                          <a:solidFill>
                            <a:srgbClr val="4A4A49"/>
                          </a:solidFill>
                          <a:effectLst/>
                          <a:latin typeface="Arial" panose="020B0604020202020204" pitchFamily="34" charset="0"/>
                          <a:cs typeface="Arial" panose="020B0604020202020204" pitchFamily="34" charset="0"/>
                        </a:rPr>
                        <a:t>2</a:t>
                      </a:r>
                      <a:endParaRPr lang="en-NL" sz="12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r h="360772">
                <a:tc>
                  <a:txBody>
                    <a:bodyPr/>
                    <a:lstStyle/>
                    <a:p>
                      <a:pPr algn="r" fontAlgn="b"/>
                      <a:endParaRPr lang="en-NL" sz="12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4988201"/>
                  </a:ext>
                </a:extLst>
              </a:tr>
              <a:tr h="360772">
                <a:tc>
                  <a:txBody>
                    <a:bodyPr/>
                    <a:lstStyle/>
                    <a:p>
                      <a:pPr algn="r" fontAlgn="ctr"/>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18 till 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8325230"/>
                  </a:ext>
                </a:extLst>
              </a:tr>
              <a:tr h="360772">
                <a:tc>
                  <a:txBody>
                    <a:bodyPr/>
                    <a:lstStyle/>
                    <a:p>
                      <a:pPr algn="r" fontAlgn="ctr"/>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35 till 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61428073"/>
                  </a:ext>
                </a:extLst>
              </a:tr>
              <a:tr h="360772">
                <a:tc>
                  <a:txBody>
                    <a:bodyPr/>
                    <a:lstStyle/>
                    <a:p>
                      <a:pPr algn="r" fontAlgn="ctr"/>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106235"/>
                  </a:ext>
                </a:extLst>
              </a:tr>
              <a:tr h="360772">
                <a:tc>
                  <a:txBody>
                    <a:bodyPr/>
                    <a:lstStyle/>
                    <a:p>
                      <a:pPr algn="r" fontAlgn="b"/>
                      <a:endParaRPr lang="en-NL" sz="1200" b="0" i="0" u="none" strike="noStrike">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5532935"/>
                  </a:ext>
                </a:extLst>
              </a:tr>
              <a:tr h="360772">
                <a:tc>
                  <a:txBody>
                    <a:bodyPr/>
                    <a:lstStyle/>
                    <a:p>
                      <a:pPr marL="0" algn="r" defTabSz="914400" rtl="0" eaLnBrk="1" fontAlgn="b" latinLnBrk="0" hangingPunct="1"/>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No experience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685283"/>
                  </a:ext>
                </a:extLst>
              </a:tr>
              <a:tr h="360772">
                <a:tc>
                  <a:txBody>
                    <a:bodyPr/>
                    <a:lstStyle/>
                    <a:p>
                      <a:pPr marL="0" algn="r" defTabSz="914400" rtl="0" eaLnBrk="1" fontAlgn="b" latinLnBrk="0" hangingPunct="1"/>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Decorator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386137"/>
                  </a:ext>
                </a:extLst>
              </a:tr>
              <a:tr h="360772">
                <a:tc>
                  <a:txBody>
                    <a:bodyPr/>
                    <a:lstStyle/>
                    <a:p>
                      <a:pPr marL="0" algn="r" defTabSz="914400" rtl="0" eaLnBrk="1" fontAlgn="b" latinLnBrk="0" hangingPunct="1"/>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Light DIY-</a:t>
                      </a:r>
                      <a:r>
                        <a:rPr lang="en-GB" sz="1200" b="0" i="0" u="none" strike="noStrike" kern="1200" dirty="0" err="1">
                          <a:solidFill>
                            <a:srgbClr val="4A4A49"/>
                          </a:solidFill>
                          <a:effectLst/>
                          <a:latin typeface="Arial" panose="020B0604020202020204" pitchFamily="34" charset="0"/>
                          <a:ea typeface="+mn-ea"/>
                          <a:cs typeface="Arial" panose="020B0604020202020204" pitchFamily="34" charset="0"/>
                        </a:rPr>
                        <a:t>er</a:t>
                      </a:r>
                      <a:endParaRPr lang="en-GB" sz="1200" b="0" i="0" u="none" strike="noStrike" kern="1200" dirty="0">
                        <a:solidFill>
                          <a:srgbClr val="4A4A49"/>
                        </a:solidFill>
                        <a:effectLst/>
                        <a:latin typeface="Arial" panose="020B0604020202020204" pitchFamily="34" charset="0"/>
                        <a:ea typeface="+mn-ea"/>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0930983"/>
                  </a:ext>
                </a:extLst>
              </a:tr>
              <a:tr h="360772">
                <a:tc>
                  <a:txBody>
                    <a:bodyPr/>
                    <a:lstStyle/>
                    <a:p>
                      <a:pPr marL="0" algn="r" defTabSz="914400" rtl="0" eaLnBrk="1" fontAlgn="b" latinLnBrk="0" hangingPunct="1"/>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Renovator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6684767"/>
                  </a:ext>
                </a:extLst>
              </a:tr>
            </a:tbl>
          </a:graphicData>
        </a:graphic>
      </p:graphicFrame>
      <p:sp>
        <p:nvSpPr>
          <p:cNvPr id="12" name="TextBox 11">
            <a:extLst>
              <a:ext uri="{FF2B5EF4-FFF2-40B4-BE49-F238E27FC236}">
                <a16:creationId xmlns:a16="http://schemas.microsoft.com/office/drawing/2014/main" id="{1123865A-798B-45D1-BF63-4A52F7DC2603}"/>
              </a:ext>
            </a:extLst>
          </p:cNvPr>
          <p:cNvSpPr txBox="1"/>
          <p:nvPr/>
        </p:nvSpPr>
        <p:spPr>
          <a:xfrm>
            <a:off x="2015231" y="1900070"/>
            <a:ext cx="4080769"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1200" b="1" dirty="0">
                <a:solidFill>
                  <a:prstClr val="white">
                    <a:lumMod val="65000"/>
                  </a:prstClr>
                </a:solidFill>
                <a:latin typeface="Arial" panose="020B0604020202020204"/>
              </a:rPr>
              <a:t> | </a:t>
            </a:r>
            <a:r>
              <a:rPr lang="en-GB" sz="1200" b="1" dirty="0">
                <a:solidFill>
                  <a:srgbClr val="EF7D00"/>
                </a:solidFill>
                <a:latin typeface="Arial" panose="020B0604020202020204"/>
              </a:rPr>
              <a:t>Negative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16" name="Afbeelding 1">
            <a:extLst>
              <a:ext uri="{FF2B5EF4-FFF2-40B4-BE49-F238E27FC236}">
                <a16:creationId xmlns:a16="http://schemas.microsoft.com/office/drawing/2014/main" id="{E91CB398-BB2A-4A1F-9B39-5C69D30878F4}"/>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1168438" y="3603065"/>
            <a:ext cx="5827618" cy="846072"/>
          </a:xfrm>
          <a:prstGeom prst="rect">
            <a:avLst/>
          </a:prstGeom>
        </p:spPr>
      </p:pic>
    </p:spTree>
    <p:extLst>
      <p:ext uri="{BB962C8B-B14F-4D97-AF65-F5344CB8AC3E}">
        <p14:creationId xmlns:p14="http://schemas.microsoft.com/office/powerpoint/2010/main" val="331376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137AF05-16C0-4205-A76E-A4B1DCA19214}"/>
              </a:ext>
            </a:extLst>
          </p:cNvPr>
          <p:cNvGraphicFramePr/>
          <p:nvPr>
            <p:extLst>
              <p:ext uri="{D42A27DB-BD31-4B8C-83A1-F6EECF244321}">
                <p14:modId xmlns:p14="http://schemas.microsoft.com/office/powerpoint/2010/main" val="1072792474"/>
              </p:ext>
            </p:extLst>
          </p:nvPr>
        </p:nvGraphicFramePr>
        <p:xfrm>
          <a:off x="721678" y="2096654"/>
          <a:ext cx="5704966" cy="4062313"/>
        </p:xfrm>
        <a:graphic>
          <a:graphicData uri="http://schemas.openxmlformats.org/drawingml/2006/chart">
            <c:chart xmlns:c="http://schemas.openxmlformats.org/drawingml/2006/chart" xmlns:r="http://schemas.openxmlformats.org/officeDocument/2006/relationships" r:id="rId3"/>
          </a:graphicData>
        </a:graphic>
      </p:graphicFrame>
      <p:sp>
        <p:nvSpPr>
          <p:cNvPr id="10" name="Tijdelijke aanduiding voor verticale tekst 18">
            <a:extLst>
              <a:ext uri="{FF2B5EF4-FFF2-40B4-BE49-F238E27FC236}">
                <a16:creationId xmlns:a16="http://schemas.microsoft.com/office/drawing/2014/main" id="{EFD3F5A0-A40A-4193-B227-402CB09F08B8}"/>
              </a:ext>
            </a:extLst>
          </p:cNvPr>
          <p:cNvSpPr>
            <a:spLocks noGrp="1"/>
          </p:cNvSpPr>
          <p:nvPr>
            <p:ph type="body" orient="vert" idx="1"/>
          </p:nvPr>
        </p:nvSpPr>
        <p:spPr>
          <a:xfrm>
            <a:off x="7428627" y="2243122"/>
            <a:ext cx="4041695" cy="3779418"/>
          </a:xfrm>
        </p:spPr>
        <p:txBody>
          <a:bodyPr>
            <a:normAutofit/>
          </a:bodyPr>
          <a:lstStyle/>
          <a:p>
            <a:pPr lvl="3" algn="just"/>
            <a:r>
              <a:rPr lang="en-GB" sz="1100" dirty="0">
                <a:solidFill>
                  <a:schemeClr val="tx1">
                    <a:lumMod val="50000"/>
                    <a:lumOff val="50000"/>
                  </a:schemeClr>
                </a:solidFill>
              </a:rPr>
              <a:t>Compared to last year, … consumers prefer … for home improvement products. … of the consumers prefer … and … prefer ...  </a:t>
            </a:r>
          </a:p>
        </p:txBody>
      </p:sp>
      <p:sp>
        <p:nvSpPr>
          <p:cNvPr id="13" name="Titel 1">
            <a:extLst>
              <a:ext uri="{FF2B5EF4-FFF2-40B4-BE49-F238E27FC236}">
                <a16:creationId xmlns:a16="http://schemas.microsoft.com/office/drawing/2014/main" id="{062037A2-A85E-4090-960A-624B9FF8C385}"/>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b="0" dirty="0">
                <a:solidFill>
                  <a:schemeClr val="bg1">
                    <a:lumMod val="65000"/>
                  </a:schemeClr>
                </a:solidFill>
              </a:rPr>
              <a:t>Introduction | Moment of brand selection | Satisfaction with DIY stores | </a:t>
            </a:r>
            <a:r>
              <a:rPr lang="en-GB" sz="1200" dirty="0"/>
              <a:t>Brands vs. Private labels</a:t>
            </a:r>
          </a:p>
        </p:txBody>
      </p:sp>
      <p:sp>
        <p:nvSpPr>
          <p:cNvPr id="15" name="Titel 1">
            <a:extLst>
              <a:ext uri="{FF2B5EF4-FFF2-40B4-BE49-F238E27FC236}">
                <a16:creationId xmlns:a16="http://schemas.microsoft.com/office/drawing/2014/main" id="{74E5DA65-5333-4677-AC6E-94A74D5B9C87}"/>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400" b="0" dirty="0"/>
              <a:t>On a specific category level, consumers are more likely to prefer …</a:t>
            </a:r>
          </a:p>
        </p:txBody>
      </p:sp>
      <p:sp>
        <p:nvSpPr>
          <p:cNvPr id="17" name="Rectangle 16">
            <a:extLst>
              <a:ext uri="{FF2B5EF4-FFF2-40B4-BE49-F238E27FC236}">
                <a16:creationId xmlns:a16="http://schemas.microsoft.com/office/drawing/2014/main" id="{F88144DA-3B41-4C11-99AD-AC3AA3E8BE05}"/>
              </a:ext>
            </a:extLst>
          </p:cNvPr>
          <p:cNvSpPr/>
          <p:nvPr/>
        </p:nvSpPr>
        <p:spPr>
          <a:xfrm>
            <a:off x="1937001" y="6147764"/>
            <a:ext cx="4078361" cy="203133"/>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800" dirty="0">
                <a:solidFill>
                  <a:schemeClr val="bg1">
                    <a:lumMod val="65000"/>
                  </a:schemeClr>
                </a:solidFill>
                <a:latin typeface="Arial"/>
                <a:cs typeface="Arial"/>
              </a:rPr>
              <a:t>*For this graph, all 14 products were summed up and presented on the overall level.</a:t>
            </a:r>
          </a:p>
        </p:txBody>
      </p:sp>
      <p:sp>
        <p:nvSpPr>
          <p:cNvPr id="11" name="Tijdelijke aanduiding voor voettekst 2">
            <a:extLst>
              <a:ext uri="{FF2B5EF4-FFF2-40B4-BE49-F238E27FC236}">
                <a16:creationId xmlns:a16="http://schemas.microsoft.com/office/drawing/2014/main" id="{4519CD55-7228-4010-A2F1-A6902441B735}"/>
              </a:ext>
            </a:extLst>
          </p:cNvPr>
          <p:cNvSpPr txBox="1">
            <a:spLocks/>
          </p:cNvSpPr>
          <p:nvPr/>
        </p:nvSpPr>
        <p:spPr>
          <a:xfrm>
            <a:off x="1955473" y="6249330"/>
            <a:ext cx="1519248" cy="325331"/>
          </a:xfrm>
          <a:prstGeom prst="rect">
            <a:avLst/>
          </a:prstGeom>
        </p:spPr>
        <p:txBody>
          <a:bodyPr vert="horz" lIns="108825" tIns="54412" rIns="108825" bIns="54412" rtlCol="0" anchor="ctr"/>
          <a:lstStyle/>
          <a:p>
            <a:r>
              <a:rPr lang="en-US" sz="800" dirty="0">
                <a:solidFill>
                  <a:schemeClr val="bg1">
                    <a:lumMod val="65000"/>
                  </a:schemeClr>
                </a:solidFill>
              </a:rPr>
              <a:t>Base: n=6,604</a:t>
            </a:r>
          </a:p>
        </p:txBody>
      </p:sp>
      <p:graphicFrame>
        <p:nvGraphicFramePr>
          <p:cNvPr id="2" name="Table 3">
            <a:extLst>
              <a:ext uri="{FF2B5EF4-FFF2-40B4-BE49-F238E27FC236}">
                <a16:creationId xmlns:a16="http://schemas.microsoft.com/office/drawing/2014/main" id="{5EAE3696-1481-493C-848E-574FDB6D116B}"/>
              </a:ext>
            </a:extLst>
          </p:cNvPr>
          <p:cNvGraphicFramePr>
            <a:graphicFrameLocks noGrp="1"/>
          </p:cNvGraphicFramePr>
          <p:nvPr>
            <p:extLst>
              <p:ext uri="{D42A27DB-BD31-4B8C-83A1-F6EECF244321}">
                <p14:modId xmlns:p14="http://schemas.microsoft.com/office/powerpoint/2010/main" val="936495443"/>
              </p:ext>
            </p:extLst>
          </p:nvPr>
        </p:nvGraphicFramePr>
        <p:xfrm>
          <a:off x="417752" y="2206303"/>
          <a:ext cx="1519249" cy="3952663"/>
        </p:xfrm>
        <a:graphic>
          <a:graphicData uri="http://schemas.openxmlformats.org/drawingml/2006/table">
            <a:tbl>
              <a:tblPr firstRow="1" bandRow="1">
                <a:tableStyleId>{5C22544A-7EE6-4342-B048-85BDC9FD1C3A}</a:tableStyleId>
              </a:tblPr>
              <a:tblGrid>
                <a:gridCol w="1519249">
                  <a:extLst>
                    <a:ext uri="{9D8B030D-6E8A-4147-A177-3AD203B41FA5}">
                      <a16:colId xmlns:a16="http://schemas.microsoft.com/office/drawing/2014/main" val="2136155690"/>
                    </a:ext>
                  </a:extLst>
                </a:gridCol>
              </a:tblGrid>
              <a:tr h="359333">
                <a:tc>
                  <a:txBody>
                    <a:bodyPr/>
                    <a:lstStyle/>
                    <a:p>
                      <a:pPr algn="r" fontAlgn="b"/>
                      <a:r>
                        <a:rPr lang="en-NL" sz="1200" b="0" i="0" u="none" strike="noStrike" dirty="0">
                          <a:solidFill>
                            <a:schemeClr val="bg1">
                              <a:lumMod val="65000"/>
                            </a:schemeClr>
                          </a:solidFill>
                          <a:effectLst/>
                          <a:latin typeface="Arial" panose="020B0604020202020204" pitchFamily="34" charset="0"/>
                          <a:cs typeface="Arial" panose="020B0604020202020204" pitchFamily="34" charset="0"/>
                        </a:rPr>
                        <a:t>20</a:t>
                      </a:r>
                      <a:r>
                        <a:rPr lang="en-GB" sz="1200" b="0" i="0" u="none" strike="noStrike" dirty="0">
                          <a:solidFill>
                            <a:schemeClr val="bg1">
                              <a:lumMod val="65000"/>
                            </a:schemeClr>
                          </a:solidFill>
                          <a:effectLst/>
                          <a:latin typeface="Arial" panose="020B0604020202020204" pitchFamily="34" charset="0"/>
                          <a:cs typeface="Arial" panose="020B0604020202020204" pitchFamily="34" charset="0"/>
                        </a:rPr>
                        <a:t>21</a:t>
                      </a:r>
                      <a:endParaRPr lang="en-NL" sz="12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359333">
                <a:tc>
                  <a:txBody>
                    <a:bodyPr/>
                    <a:lstStyle/>
                    <a:p>
                      <a:pPr algn="r" fontAlgn="b"/>
                      <a:r>
                        <a:rPr lang="en-NL" sz="1200" b="0" i="0" u="none" strike="noStrike" dirty="0">
                          <a:solidFill>
                            <a:srgbClr val="4A4A49"/>
                          </a:solidFill>
                          <a:effectLst/>
                          <a:latin typeface="Arial" panose="020B0604020202020204" pitchFamily="34" charset="0"/>
                          <a:cs typeface="Arial" panose="020B0604020202020204" pitchFamily="34" charset="0"/>
                        </a:rPr>
                        <a:t>202</a:t>
                      </a:r>
                      <a:r>
                        <a:rPr lang="en-GB" sz="1200" b="0" i="0" u="none" strike="noStrike" dirty="0">
                          <a:solidFill>
                            <a:srgbClr val="4A4A49"/>
                          </a:solidFill>
                          <a:effectLst/>
                          <a:latin typeface="Arial" panose="020B0604020202020204" pitchFamily="34" charset="0"/>
                          <a:cs typeface="Arial" panose="020B0604020202020204" pitchFamily="34" charset="0"/>
                        </a:rPr>
                        <a:t>2</a:t>
                      </a:r>
                      <a:endParaRPr lang="en-NL" sz="12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r h="359333">
                <a:tc>
                  <a:txBody>
                    <a:bodyPr/>
                    <a:lstStyle/>
                    <a:p>
                      <a:pPr algn="r" fontAlgn="b"/>
                      <a:endParaRPr lang="en-NL" sz="12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4988201"/>
                  </a:ext>
                </a:extLst>
              </a:tr>
              <a:tr h="359333">
                <a:tc>
                  <a:txBody>
                    <a:bodyPr/>
                    <a:lstStyle/>
                    <a:p>
                      <a:pPr algn="r" fontAlgn="ctr"/>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18 till 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8325230"/>
                  </a:ext>
                </a:extLst>
              </a:tr>
              <a:tr h="359333">
                <a:tc>
                  <a:txBody>
                    <a:bodyPr/>
                    <a:lstStyle/>
                    <a:p>
                      <a:pPr algn="r" fontAlgn="ctr"/>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35 till 54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61428073"/>
                  </a:ext>
                </a:extLst>
              </a:tr>
              <a:tr h="359333">
                <a:tc>
                  <a:txBody>
                    <a:bodyPr/>
                    <a:lstStyle/>
                    <a:p>
                      <a:pPr algn="r" fontAlgn="ctr"/>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106235"/>
                  </a:ext>
                </a:extLst>
              </a:tr>
              <a:tr h="359333">
                <a:tc>
                  <a:txBody>
                    <a:bodyPr/>
                    <a:lstStyle/>
                    <a:p>
                      <a:pPr algn="r" fontAlgn="b"/>
                      <a:endParaRPr lang="en-NL" sz="12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5532935"/>
                  </a:ext>
                </a:extLst>
              </a:tr>
              <a:tr h="359333">
                <a:tc>
                  <a:txBody>
                    <a:bodyPr/>
                    <a:lstStyle/>
                    <a:p>
                      <a:pPr marL="0" algn="r" defTabSz="914400" rtl="0" eaLnBrk="1" fontAlgn="b" latinLnBrk="0" hangingPunct="1"/>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No experience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685283"/>
                  </a:ext>
                </a:extLst>
              </a:tr>
              <a:tr h="359333">
                <a:tc>
                  <a:txBody>
                    <a:bodyPr/>
                    <a:lstStyle/>
                    <a:p>
                      <a:pPr marL="0" algn="r" defTabSz="914400" rtl="0" eaLnBrk="1" fontAlgn="b" latinLnBrk="0" hangingPunct="1"/>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Decorator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386137"/>
                  </a:ext>
                </a:extLst>
              </a:tr>
              <a:tr h="359333">
                <a:tc>
                  <a:txBody>
                    <a:bodyPr/>
                    <a:lstStyle/>
                    <a:p>
                      <a:pPr marL="0" algn="r" defTabSz="914400" rtl="0" eaLnBrk="1" fontAlgn="b" latinLnBrk="0" hangingPunct="1"/>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Light DIY-</a:t>
                      </a:r>
                      <a:r>
                        <a:rPr lang="en-GB" sz="1200" b="0" i="0" u="none" strike="noStrike" kern="1200" dirty="0" err="1">
                          <a:solidFill>
                            <a:srgbClr val="4A4A49"/>
                          </a:solidFill>
                          <a:effectLst/>
                          <a:latin typeface="Arial" panose="020B0604020202020204" pitchFamily="34" charset="0"/>
                          <a:ea typeface="+mn-ea"/>
                          <a:cs typeface="Arial" panose="020B0604020202020204" pitchFamily="34" charset="0"/>
                        </a:rPr>
                        <a:t>er</a:t>
                      </a:r>
                      <a:endParaRPr lang="en-GB" sz="1200" b="0" i="0" u="none" strike="noStrike" kern="1200" dirty="0">
                        <a:solidFill>
                          <a:srgbClr val="4A4A49"/>
                        </a:solidFill>
                        <a:effectLst/>
                        <a:latin typeface="Arial" panose="020B0604020202020204" pitchFamily="34" charset="0"/>
                        <a:ea typeface="+mn-ea"/>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0930983"/>
                  </a:ext>
                </a:extLst>
              </a:tr>
              <a:tr h="359333">
                <a:tc>
                  <a:txBody>
                    <a:bodyPr/>
                    <a:lstStyle/>
                    <a:p>
                      <a:pPr marL="0" algn="r" defTabSz="914400" rtl="0" eaLnBrk="1" fontAlgn="b" latinLnBrk="0" hangingPunct="1"/>
                      <a:r>
                        <a:rPr lang="en-GB" sz="1200" b="0" i="0" u="none" strike="noStrike" kern="1200" dirty="0">
                          <a:solidFill>
                            <a:srgbClr val="4A4A49"/>
                          </a:solidFill>
                          <a:effectLst/>
                          <a:latin typeface="Arial" panose="020B0604020202020204" pitchFamily="34" charset="0"/>
                          <a:ea typeface="+mn-ea"/>
                          <a:cs typeface="Arial" panose="020B0604020202020204" pitchFamily="34" charset="0"/>
                        </a:rPr>
                        <a:t>Renovator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6684767"/>
                  </a:ext>
                </a:extLst>
              </a:tr>
            </a:tbl>
          </a:graphicData>
        </a:graphic>
      </p:graphicFrame>
      <p:sp>
        <p:nvSpPr>
          <p:cNvPr id="4" name="Rectangle 3">
            <a:extLst>
              <a:ext uri="{FF2B5EF4-FFF2-40B4-BE49-F238E27FC236}">
                <a16:creationId xmlns:a16="http://schemas.microsoft.com/office/drawing/2014/main" id="{7AF66798-0008-4746-934C-6AC6288FA77F}"/>
              </a:ext>
            </a:extLst>
          </p:cNvPr>
          <p:cNvSpPr/>
          <p:nvPr/>
        </p:nvSpPr>
        <p:spPr>
          <a:xfrm>
            <a:off x="417752" y="1443732"/>
            <a:ext cx="6673622" cy="431657"/>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Preference: </a:t>
            </a:r>
            <a:r>
              <a:rPr lang="en-GB" sz="1400" b="1" dirty="0">
                <a:solidFill>
                  <a:schemeClr val="tx1">
                    <a:lumMod val="50000"/>
                    <a:lumOff val="50000"/>
                  </a:schemeClr>
                </a:solidFill>
                <a:latin typeface="Arial"/>
                <a:cs typeface="Arial"/>
              </a:rPr>
              <a:t>A-brands versus private labels</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latin typeface="Arial"/>
                <a:cs typeface="Arial"/>
              </a:rPr>
              <a:t>In which product categories (14 different were measured) would you prefer an A-brand over a home brand?* </a:t>
            </a:r>
          </a:p>
        </p:txBody>
      </p:sp>
      <p:sp>
        <p:nvSpPr>
          <p:cNvPr id="12" name="TextBox 11">
            <a:extLst>
              <a:ext uri="{FF2B5EF4-FFF2-40B4-BE49-F238E27FC236}">
                <a16:creationId xmlns:a16="http://schemas.microsoft.com/office/drawing/2014/main" id="{659F9560-A155-45ED-BF35-E2062CD473F7}"/>
              </a:ext>
            </a:extLst>
          </p:cNvPr>
          <p:cNvSpPr txBox="1"/>
          <p:nvPr/>
        </p:nvSpPr>
        <p:spPr>
          <a:xfrm>
            <a:off x="1955474" y="1948502"/>
            <a:ext cx="4303284"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16" name="Afbeelding 1">
            <a:extLst>
              <a:ext uri="{FF2B5EF4-FFF2-40B4-BE49-F238E27FC236}">
                <a16:creationId xmlns:a16="http://schemas.microsoft.com/office/drawing/2014/main" id="{C08C306E-2219-4F93-84E6-6FB88DF2399C}"/>
              </a:ext>
            </a:extLst>
          </p:cNvPr>
          <p:cNvPicPr>
            <a:picLocks noChangeAspect="1"/>
          </p:cNvPicPr>
          <p:nvPr/>
        </p:nvPicPr>
        <p:blipFill>
          <a:blip r:embed="rId4">
            <a:clrChange>
              <a:clrFrom>
                <a:srgbClr val="FFFFFF"/>
              </a:clrFrom>
              <a:clrTo>
                <a:srgbClr val="FFFFFF">
                  <a:alpha val="0"/>
                </a:srgbClr>
              </a:clrTo>
            </a:clrChange>
            <a:alphaModFix amt="56000"/>
          </a:blip>
          <a:stretch>
            <a:fillRect/>
          </a:stretch>
        </p:blipFill>
        <p:spPr>
          <a:xfrm rot="19998194">
            <a:off x="1168438" y="3603065"/>
            <a:ext cx="5827618" cy="846072"/>
          </a:xfrm>
          <a:prstGeom prst="rect">
            <a:avLst/>
          </a:prstGeom>
        </p:spPr>
      </p:pic>
    </p:spTree>
    <p:extLst>
      <p:ext uri="{BB962C8B-B14F-4D97-AF65-F5344CB8AC3E}">
        <p14:creationId xmlns:p14="http://schemas.microsoft.com/office/powerpoint/2010/main" val="350987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verticale tekst 18">
            <a:extLst>
              <a:ext uri="{FF2B5EF4-FFF2-40B4-BE49-F238E27FC236}">
                <a16:creationId xmlns:a16="http://schemas.microsoft.com/office/drawing/2014/main" id="{EFD3F5A0-A40A-4193-B227-402CB09F08B8}"/>
              </a:ext>
            </a:extLst>
          </p:cNvPr>
          <p:cNvSpPr>
            <a:spLocks noGrp="1"/>
          </p:cNvSpPr>
          <p:nvPr>
            <p:ph type="body" orient="vert" idx="1"/>
          </p:nvPr>
        </p:nvSpPr>
        <p:spPr>
          <a:xfrm>
            <a:off x="7330103" y="2444035"/>
            <a:ext cx="4041695" cy="1697917"/>
          </a:xfrm>
        </p:spPr>
        <p:txBody>
          <a:bodyPr vert="horz" lIns="0" tIns="0" rIns="0" bIns="0" numCol="1" spcCol="0" rtlCol="0" anchor="t">
            <a:normAutofit/>
          </a:bodyPr>
          <a:lstStyle/>
          <a:p>
            <a:pPr lvl="3" algn="just"/>
            <a:r>
              <a:rPr lang="en-GB" sz="1100" dirty="0">
                <a:solidFill>
                  <a:schemeClr val="tx1">
                    <a:lumMod val="50000"/>
                    <a:lumOff val="50000"/>
                  </a:schemeClr>
                </a:solidFill>
              </a:rPr>
              <a:t>On the European level, consumers clearly prefer A-brands significantly more than private labels for products like ... </a:t>
            </a:r>
          </a:p>
          <a:p>
            <a:pPr lvl="3" algn="just"/>
            <a:r>
              <a:rPr lang="en-GB" sz="1100" dirty="0">
                <a:solidFill>
                  <a:schemeClr val="tx1">
                    <a:lumMod val="50000"/>
                    <a:lumOff val="50000"/>
                  </a:schemeClr>
                </a:solidFill>
              </a:rPr>
              <a:t>On the other hand, …, private labels are preferred. </a:t>
            </a:r>
          </a:p>
        </p:txBody>
      </p:sp>
      <p:sp>
        <p:nvSpPr>
          <p:cNvPr id="14" name="Titel 1">
            <a:extLst>
              <a:ext uri="{FF2B5EF4-FFF2-40B4-BE49-F238E27FC236}">
                <a16:creationId xmlns:a16="http://schemas.microsoft.com/office/drawing/2014/main" id="{8DE4C1D7-5F88-4E1A-B46A-8A75D4E0C843}"/>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b="0" dirty="0">
                <a:solidFill>
                  <a:schemeClr val="bg1">
                    <a:lumMod val="65000"/>
                  </a:schemeClr>
                </a:solidFill>
              </a:rPr>
              <a:t>Introduction | Moment of brand selection | Satisfaction with DIY stores | </a:t>
            </a:r>
            <a:r>
              <a:rPr lang="en-GB" sz="1200" dirty="0"/>
              <a:t>Brands vs. Private labels</a:t>
            </a:r>
          </a:p>
        </p:txBody>
      </p:sp>
      <p:sp>
        <p:nvSpPr>
          <p:cNvPr id="15" name="Titel 1">
            <a:extLst>
              <a:ext uri="{FF2B5EF4-FFF2-40B4-BE49-F238E27FC236}">
                <a16:creationId xmlns:a16="http://schemas.microsoft.com/office/drawing/2014/main" id="{722C449C-F2A2-4731-9C9C-9687D7E6DA4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400" b="0" dirty="0"/>
              <a:t>Preference for A-brands is influenced by the type of home improvement products.</a:t>
            </a:r>
          </a:p>
        </p:txBody>
      </p:sp>
      <p:sp>
        <p:nvSpPr>
          <p:cNvPr id="16" name="Rectangle 15">
            <a:extLst>
              <a:ext uri="{FF2B5EF4-FFF2-40B4-BE49-F238E27FC236}">
                <a16:creationId xmlns:a16="http://schemas.microsoft.com/office/drawing/2014/main" id="{0D24C12B-5876-4628-ACC7-65201193BF17}"/>
              </a:ext>
            </a:extLst>
          </p:cNvPr>
          <p:cNvSpPr/>
          <p:nvPr/>
        </p:nvSpPr>
        <p:spPr>
          <a:xfrm>
            <a:off x="417752" y="1605657"/>
            <a:ext cx="4851008" cy="431657"/>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Preference: </a:t>
            </a:r>
            <a:r>
              <a:rPr lang="en-GB" sz="1400" b="1" dirty="0">
                <a:solidFill>
                  <a:schemeClr val="tx1">
                    <a:lumMod val="50000"/>
                    <a:lumOff val="50000"/>
                  </a:schemeClr>
                </a:solidFill>
                <a:latin typeface="Arial"/>
                <a:cs typeface="Arial"/>
              </a:rPr>
              <a:t>A-brands versus private labels</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latin typeface="Arial"/>
                <a:cs typeface="Arial"/>
              </a:rPr>
              <a:t>In which product categories would you prefer an A-brand over a home brand? </a:t>
            </a:r>
          </a:p>
        </p:txBody>
      </p:sp>
      <p:graphicFrame>
        <p:nvGraphicFramePr>
          <p:cNvPr id="11" name="Chart 5">
            <a:extLst>
              <a:ext uri="{FF2B5EF4-FFF2-40B4-BE49-F238E27FC236}">
                <a16:creationId xmlns:a16="http://schemas.microsoft.com/office/drawing/2014/main" id="{83082FD8-C992-4884-B357-102EDD6C071F}"/>
              </a:ext>
            </a:extLst>
          </p:cNvPr>
          <p:cNvGraphicFramePr/>
          <p:nvPr>
            <p:extLst>
              <p:ext uri="{D42A27DB-BD31-4B8C-83A1-F6EECF244321}">
                <p14:modId xmlns:p14="http://schemas.microsoft.com/office/powerpoint/2010/main" val="4116088195"/>
              </p:ext>
            </p:extLst>
          </p:nvPr>
        </p:nvGraphicFramePr>
        <p:xfrm>
          <a:off x="444501" y="2444035"/>
          <a:ext cx="6391306" cy="359155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kstvak 6">
            <a:extLst>
              <a:ext uri="{FF2B5EF4-FFF2-40B4-BE49-F238E27FC236}">
                <a16:creationId xmlns:a16="http://schemas.microsoft.com/office/drawing/2014/main" id="{0EE488D5-4EAE-4CEC-A0ED-E2432E41DBA1}"/>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9" name="TextBox 8">
            <a:extLst>
              <a:ext uri="{FF2B5EF4-FFF2-40B4-BE49-F238E27FC236}">
                <a16:creationId xmlns:a16="http://schemas.microsoft.com/office/drawing/2014/main" id="{04592B2E-103F-4B25-A753-33064E9C6313}"/>
              </a:ext>
            </a:extLst>
          </p:cNvPr>
          <p:cNvSpPr txBox="1"/>
          <p:nvPr/>
        </p:nvSpPr>
        <p:spPr>
          <a:xfrm>
            <a:off x="1775533" y="2134933"/>
            <a:ext cx="5060273"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12" name="Afbeelding 1">
            <a:extLst>
              <a:ext uri="{FF2B5EF4-FFF2-40B4-BE49-F238E27FC236}">
                <a16:creationId xmlns:a16="http://schemas.microsoft.com/office/drawing/2014/main" id="{BB860294-B2B6-407E-8413-923BFD28D897}"/>
              </a:ext>
            </a:extLst>
          </p:cNvPr>
          <p:cNvPicPr>
            <a:picLocks noChangeAspect="1"/>
          </p:cNvPicPr>
          <p:nvPr/>
        </p:nvPicPr>
        <p:blipFill>
          <a:blip r:embed="rId4">
            <a:clrChange>
              <a:clrFrom>
                <a:srgbClr val="FFFFFF"/>
              </a:clrFrom>
              <a:clrTo>
                <a:srgbClr val="FFFFFF">
                  <a:alpha val="0"/>
                </a:srgbClr>
              </a:clrTo>
            </a:clrChange>
            <a:alphaModFix amt="56000"/>
          </a:blip>
          <a:stretch>
            <a:fillRect/>
          </a:stretch>
        </p:blipFill>
        <p:spPr>
          <a:xfrm rot="19998194">
            <a:off x="1168438" y="3603065"/>
            <a:ext cx="5827618" cy="846072"/>
          </a:xfrm>
          <a:prstGeom prst="rect">
            <a:avLst/>
          </a:prstGeom>
        </p:spPr>
      </p:pic>
    </p:spTree>
    <p:extLst>
      <p:ext uri="{BB962C8B-B14F-4D97-AF65-F5344CB8AC3E}">
        <p14:creationId xmlns:p14="http://schemas.microsoft.com/office/powerpoint/2010/main" val="10126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Tabel 3">
            <a:extLst>
              <a:ext uri="{FF2B5EF4-FFF2-40B4-BE49-F238E27FC236}">
                <a16:creationId xmlns:a16="http://schemas.microsoft.com/office/drawing/2014/main" id="{40E9EFA5-43E3-49B7-9328-93D68AD90B02}"/>
              </a:ext>
            </a:extLst>
          </p:cNvPr>
          <p:cNvGraphicFramePr>
            <a:graphicFrameLocks noGrp="1"/>
          </p:cNvGraphicFramePr>
          <p:nvPr>
            <p:extLst>
              <p:ext uri="{D42A27DB-BD31-4B8C-83A1-F6EECF244321}">
                <p14:modId xmlns:p14="http://schemas.microsoft.com/office/powerpoint/2010/main" val="2174465090"/>
              </p:ext>
            </p:extLst>
          </p:nvPr>
        </p:nvGraphicFramePr>
        <p:xfrm>
          <a:off x="388932" y="1704075"/>
          <a:ext cx="11079171" cy="2350126"/>
        </p:xfrm>
        <a:graphic>
          <a:graphicData uri="http://schemas.openxmlformats.org/drawingml/2006/table">
            <a:tbl>
              <a:tblPr/>
              <a:tblGrid>
                <a:gridCol w="2039943">
                  <a:extLst>
                    <a:ext uri="{9D8B030D-6E8A-4147-A177-3AD203B41FA5}">
                      <a16:colId xmlns:a16="http://schemas.microsoft.com/office/drawing/2014/main" val="1807157242"/>
                    </a:ext>
                  </a:extLst>
                </a:gridCol>
                <a:gridCol w="753269">
                  <a:extLst>
                    <a:ext uri="{9D8B030D-6E8A-4147-A177-3AD203B41FA5}">
                      <a16:colId xmlns:a16="http://schemas.microsoft.com/office/drawing/2014/main" val="576204522"/>
                    </a:ext>
                  </a:extLst>
                </a:gridCol>
                <a:gridCol w="753269">
                  <a:extLst>
                    <a:ext uri="{9D8B030D-6E8A-4147-A177-3AD203B41FA5}">
                      <a16:colId xmlns:a16="http://schemas.microsoft.com/office/drawing/2014/main" val="4148273091"/>
                    </a:ext>
                  </a:extLst>
                </a:gridCol>
                <a:gridCol w="753269">
                  <a:extLst>
                    <a:ext uri="{9D8B030D-6E8A-4147-A177-3AD203B41FA5}">
                      <a16:colId xmlns:a16="http://schemas.microsoft.com/office/drawing/2014/main" val="3214622098"/>
                    </a:ext>
                  </a:extLst>
                </a:gridCol>
                <a:gridCol w="753269">
                  <a:extLst>
                    <a:ext uri="{9D8B030D-6E8A-4147-A177-3AD203B41FA5}">
                      <a16:colId xmlns:a16="http://schemas.microsoft.com/office/drawing/2014/main" val="969814675"/>
                    </a:ext>
                  </a:extLst>
                </a:gridCol>
                <a:gridCol w="753269">
                  <a:extLst>
                    <a:ext uri="{9D8B030D-6E8A-4147-A177-3AD203B41FA5}">
                      <a16:colId xmlns:a16="http://schemas.microsoft.com/office/drawing/2014/main" val="3086463293"/>
                    </a:ext>
                  </a:extLst>
                </a:gridCol>
                <a:gridCol w="753269">
                  <a:extLst>
                    <a:ext uri="{9D8B030D-6E8A-4147-A177-3AD203B41FA5}">
                      <a16:colId xmlns:a16="http://schemas.microsoft.com/office/drawing/2014/main" val="707302910"/>
                    </a:ext>
                  </a:extLst>
                </a:gridCol>
                <a:gridCol w="753269">
                  <a:extLst>
                    <a:ext uri="{9D8B030D-6E8A-4147-A177-3AD203B41FA5}">
                      <a16:colId xmlns:a16="http://schemas.microsoft.com/office/drawing/2014/main" val="3863376397"/>
                    </a:ext>
                  </a:extLst>
                </a:gridCol>
                <a:gridCol w="753269">
                  <a:extLst>
                    <a:ext uri="{9D8B030D-6E8A-4147-A177-3AD203B41FA5}">
                      <a16:colId xmlns:a16="http://schemas.microsoft.com/office/drawing/2014/main" val="3598121352"/>
                    </a:ext>
                  </a:extLst>
                </a:gridCol>
                <a:gridCol w="753269">
                  <a:extLst>
                    <a:ext uri="{9D8B030D-6E8A-4147-A177-3AD203B41FA5}">
                      <a16:colId xmlns:a16="http://schemas.microsoft.com/office/drawing/2014/main" val="116305877"/>
                    </a:ext>
                  </a:extLst>
                </a:gridCol>
                <a:gridCol w="753269">
                  <a:extLst>
                    <a:ext uri="{9D8B030D-6E8A-4147-A177-3AD203B41FA5}">
                      <a16:colId xmlns:a16="http://schemas.microsoft.com/office/drawing/2014/main" val="2700537328"/>
                    </a:ext>
                  </a:extLst>
                </a:gridCol>
                <a:gridCol w="753269">
                  <a:extLst>
                    <a:ext uri="{9D8B030D-6E8A-4147-A177-3AD203B41FA5}">
                      <a16:colId xmlns:a16="http://schemas.microsoft.com/office/drawing/2014/main" val="926505608"/>
                    </a:ext>
                  </a:extLst>
                </a:gridCol>
                <a:gridCol w="753269">
                  <a:extLst>
                    <a:ext uri="{9D8B030D-6E8A-4147-A177-3AD203B41FA5}">
                      <a16:colId xmlns:a16="http://schemas.microsoft.com/office/drawing/2014/main" val="2124545471"/>
                    </a:ext>
                  </a:extLst>
                </a:gridCol>
              </a:tblGrid>
              <a:tr h="308254">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b"/>
                      <a:r>
                        <a:rPr lang="nl-NL" sz="1200" b="0" i="0" u="none" strike="noStrike" dirty="0">
                          <a:solidFill>
                            <a:srgbClr val="4A4A49"/>
                          </a:solidFill>
                          <a:effectLst/>
                          <a:latin typeface="Arial" panose="020B0604020202020204" pitchFamily="34" charset="0"/>
                        </a:rPr>
                        <a:t>AUSTRIA</a:t>
                      </a:r>
                    </a:p>
                  </a:txBody>
                  <a:tcPr marL="9525" marR="9525" marT="9525"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BELGIUM</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DENMARK</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FRANCE</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GERMANY</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ITALY</a:t>
                      </a:r>
                    </a:p>
                  </a:txBody>
                  <a:tcPr marL="9525" marR="9525" marT="9525" marB="0" anchor="ctr">
                    <a:lnL w="952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extLst>
                  <a:ext uri="{0D108BD9-81ED-4DB2-BD59-A6C34878D82A}">
                    <a16:rowId xmlns:a16="http://schemas.microsoft.com/office/drawing/2014/main" val="600383816"/>
                  </a:ext>
                </a:extLst>
              </a:tr>
              <a:tr h="187376">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197226"/>
                  </a:ext>
                </a:extLst>
              </a:tr>
              <a:tr h="308254">
                <a:tc>
                  <a:txBody>
                    <a:bodyPr/>
                    <a:lstStyle/>
                    <a:p>
                      <a:pPr marL="36000" lvl="0" algn="l" fontAlgn="b"/>
                      <a:r>
                        <a:rPr lang="en-GB" sz="1200" b="1" i="0" u="none" strike="noStrike" kern="1200" noProof="0" dirty="0">
                          <a:solidFill>
                            <a:srgbClr val="4A4A49"/>
                          </a:solidFill>
                          <a:effectLst/>
                          <a:latin typeface="Arial" panose="020B0604020202020204" pitchFamily="34" charset="0"/>
                          <a:ea typeface="+mn-ea"/>
                          <a:cs typeface="Arial" panose="020B0604020202020204" pitchFamily="34" charset="0"/>
                        </a:rPr>
                        <a:t>General satisfaction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lang="en-GB" sz="10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rPr>
                        <a:t>DIY STORE</a:t>
                      </a: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6350"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3205195"/>
                  </a:ext>
                </a:extLst>
              </a:tr>
            </a:tbl>
          </a:graphicData>
        </a:graphic>
      </p:graphicFrame>
      <p:pic>
        <p:nvPicPr>
          <p:cNvPr id="164" name="Picture 163" descr="A close up of a logo&#10;&#10;Description automatically generated">
            <a:extLst>
              <a:ext uri="{FF2B5EF4-FFF2-40B4-BE49-F238E27FC236}">
                <a16:creationId xmlns:a16="http://schemas.microsoft.com/office/drawing/2014/main" id="{11B4C65F-9FCA-40B2-A4DB-D20DE190141E}"/>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5475035" y="2017130"/>
            <a:ext cx="672793" cy="672793"/>
          </a:xfrm>
          <a:prstGeom prst="rect">
            <a:avLst/>
          </a:prstGeom>
        </p:spPr>
      </p:pic>
      <p:graphicFrame>
        <p:nvGraphicFramePr>
          <p:cNvPr id="1036" name="Tabel 3">
            <a:extLst>
              <a:ext uri="{FF2B5EF4-FFF2-40B4-BE49-F238E27FC236}">
                <a16:creationId xmlns:a16="http://schemas.microsoft.com/office/drawing/2014/main" id="{38058E11-DF09-4A42-8AD9-CC390B64BA11}"/>
              </a:ext>
            </a:extLst>
          </p:cNvPr>
          <p:cNvGraphicFramePr>
            <a:graphicFrameLocks noGrp="1"/>
          </p:cNvGraphicFramePr>
          <p:nvPr>
            <p:extLst>
              <p:ext uri="{D42A27DB-BD31-4B8C-83A1-F6EECF244321}">
                <p14:modId xmlns:p14="http://schemas.microsoft.com/office/powerpoint/2010/main" val="3621343484"/>
              </p:ext>
            </p:extLst>
          </p:nvPr>
        </p:nvGraphicFramePr>
        <p:xfrm>
          <a:off x="388932" y="4199923"/>
          <a:ext cx="9572633" cy="2350126"/>
        </p:xfrm>
        <a:graphic>
          <a:graphicData uri="http://schemas.openxmlformats.org/drawingml/2006/table">
            <a:tbl>
              <a:tblPr/>
              <a:tblGrid>
                <a:gridCol w="2039943">
                  <a:extLst>
                    <a:ext uri="{9D8B030D-6E8A-4147-A177-3AD203B41FA5}">
                      <a16:colId xmlns:a16="http://schemas.microsoft.com/office/drawing/2014/main" val="1807157242"/>
                    </a:ext>
                  </a:extLst>
                </a:gridCol>
                <a:gridCol w="753269">
                  <a:extLst>
                    <a:ext uri="{9D8B030D-6E8A-4147-A177-3AD203B41FA5}">
                      <a16:colId xmlns:a16="http://schemas.microsoft.com/office/drawing/2014/main" val="576204522"/>
                    </a:ext>
                  </a:extLst>
                </a:gridCol>
                <a:gridCol w="753269">
                  <a:extLst>
                    <a:ext uri="{9D8B030D-6E8A-4147-A177-3AD203B41FA5}">
                      <a16:colId xmlns:a16="http://schemas.microsoft.com/office/drawing/2014/main" val="4148273091"/>
                    </a:ext>
                  </a:extLst>
                </a:gridCol>
                <a:gridCol w="753269">
                  <a:extLst>
                    <a:ext uri="{9D8B030D-6E8A-4147-A177-3AD203B41FA5}">
                      <a16:colId xmlns:a16="http://schemas.microsoft.com/office/drawing/2014/main" val="3214622098"/>
                    </a:ext>
                  </a:extLst>
                </a:gridCol>
                <a:gridCol w="753269">
                  <a:extLst>
                    <a:ext uri="{9D8B030D-6E8A-4147-A177-3AD203B41FA5}">
                      <a16:colId xmlns:a16="http://schemas.microsoft.com/office/drawing/2014/main" val="969814675"/>
                    </a:ext>
                  </a:extLst>
                </a:gridCol>
                <a:gridCol w="753269">
                  <a:extLst>
                    <a:ext uri="{9D8B030D-6E8A-4147-A177-3AD203B41FA5}">
                      <a16:colId xmlns:a16="http://schemas.microsoft.com/office/drawing/2014/main" val="3086463293"/>
                    </a:ext>
                  </a:extLst>
                </a:gridCol>
                <a:gridCol w="753269">
                  <a:extLst>
                    <a:ext uri="{9D8B030D-6E8A-4147-A177-3AD203B41FA5}">
                      <a16:colId xmlns:a16="http://schemas.microsoft.com/office/drawing/2014/main" val="707302910"/>
                    </a:ext>
                  </a:extLst>
                </a:gridCol>
                <a:gridCol w="753269">
                  <a:extLst>
                    <a:ext uri="{9D8B030D-6E8A-4147-A177-3AD203B41FA5}">
                      <a16:colId xmlns:a16="http://schemas.microsoft.com/office/drawing/2014/main" val="3863376397"/>
                    </a:ext>
                  </a:extLst>
                </a:gridCol>
                <a:gridCol w="753269">
                  <a:extLst>
                    <a:ext uri="{9D8B030D-6E8A-4147-A177-3AD203B41FA5}">
                      <a16:colId xmlns:a16="http://schemas.microsoft.com/office/drawing/2014/main" val="3598121352"/>
                    </a:ext>
                  </a:extLst>
                </a:gridCol>
                <a:gridCol w="753269">
                  <a:extLst>
                    <a:ext uri="{9D8B030D-6E8A-4147-A177-3AD203B41FA5}">
                      <a16:colId xmlns:a16="http://schemas.microsoft.com/office/drawing/2014/main" val="116305877"/>
                    </a:ext>
                  </a:extLst>
                </a:gridCol>
                <a:gridCol w="753269">
                  <a:extLst>
                    <a:ext uri="{9D8B030D-6E8A-4147-A177-3AD203B41FA5}">
                      <a16:colId xmlns:a16="http://schemas.microsoft.com/office/drawing/2014/main" val="2700537328"/>
                    </a:ext>
                  </a:extLst>
                </a:gridCol>
              </a:tblGrid>
              <a:tr h="308254">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b"/>
                      <a:r>
                        <a:rPr lang="nl-NL" sz="1200" b="0" i="0" u="none" strike="noStrike" dirty="0">
                          <a:solidFill>
                            <a:srgbClr val="4A4A49"/>
                          </a:solidFill>
                          <a:effectLst/>
                          <a:latin typeface="Arial" panose="020B0604020202020204" pitchFamily="34" charset="0"/>
                        </a:rPr>
                        <a:t>NL</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POLAND</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SPAIN</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SWEDEN</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tc gridSpan="2">
                  <a:txBody>
                    <a:bodyPr/>
                    <a:lstStyle/>
                    <a:p>
                      <a:pPr algn="ctr" rtl="0" fontAlgn="b"/>
                      <a:r>
                        <a:rPr lang="nl-NL" sz="1200" b="0" i="0" u="none" strike="noStrike" dirty="0">
                          <a:solidFill>
                            <a:srgbClr val="4A4A49"/>
                          </a:solidFill>
                          <a:effectLst/>
                          <a:latin typeface="Arial" panose="020B0604020202020204" pitchFamily="34" charset="0"/>
                        </a:rPr>
                        <a:t>UK</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4A4A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NL"/>
                    </a:p>
                  </a:txBody>
                  <a:tcPr/>
                </a:tc>
                <a:extLst>
                  <a:ext uri="{0D108BD9-81ED-4DB2-BD59-A6C34878D82A}">
                    <a16:rowId xmlns:a16="http://schemas.microsoft.com/office/drawing/2014/main" val="600383816"/>
                  </a:ext>
                </a:extLst>
              </a:tr>
              <a:tr h="187376">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nl-NL" sz="800" b="0" i="0" u="none" strike="noStrike" dirty="0">
                          <a:solidFill>
                            <a:schemeClr val="bg1">
                              <a:lumMod val="75000"/>
                            </a:schemeClr>
                          </a:solidFill>
                          <a:effectLst/>
                          <a:latin typeface="Arial" panose="020B0604020202020204" pitchFamily="34" charset="0"/>
                        </a:rPr>
                        <a:t>2021</a:t>
                      </a:r>
                    </a:p>
                  </a:txBody>
                  <a:tcPr marL="9525" marR="9525" marT="9525"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b"/>
                      <a:r>
                        <a:rPr lang="nl-NL" sz="800" b="1" i="0" u="none" strike="noStrike" dirty="0">
                          <a:solidFill>
                            <a:srgbClr val="4A4A49"/>
                          </a:solidFill>
                          <a:effectLst/>
                          <a:latin typeface="Arial" panose="020B0604020202020204" pitchFamily="34" charset="0"/>
                        </a:rPr>
                        <a:t>2022</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4A4A49"/>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197226"/>
                  </a:ext>
                </a:extLst>
              </a:tr>
              <a:tr h="308254">
                <a:tc>
                  <a:txBody>
                    <a:bodyPr/>
                    <a:lstStyle/>
                    <a:p>
                      <a:pPr marL="36000" lvl="0" algn="l" fontAlgn="b"/>
                      <a:r>
                        <a:rPr lang="en-GB" sz="1200" b="1" i="0" u="none" strike="noStrike" kern="1200" noProof="0" dirty="0">
                          <a:solidFill>
                            <a:srgbClr val="4A4A49"/>
                          </a:solidFill>
                          <a:effectLst/>
                          <a:latin typeface="Arial" panose="020B0604020202020204" pitchFamily="34" charset="0"/>
                          <a:ea typeface="+mn-ea"/>
                          <a:cs typeface="Arial" panose="020B0604020202020204" pitchFamily="34" charset="0"/>
                        </a:rPr>
                        <a:t>General satisfaction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lvl="0" algn="r" fontAlgn="b"/>
                      <a:endParaRPr lang="en-GB" sz="1200" b="1" i="0" u="none" strike="noStrike" kern="1200" noProof="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endPar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r h="308254">
                <a:tc>
                  <a:txBody>
                    <a:bodyPr/>
                    <a:lstStyle/>
                    <a:p>
                      <a:pPr marL="36000" marR="0" lvl="0" indent="0" algn="l"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9525" cap="flat" cmpd="sng" algn="ctr">
                      <a:noFill/>
                      <a:prstDash val="solid"/>
                      <a:round/>
                      <a:headEnd type="none" w="med" len="med"/>
                      <a:tailEnd type="none" w="med" len="med"/>
                    </a:lnL>
                    <a:lnR w="9525" cap="flat" cmpd="sng" algn="ctr">
                      <a:solidFill>
                        <a:srgbClr val="4A4A49"/>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endParaRPr lang="en-GB" sz="1200" b="1" i="0" u="none" strike="noStrike" kern="1200" noProof="0" dirty="0">
                        <a:solidFill>
                          <a:schemeClr val="bg1">
                            <a:lumMod val="50000"/>
                          </a:schemeClr>
                        </a:solidFill>
                        <a:effectLst/>
                        <a:latin typeface="Arial" panose="020B0604020202020204" pitchFamily="34" charset="0"/>
                        <a:ea typeface="+mn-ea"/>
                        <a:cs typeface="Arial" panose="020B0604020202020204" pitchFamily="34" charset="0"/>
                      </a:endParaRPr>
                    </a:p>
                  </a:txBody>
                  <a:tcPr marL="5406" marR="5406" marT="9468" marB="0" anchor="ctr">
                    <a:lnL w="9525" cap="flat" cmpd="sng" algn="ctr">
                      <a:solidFill>
                        <a:srgbClr val="4A4A49"/>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6000" marR="0" lvl="0" indent="0" algn="ctr" defTabSz="914400" rtl="0" eaLnBrk="1" fontAlgn="b"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DIY STORE</a:t>
                      </a:r>
                    </a:p>
                  </a:txBody>
                  <a:tcPr marL="5406" marR="5406" marT="9468"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3205195"/>
                  </a:ext>
                </a:extLst>
              </a:tr>
            </a:tbl>
          </a:graphicData>
        </a:graphic>
      </p:graphicFrame>
      <p:sp>
        <p:nvSpPr>
          <p:cNvPr id="15" name="Titel 1">
            <a:extLst>
              <a:ext uri="{FF2B5EF4-FFF2-40B4-BE49-F238E27FC236}">
                <a16:creationId xmlns:a16="http://schemas.microsoft.com/office/drawing/2014/main" id="{A5C7416E-F420-4F46-9648-E237510200A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dirty="0"/>
              <a:t>Introduction</a:t>
            </a:r>
            <a:r>
              <a:rPr lang="en-GB" sz="1200" b="0" dirty="0">
                <a:solidFill>
                  <a:schemeClr val="bg1">
                    <a:lumMod val="65000"/>
                  </a:schemeClr>
                </a:solidFill>
              </a:rPr>
              <a:t> | Home improvement barometer | Key facts – Branding</a:t>
            </a:r>
          </a:p>
        </p:txBody>
      </p:sp>
      <p:sp>
        <p:nvSpPr>
          <p:cNvPr id="16" name="Titel 1">
            <a:extLst>
              <a:ext uri="{FF2B5EF4-FFF2-40B4-BE49-F238E27FC236}">
                <a16:creationId xmlns:a16="http://schemas.microsoft.com/office/drawing/2014/main" id="{C8FF8BBE-A952-4155-B061-B15F78C95673}"/>
              </a:ext>
            </a:extLst>
          </p:cNvPr>
          <p:cNvSpPr txBox="1">
            <a:spLocks/>
          </p:cNvSpPr>
          <p:nvPr/>
        </p:nvSpPr>
        <p:spPr>
          <a:xfrm>
            <a:off x="391886" y="506186"/>
            <a:ext cx="11076217"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400" b="0" dirty="0"/>
              <a:t>… is the undisputed leader in all aspects in … and …; … is leading in …, and … in ....</a:t>
            </a:r>
          </a:p>
        </p:txBody>
      </p:sp>
      <p:sp>
        <p:nvSpPr>
          <p:cNvPr id="17" name="Rectangle 16">
            <a:extLst>
              <a:ext uri="{FF2B5EF4-FFF2-40B4-BE49-F238E27FC236}">
                <a16:creationId xmlns:a16="http://schemas.microsoft.com/office/drawing/2014/main" id="{D3B3D7F7-5E12-4F35-B0B9-48FAF161E1D4}"/>
              </a:ext>
            </a:extLst>
          </p:cNvPr>
          <p:cNvSpPr/>
          <p:nvPr/>
        </p:nvSpPr>
        <p:spPr>
          <a:xfrm>
            <a:off x="388932" y="1303748"/>
            <a:ext cx="4509568" cy="431657"/>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Nr.1 DIY store per country by various aspects</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latin typeface="Arial"/>
                <a:cs typeface="Arial"/>
              </a:rPr>
              <a:t>How would you rate [1-10] the following DIY stores on these aspects…? </a:t>
            </a:r>
          </a:p>
        </p:txBody>
      </p:sp>
      <p:sp>
        <p:nvSpPr>
          <p:cNvPr id="18" name="Tijdelijke aanduiding voor voettekst 2">
            <a:extLst>
              <a:ext uri="{FF2B5EF4-FFF2-40B4-BE49-F238E27FC236}">
                <a16:creationId xmlns:a16="http://schemas.microsoft.com/office/drawing/2014/main" id="{60C597E1-A915-44FB-A9E4-C52BE008DE94}"/>
              </a:ext>
            </a:extLst>
          </p:cNvPr>
          <p:cNvSpPr txBox="1">
            <a:spLocks/>
          </p:cNvSpPr>
          <p:nvPr/>
        </p:nvSpPr>
        <p:spPr>
          <a:xfrm>
            <a:off x="9945358" y="6247407"/>
            <a:ext cx="1124750" cy="325331"/>
          </a:xfrm>
          <a:prstGeom prst="rect">
            <a:avLst/>
          </a:prstGeom>
        </p:spPr>
        <p:txBody>
          <a:bodyPr vert="horz" lIns="108825" tIns="54412" rIns="108825" bIns="54412" rtlCol="0" anchor="ctr"/>
          <a:lstStyle/>
          <a:p>
            <a:r>
              <a:rPr lang="en-US" sz="800" dirty="0">
                <a:solidFill>
                  <a:schemeClr val="bg1">
                    <a:lumMod val="65000"/>
                  </a:schemeClr>
                </a:solidFill>
              </a:rPr>
              <a:t>Base per country: n=600</a:t>
            </a:r>
          </a:p>
        </p:txBody>
      </p:sp>
      <p:pic>
        <p:nvPicPr>
          <p:cNvPr id="19" name="Picture 18">
            <a:extLst>
              <a:ext uri="{FF2B5EF4-FFF2-40B4-BE49-F238E27FC236}">
                <a16:creationId xmlns:a16="http://schemas.microsoft.com/office/drawing/2014/main" id="{E7751584-2377-4240-9844-A78AAF89DE50}"/>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10138044" y="2228080"/>
            <a:ext cx="401923" cy="241960"/>
          </a:xfrm>
          <a:prstGeom prst="rect">
            <a:avLst/>
          </a:prstGeom>
        </p:spPr>
      </p:pic>
      <p:pic>
        <p:nvPicPr>
          <p:cNvPr id="22" name="Picture 21">
            <a:extLst>
              <a:ext uri="{FF2B5EF4-FFF2-40B4-BE49-F238E27FC236}">
                <a16:creationId xmlns:a16="http://schemas.microsoft.com/office/drawing/2014/main" id="{9E3F2F2A-814E-4B8E-8217-96C66D4B8981}"/>
              </a:ext>
            </a:extLst>
          </p:cNvPr>
          <p:cNvPicPr>
            <a:picLocks noChangeAspect="1"/>
          </p:cNvPicPr>
          <p:nvPr/>
        </p:nvPicPr>
        <p:blipFill>
          <a:blip r:embed="rId5">
            <a:alphaModFix amt="50000"/>
            <a:grayscl/>
            <a:extLst>
              <a:ext uri="{28A0092B-C50C-407E-A947-70E740481C1C}">
                <a14:useLocalDpi xmlns:a14="http://schemas.microsoft.com/office/drawing/2010/main" val="0"/>
              </a:ext>
            </a:extLst>
          </a:blip>
          <a:stretch>
            <a:fillRect/>
          </a:stretch>
        </p:blipFill>
        <p:spPr>
          <a:xfrm>
            <a:off x="2630813" y="4757021"/>
            <a:ext cx="400014" cy="199768"/>
          </a:xfrm>
          <a:prstGeom prst="rect">
            <a:avLst/>
          </a:prstGeom>
        </p:spPr>
      </p:pic>
      <p:pic>
        <p:nvPicPr>
          <p:cNvPr id="23" name="Picture 22">
            <a:extLst>
              <a:ext uri="{FF2B5EF4-FFF2-40B4-BE49-F238E27FC236}">
                <a16:creationId xmlns:a16="http://schemas.microsoft.com/office/drawing/2014/main" id="{3F52D523-CF58-414F-ADD9-7634E7447028}"/>
              </a:ext>
            </a:extLst>
          </p:cNvPr>
          <p:cNvPicPr>
            <a:picLocks noChangeAspect="1"/>
          </p:cNvPicPr>
          <p:nvPr/>
        </p:nvPicPr>
        <p:blipFill>
          <a:blip r:embed="rId6">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4010853" y="4689149"/>
            <a:ext cx="598980" cy="338554"/>
          </a:xfrm>
          <a:prstGeom prst="rect">
            <a:avLst/>
          </a:prstGeom>
        </p:spPr>
      </p:pic>
      <p:pic>
        <p:nvPicPr>
          <p:cNvPr id="25" name="Picture 24">
            <a:extLst>
              <a:ext uri="{FF2B5EF4-FFF2-40B4-BE49-F238E27FC236}">
                <a16:creationId xmlns:a16="http://schemas.microsoft.com/office/drawing/2014/main" id="{5CF1E897-A046-4210-BC73-624D01F6B9C7}"/>
              </a:ext>
            </a:extLst>
          </p:cNvPr>
          <p:cNvPicPr>
            <a:picLocks noChangeAspect="1"/>
          </p:cNvPicPr>
          <p:nvPr/>
        </p:nvPicPr>
        <p:blipFill>
          <a:blip r:embed="rId7">
            <a:alphaModFix amt="50000"/>
            <a:grayscl/>
            <a:extLst>
              <a:ext uri="{28A0092B-C50C-407E-A947-70E740481C1C}">
                <a14:useLocalDpi xmlns:a14="http://schemas.microsoft.com/office/drawing/2010/main" val="0"/>
              </a:ext>
            </a:extLst>
          </a:blip>
          <a:stretch>
            <a:fillRect/>
          </a:stretch>
        </p:blipFill>
        <p:spPr>
          <a:xfrm>
            <a:off x="8657352" y="5349098"/>
            <a:ext cx="274906" cy="274906"/>
          </a:xfrm>
          <a:prstGeom prst="rect">
            <a:avLst/>
          </a:prstGeom>
        </p:spPr>
      </p:pic>
      <p:pic>
        <p:nvPicPr>
          <p:cNvPr id="28" name="Picture 27">
            <a:extLst>
              <a:ext uri="{FF2B5EF4-FFF2-40B4-BE49-F238E27FC236}">
                <a16:creationId xmlns:a16="http://schemas.microsoft.com/office/drawing/2014/main" id="{03C6A306-B701-47E8-B663-6B9376BEC7C8}"/>
              </a:ext>
            </a:extLst>
          </p:cNvPr>
          <p:cNvPicPr>
            <a:picLocks noChangeAspect="1"/>
          </p:cNvPicPr>
          <p:nvPr/>
        </p:nvPicPr>
        <p:blipFill rotWithShape="1">
          <a:blip r:embed="rId8">
            <a:alphaModFix amt="50000"/>
            <a:grayscl/>
            <a:extLst>
              <a:ext uri="{28A0092B-C50C-407E-A947-70E740481C1C}">
                <a14:useLocalDpi xmlns:a14="http://schemas.microsoft.com/office/drawing/2010/main" val="0"/>
              </a:ext>
            </a:extLst>
          </a:blip>
          <a:srcRect l="9858" t="11926" r="6547" b="13144"/>
          <a:stretch/>
        </p:blipFill>
        <p:spPr>
          <a:xfrm>
            <a:off x="7172178" y="4727249"/>
            <a:ext cx="298002" cy="267108"/>
          </a:xfrm>
          <a:prstGeom prst="rect">
            <a:avLst/>
          </a:prstGeom>
        </p:spPr>
      </p:pic>
      <p:pic>
        <p:nvPicPr>
          <p:cNvPr id="29" name="Picture 28">
            <a:extLst>
              <a:ext uri="{FF2B5EF4-FFF2-40B4-BE49-F238E27FC236}">
                <a16:creationId xmlns:a16="http://schemas.microsoft.com/office/drawing/2014/main" id="{93CE6038-CB01-46CF-921B-ACB67287F033}"/>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4109382" y="6276452"/>
            <a:ext cx="401923" cy="241960"/>
          </a:xfrm>
          <a:prstGeom prst="rect">
            <a:avLst/>
          </a:prstGeom>
        </p:spPr>
      </p:pic>
      <p:pic>
        <p:nvPicPr>
          <p:cNvPr id="33" name="Picture 32" descr="A close up of a logo&#10;&#10;Description automatically generated">
            <a:extLst>
              <a:ext uri="{FF2B5EF4-FFF2-40B4-BE49-F238E27FC236}">
                <a16:creationId xmlns:a16="http://schemas.microsoft.com/office/drawing/2014/main" id="{8816CD3F-230C-46F0-9920-D9E83C3E4FF2}"/>
              </a:ext>
            </a:extLst>
          </p:cNvPr>
          <p:cNvPicPr>
            <a:picLocks noChangeAspect="1"/>
          </p:cNvPicPr>
          <p:nvPr/>
        </p:nvPicPr>
        <p:blipFill>
          <a:blip r:embed="rId3">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6984783" y="5795641"/>
            <a:ext cx="672793" cy="672793"/>
          </a:xfrm>
          <a:prstGeom prst="rect">
            <a:avLst/>
          </a:prstGeom>
        </p:spPr>
      </p:pic>
      <p:pic>
        <p:nvPicPr>
          <p:cNvPr id="35" name="Picture 34">
            <a:extLst>
              <a:ext uri="{FF2B5EF4-FFF2-40B4-BE49-F238E27FC236}">
                <a16:creationId xmlns:a16="http://schemas.microsoft.com/office/drawing/2014/main" id="{E1DE6036-6ACD-49CA-8F0B-20D265029231}"/>
              </a:ext>
            </a:extLst>
          </p:cNvPr>
          <p:cNvPicPr>
            <a:picLocks noChangeAspect="1"/>
          </p:cNvPicPr>
          <p:nvPr/>
        </p:nvPicPr>
        <p:blipFill>
          <a:blip r:embed="rId6">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4010853" y="4988296"/>
            <a:ext cx="598980" cy="338554"/>
          </a:xfrm>
          <a:prstGeom prst="rect">
            <a:avLst/>
          </a:prstGeom>
        </p:spPr>
      </p:pic>
      <p:pic>
        <p:nvPicPr>
          <p:cNvPr id="38" name="Picture 37">
            <a:extLst>
              <a:ext uri="{FF2B5EF4-FFF2-40B4-BE49-F238E27FC236}">
                <a16:creationId xmlns:a16="http://schemas.microsoft.com/office/drawing/2014/main" id="{BCA2A3D3-0AE0-4D3D-87F9-6FB1F040AEFD}"/>
              </a:ext>
            </a:extLst>
          </p:cNvPr>
          <p:cNvPicPr>
            <a:picLocks noChangeAspect="1"/>
          </p:cNvPicPr>
          <p:nvPr/>
        </p:nvPicPr>
        <p:blipFill>
          <a:blip r:embed="rId7">
            <a:alphaModFix amt="50000"/>
            <a:grayscl/>
            <a:extLst>
              <a:ext uri="{28A0092B-C50C-407E-A947-70E740481C1C}">
                <a14:useLocalDpi xmlns:a14="http://schemas.microsoft.com/office/drawing/2010/main" val="0"/>
              </a:ext>
            </a:extLst>
          </a:blip>
          <a:stretch>
            <a:fillRect/>
          </a:stretch>
        </p:blipFill>
        <p:spPr>
          <a:xfrm>
            <a:off x="8657352" y="5027335"/>
            <a:ext cx="274906" cy="274906"/>
          </a:xfrm>
          <a:prstGeom prst="rect">
            <a:avLst/>
          </a:prstGeom>
        </p:spPr>
      </p:pic>
      <p:pic>
        <p:nvPicPr>
          <p:cNvPr id="43" name="Picture 42">
            <a:extLst>
              <a:ext uri="{FF2B5EF4-FFF2-40B4-BE49-F238E27FC236}">
                <a16:creationId xmlns:a16="http://schemas.microsoft.com/office/drawing/2014/main" id="{8E3BAF1A-9A08-4651-A2AA-CFB26EDB79AD}"/>
              </a:ext>
            </a:extLst>
          </p:cNvPr>
          <p:cNvPicPr>
            <a:picLocks noChangeAspect="1"/>
          </p:cNvPicPr>
          <p:nvPr/>
        </p:nvPicPr>
        <p:blipFill>
          <a:blip r:embed="rId7">
            <a:alphaModFix amt="50000"/>
            <a:grayscl/>
            <a:extLst>
              <a:ext uri="{28A0092B-C50C-407E-A947-70E740481C1C}">
                <a14:useLocalDpi xmlns:a14="http://schemas.microsoft.com/office/drawing/2010/main" val="0"/>
              </a:ext>
            </a:extLst>
          </a:blip>
          <a:stretch>
            <a:fillRect/>
          </a:stretch>
        </p:blipFill>
        <p:spPr>
          <a:xfrm>
            <a:off x="8657352" y="4705572"/>
            <a:ext cx="274906" cy="274906"/>
          </a:xfrm>
          <a:prstGeom prst="rect">
            <a:avLst/>
          </a:prstGeom>
        </p:spPr>
      </p:pic>
      <p:pic>
        <p:nvPicPr>
          <p:cNvPr id="75" name="Picture 74">
            <a:extLst>
              <a:ext uri="{FF2B5EF4-FFF2-40B4-BE49-F238E27FC236}">
                <a16:creationId xmlns:a16="http://schemas.microsoft.com/office/drawing/2014/main" id="{075DF6A7-306B-4910-85BF-E572D3D9818A}"/>
              </a:ext>
            </a:extLst>
          </p:cNvPr>
          <p:cNvPicPr>
            <a:picLocks noChangeAspect="1"/>
          </p:cNvPicPr>
          <p:nvPr/>
        </p:nvPicPr>
        <p:blipFill>
          <a:blip r:embed="rId6">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4010853" y="5586590"/>
            <a:ext cx="598980" cy="338554"/>
          </a:xfrm>
          <a:prstGeom prst="rect">
            <a:avLst/>
          </a:prstGeom>
        </p:spPr>
      </p:pic>
      <p:pic>
        <p:nvPicPr>
          <p:cNvPr id="76" name="Picture 75">
            <a:extLst>
              <a:ext uri="{FF2B5EF4-FFF2-40B4-BE49-F238E27FC236}">
                <a16:creationId xmlns:a16="http://schemas.microsoft.com/office/drawing/2014/main" id="{C735C7BF-F4AA-4958-BCF9-372F08A39912}"/>
              </a:ext>
            </a:extLst>
          </p:cNvPr>
          <p:cNvPicPr>
            <a:picLocks noChangeAspect="1"/>
          </p:cNvPicPr>
          <p:nvPr/>
        </p:nvPicPr>
        <p:blipFill>
          <a:blip r:embed="rId6">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4010853" y="5904787"/>
            <a:ext cx="598980" cy="338554"/>
          </a:xfrm>
          <a:prstGeom prst="rect">
            <a:avLst/>
          </a:prstGeom>
        </p:spPr>
      </p:pic>
      <p:pic>
        <p:nvPicPr>
          <p:cNvPr id="82" name="Picture 81">
            <a:extLst>
              <a:ext uri="{FF2B5EF4-FFF2-40B4-BE49-F238E27FC236}">
                <a16:creationId xmlns:a16="http://schemas.microsoft.com/office/drawing/2014/main" id="{B0DE2CB5-6DA2-4BB5-B881-7E92522F40AD}"/>
              </a:ext>
            </a:extLst>
          </p:cNvPr>
          <p:cNvPicPr>
            <a:picLocks noChangeAspect="1"/>
          </p:cNvPicPr>
          <p:nvPr/>
        </p:nvPicPr>
        <p:blipFill>
          <a:blip r:embed="rId7">
            <a:alphaModFix amt="50000"/>
            <a:grayscl/>
            <a:extLst>
              <a:ext uri="{28A0092B-C50C-407E-A947-70E740481C1C}">
                <a14:useLocalDpi xmlns:a14="http://schemas.microsoft.com/office/drawing/2010/main" val="0"/>
              </a:ext>
            </a:extLst>
          </a:blip>
          <a:stretch>
            <a:fillRect/>
          </a:stretch>
        </p:blipFill>
        <p:spPr>
          <a:xfrm>
            <a:off x="8657352" y="5952625"/>
            <a:ext cx="274906" cy="274906"/>
          </a:xfrm>
          <a:prstGeom prst="rect">
            <a:avLst/>
          </a:prstGeom>
        </p:spPr>
      </p:pic>
      <p:pic>
        <p:nvPicPr>
          <p:cNvPr id="83" name="Picture 82">
            <a:extLst>
              <a:ext uri="{FF2B5EF4-FFF2-40B4-BE49-F238E27FC236}">
                <a16:creationId xmlns:a16="http://schemas.microsoft.com/office/drawing/2014/main" id="{E7734CEF-E553-42E1-9328-FCAEB5CCECA9}"/>
              </a:ext>
            </a:extLst>
          </p:cNvPr>
          <p:cNvPicPr>
            <a:picLocks noChangeAspect="1"/>
          </p:cNvPicPr>
          <p:nvPr/>
        </p:nvPicPr>
        <p:blipFill>
          <a:blip r:embed="rId7">
            <a:alphaModFix amt="50000"/>
            <a:grayscl/>
            <a:extLst>
              <a:ext uri="{28A0092B-C50C-407E-A947-70E740481C1C}">
                <a14:useLocalDpi xmlns:a14="http://schemas.microsoft.com/office/drawing/2010/main" val="0"/>
              </a:ext>
            </a:extLst>
          </a:blip>
          <a:stretch>
            <a:fillRect/>
          </a:stretch>
        </p:blipFill>
        <p:spPr>
          <a:xfrm>
            <a:off x="8657352" y="6255337"/>
            <a:ext cx="274906" cy="274906"/>
          </a:xfrm>
          <a:prstGeom prst="rect">
            <a:avLst/>
          </a:prstGeom>
        </p:spPr>
      </p:pic>
      <p:pic>
        <p:nvPicPr>
          <p:cNvPr id="88" name="Picture 87" descr="A close up of a logo&#10;&#10;Description automatically generated">
            <a:extLst>
              <a:ext uri="{FF2B5EF4-FFF2-40B4-BE49-F238E27FC236}">
                <a16:creationId xmlns:a16="http://schemas.microsoft.com/office/drawing/2014/main" id="{85305397-7B6C-4D6D-9EFC-B3B36DB4376D}"/>
              </a:ext>
            </a:extLst>
          </p:cNvPr>
          <p:cNvPicPr>
            <a:picLocks noChangeAspect="1"/>
          </p:cNvPicPr>
          <p:nvPr/>
        </p:nvPicPr>
        <p:blipFill>
          <a:blip r:embed="rId3">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6984783" y="5136001"/>
            <a:ext cx="672793" cy="672793"/>
          </a:xfrm>
          <a:prstGeom prst="rect">
            <a:avLst/>
          </a:prstGeom>
        </p:spPr>
      </p:pic>
      <p:pic>
        <p:nvPicPr>
          <p:cNvPr id="90" name="Picture 89" descr="A close up of a logo&#10;&#10;Description automatically generated">
            <a:extLst>
              <a:ext uri="{FF2B5EF4-FFF2-40B4-BE49-F238E27FC236}">
                <a16:creationId xmlns:a16="http://schemas.microsoft.com/office/drawing/2014/main" id="{E3EFEF38-7F02-47A7-A057-F6E6E9463A8A}"/>
              </a:ext>
            </a:extLst>
          </p:cNvPr>
          <p:cNvPicPr>
            <a:picLocks noChangeAspect="1"/>
          </p:cNvPicPr>
          <p:nvPr/>
        </p:nvPicPr>
        <p:blipFill>
          <a:blip r:embed="rId3">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6988098" y="6073677"/>
            <a:ext cx="672793" cy="672793"/>
          </a:xfrm>
          <a:prstGeom prst="rect">
            <a:avLst/>
          </a:prstGeom>
        </p:spPr>
      </p:pic>
      <p:pic>
        <p:nvPicPr>
          <p:cNvPr id="93" name="Picture 92">
            <a:extLst>
              <a:ext uri="{FF2B5EF4-FFF2-40B4-BE49-F238E27FC236}">
                <a16:creationId xmlns:a16="http://schemas.microsoft.com/office/drawing/2014/main" id="{F3D6D344-4D83-4834-938E-9C6CFE9AA874}"/>
              </a:ext>
            </a:extLst>
          </p:cNvPr>
          <p:cNvPicPr>
            <a:picLocks noChangeAspect="1"/>
          </p:cNvPicPr>
          <p:nvPr/>
        </p:nvPicPr>
        <p:blipFill rotWithShape="1">
          <a:blip r:embed="rId8">
            <a:alphaModFix amt="50000"/>
            <a:grayscl/>
            <a:extLst>
              <a:ext uri="{28A0092B-C50C-407E-A947-70E740481C1C}">
                <a14:useLocalDpi xmlns:a14="http://schemas.microsoft.com/office/drawing/2010/main" val="0"/>
              </a:ext>
            </a:extLst>
          </a:blip>
          <a:srcRect l="9858" t="11926" r="6547" b="13144"/>
          <a:stretch/>
        </p:blipFill>
        <p:spPr>
          <a:xfrm>
            <a:off x="7172178" y="5029022"/>
            <a:ext cx="298002" cy="267108"/>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62ECAC15-DA7F-4465-BA54-4252BC5D0A44}"/>
              </a:ext>
            </a:extLst>
          </p:cNvPr>
          <p:cNvPicPr>
            <a:picLocks noChangeAspect="1"/>
          </p:cNvPicPr>
          <p:nvPr/>
        </p:nvPicPr>
        <p:blipFill>
          <a:blip r:embed="rId9">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8678925" y="2241968"/>
            <a:ext cx="359571" cy="239714"/>
          </a:xfrm>
          <a:prstGeom prst="rect">
            <a:avLst/>
          </a:prstGeom>
        </p:spPr>
      </p:pic>
      <p:pic>
        <p:nvPicPr>
          <p:cNvPr id="8" name="Picture 7" descr="A close up of a logo&#10;&#10;Description automatically generated">
            <a:extLst>
              <a:ext uri="{FF2B5EF4-FFF2-40B4-BE49-F238E27FC236}">
                <a16:creationId xmlns:a16="http://schemas.microsoft.com/office/drawing/2014/main" id="{E431AE49-79EE-464E-8700-D312628C946F}"/>
              </a:ext>
            </a:extLst>
          </p:cNvPr>
          <p:cNvPicPr>
            <a:picLocks noChangeAspect="1"/>
          </p:cNvPicPr>
          <p:nvPr/>
        </p:nvPicPr>
        <p:blipFill>
          <a:blip r:embed="rId3">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8520090" y="2352610"/>
            <a:ext cx="672793" cy="672793"/>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0F87CAD9-629B-4133-B0F7-96190BF0CD1D}"/>
              </a:ext>
            </a:extLst>
          </p:cNvPr>
          <p:cNvPicPr>
            <a:picLocks noChangeAspect="1"/>
          </p:cNvPicPr>
          <p:nvPr/>
        </p:nvPicPr>
        <p:blipFill>
          <a:blip r:embed="rId9">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8676700" y="2892321"/>
            <a:ext cx="359571" cy="239714"/>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C1356351-7008-469E-872B-B6DC9F6EE831}"/>
              </a:ext>
            </a:extLst>
          </p:cNvPr>
          <p:cNvPicPr>
            <a:picLocks noChangeAspect="1"/>
          </p:cNvPicPr>
          <p:nvPr/>
        </p:nvPicPr>
        <p:blipFill>
          <a:blip r:embed="rId9">
            <a:clrChange>
              <a:clrFrom>
                <a:srgbClr val="FFFFFF"/>
              </a:clrFrom>
              <a:clrTo>
                <a:srgbClr val="FFFFFF">
                  <a:alpha val="0"/>
                </a:srgbClr>
              </a:clrTo>
            </a:clrChange>
            <a:alphaModFix amt="50000"/>
            <a:grayscl/>
            <a:extLst>
              <a:ext uri="{28A0092B-C50C-407E-A947-70E740481C1C}">
                <a14:useLocalDpi xmlns:a14="http://schemas.microsoft.com/office/drawing/2010/main" val="0"/>
              </a:ext>
            </a:extLst>
          </a:blip>
          <a:stretch>
            <a:fillRect/>
          </a:stretch>
        </p:blipFill>
        <p:spPr>
          <a:xfrm>
            <a:off x="8676699" y="3476654"/>
            <a:ext cx="359571" cy="239714"/>
          </a:xfrm>
          <a:prstGeom prst="rect">
            <a:avLst/>
          </a:prstGeom>
        </p:spPr>
      </p:pic>
      <p:pic>
        <p:nvPicPr>
          <p:cNvPr id="13" name="Picture 12">
            <a:extLst>
              <a:ext uri="{FF2B5EF4-FFF2-40B4-BE49-F238E27FC236}">
                <a16:creationId xmlns:a16="http://schemas.microsoft.com/office/drawing/2014/main" id="{0904E2A1-4E21-4571-A99C-35D38B9AA25B}"/>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10138044" y="2509120"/>
            <a:ext cx="401923" cy="241960"/>
          </a:xfrm>
          <a:prstGeom prst="rect">
            <a:avLst/>
          </a:prstGeom>
        </p:spPr>
      </p:pic>
      <p:pic>
        <p:nvPicPr>
          <p:cNvPr id="14" name="Picture 13">
            <a:extLst>
              <a:ext uri="{FF2B5EF4-FFF2-40B4-BE49-F238E27FC236}">
                <a16:creationId xmlns:a16="http://schemas.microsoft.com/office/drawing/2014/main" id="{77CCDF26-4D0C-49B0-88CC-3474677CC81E}"/>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10138044" y="2865868"/>
            <a:ext cx="401923" cy="241960"/>
          </a:xfrm>
          <a:prstGeom prst="rect">
            <a:avLst/>
          </a:prstGeom>
        </p:spPr>
      </p:pic>
      <p:pic>
        <p:nvPicPr>
          <p:cNvPr id="27" name="Picture 26">
            <a:extLst>
              <a:ext uri="{FF2B5EF4-FFF2-40B4-BE49-F238E27FC236}">
                <a16:creationId xmlns:a16="http://schemas.microsoft.com/office/drawing/2014/main" id="{C5BC5667-4B6F-4DF4-94CE-A77103FA3C92}"/>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10138044" y="3151994"/>
            <a:ext cx="401923" cy="241960"/>
          </a:xfrm>
          <a:prstGeom prst="rect">
            <a:avLst/>
          </a:prstGeom>
        </p:spPr>
      </p:pic>
      <p:pic>
        <p:nvPicPr>
          <p:cNvPr id="37" name="Picture 36">
            <a:extLst>
              <a:ext uri="{FF2B5EF4-FFF2-40B4-BE49-F238E27FC236}">
                <a16:creationId xmlns:a16="http://schemas.microsoft.com/office/drawing/2014/main" id="{EB594FCD-2A57-46F6-A2AC-911CAA3C9359}"/>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10138044" y="3467798"/>
            <a:ext cx="401923" cy="241960"/>
          </a:xfrm>
          <a:prstGeom prst="rect">
            <a:avLst/>
          </a:prstGeom>
        </p:spPr>
      </p:pic>
      <p:pic>
        <p:nvPicPr>
          <p:cNvPr id="44" name="Picture 43">
            <a:extLst>
              <a:ext uri="{FF2B5EF4-FFF2-40B4-BE49-F238E27FC236}">
                <a16:creationId xmlns:a16="http://schemas.microsoft.com/office/drawing/2014/main" id="{DA0C1B74-E1AD-48D4-982E-06DB1811E874}"/>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10138044" y="3790604"/>
            <a:ext cx="401923" cy="241960"/>
          </a:xfrm>
          <a:prstGeom prst="rect">
            <a:avLst/>
          </a:prstGeom>
        </p:spPr>
      </p:pic>
      <p:pic>
        <p:nvPicPr>
          <p:cNvPr id="45" name="Picture 44">
            <a:extLst>
              <a:ext uri="{FF2B5EF4-FFF2-40B4-BE49-F238E27FC236}">
                <a16:creationId xmlns:a16="http://schemas.microsoft.com/office/drawing/2014/main" id="{B7B13D05-F831-42CE-8DBE-E50C867E345F}"/>
              </a:ext>
            </a:extLst>
          </p:cNvPr>
          <p:cNvPicPr>
            <a:picLocks noChangeAspect="1"/>
          </p:cNvPicPr>
          <p:nvPr/>
        </p:nvPicPr>
        <p:blipFill>
          <a:blip r:embed="rId5">
            <a:alphaModFix amt="50000"/>
            <a:grayscl/>
            <a:extLst>
              <a:ext uri="{28A0092B-C50C-407E-A947-70E740481C1C}">
                <a14:useLocalDpi xmlns:a14="http://schemas.microsoft.com/office/drawing/2010/main" val="0"/>
              </a:ext>
            </a:extLst>
          </a:blip>
          <a:stretch>
            <a:fillRect/>
          </a:stretch>
        </p:blipFill>
        <p:spPr>
          <a:xfrm>
            <a:off x="2630813" y="5375275"/>
            <a:ext cx="400014" cy="199768"/>
          </a:xfrm>
          <a:prstGeom prst="rect">
            <a:avLst/>
          </a:prstGeom>
        </p:spPr>
      </p:pic>
      <p:pic>
        <p:nvPicPr>
          <p:cNvPr id="48" name="Picture 47">
            <a:extLst>
              <a:ext uri="{FF2B5EF4-FFF2-40B4-BE49-F238E27FC236}">
                <a16:creationId xmlns:a16="http://schemas.microsoft.com/office/drawing/2014/main" id="{DA4ACFFC-8E13-4BB7-A703-99745EB36303}"/>
              </a:ext>
            </a:extLst>
          </p:cNvPr>
          <p:cNvPicPr>
            <a:picLocks noChangeAspect="1"/>
          </p:cNvPicPr>
          <p:nvPr/>
        </p:nvPicPr>
        <p:blipFill>
          <a:blip r:embed="rId5">
            <a:alphaModFix amt="50000"/>
            <a:grayscl/>
            <a:extLst>
              <a:ext uri="{28A0092B-C50C-407E-A947-70E740481C1C}">
                <a14:useLocalDpi xmlns:a14="http://schemas.microsoft.com/office/drawing/2010/main" val="0"/>
              </a:ext>
            </a:extLst>
          </a:blip>
          <a:stretch>
            <a:fillRect/>
          </a:stretch>
        </p:blipFill>
        <p:spPr>
          <a:xfrm>
            <a:off x="2630813" y="5684402"/>
            <a:ext cx="400014" cy="199768"/>
          </a:xfrm>
          <a:prstGeom prst="rect">
            <a:avLst/>
          </a:prstGeom>
        </p:spPr>
      </p:pic>
      <p:pic>
        <p:nvPicPr>
          <p:cNvPr id="50" name="Picture 49">
            <a:extLst>
              <a:ext uri="{FF2B5EF4-FFF2-40B4-BE49-F238E27FC236}">
                <a16:creationId xmlns:a16="http://schemas.microsoft.com/office/drawing/2014/main" id="{E7CB81E4-FF83-4C4A-9AB3-847627D21211}"/>
              </a:ext>
            </a:extLst>
          </p:cNvPr>
          <p:cNvPicPr>
            <a:picLocks noChangeAspect="1"/>
          </p:cNvPicPr>
          <p:nvPr/>
        </p:nvPicPr>
        <p:blipFill>
          <a:blip r:embed="rId5">
            <a:alphaModFix amt="50000"/>
            <a:grayscl/>
            <a:extLst>
              <a:ext uri="{28A0092B-C50C-407E-A947-70E740481C1C}">
                <a14:useLocalDpi xmlns:a14="http://schemas.microsoft.com/office/drawing/2010/main" val="0"/>
              </a:ext>
            </a:extLst>
          </a:blip>
          <a:stretch>
            <a:fillRect/>
          </a:stretch>
        </p:blipFill>
        <p:spPr>
          <a:xfrm>
            <a:off x="2630813" y="6302656"/>
            <a:ext cx="400014" cy="199768"/>
          </a:xfrm>
          <a:prstGeom prst="rect">
            <a:avLst/>
          </a:prstGeom>
        </p:spPr>
      </p:pic>
      <p:pic>
        <p:nvPicPr>
          <p:cNvPr id="1037" name="Picture 1036">
            <a:extLst>
              <a:ext uri="{FF2B5EF4-FFF2-40B4-BE49-F238E27FC236}">
                <a16:creationId xmlns:a16="http://schemas.microsoft.com/office/drawing/2014/main" id="{02DB1BD1-8E5E-4629-B7C5-328BC8D5C3AF}"/>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5604394" y="4712907"/>
            <a:ext cx="401923" cy="241960"/>
          </a:xfrm>
          <a:prstGeom prst="rect">
            <a:avLst/>
          </a:prstGeom>
        </p:spPr>
      </p:pic>
      <p:pic>
        <p:nvPicPr>
          <p:cNvPr id="1038" name="Picture 1037">
            <a:extLst>
              <a:ext uri="{FF2B5EF4-FFF2-40B4-BE49-F238E27FC236}">
                <a16:creationId xmlns:a16="http://schemas.microsoft.com/office/drawing/2014/main" id="{A0AE8FCA-40EA-4DD2-9B18-E945AC065EBA}"/>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5604394" y="4993947"/>
            <a:ext cx="401923" cy="241960"/>
          </a:xfrm>
          <a:prstGeom prst="rect">
            <a:avLst/>
          </a:prstGeom>
        </p:spPr>
      </p:pic>
      <p:pic>
        <p:nvPicPr>
          <p:cNvPr id="1039" name="Picture 1038">
            <a:extLst>
              <a:ext uri="{FF2B5EF4-FFF2-40B4-BE49-F238E27FC236}">
                <a16:creationId xmlns:a16="http://schemas.microsoft.com/office/drawing/2014/main" id="{8E98C8AA-D5E5-4EC7-8EAB-C21A14DF583A}"/>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5604394" y="5350695"/>
            <a:ext cx="401923" cy="241960"/>
          </a:xfrm>
          <a:prstGeom prst="rect">
            <a:avLst/>
          </a:prstGeom>
        </p:spPr>
      </p:pic>
      <p:pic>
        <p:nvPicPr>
          <p:cNvPr id="1040" name="Picture 1039">
            <a:extLst>
              <a:ext uri="{FF2B5EF4-FFF2-40B4-BE49-F238E27FC236}">
                <a16:creationId xmlns:a16="http://schemas.microsoft.com/office/drawing/2014/main" id="{96C3EEFE-AC49-4A90-BF23-7B30CDD4D162}"/>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5604394" y="5636821"/>
            <a:ext cx="401923" cy="241960"/>
          </a:xfrm>
          <a:prstGeom prst="rect">
            <a:avLst/>
          </a:prstGeom>
        </p:spPr>
      </p:pic>
      <p:pic>
        <p:nvPicPr>
          <p:cNvPr id="1041" name="Picture 1040">
            <a:extLst>
              <a:ext uri="{FF2B5EF4-FFF2-40B4-BE49-F238E27FC236}">
                <a16:creationId xmlns:a16="http://schemas.microsoft.com/office/drawing/2014/main" id="{7055A016-933E-439B-B246-69D32E7C1878}"/>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5604394" y="5952625"/>
            <a:ext cx="401923" cy="241960"/>
          </a:xfrm>
          <a:prstGeom prst="rect">
            <a:avLst/>
          </a:prstGeom>
        </p:spPr>
      </p:pic>
      <p:pic>
        <p:nvPicPr>
          <p:cNvPr id="1042" name="Picture 1041">
            <a:extLst>
              <a:ext uri="{FF2B5EF4-FFF2-40B4-BE49-F238E27FC236}">
                <a16:creationId xmlns:a16="http://schemas.microsoft.com/office/drawing/2014/main" id="{BD6055C1-39BA-4935-B238-CA35B46F5060}"/>
              </a:ext>
            </a:extLst>
          </p:cNvPr>
          <p:cNvPicPr>
            <a:picLocks noChangeAspect="1"/>
          </p:cNvPicPr>
          <p:nvPr/>
        </p:nvPicPr>
        <p:blipFill>
          <a:blip r:embed="rId4">
            <a:alphaModFix amt="50000"/>
            <a:grayscl/>
            <a:extLst>
              <a:ext uri="{28A0092B-C50C-407E-A947-70E740481C1C}">
                <a14:useLocalDpi xmlns:a14="http://schemas.microsoft.com/office/drawing/2010/main" val="0"/>
              </a:ext>
            </a:extLst>
          </a:blip>
          <a:stretch>
            <a:fillRect/>
          </a:stretch>
        </p:blipFill>
        <p:spPr>
          <a:xfrm>
            <a:off x="5604394" y="6275431"/>
            <a:ext cx="401923" cy="241960"/>
          </a:xfrm>
          <a:prstGeom prst="rect">
            <a:avLst/>
          </a:prstGeom>
        </p:spPr>
      </p:pic>
      <p:pic>
        <p:nvPicPr>
          <p:cNvPr id="142" name="Picture 141" descr="A picture containing clipart&#10;&#10;Description automatically generated">
            <a:extLst>
              <a:ext uri="{FF2B5EF4-FFF2-40B4-BE49-F238E27FC236}">
                <a16:creationId xmlns:a16="http://schemas.microsoft.com/office/drawing/2014/main" id="{149AD568-C5A7-46ED-8AC4-911F83159D4D}"/>
              </a:ext>
            </a:extLst>
          </p:cNvPr>
          <p:cNvPicPr>
            <a:picLocks noChangeAspect="1"/>
          </p:cNvPicPr>
          <p:nvPr/>
        </p:nvPicPr>
        <p:blipFill>
          <a:blip r:embed="rId10">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4060871" y="3492776"/>
            <a:ext cx="503395" cy="239713"/>
          </a:xfrm>
          <a:prstGeom prst="rect">
            <a:avLst/>
          </a:prstGeom>
        </p:spPr>
      </p:pic>
      <p:pic>
        <p:nvPicPr>
          <p:cNvPr id="144" name="Picture 143">
            <a:extLst>
              <a:ext uri="{FF2B5EF4-FFF2-40B4-BE49-F238E27FC236}">
                <a16:creationId xmlns:a16="http://schemas.microsoft.com/office/drawing/2014/main" id="{3738ADC5-0212-4DF3-9607-5BDC4AEEFAE2}"/>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137535" y="3467798"/>
            <a:ext cx="401923" cy="241960"/>
          </a:xfrm>
          <a:prstGeom prst="rect">
            <a:avLst/>
          </a:prstGeom>
        </p:spPr>
      </p:pic>
      <p:pic>
        <p:nvPicPr>
          <p:cNvPr id="150" name="Picture 149" descr="A picture containing clipart&#10;&#10;Description automatically generated">
            <a:extLst>
              <a:ext uri="{FF2B5EF4-FFF2-40B4-BE49-F238E27FC236}">
                <a16:creationId xmlns:a16="http://schemas.microsoft.com/office/drawing/2014/main" id="{B06BCDB0-1A14-4C5B-9B27-5CBFA15790C2}"/>
              </a:ext>
            </a:extLst>
          </p:cNvPr>
          <p:cNvPicPr>
            <a:picLocks noChangeAspect="1"/>
          </p:cNvPicPr>
          <p:nvPr/>
        </p:nvPicPr>
        <p:blipFill>
          <a:blip r:embed="rId11">
            <a:alphaModFix/>
            <a:grayscl/>
            <a:extLst>
              <a:ext uri="{28A0092B-C50C-407E-A947-70E740481C1C}">
                <a14:useLocalDpi xmlns:a14="http://schemas.microsoft.com/office/drawing/2010/main" val="0"/>
              </a:ext>
            </a:extLst>
          </a:blip>
          <a:stretch>
            <a:fillRect/>
          </a:stretch>
        </p:blipFill>
        <p:spPr>
          <a:xfrm>
            <a:off x="2627649" y="6006817"/>
            <a:ext cx="451515" cy="166522"/>
          </a:xfrm>
          <a:prstGeom prst="rect">
            <a:avLst/>
          </a:prstGeom>
        </p:spPr>
      </p:pic>
      <p:pic>
        <p:nvPicPr>
          <p:cNvPr id="158" name="Picture 157" descr="A close up of a logo&#10;&#10;Description automatically generated">
            <a:extLst>
              <a:ext uri="{FF2B5EF4-FFF2-40B4-BE49-F238E27FC236}">
                <a16:creationId xmlns:a16="http://schemas.microsoft.com/office/drawing/2014/main" id="{BC976EAF-2E44-4F90-BA89-0BA88151AA1E}"/>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5467743" y="3282301"/>
            <a:ext cx="672793" cy="672793"/>
          </a:xfrm>
          <a:prstGeom prst="rect">
            <a:avLst/>
          </a:prstGeom>
        </p:spPr>
      </p:pic>
      <p:pic>
        <p:nvPicPr>
          <p:cNvPr id="160" name="Picture 159" descr="A picture containing clipart&#10;&#10;Description automatically generated">
            <a:extLst>
              <a:ext uri="{FF2B5EF4-FFF2-40B4-BE49-F238E27FC236}">
                <a16:creationId xmlns:a16="http://schemas.microsoft.com/office/drawing/2014/main" id="{2C86CF52-2B32-4774-B840-C6DE51DE8184}"/>
              </a:ext>
            </a:extLst>
          </p:cNvPr>
          <p:cNvPicPr>
            <a:picLocks noChangeAspect="1"/>
          </p:cNvPicPr>
          <p:nvPr/>
        </p:nvPicPr>
        <p:blipFill>
          <a:blip r:embed="rId9">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2652138" y="3463890"/>
            <a:ext cx="359571" cy="239714"/>
          </a:xfrm>
          <a:prstGeom prst="rect">
            <a:avLst/>
          </a:prstGeom>
        </p:spPr>
      </p:pic>
      <p:pic>
        <p:nvPicPr>
          <p:cNvPr id="162" name="Picture 161" descr="A drawing of a cartoon character&#10;&#10;Description automatically generated">
            <a:extLst>
              <a:ext uri="{FF2B5EF4-FFF2-40B4-BE49-F238E27FC236}">
                <a16:creationId xmlns:a16="http://schemas.microsoft.com/office/drawing/2014/main" id="{AF841FC5-D089-4814-B755-C9EA73A8EE4D}"/>
              </a:ext>
            </a:extLst>
          </p:cNvPr>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2439877" y="2300871"/>
            <a:ext cx="729163" cy="121907"/>
          </a:xfrm>
          <a:prstGeom prst="rect">
            <a:avLst/>
          </a:prstGeom>
        </p:spPr>
      </p:pic>
      <p:pic>
        <p:nvPicPr>
          <p:cNvPr id="163" name="Picture 162">
            <a:extLst>
              <a:ext uri="{FF2B5EF4-FFF2-40B4-BE49-F238E27FC236}">
                <a16:creationId xmlns:a16="http://schemas.microsoft.com/office/drawing/2014/main" id="{E2DC98C8-0C8A-4ECE-8A48-825DA188148B}"/>
              </a:ext>
            </a:extLst>
          </p:cNvPr>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4105754" y="2241967"/>
            <a:ext cx="419497" cy="239713"/>
          </a:xfrm>
          <a:prstGeom prst="rect">
            <a:avLst/>
          </a:prstGeom>
        </p:spPr>
      </p:pic>
      <p:pic>
        <p:nvPicPr>
          <p:cNvPr id="165" name="Picture 164">
            <a:extLst>
              <a:ext uri="{FF2B5EF4-FFF2-40B4-BE49-F238E27FC236}">
                <a16:creationId xmlns:a16="http://schemas.microsoft.com/office/drawing/2014/main" id="{EDA45B6C-CB74-46DE-8961-F88976DEA557}"/>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119092" y="2219041"/>
            <a:ext cx="401923" cy="241960"/>
          </a:xfrm>
          <a:prstGeom prst="rect">
            <a:avLst/>
          </a:prstGeom>
        </p:spPr>
      </p:pic>
      <p:pic>
        <p:nvPicPr>
          <p:cNvPr id="173" name="Picture 172" descr="A drawing of a cartoon character&#10;&#10;Description automatically generated">
            <a:extLst>
              <a:ext uri="{FF2B5EF4-FFF2-40B4-BE49-F238E27FC236}">
                <a16:creationId xmlns:a16="http://schemas.microsoft.com/office/drawing/2014/main" id="{1734EEB7-B79C-4B0F-B79A-FAD5E7974697}"/>
              </a:ext>
            </a:extLst>
          </p:cNvPr>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2446775" y="2572170"/>
            <a:ext cx="729163" cy="121907"/>
          </a:xfrm>
          <a:prstGeom prst="rect">
            <a:avLst/>
          </a:prstGeom>
        </p:spPr>
      </p:pic>
      <p:pic>
        <p:nvPicPr>
          <p:cNvPr id="174" name="Picture 173" descr="A picture containing clipart&#10;&#10;Description automatically generated">
            <a:extLst>
              <a:ext uri="{FF2B5EF4-FFF2-40B4-BE49-F238E27FC236}">
                <a16:creationId xmlns:a16="http://schemas.microsoft.com/office/drawing/2014/main" id="{CBFC1879-E4DD-4AEC-A7B9-050D8417AF07}"/>
              </a:ext>
            </a:extLst>
          </p:cNvPr>
          <p:cNvPicPr>
            <a:picLocks noChangeAspect="1"/>
          </p:cNvPicPr>
          <p:nvPr/>
        </p:nvPicPr>
        <p:blipFill>
          <a:blip r:embed="rId10">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4044773" y="2567115"/>
            <a:ext cx="503395" cy="239713"/>
          </a:xfrm>
          <a:prstGeom prst="rect">
            <a:avLst/>
          </a:prstGeom>
        </p:spPr>
      </p:pic>
      <p:pic>
        <p:nvPicPr>
          <p:cNvPr id="175" name="Picture 174" descr="A close up of a logo&#10;&#10;Description automatically generated">
            <a:extLst>
              <a:ext uri="{FF2B5EF4-FFF2-40B4-BE49-F238E27FC236}">
                <a16:creationId xmlns:a16="http://schemas.microsoft.com/office/drawing/2014/main" id="{7997D7EA-B411-4854-8806-58FADA651F46}"/>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5457283" y="2340021"/>
            <a:ext cx="672793" cy="672793"/>
          </a:xfrm>
          <a:prstGeom prst="rect">
            <a:avLst/>
          </a:prstGeom>
        </p:spPr>
      </p:pic>
      <p:pic>
        <p:nvPicPr>
          <p:cNvPr id="176" name="Picture 175">
            <a:extLst>
              <a:ext uri="{FF2B5EF4-FFF2-40B4-BE49-F238E27FC236}">
                <a16:creationId xmlns:a16="http://schemas.microsoft.com/office/drawing/2014/main" id="{1F3B4805-8687-4742-A789-4C5345F69E33}"/>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119092" y="2491137"/>
            <a:ext cx="401923" cy="241960"/>
          </a:xfrm>
          <a:prstGeom prst="rect">
            <a:avLst/>
          </a:prstGeom>
        </p:spPr>
      </p:pic>
      <p:pic>
        <p:nvPicPr>
          <p:cNvPr id="179" name="Picture 178" descr="A picture containing clipart&#10;&#10;Description automatically generated">
            <a:extLst>
              <a:ext uri="{FF2B5EF4-FFF2-40B4-BE49-F238E27FC236}">
                <a16:creationId xmlns:a16="http://schemas.microsoft.com/office/drawing/2014/main" id="{8A2C6DFC-CF57-487C-AB46-35ED6CA38F48}"/>
              </a:ext>
            </a:extLst>
          </p:cNvPr>
          <p:cNvPicPr>
            <a:picLocks noChangeAspect="1"/>
          </p:cNvPicPr>
          <p:nvPr/>
        </p:nvPicPr>
        <p:blipFill>
          <a:blip r:embed="rId11">
            <a:alphaModFix/>
            <a:grayscl/>
            <a:extLst>
              <a:ext uri="{28A0092B-C50C-407E-A947-70E740481C1C}">
                <a14:useLocalDpi xmlns:a14="http://schemas.microsoft.com/office/drawing/2010/main" val="0"/>
              </a:ext>
            </a:extLst>
          </a:blip>
          <a:stretch>
            <a:fillRect/>
          </a:stretch>
        </p:blipFill>
        <p:spPr>
          <a:xfrm>
            <a:off x="2609506" y="5070664"/>
            <a:ext cx="451515" cy="166522"/>
          </a:xfrm>
          <a:prstGeom prst="rect">
            <a:avLst/>
          </a:prstGeom>
        </p:spPr>
      </p:pic>
      <p:pic>
        <p:nvPicPr>
          <p:cNvPr id="184" name="Picture 183" descr="A drawing of a cartoon character&#10;&#10;Description automatically generated">
            <a:extLst>
              <a:ext uri="{FF2B5EF4-FFF2-40B4-BE49-F238E27FC236}">
                <a16:creationId xmlns:a16="http://schemas.microsoft.com/office/drawing/2014/main" id="{F28EF690-3B74-4796-8DCA-D6BF45B42816}"/>
              </a:ext>
            </a:extLst>
          </p:cNvPr>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2446775" y="2876294"/>
            <a:ext cx="729163" cy="121907"/>
          </a:xfrm>
          <a:prstGeom prst="rect">
            <a:avLst/>
          </a:prstGeom>
        </p:spPr>
      </p:pic>
      <p:pic>
        <p:nvPicPr>
          <p:cNvPr id="185" name="Picture 184" descr="A picture containing clipart&#10;&#10;Description automatically generated">
            <a:extLst>
              <a:ext uri="{FF2B5EF4-FFF2-40B4-BE49-F238E27FC236}">
                <a16:creationId xmlns:a16="http://schemas.microsoft.com/office/drawing/2014/main" id="{ABDE1D94-82FB-4446-A035-20B135F01B97}"/>
              </a:ext>
            </a:extLst>
          </p:cNvPr>
          <p:cNvPicPr>
            <a:picLocks noChangeAspect="1"/>
          </p:cNvPicPr>
          <p:nvPr/>
        </p:nvPicPr>
        <p:blipFill>
          <a:blip r:embed="rId10">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4044773" y="2881649"/>
            <a:ext cx="503395" cy="239713"/>
          </a:xfrm>
          <a:prstGeom prst="rect">
            <a:avLst/>
          </a:prstGeom>
        </p:spPr>
      </p:pic>
      <p:pic>
        <p:nvPicPr>
          <p:cNvPr id="186" name="Picture 185" descr="A close up of a logo&#10;&#10;Description automatically generated">
            <a:extLst>
              <a:ext uri="{FF2B5EF4-FFF2-40B4-BE49-F238E27FC236}">
                <a16:creationId xmlns:a16="http://schemas.microsoft.com/office/drawing/2014/main" id="{E9BA5311-EC5B-492D-A6FC-F8960A6E4E40}"/>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5457283" y="2626594"/>
            <a:ext cx="672793" cy="672793"/>
          </a:xfrm>
          <a:prstGeom prst="rect">
            <a:avLst/>
          </a:prstGeom>
        </p:spPr>
      </p:pic>
      <p:pic>
        <p:nvPicPr>
          <p:cNvPr id="187" name="Picture 186">
            <a:extLst>
              <a:ext uri="{FF2B5EF4-FFF2-40B4-BE49-F238E27FC236}">
                <a16:creationId xmlns:a16="http://schemas.microsoft.com/office/drawing/2014/main" id="{7F609A79-2C00-45FA-9FAB-9CE1DD8FBC52}"/>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119092" y="2772979"/>
            <a:ext cx="401923" cy="241960"/>
          </a:xfrm>
          <a:prstGeom prst="rect">
            <a:avLst/>
          </a:prstGeom>
        </p:spPr>
      </p:pic>
      <p:pic>
        <p:nvPicPr>
          <p:cNvPr id="195" name="Picture 194" descr="A drawing of a cartoon character&#10;&#10;Description automatically generated">
            <a:extLst>
              <a:ext uri="{FF2B5EF4-FFF2-40B4-BE49-F238E27FC236}">
                <a16:creationId xmlns:a16="http://schemas.microsoft.com/office/drawing/2014/main" id="{967A4F67-5A20-493B-9511-96AE4C03656A}"/>
              </a:ext>
            </a:extLst>
          </p:cNvPr>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2437492" y="3200156"/>
            <a:ext cx="729163" cy="121907"/>
          </a:xfrm>
          <a:prstGeom prst="rect">
            <a:avLst/>
          </a:prstGeom>
        </p:spPr>
      </p:pic>
      <p:pic>
        <p:nvPicPr>
          <p:cNvPr id="196" name="Picture 195">
            <a:extLst>
              <a:ext uri="{FF2B5EF4-FFF2-40B4-BE49-F238E27FC236}">
                <a16:creationId xmlns:a16="http://schemas.microsoft.com/office/drawing/2014/main" id="{38B9226E-D86B-4308-A66E-C8340C722968}"/>
              </a:ext>
            </a:extLst>
          </p:cNvPr>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4076471" y="3203253"/>
            <a:ext cx="419497" cy="239713"/>
          </a:xfrm>
          <a:prstGeom prst="rect">
            <a:avLst/>
          </a:prstGeom>
        </p:spPr>
      </p:pic>
      <p:pic>
        <p:nvPicPr>
          <p:cNvPr id="197" name="Picture 196" descr="A close up of a logo&#10;&#10;Description automatically generated">
            <a:extLst>
              <a:ext uri="{FF2B5EF4-FFF2-40B4-BE49-F238E27FC236}">
                <a16:creationId xmlns:a16="http://schemas.microsoft.com/office/drawing/2014/main" id="{563AA446-9EE6-4AE9-81B6-6B4E0C90A3B1}"/>
              </a:ext>
            </a:extLst>
          </p:cNvPr>
          <p:cNvPicPr>
            <a:picLocks noChangeAspect="1"/>
          </p:cNvPicPr>
          <p:nvPr/>
        </p:nvPicPr>
        <p:blipFill rotWithShape="1">
          <a:blip r:embed="rId14">
            <a:clrChange>
              <a:clrFrom>
                <a:srgbClr val="FCFEFC"/>
              </a:clrFrom>
              <a:clrTo>
                <a:srgbClr val="FCFEFC">
                  <a:alpha val="0"/>
                </a:srgbClr>
              </a:clrTo>
            </a:clrChange>
            <a:grayscl/>
            <a:extLst>
              <a:ext uri="{28A0092B-C50C-407E-A947-70E740481C1C}">
                <a14:useLocalDpi xmlns:a14="http://schemas.microsoft.com/office/drawing/2010/main" val="0"/>
              </a:ext>
            </a:extLst>
          </a:blip>
          <a:srcRect t="30668" b="32273"/>
          <a:stretch/>
        </p:blipFill>
        <p:spPr>
          <a:xfrm>
            <a:off x="5541301" y="3191717"/>
            <a:ext cx="539054" cy="199768"/>
          </a:xfrm>
          <a:prstGeom prst="rect">
            <a:avLst/>
          </a:prstGeom>
        </p:spPr>
      </p:pic>
      <p:pic>
        <p:nvPicPr>
          <p:cNvPr id="198" name="Picture 197">
            <a:extLst>
              <a:ext uri="{FF2B5EF4-FFF2-40B4-BE49-F238E27FC236}">
                <a16:creationId xmlns:a16="http://schemas.microsoft.com/office/drawing/2014/main" id="{EDCBF263-DF92-4BD4-9888-687D5A087F6C}"/>
              </a:ext>
            </a:extLst>
          </p:cNvPr>
          <p:cNvPicPr>
            <a:picLocks noChangeAspect="1"/>
          </p:cNvPicPr>
          <p:nvPr/>
        </p:nvPicPr>
        <p:blipFill>
          <a:blip r:embed="rId15">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6994201" y="3050118"/>
            <a:ext cx="655607" cy="379022"/>
          </a:xfrm>
          <a:prstGeom prst="rect">
            <a:avLst/>
          </a:prstGeom>
        </p:spPr>
      </p:pic>
      <p:pic>
        <p:nvPicPr>
          <p:cNvPr id="2" name="Picture 2">
            <a:extLst>
              <a:ext uri="{FF2B5EF4-FFF2-40B4-BE49-F238E27FC236}">
                <a16:creationId xmlns:a16="http://schemas.microsoft.com/office/drawing/2014/main" id="{EDEBB0D6-64EB-4278-938B-72E5F697C09D}"/>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8573577" y="3278576"/>
            <a:ext cx="535304" cy="121907"/>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01">
            <a:extLst>
              <a:ext uri="{FF2B5EF4-FFF2-40B4-BE49-F238E27FC236}">
                <a16:creationId xmlns:a16="http://schemas.microsoft.com/office/drawing/2014/main" id="{0E7C81D6-D6A2-4889-BCC2-604A1C0DEC79}"/>
              </a:ext>
            </a:extLst>
          </p:cNvPr>
          <p:cNvPicPr>
            <a:picLocks noChangeAspect="1"/>
          </p:cNvPicPr>
          <p:nvPr/>
        </p:nvPicPr>
        <p:blipFill>
          <a:blip r:embed="rId4">
            <a:grayscl/>
            <a:alphaModFix amt="50000"/>
            <a:extLst>
              <a:ext uri="{28A0092B-C50C-407E-A947-70E740481C1C}">
                <a14:useLocalDpi xmlns:a14="http://schemas.microsoft.com/office/drawing/2010/main" val="0"/>
              </a:ext>
            </a:extLst>
          </a:blip>
          <a:stretch>
            <a:fillRect/>
          </a:stretch>
        </p:blipFill>
        <p:spPr>
          <a:xfrm>
            <a:off x="4108227" y="5333083"/>
            <a:ext cx="401923" cy="241960"/>
          </a:xfrm>
          <a:prstGeom prst="rect">
            <a:avLst/>
          </a:prstGeom>
        </p:spPr>
      </p:pic>
      <p:pic>
        <p:nvPicPr>
          <p:cNvPr id="4" name="Picture 4" descr="ByggMax Logo / Retail / Logonoid.com">
            <a:extLst>
              <a:ext uri="{FF2B5EF4-FFF2-40B4-BE49-F238E27FC236}">
                <a16:creationId xmlns:a16="http://schemas.microsoft.com/office/drawing/2014/main" id="{53639223-9C0D-44BB-9E0F-E478D5D3D657}"/>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7019297" y="5714026"/>
            <a:ext cx="600075" cy="121890"/>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04" descr="A close up of a sign&#10;&#10;Description automatically generated">
            <a:extLst>
              <a:ext uri="{FF2B5EF4-FFF2-40B4-BE49-F238E27FC236}">
                <a16:creationId xmlns:a16="http://schemas.microsoft.com/office/drawing/2014/main" id="{994A4F9A-BCEF-4D61-B745-E8C6C3AD5007}"/>
              </a:ext>
            </a:extLst>
          </p:cNvPr>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599865" y="3691380"/>
            <a:ext cx="410234" cy="410234"/>
          </a:xfrm>
          <a:prstGeom prst="rect">
            <a:avLst/>
          </a:prstGeom>
        </p:spPr>
      </p:pic>
      <p:pic>
        <p:nvPicPr>
          <p:cNvPr id="206" name="Picture 205">
            <a:extLst>
              <a:ext uri="{FF2B5EF4-FFF2-40B4-BE49-F238E27FC236}">
                <a16:creationId xmlns:a16="http://schemas.microsoft.com/office/drawing/2014/main" id="{443B5396-381D-4EC6-9AEE-92BA74E43D1D}"/>
              </a:ext>
            </a:extLst>
          </p:cNvPr>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4105754" y="3776631"/>
            <a:ext cx="419497" cy="239713"/>
          </a:xfrm>
          <a:prstGeom prst="rect">
            <a:avLst/>
          </a:prstGeom>
        </p:spPr>
      </p:pic>
      <p:pic>
        <p:nvPicPr>
          <p:cNvPr id="207" name="Picture 206" descr="A close up of a logo&#10;&#10;Description automatically generated">
            <a:extLst>
              <a:ext uri="{FF2B5EF4-FFF2-40B4-BE49-F238E27FC236}">
                <a16:creationId xmlns:a16="http://schemas.microsoft.com/office/drawing/2014/main" id="{AF574FAA-DFDF-4395-8570-ADFBD7BF92BA}"/>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5459760" y="3585953"/>
            <a:ext cx="672793" cy="672793"/>
          </a:xfrm>
          <a:prstGeom prst="rect">
            <a:avLst/>
          </a:prstGeom>
        </p:spPr>
      </p:pic>
      <p:pic>
        <p:nvPicPr>
          <p:cNvPr id="208" name="Picture 207">
            <a:extLst>
              <a:ext uri="{FF2B5EF4-FFF2-40B4-BE49-F238E27FC236}">
                <a16:creationId xmlns:a16="http://schemas.microsoft.com/office/drawing/2014/main" id="{878F4402-743A-47CF-AEFF-3F34414FB8CC}"/>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120935" y="3764122"/>
            <a:ext cx="401923" cy="241960"/>
          </a:xfrm>
          <a:prstGeom prst="rect">
            <a:avLst/>
          </a:prstGeom>
        </p:spPr>
      </p:pic>
      <p:pic>
        <p:nvPicPr>
          <p:cNvPr id="209" name="Picture 208" descr="A picture containing clipart&#10;&#10;Description automatically generated">
            <a:extLst>
              <a:ext uri="{FF2B5EF4-FFF2-40B4-BE49-F238E27FC236}">
                <a16:creationId xmlns:a16="http://schemas.microsoft.com/office/drawing/2014/main" id="{585F610F-8969-4C8D-8CA4-B1F6A1B6D51B}"/>
              </a:ext>
            </a:extLst>
          </p:cNvPr>
          <p:cNvPicPr>
            <a:picLocks noChangeAspect="1"/>
          </p:cNvPicPr>
          <p:nvPr/>
        </p:nvPicPr>
        <p:blipFill>
          <a:blip r:embed="rId9">
            <a:clrChange>
              <a:clrFrom>
                <a:srgbClr val="FFFFFF"/>
              </a:clrFrom>
              <a:clrTo>
                <a:srgbClr val="FFFFFF">
                  <a:alpha val="0"/>
                </a:srgbClr>
              </a:clrTo>
            </a:clrChange>
            <a:grayscl/>
            <a:alphaModFix amt="50000"/>
            <a:extLst>
              <a:ext uri="{28A0092B-C50C-407E-A947-70E740481C1C}">
                <a14:useLocalDpi xmlns:a14="http://schemas.microsoft.com/office/drawing/2010/main" val="0"/>
              </a:ext>
            </a:extLst>
          </a:blip>
          <a:stretch>
            <a:fillRect/>
          </a:stretch>
        </p:blipFill>
        <p:spPr>
          <a:xfrm>
            <a:off x="8689462" y="3778798"/>
            <a:ext cx="359571" cy="239714"/>
          </a:xfrm>
          <a:prstGeom prst="rect">
            <a:avLst/>
          </a:prstGeom>
        </p:spPr>
      </p:pic>
      <p:pic>
        <p:nvPicPr>
          <p:cNvPr id="119" name="Picture 118">
            <a:extLst>
              <a:ext uri="{FF2B5EF4-FFF2-40B4-BE49-F238E27FC236}">
                <a16:creationId xmlns:a16="http://schemas.microsoft.com/office/drawing/2014/main" id="{22773682-852A-4529-8377-E5E42FA58C0A}"/>
              </a:ext>
            </a:extLst>
          </p:cNvPr>
          <p:cNvPicPr>
            <a:picLocks noChangeAspect="1"/>
          </p:cNvPicPr>
          <p:nvPr/>
        </p:nvPicPr>
        <p:blipFill>
          <a:blip r:embed="rId7">
            <a:alphaModFix amt="50000"/>
            <a:grayscl/>
            <a:extLst>
              <a:ext uri="{28A0092B-C50C-407E-A947-70E740481C1C}">
                <a14:useLocalDpi xmlns:a14="http://schemas.microsoft.com/office/drawing/2010/main" val="0"/>
              </a:ext>
            </a:extLst>
          </a:blip>
          <a:stretch>
            <a:fillRect/>
          </a:stretch>
        </p:blipFill>
        <p:spPr>
          <a:xfrm>
            <a:off x="8657352" y="5646833"/>
            <a:ext cx="274906" cy="274906"/>
          </a:xfrm>
          <a:prstGeom prst="rect">
            <a:avLst/>
          </a:prstGeom>
        </p:spPr>
      </p:pic>
      <p:pic>
        <p:nvPicPr>
          <p:cNvPr id="154" name="Afbeelding 1">
            <a:extLst>
              <a:ext uri="{FF2B5EF4-FFF2-40B4-BE49-F238E27FC236}">
                <a16:creationId xmlns:a16="http://schemas.microsoft.com/office/drawing/2014/main" id="{E650D9AD-D06A-4696-B5CA-297D81E78B0F}"/>
              </a:ext>
            </a:extLst>
          </p:cNvPr>
          <p:cNvPicPr>
            <a:picLocks noChangeAspect="1"/>
          </p:cNvPicPr>
          <p:nvPr/>
        </p:nvPicPr>
        <p:blipFill>
          <a:blip r:embed="rId19">
            <a:clrChange>
              <a:clrFrom>
                <a:srgbClr val="FFFFFF"/>
              </a:clrFrom>
              <a:clrTo>
                <a:srgbClr val="FFFFFF">
                  <a:alpha val="0"/>
                </a:srgbClr>
              </a:clrTo>
            </a:clrChange>
            <a:alphaModFix amt="56000"/>
          </a:blip>
          <a:stretch>
            <a:fillRect/>
          </a:stretch>
        </p:blipFill>
        <p:spPr>
          <a:xfrm rot="19998194">
            <a:off x="3300546" y="3736534"/>
            <a:ext cx="5827618" cy="846072"/>
          </a:xfrm>
          <a:prstGeom prst="rect">
            <a:avLst/>
          </a:prstGeom>
        </p:spPr>
      </p:pic>
    </p:spTree>
    <p:extLst>
      <p:ext uri="{BB962C8B-B14F-4D97-AF65-F5344CB8AC3E}">
        <p14:creationId xmlns:p14="http://schemas.microsoft.com/office/powerpoint/2010/main" val="171449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el 3">
            <a:extLst>
              <a:ext uri="{FF2B5EF4-FFF2-40B4-BE49-F238E27FC236}">
                <a16:creationId xmlns:a16="http://schemas.microsoft.com/office/drawing/2014/main" id="{8968804D-0071-4354-B8EA-98A96DBCB500}"/>
              </a:ext>
            </a:extLst>
          </p:cNvPr>
          <p:cNvGraphicFramePr>
            <a:graphicFrameLocks noGrp="1"/>
          </p:cNvGraphicFramePr>
          <p:nvPr>
            <p:extLst>
              <p:ext uri="{D42A27DB-BD31-4B8C-83A1-F6EECF244321}">
                <p14:modId xmlns:p14="http://schemas.microsoft.com/office/powerpoint/2010/main" val="3999340209"/>
              </p:ext>
            </p:extLst>
          </p:nvPr>
        </p:nvGraphicFramePr>
        <p:xfrm>
          <a:off x="471438" y="2593365"/>
          <a:ext cx="5895806" cy="2199987"/>
        </p:xfrm>
        <a:graphic>
          <a:graphicData uri="http://schemas.openxmlformats.org/drawingml/2006/table">
            <a:tbl>
              <a:tblPr firstRow="1" bandRow="1">
                <a:tableStyleId>{2D5ABB26-0587-4C30-8999-92F81FD0307C}</a:tableStyleId>
              </a:tblPr>
              <a:tblGrid>
                <a:gridCol w="4873278">
                  <a:extLst>
                    <a:ext uri="{9D8B030D-6E8A-4147-A177-3AD203B41FA5}">
                      <a16:colId xmlns:a16="http://schemas.microsoft.com/office/drawing/2014/main" val="329270630"/>
                    </a:ext>
                  </a:extLst>
                </a:gridCol>
                <a:gridCol w="1022528">
                  <a:extLst>
                    <a:ext uri="{9D8B030D-6E8A-4147-A177-3AD203B41FA5}">
                      <a16:colId xmlns:a16="http://schemas.microsoft.com/office/drawing/2014/main" val="1716730810"/>
                    </a:ext>
                  </a:extLst>
                </a:gridCol>
              </a:tblGrid>
              <a:tr h="309379">
                <a:tc gridSpan="2">
                  <a:txBody>
                    <a:bodyPr/>
                    <a:lstStyle/>
                    <a:p>
                      <a:pPr marL="0" algn="r" defTabSz="914400" rtl="0" eaLnBrk="1" latinLnBrk="0" hangingPunct="1"/>
                      <a:r>
                        <a:rPr lang="en-CA" sz="1400" b="0" kern="1200">
                          <a:solidFill>
                            <a:schemeClr val="bg1"/>
                          </a:solidFill>
                          <a:latin typeface="+mn-lt"/>
                          <a:ea typeface="+mn-ea"/>
                          <a:cs typeface="+mn-cs"/>
                        </a:rPr>
                        <a:t>KEY INSIGHTS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algn="r" defTabSz="914400" rtl="0" eaLnBrk="1" latinLnBrk="0" hangingPunct="1"/>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25871963"/>
                  </a:ext>
                </a:extLst>
              </a:tr>
              <a:tr h="309379">
                <a:tc gridSpan="2">
                  <a:txBody>
                    <a:bodyPr/>
                    <a:lstStyle/>
                    <a:p>
                      <a:pPr algn="r"/>
                      <a:r>
                        <a:rPr lang="en-CA" sz="1400" b="0" kern="1200">
                          <a:solidFill>
                            <a:schemeClr val="bg1"/>
                          </a:solidFill>
                          <a:latin typeface="+mn-lt"/>
                          <a:ea typeface="+mn-ea"/>
                          <a:cs typeface="+mn-cs"/>
                        </a:rPr>
                        <a:t>EUROPEAN DEVELOPMENTS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algn="r"/>
                      <a:endParaRPr lang="nl-NL" sz="1400" b="1"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5D7A"/>
                    </a:solidFill>
                  </a:tcPr>
                </a:tc>
                <a:extLst>
                  <a:ext uri="{0D108BD9-81ED-4DB2-BD59-A6C34878D82A}">
                    <a16:rowId xmlns:a16="http://schemas.microsoft.com/office/drawing/2014/main" val="3991562291"/>
                  </a:ext>
                </a:extLst>
              </a:tr>
              <a:tr h="309379">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1200">
                          <a:solidFill>
                            <a:schemeClr val="bg1"/>
                          </a:solidFill>
                          <a:latin typeface="+mn-lt"/>
                          <a:ea typeface="+mn-ea"/>
                          <a:cs typeface="+mn-cs"/>
                        </a:rPr>
                        <a:t>THEME: THEME: </a:t>
                      </a:r>
                      <a:r>
                        <a:rPr kumimoji="0" lang="en-GB" sz="1400" b="0" i="0" u="none" strike="noStrike" kern="1200" cap="none" spc="0" normalizeH="0" baseline="0" noProof="0">
                          <a:ln>
                            <a:noFill/>
                          </a:ln>
                          <a:solidFill>
                            <a:prstClr val="white"/>
                          </a:solidFill>
                          <a:effectLst/>
                          <a:uLnTx/>
                          <a:uFillTx/>
                          <a:latin typeface="+mn-lt"/>
                          <a:ea typeface="+mn-ea"/>
                          <a:cs typeface="Aharoni" pitchFamily="2"/>
                        </a:rPr>
                        <a:t>BRANDING</a:t>
                      </a:r>
                      <a:endParaRPr lang="en-GB"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NL"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1100112111"/>
                  </a:ext>
                </a:extLst>
              </a:tr>
              <a:tr h="343713">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EUROPEAN OVERVIEW</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1788774"/>
                  </a:ext>
                </a:extLst>
              </a:tr>
              <a:tr h="309379">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COUNTRY OVERVIEW </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525251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HOME IMPROVEMENT PER CATEGORY</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5505863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APPENDIX</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endParaRPr lang="en-GB"/>
                    </a:p>
                  </a:txBody>
                  <a:tcPr/>
                </a:tc>
                <a:extLst>
                  <a:ext uri="{0D108BD9-81ED-4DB2-BD59-A6C34878D82A}">
                    <a16:rowId xmlns:a16="http://schemas.microsoft.com/office/drawing/2014/main" val="162325548"/>
                  </a:ext>
                </a:extLst>
              </a:tr>
            </a:tbl>
          </a:graphicData>
        </a:graphic>
      </p:graphicFrame>
      <p:sp>
        <p:nvSpPr>
          <p:cNvPr id="6" name="Tijdelijke aanduiding voor tekst 2">
            <a:extLst>
              <a:ext uri="{FF2B5EF4-FFF2-40B4-BE49-F238E27FC236}">
                <a16:creationId xmlns:a16="http://schemas.microsoft.com/office/drawing/2014/main" id="{24AA5ED4-09ED-448B-93B5-7C5D3F0603DF}"/>
              </a:ext>
            </a:extLst>
          </p:cNvPr>
          <p:cNvSpPr txBox="1">
            <a:spLocks/>
          </p:cNvSpPr>
          <p:nvPr/>
        </p:nvSpPr>
        <p:spPr>
          <a:xfrm>
            <a:off x="444500" y="552450"/>
            <a:ext cx="6794496" cy="488950"/>
          </a:xfrm>
          <a:prstGeom prst="rect">
            <a:avLst/>
          </a:prstGeom>
        </p:spPr>
        <p:txBody>
          <a:bodyPr vert="horz" lIns="0" tIns="0" rIns="0" bIns="0" rtlCol="0">
            <a:normAutofit/>
          </a:bodyPr>
          <a:lstStyle>
            <a:lvl1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lang="en-GB" sz="2800" kern="1200" dirty="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
                <a:srgbClr val="CD1719"/>
              </a:buClr>
              <a:buSzTx/>
              <a:buFont typeface="Arial" panose="020B0604020202020204" pitchFamily="34" charset="0"/>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Index</a:t>
            </a:r>
          </a:p>
        </p:txBody>
      </p:sp>
      <p:pic>
        <p:nvPicPr>
          <p:cNvPr id="5" name="Picture 4" descr="A picture containing text, indoor&#10;&#10;Description automatically generated">
            <a:extLst>
              <a:ext uri="{FF2B5EF4-FFF2-40B4-BE49-F238E27FC236}">
                <a16:creationId xmlns:a16="http://schemas.microsoft.com/office/drawing/2014/main" id="{436A1CAE-ECBA-471A-B460-2CF5E09A93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7239700" y="0"/>
            <a:ext cx="4941115" cy="6858000"/>
          </a:xfrm>
          <a:prstGeom prst="rect">
            <a:avLst/>
          </a:prstGeom>
        </p:spPr>
      </p:pic>
    </p:spTree>
    <p:extLst>
      <p:ext uri="{BB962C8B-B14F-4D97-AF65-F5344CB8AC3E}">
        <p14:creationId xmlns:p14="http://schemas.microsoft.com/office/powerpoint/2010/main" val="186746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EA6719B-51B6-457D-909D-F8ABA221AFA7}"/>
              </a:ext>
            </a:extLst>
          </p:cNvPr>
          <p:cNvSpPr/>
          <p:nvPr/>
        </p:nvSpPr>
        <p:spPr>
          <a:xfrm>
            <a:off x="3512140" y="1738854"/>
            <a:ext cx="7987408" cy="4544834"/>
          </a:xfrm>
          <a:prstGeom prst="rect">
            <a:avLst/>
          </a:prstGeom>
        </p:spPr>
        <p:txBody>
          <a:bodyPr wrap="square">
            <a:spAutoFit/>
          </a:bodyPr>
          <a:lstStyle/>
          <a:p>
            <a:pPr lvl="0">
              <a:spcBef>
                <a:spcPts val="400"/>
              </a:spcBef>
              <a:spcAft>
                <a:spcPts val="400"/>
              </a:spcAft>
              <a:buClr>
                <a:schemeClr val="bg1">
                  <a:lumMod val="75000"/>
                </a:schemeClr>
              </a:buClr>
            </a:pPr>
            <a:r>
              <a:rPr lang="en-GB" sz="1200" b="1" dirty="0">
                <a:solidFill>
                  <a:srgbClr val="4A4A49"/>
                </a:solidFill>
                <a:latin typeface="Arial" panose="020B0604020202020204" pitchFamily="34" charset="0"/>
                <a:cs typeface="Arial" panose="020B0604020202020204" pitchFamily="34" charset="0"/>
              </a:rPr>
              <a:t>Branding:</a:t>
            </a:r>
          </a:p>
          <a:p>
            <a:pPr marL="171450" lvl="0"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Did you make your </a:t>
            </a:r>
            <a:r>
              <a:rPr lang="en-GB" sz="1200" b="1" dirty="0">
                <a:solidFill>
                  <a:srgbClr val="4A4A49"/>
                </a:solidFill>
                <a:latin typeface="Arial" panose="020B0604020202020204" pitchFamily="34" charset="0"/>
                <a:cs typeface="Arial" panose="020B0604020202020204" pitchFamily="34" charset="0"/>
              </a:rPr>
              <a:t>brand selection </a:t>
            </a:r>
            <a:r>
              <a:rPr lang="en-GB" sz="1200" dirty="0">
                <a:solidFill>
                  <a:srgbClr val="4A4A49"/>
                </a:solidFill>
                <a:latin typeface="Arial" panose="020B0604020202020204" pitchFamily="34" charset="0"/>
                <a:cs typeface="Arial" panose="020B0604020202020204" pitchFamily="34" charset="0"/>
              </a:rPr>
              <a:t>in the shop or had you already made your brand selection before going to the shop?</a:t>
            </a:r>
          </a:p>
          <a:p>
            <a:pPr marL="171450" lvl="0"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How would you rate [1-10] the following DIY stores* on the aspects: </a:t>
            </a:r>
            <a:r>
              <a:rPr lang="en-GB" sz="1200" b="1" dirty="0">
                <a:solidFill>
                  <a:srgbClr val="4A4A49"/>
                </a:solidFill>
                <a:latin typeface="Arial" panose="020B0604020202020204" pitchFamily="34" charset="0"/>
                <a:cs typeface="Arial" panose="020B0604020202020204" pitchFamily="34" charset="0"/>
              </a:rPr>
              <a:t>1) service &amp; advice, 2) quality of products, 3) attractive prices, 4) sustainability, 5) shopping experience, and 6) general satisfaction</a:t>
            </a:r>
            <a:r>
              <a:rPr lang="en-GB" sz="1200" dirty="0">
                <a:solidFill>
                  <a:srgbClr val="4A4A49"/>
                </a:solidFill>
                <a:latin typeface="Arial" panose="020B0604020202020204" pitchFamily="34" charset="0"/>
                <a:cs typeface="Arial" panose="020B0604020202020204" pitchFamily="34" charset="0"/>
              </a:rPr>
              <a:t>.</a:t>
            </a:r>
          </a:p>
          <a:p>
            <a:pPr marL="171450" lvl="0"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Private labels and home brands (own brands) are regularly offered in DIY stores as an alternative to the A-brands. Usually, these products are cheaper due to lower marketing costs for these brands. </a:t>
            </a:r>
            <a:r>
              <a:rPr lang="en-GB" sz="1200" b="1" dirty="0">
                <a:solidFill>
                  <a:srgbClr val="4A4A49"/>
                </a:solidFill>
                <a:latin typeface="Arial" panose="020B0604020202020204" pitchFamily="34" charset="0"/>
                <a:cs typeface="Arial" panose="020B0604020202020204" pitchFamily="34" charset="0"/>
              </a:rPr>
              <a:t>What's your opinion on these home-brands in DIY stores?</a:t>
            </a:r>
          </a:p>
          <a:p>
            <a:pPr marL="171450" lvl="0" indent="-171450">
              <a:spcBef>
                <a:spcPts val="400"/>
              </a:spcBef>
              <a:spcAft>
                <a:spcPts val="400"/>
              </a:spcAft>
              <a:buClr>
                <a:schemeClr val="bg1">
                  <a:lumMod val="75000"/>
                </a:schemeClr>
              </a:buClr>
              <a:buFont typeface="Arial" panose="020B0604020202020204" pitchFamily="34" charset="0"/>
              <a:buChar char="•"/>
            </a:pPr>
            <a:r>
              <a:rPr lang="en-GB" sz="1200" b="1" dirty="0">
                <a:solidFill>
                  <a:srgbClr val="4A4A49"/>
                </a:solidFill>
                <a:latin typeface="Arial" panose="020B0604020202020204" pitchFamily="34" charset="0"/>
                <a:cs typeface="Arial" panose="020B0604020202020204" pitchFamily="34" charset="0"/>
              </a:rPr>
              <a:t>In which of the following categories would you prefer an A-brand over a home brand?</a:t>
            </a:r>
            <a:r>
              <a:rPr lang="en-GB" sz="1200" dirty="0">
                <a:solidFill>
                  <a:srgbClr val="4A4A49"/>
                </a:solidFill>
                <a:latin typeface="Arial" panose="020B0604020202020204" pitchFamily="34" charset="0"/>
                <a:cs typeface="Arial" panose="020B0604020202020204" pitchFamily="34" charset="0"/>
              </a:rPr>
              <a:t> Covered categories: paint, bathroom products, masking tapes, garden tools, adhesives, sealants, locks, safety cameras, plugs, roof windows, boilers and taps.</a:t>
            </a:r>
          </a:p>
          <a:p>
            <a:pPr marL="171450" lvl="0"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Which of the following brands for the product have you ever </a:t>
            </a:r>
            <a:r>
              <a:rPr lang="en-GB" sz="1200" b="1" dirty="0">
                <a:solidFill>
                  <a:srgbClr val="4A4A49"/>
                </a:solidFill>
                <a:latin typeface="Arial" panose="020B0604020202020204" pitchFamily="34" charset="0"/>
                <a:cs typeface="Arial" panose="020B0604020202020204" pitchFamily="34" charset="0"/>
              </a:rPr>
              <a:t>heard of</a:t>
            </a:r>
            <a:r>
              <a:rPr lang="en-GB" sz="1200" dirty="0">
                <a:solidFill>
                  <a:srgbClr val="4A4A49"/>
                </a:solidFill>
                <a:latin typeface="Arial" panose="020B0604020202020204" pitchFamily="34" charset="0"/>
                <a:cs typeface="Arial" panose="020B0604020202020204" pitchFamily="34" charset="0"/>
              </a:rPr>
              <a:t>?</a:t>
            </a:r>
          </a:p>
          <a:p>
            <a:pPr marL="171450" lvl="0"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How would you rate the following brands </a:t>
            </a:r>
            <a:r>
              <a:rPr lang="en-GB" sz="1200" b="1" dirty="0">
                <a:solidFill>
                  <a:srgbClr val="4A4A49"/>
                </a:solidFill>
                <a:latin typeface="Arial" panose="020B0604020202020204" pitchFamily="34" charset="0"/>
                <a:cs typeface="Arial" panose="020B0604020202020204" pitchFamily="34" charset="0"/>
              </a:rPr>
              <a:t>in general</a:t>
            </a:r>
            <a:r>
              <a:rPr lang="en-GB" sz="1200" dirty="0">
                <a:solidFill>
                  <a:srgbClr val="4A4A49"/>
                </a:solidFill>
                <a:latin typeface="Arial" panose="020B0604020202020204" pitchFamily="34" charset="0"/>
                <a:cs typeface="Arial" panose="020B0604020202020204" pitchFamily="34" charset="0"/>
              </a:rPr>
              <a:t>?</a:t>
            </a:r>
          </a:p>
          <a:p>
            <a:pPr marL="171450" lvl="0"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Can you tell for the following statement how well it applies to the brand? </a:t>
            </a:r>
          </a:p>
          <a:p>
            <a:pPr marL="628650" lvl="1"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Which brand has the </a:t>
            </a:r>
            <a:r>
              <a:rPr lang="en-GB" sz="1200" b="1" dirty="0">
                <a:solidFill>
                  <a:srgbClr val="4A4A49"/>
                </a:solidFill>
                <a:latin typeface="Arial" panose="020B0604020202020204" pitchFamily="34" charset="0"/>
                <a:cs typeface="Arial" panose="020B0604020202020204" pitchFamily="34" charset="0"/>
              </a:rPr>
              <a:t>best quality </a:t>
            </a:r>
            <a:r>
              <a:rPr lang="en-GB" sz="1200" dirty="0">
                <a:solidFill>
                  <a:srgbClr val="4A4A49"/>
                </a:solidFill>
                <a:latin typeface="Arial" panose="020B0604020202020204" pitchFamily="34" charset="0"/>
                <a:cs typeface="Arial" panose="020B0604020202020204" pitchFamily="34" charset="0"/>
              </a:rPr>
              <a:t>of products</a:t>
            </a:r>
          </a:p>
          <a:p>
            <a:pPr marL="628650" lvl="1"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Which brand offers the best overall </a:t>
            </a:r>
            <a:r>
              <a:rPr lang="en-GB" sz="1200" b="1" dirty="0">
                <a:solidFill>
                  <a:srgbClr val="4A4A49"/>
                </a:solidFill>
                <a:latin typeface="Arial" panose="020B0604020202020204" pitchFamily="34" charset="0"/>
                <a:cs typeface="Arial" panose="020B0604020202020204" pitchFamily="34" charset="0"/>
              </a:rPr>
              <a:t>value for money</a:t>
            </a:r>
            <a:r>
              <a:rPr lang="en-GB" sz="1200" dirty="0">
                <a:solidFill>
                  <a:srgbClr val="4A4A49"/>
                </a:solidFill>
                <a:latin typeface="Arial" panose="020B0604020202020204" pitchFamily="34" charset="0"/>
                <a:cs typeface="Arial" panose="020B0604020202020204" pitchFamily="34" charset="0"/>
              </a:rPr>
              <a:t>...</a:t>
            </a:r>
          </a:p>
          <a:p>
            <a:pPr marL="628650" lvl="1"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This is a brand that I </a:t>
            </a:r>
            <a:r>
              <a:rPr lang="en-GB" sz="1200" b="1" dirty="0">
                <a:solidFill>
                  <a:srgbClr val="4A4A49"/>
                </a:solidFill>
                <a:latin typeface="Arial" panose="020B0604020202020204" pitchFamily="34" charset="0"/>
                <a:cs typeface="Arial" panose="020B0604020202020204" pitchFamily="34" charset="0"/>
              </a:rPr>
              <a:t>trust</a:t>
            </a:r>
            <a:r>
              <a:rPr lang="en-GB" sz="1200" dirty="0">
                <a:solidFill>
                  <a:srgbClr val="4A4A49"/>
                </a:solidFill>
                <a:latin typeface="Arial" panose="020B0604020202020204" pitchFamily="34" charset="0"/>
                <a:cs typeface="Arial" panose="020B0604020202020204" pitchFamily="34" charset="0"/>
              </a:rPr>
              <a:t>…</a:t>
            </a:r>
          </a:p>
          <a:p>
            <a:pPr marL="628650" lvl="1" indent="-171450">
              <a:spcBef>
                <a:spcPts val="400"/>
              </a:spcBef>
              <a:spcAft>
                <a:spcPts val="400"/>
              </a:spcAft>
              <a:buClr>
                <a:schemeClr val="bg1">
                  <a:lumMod val="75000"/>
                </a:schemeClr>
              </a:buClr>
              <a:buFont typeface="Arial" panose="020B0604020202020204" pitchFamily="34" charset="0"/>
              <a:buChar char="•"/>
            </a:pPr>
            <a:r>
              <a:rPr lang="en-GB" sz="1200" dirty="0">
                <a:solidFill>
                  <a:srgbClr val="4A4A49"/>
                </a:solidFill>
                <a:latin typeface="Arial" panose="020B0604020202020204" pitchFamily="34" charset="0"/>
                <a:cs typeface="Arial" panose="020B0604020202020204" pitchFamily="34" charset="0"/>
              </a:rPr>
              <a:t>The products from the brand are </a:t>
            </a:r>
            <a:r>
              <a:rPr lang="en-GB" sz="1200" b="1" dirty="0">
                <a:solidFill>
                  <a:srgbClr val="4A4A49"/>
                </a:solidFill>
                <a:latin typeface="Arial" panose="020B0604020202020204" pitchFamily="34" charset="0"/>
                <a:cs typeface="Arial" panose="020B0604020202020204" pitchFamily="34" charset="0"/>
              </a:rPr>
              <a:t>easy to use</a:t>
            </a:r>
            <a:r>
              <a:rPr lang="en-GB" sz="1200" dirty="0">
                <a:solidFill>
                  <a:srgbClr val="4A4A49"/>
                </a:solidFill>
                <a:latin typeface="Arial" panose="020B0604020202020204" pitchFamily="34" charset="0"/>
                <a:cs typeface="Arial" panose="020B0604020202020204" pitchFamily="34" charset="0"/>
              </a:rPr>
              <a:t>…</a:t>
            </a:r>
          </a:p>
        </p:txBody>
      </p:sp>
      <p:sp>
        <p:nvSpPr>
          <p:cNvPr id="21" name="Rectangle 20">
            <a:extLst>
              <a:ext uri="{FF2B5EF4-FFF2-40B4-BE49-F238E27FC236}">
                <a16:creationId xmlns:a16="http://schemas.microsoft.com/office/drawing/2014/main" id="{D67A4066-19EF-45F3-9A58-65A016AB6018}"/>
              </a:ext>
            </a:extLst>
          </p:cNvPr>
          <p:cNvSpPr/>
          <p:nvPr/>
        </p:nvSpPr>
        <p:spPr>
          <a:xfrm>
            <a:off x="388932" y="1185130"/>
            <a:ext cx="11110615" cy="456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kumimoji="0" lang="en-US" sz="1200" b="0" i="0" u="none" strike="noStrike" kern="1200" cap="none" spc="0" normalizeH="0" baseline="0" noProof="0" dirty="0">
                <a:ln>
                  <a:noFill/>
                </a:ln>
                <a:solidFill>
                  <a:srgbClr val="4A4A49"/>
                </a:solidFill>
                <a:effectLst/>
                <a:uLnTx/>
                <a:uFillTx/>
                <a:latin typeface="Arial" panose="020B0604020202020204"/>
                <a:ea typeface="+mn-ea"/>
                <a:cs typeface="+mn-cs"/>
              </a:rPr>
              <a:t>In this chapter, we take a deeper dive into the branding of home improvement products. </a:t>
            </a:r>
            <a:r>
              <a:rPr lang="en-US" sz="1200" dirty="0">
                <a:solidFill>
                  <a:srgbClr val="4A4A49"/>
                </a:solidFill>
              </a:rPr>
              <a:t>The respondents were asked the following:</a:t>
            </a:r>
          </a:p>
        </p:txBody>
      </p:sp>
      <p:sp>
        <p:nvSpPr>
          <p:cNvPr id="22" name="Rectangle 21">
            <a:extLst>
              <a:ext uri="{FF2B5EF4-FFF2-40B4-BE49-F238E27FC236}">
                <a16:creationId xmlns:a16="http://schemas.microsoft.com/office/drawing/2014/main" id="{6ABD3B82-3E2E-4BAE-9B1F-B2B786E81C47}"/>
              </a:ext>
            </a:extLst>
          </p:cNvPr>
          <p:cNvSpPr/>
          <p:nvPr/>
        </p:nvSpPr>
        <p:spPr>
          <a:xfrm>
            <a:off x="388932" y="933927"/>
            <a:ext cx="20826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A4A49"/>
                </a:solidFill>
                <a:effectLst/>
                <a:uLnTx/>
                <a:uFillTx/>
                <a:latin typeface="Arial" panose="020B0604020202020204"/>
                <a:ea typeface="+mn-ea"/>
                <a:cs typeface="+mn-cs"/>
              </a:rPr>
              <a:t>Theme questions</a:t>
            </a:r>
          </a:p>
        </p:txBody>
      </p:sp>
      <p:sp>
        <p:nvSpPr>
          <p:cNvPr id="15" name="Titel 1">
            <a:extLst>
              <a:ext uri="{FF2B5EF4-FFF2-40B4-BE49-F238E27FC236}">
                <a16:creationId xmlns:a16="http://schemas.microsoft.com/office/drawing/2014/main" id="{5E9BF15C-74CD-4818-B059-8DEDE5350395}"/>
              </a:ext>
            </a:extLst>
          </p:cNvPr>
          <p:cNvSpPr txBox="1">
            <a:spLocks/>
          </p:cNvSpPr>
          <p:nvPr/>
        </p:nvSpPr>
        <p:spPr>
          <a:xfrm>
            <a:off x="388932" y="130037"/>
            <a:ext cx="1084104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lvl="0">
              <a:lnSpc>
                <a:spcPct val="90000"/>
              </a:lnSpc>
              <a:defRPr/>
            </a:pPr>
            <a:r>
              <a:rPr kumimoji="0" lang="nl-NL" sz="1200" b="1" i="0" u="none" strike="noStrike" kern="1200" cap="none" spc="0" normalizeH="0" baseline="0" noProof="0">
                <a:ln>
                  <a:noFill/>
                </a:ln>
                <a:solidFill>
                  <a:srgbClr val="4A4A49"/>
                </a:solidFill>
                <a:effectLst/>
                <a:uLnTx/>
                <a:uFillTx/>
                <a:latin typeface="Arial" panose="020B0604020202020204"/>
                <a:ea typeface="+mj-ea"/>
                <a:cs typeface="+mj-cs"/>
              </a:rPr>
              <a:t>Introduction</a:t>
            </a:r>
            <a:endParaRPr kumimoji="0" lang="nl-NL" sz="1200" b="1" i="0" u="none" strike="noStrike" kern="1200" cap="none" spc="0" normalizeH="0" baseline="0" noProof="0">
              <a:ln>
                <a:noFill/>
              </a:ln>
              <a:solidFill>
                <a:srgbClr val="0A5D7A"/>
              </a:solidFill>
              <a:effectLst/>
              <a:uLnTx/>
              <a:uFillTx/>
              <a:latin typeface="Arial" panose="020B0604020202020204"/>
              <a:ea typeface="+mj-ea"/>
              <a:cs typeface="+mj-cs"/>
            </a:endParaRPr>
          </a:p>
        </p:txBody>
      </p:sp>
      <p:pic>
        <p:nvPicPr>
          <p:cNvPr id="7" name="Picture 6" descr="A picture containing text, indoor&#10;&#10;Description automatically generated">
            <a:extLst>
              <a:ext uri="{FF2B5EF4-FFF2-40B4-BE49-F238E27FC236}">
                <a16:creationId xmlns:a16="http://schemas.microsoft.com/office/drawing/2014/main" id="{1AF9B6C0-FCE6-43CA-8E05-2C5892666FA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478173" y="2027853"/>
            <a:ext cx="2626195" cy="3645017"/>
          </a:xfrm>
          <a:prstGeom prst="rect">
            <a:avLst/>
          </a:prstGeom>
        </p:spPr>
      </p:pic>
    </p:spTree>
    <p:extLst>
      <p:ext uri="{BB962C8B-B14F-4D97-AF65-F5344CB8AC3E}">
        <p14:creationId xmlns:p14="http://schemas.microsoft.com/office/powerpoint/2010/main" val="314970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CD85908-2757-44A7-A9CF-263FE7D4E412}"/>
              </a:ext>
            </a:extLst>
          </p:cNvPr>
          <p:cNvCxnSpPr>
            <a:cxnSpLocks/>
          </p:cNvCxnSpPr>
          <p:nvPr/>
        </p:nvCxnSpPr>
        <p:spPr>
          <a:xfrm>
            <a:off x="444499" y="4075733"/>
            <a:ext cx="7150573" cy="0"/>
          </a:xfrm>
          <a:prstGeom prst="line">
            <a:avLst/>
          </a:prstGeom>
          <a:ln w="28575">
            <a:solidFill>
              <a:srgbClr val="4A4A4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B3A652-A9F4-454C-971D-9ACCF46485E3}"/>
              </a:ext>
            </a:extLst>
          </p:cNvPr>
          <p:cNvCxnSpPr>
            <a:cxnSpLocks/>
          </p:cNvCxnSpPr>
          <p:nvPr/>
        </p:nvCxnSpPr>
        <p:spPr>
          <a:xfrm flipH="1">
            <a:off x="7846240" y="571500"/>
            <a:ext cx="17169" cy="6045173"/>
          </a:xfrm>
          <a:prstGeom prst="line">
            <a:avLst/>
          </a:prstGeom>
          <a:ln w="28575">
            <a:solidFill>
              <a:srgbClr val="4A4A49"/>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2B59D90-422E-4EE7-9E6D-3F66A56194E7}"/>
              </a:ext>
            </a:extLst>
          </p:cNvPr>
          <p:cNvSpPr/>
          <p:nvPr/>
        </p:nvSpPr>
        <p:spPr>
          <a:xfrm>
            <a:off x="9808423" y="1582099"/>
            <a:ext cx="217777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97C9B"/>
                </a:solidFill>
                <a:effectLst/>
                <a:uLnTx/>
                <a:uFillTx/>
                <a:latin typeface="Arial" panose="020B0604020202020204"/>
                <a:ea typeface="+mn-ea"/>
                <a:cs typeface="Arial" charset="0"/>
              </a:rPr>
              <a:t>REINIER ZUYDGEEST, MSc</a:t>
            </a:r>
            <a:endParaRPr kumimoji="0" lang="en-GB" sz="1200" b="1" i="0" u="none" strike="noStrike" kern="1200" cap="none" spc="0" normalizeH="0" baseline="0" noProof="0">
              <a:ln>
                <a:noFill/>
              </a:ln>
              <a:solidFill>
                <a:srgbClr val="497C9B"/>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1AC16301-FEA2-4CFD-8153-28FD0C9BB1F7}"/>
              </a:ext>
            </a:extLst>
          </p:cNvPr>
          <p:cNvSpPr/>
          <p:nvPr/>
        </p:nvSpPr>
        <p:spPr>
          <a:xfrm>
            <a:off x="9832219" y="1815997"/>
            <a:ext cx="1518364" cy="233397"/>
          </a:xfrm>
          <a:prstGeom prst="rect">
            <a:avLst/>
          </a:prstGeom>
        </p:spPr>
        <p:txBody>
          <a:bodyPr wrap="none">
            <a:spAutoFit/>
          </a:bodyPr>
          <a:lstStyle/>
          <a:p>
            <a:pPr marL="180975" marR="0" lvl="0" indent="-180975" algn="l" defTabSz="914400" rtl="0" eaLnBrk="1" fontAlgn="auto" latinLnBrk="0" hangingPunct="1">
              <a:lnSpc>
                <a:spcPts val="1100"/>
              </a:lnSpc>
              <a:spcBef>
                <a:spcPts val="0"/>
              </a:spcBef>
              <a:spcAft>
                <a:spcPts val="0"/>
              </a:spcAft>
              <a:buClr>
                <a:srgbClr val="5497BE"/>
              </a:buClr>
              <a:buSzTx/>
              <a:buFontTx/>
              <a:buNone/>
              <a:tabLst/>
              <a:defRPr/>
            </a:pPr>
            <a:r>
              <a:rPr kumimoji="0" lang="en-GB" sz="1100" b="0" i="0" u="none" strike="noStrike" kern="1200" cap="none" spc="0" normalizeH="0" baseline="0" noProof="0">
                <a:ln>
                  <a:noFill/>
                </a:ln>
                <a:solidFill>
                  <a:srgbClr val="757F7F"/>
                </a:solidFill>
                <a:effectLst/>
                <a:uLnTx/>
                <a:uFillTx/>
                <a:latin typeface="Arial" panose="020B0604020202020204"/>
                <a:ea typeface="+mn-ea"/>
                <a:cs typeface="Arial" charset="0"/>
              </a:rPr>
              <a:t>Managing Consultant</a:t>
            </a:r>
          </a:p>
        </p:txBody>
      </p:sp>
      <p:sp>
        <p:nvSpPr>
          <p:cNvPr id="40" name="Freeform 301">
            <a:extLst>
              <a:ext uri="{FF2B5EF4-FFF2-40B4-BE49-F238E27FC236}">
                <a16:creationId xmlns:a16="http://schemas.microsoft.com/office/drawing/2014/main" id="{E57866AA-2410-4A0B-8F60-5FBF3B90CA8F}"/>
              </a:ext>
            </a:extLst>
          </p:cNvPr>
          <p:cNvSpPr>
            <a:spLocks noChangeAspect="1" noEditPoints="1"/>
          </p:cNvSpPr>
          <p:nvPr/>
        </p:nvSpPr>
        <p:spPr bwMode="auto">
          <a:xfrm>
            <a:off x="9941900" y="2054306"/>
            <a:ext cx="158421" cy="158421"/>
          </a:xfrm>
          <a:custGeom>
            <a:avLst/>
            <a:gdLst>
              <a:gd name="T0" fmla="*/ 37 w 216"/>
              <a:gd name="T1" fmla="*/ 17 h 216"/>
              <a:gd name="T2" fmla="*/ 18 w 216"/>
              <a:gd name="T3" fmla="*/ 33 h 216"/>
              <a:gd name="T4" fmla="*/ 10 w 216"/>
              <a:gd name="T5" fmla="*/ 47 h 216"/>
              <a:gd name="T6" fmla="*/ 14 w 216"/>
              <a:gd name="T7" fmla="*/ 76 h 216"/>
              <a:gd name="T8" fmla="*/ 29 w 216"/>
              <a:gd name="T9" fmla="*/ 113 h 216"/>
              <a:gd name="T10" fmla="*/ 62 w 216"/>
              <a:gd name="T11" fmla="*/ 154 h 216"/>
              <a:gd name="T12" fmla="*/ 103 w 216"/>
              <a:gd name="T13" fmla="*/ 187 h 216"/>
              <a:gd name="T14" fmla="*/ 140 w 216"/>
              <a:gd name="T15" fmla="*/ 202 h 216"/>
              <a:gd name="T16" fmla="*/ 169 w 216"/>
              <a:gd name="T17" fmla="*/ 206 h 216"/>
              <a:gd name="T18" fmla="*/ 183 w 216"/>
              <a:gd name="T19" fmla="*/ 198 h 216"/>
              <a:gd name="T20" fmla="*/ 199 w 216"/>
              <a:gd name="T21" fmla="*/ 179 h 216"/>
              <a:gd name="T22" fmla="*/ 204 w 216"/>
              <a:gd name="T23" fmla="*/ 166 h 216"/>
              <a:gd name="T24" fmla="*/ 192 w 216"/>
              <a:gd name="T25" fmla="*/ 157 h 216"/>
              <a:gd name="T26" fmla="*/ 158 w 216"/>
              <a:gd name="T27" fmla="*/ 141 h 216"/>
              <a:gd name="T28" fmla="*/ 156 w 216"/>
              <a:gd name="T29" fmla="*/ 141 h 216"/>
              <a:gd name="T30" fmla="*/ 153 w 216"/>
              <a:gd name="T31" fmla="*/ 147 h 216"/>
              <a:gd name="T32" fmla="*/ 151 w 216"/>
              <a:gd name="T33" fmla="*/ 157 h 216"/>
              <a:gd name="T34" fmla="*/ 140 w 216"/>
              <a:gd name="T35" fmla="*/ 170 h 216"/>
              <a:gd name="T36" fmla="*/ 122 w 216"/>
              <a:gd name="T37" fmla="*/ 171 h 216"/>
              <a:gd name="T38" fmla="*/ 101 w 216"/>
              <a:gd name="T39" fmla="*/ 157 h 216"/>
              <a:gd name="T40" fmla="*/ 79 w 216"/>
              <a:gd name="T41" fmla="*/ 137 h 216"/>
              <a:gd name="T42" fmla="*/ 59 w 216"/>
              <a:gd name="T43" fmla="*/ 115 h 216"/>
              <a:gd name="T44" fmla="*/ 45 w 216"/>
              <a:gd name="T45" fmla="*/ 94 h 216"/>
              <a:gd name="T46" fmla="*/ 46 w 216"/>
              <a:gd name="T47" fmla="*/ 76 h 216"/>
              <a:gd name="T48" fmla="*/ 59 w 216"/>
              <a:gd name="T49" fmla="*/ 65 h 216"/>
              <a:gd name="T50" fmla="*/ 69 w 216"/>
              <a:gd name="T51" fmla="*/ 63 h 216"/>
              <a:gd name="T52" fmla="*/ 75 w 216"/>
              <a:gd name="T53" fmla="*/ 60 h 216"/>
              <a:gd name="T54" fmla="*/ 75 w 216"/>
              <a:gd name="T55" fmla="*/ 58 h 216"/>
              <a:gd name="T56" fmla="*/ 59 w 216"/>
              <a:gd name="T57" fmla="*/ 24 h 216"/>
              <a:gd name="T58" fmla="*/ 50 w 216"/>
              <a:gd name="T59" fmla="*/ 12 h 216"/>
              <a:gd name="T60" fmla="*/ 51 w 216"/>
              <a:gd name="T61" fmla="*/ 0 h 216"/>
              <a:gd name="T62" fmla="*/ 59 w 216"/>
              <a:gd name="T63" fmla="*/ 5 h 216"/>
              <a:gd name="T64" fmla="*/ 79 w 216"/>
              <a:gd name="T65" fmla="*/ 37 h 216"/>
              <a:gd name="T66" fmla="*/ 85 w 216"/>
              <a:gd name="T67" fmla="*/ 63 h 216"/>
              <a:gd name="T68" fmla="*/ 76 w 216"/>
              <a:gd name="T69" fmla="*/ 71 h 216"/>
              <a:gd name="T70" fmla="*/ 62 w 216"/>
              <a:gd name="T71" fmla="*/ 76 h 216"/>
              <a:gd name="T72" fmla="*/ 54 w 216"/>
              <a:gd name="T73" fmla="*/ 85 h 216"/>
              <a:gd name="T74" fmla="*/ 64 w 216"/>
              <a:gd name="T75" fmla="*/ 103 h 216"/>
              <a:gd name="T76" fmla="*/ 86 w 216"/>
              <a:gd name="T77" fmla="*/ 130 h 216"/>
              <a:gd name="T78" fmla="*/ 113 w 216"/>
              <a:gd name="T79" fmla="*/ 152 h 216"/>
              <a:gd name="T80" fmla="*/ 131 w 216"/>
              <a:gd name="T81" fmla="*/ 162 h 216"/>
              <a:gd name="T82" fmla="*/ 140 w 216"/>
              <a:gd name="T83" fmla="*/ 154 h 216"/>
              <a:gd name="T84" fmla="*/ 145 w 216"/>
              <a:gd name="T85" fmla="*/ 140 h 216"/>
              <a:gd name="T86" fmla="*/ 153 w 216"/>
              <a:gd name="T87" fmla="*/ 131 h 216"/>
              <a:gd name="T88" fmla="*/ 179 w 216"/>
              <a:gd name="T89" fmla="*/ 137 h 216"/>
              <a:gd name="T90" fmla="*/ 211 w 216"/>
              <a:gd name="T91" fmla="*/ 157 h 216"/>
              <a:gd name="T92" fmla="*/ 216 w 216"/>
              <a:gd name="T93" fmla="*/ 165 h 216"/>
              <a:gd name="T94" fmla="*/ 209 w 216"/>
              <a:gd name="T95" fmla="*/ 183 h 216"/>
              <a:gd name="T96" fmla="*/ 190 w 216"/>
              <a:gd name="T97" fmla="*/ 207 h 216"/>
              <a:gd name="T98" fmla="*/ 169 w 216"/>
              <a:gd name="T99" fmla="*/ 216 h 216"/>
              <a:gd name="T100" fmla="*/ 136 w 216"/>
              <a:gd name="T101" fmla="*/ 212 h 216"/>
              <a:gd name="T102" fmla="*/ 97 w 216"/>
              <a:gd name="T103" fmla="*/ 196 h 216"/>
              <a:gd name="T104" fmla="*/ 54 w 216"/>
              <a:gd name="T105" fmla="*/ 162 h 216"/>
              <a:gd name="T106" fmla="*/ 20 w 216"/>
              <a:gd name="T107" fmla="*/ 119 h 216"/>
              <a:gd name="T108" fmla="*/ 4 w 216"/>
              <a:gd name="T109" fmla="*/ 80 h 216"/>
              <a:gd name="T110" fmla="*/ 0 w 216"/>
              <a:gd name="T111" fmla="*/ 47 h 216"/>
              <a:gd name="T112" fmla="*/ 9 w 216"/>
              <a:gd name="T113" fmla="*/ 26 h 216"/>
              <a:gd name="T114" fmla="*/ 33 w 216"/>
              <a:gd name="T115" fmla="*/ 7 h 216"/>
              <a:gd name="T116" fmla="*/ 51 w 216"/>
              <a:gd name="T11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216">
                <a:moveTo>
                  <a:pt x="48" y="10"/>
                </a:moveTo>
                <a:lnTo>
                  <a:pt x="37" y="17"/>
                </a:lnTo>
                <a:lnTo>
                  <a:pt x="26" y="24"/>
                </a:lnTo>
                <a:lnTo>
                  <a:pt x="18" y="33"/>
                </a:lnTo>
                <a:lnTo>
                  <a:pt x="13" y="41"/>
                </a:lnTo>
                <a:lnTo>
                  <a:pt x="10" y="47"/>
                </a:lnTo>
                <a:lnTo>
                  <a:pt x="12" y="60"/>
                </a:lnTo>
                <a:lnTo>
                  <a:pt x="14" y="76"/>
                </a:lnTo>
                <a:lnTo>
                  <a:pt x="20" y="94"/>
                </a:lnTo>
                <a:lnTo>
                  <a:pt x="29" y="113"/>
                </a:lnTo>
                <a:lnTo>
                  <a:pt x="42" y="132"/>
                </a:lnTo>
                <a:lnTo>
                  <a:pt x="62" y="154"/>
                </a:lnTo>
                <a:lnTo>
                  <a:pt x="84" y="174"/>
                </a:lnTo>
                <a:lnTo>
                  <a:pt x="103" y="187"/>
                </a:lnTo>
                <a:lnTo>
                  <a:pt x="122" y="196"/>
                </a:lnTo>
                <a:lnTo>
                  <a:pt x="140" y="202"/>
                </a:lnTo>
                <a:lnTo>
                  <a:pt x="156" y="204"/>
                </a:lnTo>
                <a:lnTo>
                  <a:pt x="169" y="206"/>
                </a:lnTo>
                <a:lnTo>
                  <a:pt x="175" y="203"/>
                </a:lnTo>
                <a:lnTo>
                  <a:pt x="183" y="198"/>
                </a:lnTo>
                <a:lnTo>
                  <a:pt x="192" y="190"/>
                </a:lnTo>
                <a:lnTo>
                  <a:pt x="199" y="179"/>
                </a:lnTo>
                <a:lnTo>
                  <a:pt x="206" y="168"/>
                </a:lnTo>
                <a:lnTo>
                  <a:pt x="204" y="166"/>
                </a:lnTo>
                <a:lnTo>
                  <a:pt x="203" y="164"/>
                </a:lnTo>
                <a:lnTo>
                  <a:pt x="192" y="157"/>
                </a:lnTo>
                <a:lnTo>
                  <a:pt x="177" y="149"/>
                </a:lnTo>
                <a:lnTo>
                  <a:pt x="158" y="141"/>
                </a:lnTo>
                <a:lnTo>
                  <a:pt x="157" y="141"/>
                </a:lnTo>
                <a:lnTo>
                  <a:pt x="156" y="141"/>
                </a:lnTo>
                <a:lnTo>
                  <a:pt x="154" y="144"/>
                </a:lnTo>
                <a:lnTo>
                  <a:pt x="153" y="147"/>
                </a:lnTo>
                <a:lnTo>
                  <a:pt x="153" y="151"/>
                </a:lnTo>
                <a:lnTo>
                  <a:pt x="151" y="157"/>
                </a:lnTo>
                <a:lnTo>
                  <a:pt x="147" y="165"/>
                </a:lnTo>
                <a:lnTo>
                  <a:pt x="140" y="170"/>
                </a:lnTo>
                <a:lnTo>
                  <a:pt x="131" y="173"/>
                </a:lnTo>
                <a:lnTo>
                  <a:pt x="122" y="171"/>
                </a:lnTo>
                <a:lnTo>
                  <a:pt x="111" y="165"/>
                </a:lnTo>
                <a:lnTo>
                  <a:pt x="101" y="157"/>
                </a:lnTo>
                <a:lnTo>
                  <a:pt x="89" y="147"/>
                </a:lnTo>
                <a:lnTo>
                  <a:pt x="79" y="137"/>
                </a:lnTo>
                <a:lnTo>
                  <a:pt x="69" y="127"/>
                </a:lnTo>
                <a:lnTo>
                  <a:pt x="59" y="115"/>
                </a:lnTo>
                <a:lnTo>
                  <a:pt x="51" y="105"/>
                </a:lnTo>
                <a:lnTo>
                  <a:pt x="45" y="94"/>
                </a:lnTo>
                <a:lnTo>
                  <a:pt x="43" y="85"/>
                </a:lnTo>
                <a:lnTo>
                  <a:pt x="46" y="76"/>
                </a:lnTo>
                <a:lnTo>
                  <a:pt x="51" y="69"/>
                </a:lnTo>
                <a:lnTo>
                  <a:pt x="59" y="65"/>
                </a:lnTo>
                <a:lnTo>
                  <a:pt x="65" y="63"/>
                </a:lnTo>
                <a:lnTo>
                  <a:pt x="69" y="63"/>
                </a:lnTo>
                <a:lnTo>
                  <a:pt x="72" y="62"/>
                </a:lnTo>
                <a:lnTo>
                  <a:pt x="75" y="60"/>
                </a:lnTo>
                <a:lnTo>
                  <a:pt x="75" y="59"/>
                </a:lnTo>
                <a:lnTo>
                  <a:pt x="75" y="58"/>
                </a:lnTo>
                <a:lnTo>
                  <a:pt x="67" y="39"/>
                </a:lnTo>
                <a:lnTo>
                  <a:pt x="59" y="24"/>
                </a:lnTo>
                <a:lnTo>
                  <a:pt x="52" y="13"/>
                </a:lnTo>
                <a:lnTo>
                  <a:pt x="50" y="12"/>
                </a:lnTo>
                <a:lnTo>
                  <a:pt x="48" y="10"/>
                </a:lnTo>
                <a:close/>
                <a:moveTo>
                  <a:pt x="51" y="0"/>
                </a:moveTo>
                <a:lnTo>
                  <a:pt x="55" y="1"/>
                </a:lnTo>
                <a:lnTo>
                  <a:pt x="59" y="5"/>
                </a:lnTo>
                <a:lnTo>
                  <a:pt x="69" y="20"/>
                </a:lnTo>
                <a:lnTo>
                  <a:pt x="79" y="37"/>
                </a:lnTo>
                <a:lnTo>
                  <a:pt x="85" y="55"/>
                </a:lnTo>
                <a:lnTo>
                  <a:pt x="85" y="63"/>
                </a:lnTo>
                <a:lnTo>
                  <a:pt x="82" y="68"/>
                </a:lnTo>
                <a:lnTo>
                  <a:pt x="76" y="71"/>
                </a:lnTo>
                <a:lnTo>
                  <a:pt x="68" y="73"/>
                </a:lnTo>
                <a:lnTo>
                  <a:pt x="62" y="76"/>
                </a:lnTo>
                <a:lnTo>
                  <a:pt x="56" y="80"/>
                </a:lnTo>
                <a:lnTo>
                  <a:pt x="54" y="85"/>
                </a:lnTo>
                <a:lnTo>
                  <a:pt x="56" y="93"/>
                </a:lnTo>
                <a:lnTo>
                  <a:pt x="64" y="103"/>
                </a:lnTo>
                <a:lnTo>
                  <a:pt x="75" y="117"/>
                </a:lnTo>
                <a:lnTo>
                  <a:pt x="86" y="130"/>
                </a:lnTo>
                <a:lnTo>
                  <a:pt x="99" y="141"/>
                </a:lnTo>
                <a:lnTo>
                  <a:pt x="113" y="152"/>
                </a:lnTo>
                <a:lnTo>
                  <a:pt x="123" y="160"/>
                </a:lnTo>
                <a:lnTo>
                  <a:pt x="131" y="162"/>
                </a:lnTo>
                <a:lnTo>
                  <a:pt x="136" y="160"/>
                </a:lnTo>
                <a:lnTo>
                  <a:pt x="140" y="154"/>
                </a:lnTo>
                <a:lnTo>
                  <a:pt x="143" y="148"/>
                </a:lnTo>
                <a:lnTo>
                  <a:pt x="145" y="140"/>
                </a:lnTo>
                <a:lnTo>
                  <a:pt x="148" y="134"/>
                </a:lnTo>
                <a:lnTo>
                  <a:pt x="153" y="131"/>
                </a:lnTo>
                <a:lnTo>
                  <a:pt x="161" y="131"/>
                </a:lnTo>
                <a:lnTo>
                  <a:pt x="179" y="137"/>
                </a:lnTo>
                <a:lnTo>
                  <a:pt x="196" y="147"/>
                </a:lnTo>
                <a:lnTo>
                  <a:pt x="211" y="157"/>
                </a:lnTo>
                <a:lnTo>
                  <a:pt x="215" y="161"/>
                </a:lnTo>
                <a:lnTo>
                  <a:pt x="216" y="165"/>
                </a:lnTo>
                <a:lnTo>
                  <a:pt x="216" y="170"/>
                </a:lnTo>
                <a:lnTo>
                  <a:pt x="209" y="183"/>
                </a:lnTo>
                <a:lnTo>
                  <a:pt x="200" y="196"/>
                </a:lnTo>
                <a:lnTo>
                  <a:pt x="190" y="207"/>
                </a:lnTo>
                <a:lnTo>
                  <a:pt x="179" y="213"/>
                </a:lnTo>
                <a:lnTo>
                  <a:pt x="169" y="216"/>
                </a:lnTo>
                <a:lnTo>
                  <a:pt x="153" y="215"/>
                </a:lnTo>
                <a:lnTo>
                  <a:pt x="136" y="212"/>
                </a:lnTo>
                <a:lnTo>
                  <a:pt x="118" y="207"/>
                </a:lnTo>
                <a:lnTo>
                  <a:pt x="97" y="196"/>
                </a:lnTo>
                <a:lnTo>
                  <a:pt x="76" y="182"/>
                </a:lnTo>
                <a:lnTo>
                  <a:pt x="54" y="162"/>
                </a:lnTo>
                <a:lnTo>
                  <a:pt x="34" y="140"/>
                </a:lnTo>
                <a:lnTo>
                  <a:pt x="20" y="119"/>
                </a:lnTo>
                <a:lnTo>
                  <a:pt x="9" y="98"/>
                </a:lnTo>
                <a:lnTo>
                  <a:pt x="4" y="80"/>
                </a:lnTo>
                <a:lnTo>
                  <a:pt x="1" y="63"/>
                </a:lnTo>
                <a:lnTo>
                  <a:pt x="0" y="47"/>
                </a:lnTo>
                <a:lnTo>
                  <a:pt x="3" y="37"/>
                </a:lnTo>
                <a:lnTo>
                  <a:pt x="9" y="26"/>
                </a:lnTo>
                <a:lnTo>
                  <a:pt x="20" y="16"/>
                </a:lnTo>
                <a:lnTo>
                  <a:pt x="33" y="7"/>
                </a:lnTo>
                <a:lnTo>
                  <a:pt x="46" y="0"/>
                </a:lnTo>
                <a:lnTo>
                  <a:pt x="51" y="0"/>
                </a:lnTo>
                <a:close/>
              </a:path>
            </a:pathLst>
          </a:custGeom>
          <a:solidFill>
            <a:schemeClr val="bg1"/>
          </a:solidFill>
          <a:ln w="12700">
            <a:solidFill>
              <a:srgbClr val="0A5D7A"/>
            </a:solid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A6731077-11A3-4390-90B8-83FF199C1BD6}"/>
              </a:ext>
            </a:extLst>
          </p:cNvPr>
          <p:cNvSpPr/>
          <p:nvPr/>
        </p:nvSpPr>
        <p:spPr>
          <a:xfrm>
            <a:off x="9851031" y="2212727"/>
            <a:ext cx="34015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a:ea typeface="+mn-ea"/>
                <a:cs typeface="Arial" charset="0"/>
              </a:rPr>
              <a:t>@</a:t>
            </a:r>
            <a:endParaRPr kumimoji="0" lang="en-GB" sz="1200" b="0" i="0" u="none" strike="noStrike" kern="1200" cap="none" spc="0" normalizeH="0" baseline="0" noProof="0">
              <a:ln>
                <a:noFill/>
              </a:ln>
              <a:solidFill>
                <a:srgbClr val="0A5D7A"/>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C05AB75D-B940-4834-AAAD-33E63E88BF87}"/>
              </a:ext>
            </a:extLst>
          </p:cNvPr>
          <p:cNvSpPr/>
          <p:nvPr/>
        </p:nvSpPr>
        <p:spPr>
          <a:xfrm>
            <a:off x="10072875" y="2014504"/>
            <a:ext cx="107112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57F7F"/>
                </a:solidFill>
                <a:effectLst/>
                <a:uLnTx/>
                <a:uFillTx/>
                <a:latin typeface="Arial" panose="020B0604020202020204"/>
                <a:ea typeface="+mn-ea"/>
                <a:cs typeface="Arial" charset="0"/>
              </a:rPr>
              <a:t>+31 626936109</a:t>
            </a:r>
          </a:p>
        </p:txBody>
      </p:sp>
      <p:sp>
        <p:nvSpPr>
          <p:cNvPr id="43" name="Rectangle 42">
            <a:extLst>
              <a:ext uri="{FF2B5EF4-FFF2-40B4-BE49-F238E27FC236}">
                <a16:creationId xmlns:a16="http://schemas.microsoft.com/office/drawing/2014/main" id="{C7F72102-39CA-462C-BD82-3A2EA80F6347}"/>
              </a:ext>
            </a:extLst>
          </p:cNvPr>
          <p:cNvSpPr/>
          <p:nvPr/>
        </p:nvSpPr>
        <p:spPr>
          <a:xfrm>
            <a:off x="10072875" y="2225393"/>
            <a:ext cx="144943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57F7F"/>
                </a:solidFill>
                <a:effectLst/>
                <a:uLnTx/>
                <a:uFillTx/>
                <a:latin typeface="Arial" panose="020B0604020202020204"/>
                <a:ea typeface="+mn-ea"/>
                <a:cs typeface="Arial" charset="0"/>
                <a:hlinkClick r:id="rId2">
                  <a:extLst>
                    <a:ext uri="{A12FA001-AC4F-418D-AE19-62706E023703}">
                      <ahyp:hlinkClr xmlns:ahyp="http://schemas.microsoft.com/office/drawing/2018/hyperlinkcolor" val="tx"/>
                    </a:ext>
                  </a:extLst>
                </a:hlinkClick>
              </a:rPr>
              <a:t>zuydgeest@usp-mc.nl</a:t>
            </a:r>
            <a:endParaRPr kumimoji="0" lang="en-GB" sz="1000" b="0" i="0" u="none" strike="noStrike" kern="1200" cap="none" spc="0" normalizeH="0" baseline="0" noProof="0">
              <a:ln>
                <a:noFill/>
              </a:ln>
              <a:solidFill>
                <a:srgbClr val="757F7F"/>
              </a:solidFill>
              <a:effectLst/>
              <a:uLnTx/>
              <a:uFillTx/>
              <a:latin typeface="Arial" panose="020B0604020202020204"/>
              <a:ea typeface="+mn-ea"/>
              <a:cs typeface="Arial" charset="0"/>
            </a:endParaRPr>
          </a:p>
        </p:txBody>
      </p:sp>
      <p:sp>
        <p:nvSpPr>
          <p:cNvPr id="44" name="Rectangle 43">
            <a:extLst>
              <a:ext uri="{FF2B5EF4-FFF2-40B4-BE49-F238E27FC236}">
                <a16:creationId xmlns:a16="http://schemas.microsoft.com/office/drawing/2014/main" id="{340C7C2E-34DB-4DC9-BDF8-BD0AF85F621B}"/>
              </a:ext>
            </a:extLst>
          </p:cNvPr>
          <p:cNvSpPr/>
          <p:nvPr/>
        </p:nvSpPr>
        <p:spPr>
          <a:xfrm>
            <a:off x="8019825" y="462585"/>
            <a:ext cx="278153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TEAM Members</a:t>
            </a:r>
          </a:p>
        </p:txBody>
      </p:sp>
      <p:pic>
        <p:nvPicPr>
          <p:cNvPr id="20" name="Picture 19" descr="A person smiling for the camera&#10;&#10;Description automatically generated">
            <a:extLst>
              <a:ext uri="{FF2B5EF4-FFF2-40B4-BE49-F238E27FC236}">
                <a16:creationId xmlns:a16="http://schemas.microsoft.com/office/drawing/2014/main" id="{AF8256A2-0E5F-4507-B9E0-5624FB9ED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6568" y="1358949"/>
            <a:ext cx="1312265" cy="1312265"/>
          </a:xfrm>
          <a:prstGeom prst="rect">
            <a:avLst/>
          </a:prstGeom>
        </p:spPr>
      </p:pic>
      <p:sp>
        <p:nvSpPr>
          <p:cNvPr id="21" name="Rectangle 20">
            <a:extLst>
              <a:ext uri="{FF2B5EF4-FFF2-40B4-BE49-F238E27FC236}">
                <a16:creationId xmlns:a16="http://schemas.microsoft.com/office/drawing/2014/main" id="{177D6F18-E287-4E6E-8883-4902D37CFF59}"/>
              </a:ext>
            </a:extLst>
          </p:cNvPr>
          <p:cNvSpPr/>
          <p:nvPr/>
        </p:nvSpPr>
        <p:spPr>
          <a:xfrm>
            <a:off x="7990350" y="6004275"/>
            <a:ext cx="4081467" cy="653449"/>
          </a:xfrm>
          <a:prstGeom prst="rect">
            <a:avLst/>
          </a:prstGeom>
        </p:spPr>
        <p:txBody>
          <a:bodyPr wrap="square">
            <a:spAutoFit/>
          </a:bodyPr>
          <a:lstStyle/>
          <a:p>
            <a:pPr marL="0" marR="0" lvl="1" indent="0" algn="just" defTabSz="914400" rtl="0" eaLnBrk="1" fontAlgn="base" latinLnBrk="0" hangingPunct="1">
              <a:lnSpc>
                <a:spcPts val="1500"/>
              </a:lnSpc>
              <a:spcBef>
                <a:spcPts val="0"/>
              </a:spcBef>
              <a:spcAft>
                <a:spcPts val="0"/>
              </a:spcAft>
              <a:buClr>
                <a:prstClr val="white">
                  <a:lumMod val="75000"/>
                </a:prstClr>
              </a:buClr>
              <a:buSzPct val="100000"/>
              <a:buFontTx/>
              <a:buNone/>
              <a:tabLst>
                <a:tab pos="226726" algn="l"/>
              </a:tabLst>
              <a:defRPr/>
            </a:pPr>
            <a:r>
              <a:rPr kumimoji="0" lang="en-US" sz="1000" b="0" i="1" u="none" strike="noStrike" kern="1200" cap="none" spc="0" normalizeH="0" baseline="0" noProof="0">
                <a:ln>
                  <a:noFill/>
                </a:ln>
                <a:solidFill>
                  <a:srgbClr val="4A4A49"/>
                </a:solidFill>
                <a:effectLst/>
                <a:uLnTx/>
                <a:uFillTx/>
                <a:latin typeface="Arial" panose="020B0604020202020204"/>
                <a:ea typeface="+mn-ea"/>
                <a:cs typeface="+mn-cs"/>
              </a:rPr>
              <a:t>If there are any suggestions or remarks on our reports, please let us know. We are always looking for ways to improve, so any feedback is welcome.</a:t>
            </a:r>
            <a:endParaRPr kumimoji="0" lang="en-GB" sz="1000" b="0" i="1" u="none" strike="noStrike" kern="1200" cap="none" spc="0" normalizeH="0" baseline="0" noProof="0">
              <a:ln>
                <a:noFill/>
              </a:ln>
              <a:solidFill>
                <a:srgbClr val="4A4A49"/>
              </a:solidFill>
              <a:effectLst/>
              <a:uLnTx/>
              <a:uFillTx/>
              <a:latin typeface="Arial" panose="020B0604020202020204"/>
              <a:ea typeface="+mn-ea"/>
              <a:cs typeface="+mn-cs"/>
            </a:endParaRPr>
          </a:p>
        </p:txBody>
      </p:sp>
      <p:pic>
        <p:nvPicPr>
          <p:cNvPr id="46" name="Picture 45" descr="A person wearing a suit and tie&#10;&#10;Description automatically generated">
            <a:extLst>
              <a:ext uri="{FF2B5EF4-FFF2-40B4-BE49-F238E27FC236}">
                <a16:creationId xmlns:a16="http://schemas.microsoft.com/office/drawing/2014/main" id="{8F621C99-CFED-4803-9524-7702FD551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597" y="4546402"/>
            <a:ext cx="1295400" cy="1295400"/>
          </a:xfrm>
          <a:prstGeom prst="rect">
            <a:avLst/>
          </a:prstGeom>
        </p:spPr>
      </p:pic>
      <p:sp>
        <p:nvSpPr>
          <p:cNvPr id="53" name="Oval 52">
            <a:extLst>
              <a:ext uri="{FF2B5EF4-FFF2-40B4-BE49-F238E27FC236}">
                <a16:creationId xmlns:a16="http://schemas.microsoft.com/office/drawing/2014/main" id="{2BA470F9-B7A9-4F3C-8900-54F45590C3BC}"/>
              </a:ext>
            </a:extLst>
          </p:cNvPr>
          <p:cNvSpPr/>
          <p:nvPr/>
        </p:nvSpPr>
        <p:spPr>
          <a:xfrm>
            <a:off x="8122853" y="2864119"/>
            <a:ext cx="1340373" cy="132266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57150">
            <a:solidFill>
              <a:srgbClr val="497C9B"/>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EAE33925-FD42-4C2C-BD76-B5005C64180B}"/>
              </a:ext>
            </a:extLst>
          </p:cNvPr>
          <p:cNvSpPr/>
          <p:nvPr/>
        </p:nvSpPr>
        <p:spPr>
          <a:xfrm>
            <a:off x="8486075" y="1348247"/>
            <a:ext cx="1340373" cy="1322668"/>
          </a:xfrm>
          <a:prstGeom prst="ellipse">
            <a:avLst/>
          </a:prstGeom>
          <a:solidFill>
            <a:srgbClr val="CD1719">
              <a:alpha val="0"/>
            </a:srgbClr>
          </a:solidFill>
          <a:ln w="57150">
            <a:solidFill>
              <a:srgbClr val="497C9B"/>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470D83EC-42A2-41E5-89AC-FF9EBADC4F11}"/>
              </a:ext>
            </a:extLst>
          </p:cNvPr>
          <p:cNvSpPr/>
          <p:nvPr/>
        </p:nvSpPr>
        <p:spPr>
          <a:xfrm>
            <a:off x="9475992" y="3140338"/>
            <a:ext cx="196399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97C9B"/>
                </a:solidFill>
                <a:effectLst/>
                <a:uLnTx/>
                <a:uFillTx/>
                <a:latin typeface="Arial" panose="020B0604020202020204"/>
                <a:ea typeface="+mn-ea"/>
                <a:cs typeface="Arial" charset="0"/>
              </a:rPr>
              <a:t>FENGJING ZHANG, MSc</a:t>
            </a:r>
            <a:endParaRPr kumimoji="0" lang="en-GB" sz="1200" b="1" i="0" u="none" strike="noStrike" kern="1200" cap="none" spc="0" normalizeH="0" baseline="0" noProof="0">
              <a:ln>
                <a:noFill/>
              </a:ln>
              <a:solidFill>
                <a:srgbClr val="497C9B"/>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96523CFC-D4EE-4446-A9D4-37A1D381F0A8}"/>
              </a:ext>
            </a:extLst>
          </p:cNvPr>
          <p:cNvSpPr/>
          <p:nvPr/>
        </p:nvSpPr>
        <p:spPr>
          <a:xfrm>
            <a:off x="9499788" y="3374236"/>
            <a:ext cx="1290738" cy="233397"/>
          </a:xfrm>
          <a:prstGeom prst="rect">
            <a:avLst/>
          </a:prstGeom>
        </p:spPr>
        <p:txBody>
          <a:bodyPr wrap="none">
            <a:spAutoFit/>
          </a:bodyPr>
          <a:lstStyle/>
          <a:p>
            <a:pPr marL="180975" marR="0" lvl="0" indent="-180975" algn="l" defTabSz="914400" rtl="0" eaLnBrk="1" fontAlgn="auto" latinLnBrk="0" hangingPunct="1">
              <a:lnSpc>
                <a:spcPts val="1100"/>
              </a:lnSpc>
              <a:spcBef>
                <a:spcPts val="0"/>
              </a:spcBef>
              <a:spcAft>
                <a:spcPts val="0"/>
              </a:spcAft>
              <a:buClr>
                <a:srgbClr val="5497BE"/>
              </a:buClr>
              <a:buSzTx/>
              <a:buFontTx/>
              <a:buNone/>
              <a:tabLst/>
              <a:defRPr/>
            </a:pPr>
            <a:r>
              <a:rPr kumimoji="0" lang="en-GB" sz="1100" b="0" i="0" u="none" strike="noStrike" kern="1200" cap="none" spc="0" normalizeH="0" baseline="0" noProof="0">
                <a:ln>
                  <a:noFill/>
                </a:ln>
                <a:solidFill>
                  <a:srgbClr val="757F7F"/>
                </a:solidFill>
                <a:effectLst/>
                <a:uLnTx/>
                <a:uFillTx/>
                <a:latin typeface="Arial" panose="020B0604020202020204"/>
                <a:ea typeface="+mn-ea"/>
                <a:cs typeface="Arial" charset="0"/>
              </a:rPr>
              <a:t>Research Analyst</a:t>
            </a:r>
          </a:p>
        </p:txBody>
      </p:sp>
      <p:sp>
        <p:nvSpPr>
          <p:cNvPr id="57" name="Freeform 301">
            <a:extLst>
              <a:ext uri="{FF2B5EF4-FFF2-40B4-BE49-F238E27FC236}">
                <a16:creationId xmlns:a16="http://schemas.microsoft.com/office/drawing/2014/main" id="{F5219DEF-240A-4354-BA6C-4A6B1158447C}"/>
              </a:ext>
            </a:extLst>
          </p:cNvPr>
          <p:cNvSpPr>
            <a:spLocks noChangeAspect="1" noEditPoints="1"/>
          </p:cNvSpPr>
          <p:nvPr/>
        </p:nvSpPr>
        <p:spPr bwMode="auto">
          <a:xfrm>
            <a:off x="9609469" y="3612545"/>
            <a:ext cx="158421" cy="158421"/>
          </a:xfrm>
          <a:custGeom>
            <a:avLst/>
            <a:gdLst>
              <a:gd name="T0" fmla="*/ 37 w 216"/>
              <a:gd name="T1" fmla="*/ 17 h 216"/>
              <a:gd name="T2" fmla="*/ 18 w 216"/>
              <a:gd name="T3" fmla="*/ 33 h 216"/>
              <a:gd name="T4" fmla="*/ 10 w 216"/>
              <a:gd name="T5" fmla="*/ 47 h 216"/>
              <a:gd name="T6" fmla="*/ 14 w 216"/>
              <a:gd name="T7" fmla="*/ 76 h 216"/>
              <a:gd name="T8" fmla="*/ 29 w 216"/>
              <a:gd name="T9" fmla="*/ 113 h 216"/>
              <a:gd name="T10" fmla="*/ 62 w 216"/>
              <a:gd name="T11" fmla="*/ 154 h 216"/>
              <a:gd name="T12" fmla="*/ 103 w 216"/>
              <a:gd name="T13" fmla="*/ 187 h 216"/>
              <a:gd name="T14" fmla="*/ 140 w 216"/>
              <a:gd name="T15" fmla="*/ 202 h 216"/>
              <a:gd name="T16" fmla="*/ 169 w 216"/>
              <a:gd name="T17" fmla="*/ 206 h 216"/>
              <a:gd name="T18" fmla="*/ 183 w 216"/>
              <a:gd name="T19" fmla="*/ 198 h 216"/>
              <a:gd name="T20" fmla="*/ 199 w 216"/>
              <a:gd name="T21" fmla="*/ 179 h 216"/>
              <a:gd name="T22" fmla="*/ 204 w 216"/>
              <a:gd name="T23" fmla="*/ 166 h 216"/>
              <a:gd name="T24" fmla="*/ 192 w 216"/>
              <a:gd name="T25" fmla="*/ 157 h 216"/>
              <a:gd name="T26" fmla="*/ 158 w 216"/>
              <a:gd name="T27" fmla="*/ 141 h 216"/>
              <a:gd name="T28" fmla="*/ 156 w 216"/>
              <a:gd name="T29" fmla="*/ 141 h 216"/>
              <a:gd name="T30" fmla="*/ 153 w 216"/>
              <a:gd name="T31" fmla="*/ 147 h 216"/>
              <a:gd name="T32" fmla="*/ 151 w 216"/>
              <a:gd name="T33" fmla="*/ 157 h 216"/>
              <a:gd name="T34" fmla="*/ 140 w 216"/>
              <a:gd name="T35" fmla="*/ 170 h 216"/>
              <a:gd name="T36" fmla="*/ 122 w 216"/>
              <a:gd name="T37" fmla="*/ 171 h 216"/>
              <a:gd name="T38" fmla="*/ 101 w 216"/>
              <a:gd name="T39" fmla="*/ 157 h 216"/>
              <a:gd name="T40" fmla="*/ 79 w 216"/>
              <a:gd name="T41" fmla="*/ 137 h 216"/>
              <a:gd name="T42" fmla="*/ 59 w 216"/>
              <a:gd name="T43" fmla="*/ 115 h 216"/>
              <a:gd name="T44" fmla="*/ 45 w 216"/>
              <a:gd name="T45" fmla="*/ 94 h 216"/>
              <a:gd name="T46" fmla="*/ 46 w 216"/>
              <a:gd name="T47" fmla="*/ 76 h 216"/>
              <a:gd name="T48" fmla="*/ 59 w 216"/>
              <a:gd name="T49" fmla="*/ 65 h 216"/>
              <a:gd name="T50" fmla="*/ 69 w 216"/>
              <a:gd name="T51" fmla="*/ 63 h 216"/>
              <a:gd name="T52" fmla="*/ 75 w 216"/>
              <a:gd name="T53" fmla="*/ 60 h 216"/>
              <a:gd name="T54" fmla="*/ 75 w 216"/>
              <a:gd name="T55" fmla="*/ 58 h 216"/>
              <a:gd name="T56" fmla="*/ 59 w 216"/>
              <a:gd name="T57" fmla="*/ 24 h 216"/>
              <a:gd name="T58" fmla="*/ 50 w 216"/>
              <a:gd name="T59" fmla="*/ 12 h 216"/>
              <a:gd name="T60" fmla="*/ 51 w 216"/>
              <a:gd name="T61" fmla="*/ 0 h 216"/>
              <a:gd name="T62" fmla="*/ 59 w 216"/>
              <a:gd name="T63" fmla="*/ 5 h 216"/>
              <a:gd name="T64" fmla="*/ 79 w 216"/>
              <a:gd name="T65" fmla="*/ 37 h 216"/>
              <a:gd name="T66" fmla="*/ 85 w 216"/>
              <a:gd name="T67" fmla="*/ 63 h 216"/>
              <a:gd name="T68" fmla="*/ 76 w 216"/>
              <a:gd name="T69" fmla="*/ 71 h 216"/>
              <a:gd name="T70" fmla="*/ 62 w 216"/>
              <a:gd name="T71" fmla="*/ 76 h 216"/>
              <a:gd name="T72" fmla="*/ 54 w 216"/>
              <a:gd name="T73" fmla="*/ 85 h 216"/>
              <a:gd name="T74" fmla="*/ 64 w 216"/>
              <a:gd name="T75" fmla="*/ 103 h 216"/>
              <a:gd name="T76" fmla="*/ 86 w 216"/>
              <a:gd name="T77" fmla="*/ 130 h 216"/>
              <a:gd name="T78" fmla="*/ 113 w 216"/>
              <a:gd name="T79" fmla="*/ 152 h 216"/>
              <a:gd name="T80" fmla="*/ 131 w 216"/>
              <a:gd name="T81" fmla="*/ 162 h 216"/>
              <a:gd name="T82" fmla="*/ 140 w 216"/>
              <a:gd name="T83" fmla="*/ 154 h 216"/>
              <a:gd name="T84" fmla="*/ 145 w 216"/>
              <a:gd name="T85" fmla="*/ 140 h 216"/>
              <a:gd name="T86" fmla="*/ 153 w 216"/>
              <a:gd name="T87" fmla="*/ 131 h 216"/>
              <a:gd name="T88" fmla="*/ 179 w 216"/>
              <a:gd name="T89" fmla="*/ 137 h 216"/>
              <a:gd name="T90" fmla="*/ 211 w 216"/>
              <a:gd name="T91" fmla="*/ 157 h 216"/>
              <a:gd name="T92" fmla="*/ 216 w 216"/>
              <a:gd name="T93" fmla="*/ 165 h 216"/>
              <a:gd name="T94" fmla="*/ 209 w 216"/>
              <a:gd name="T95" fmla="*/ 183 h 216"/>
              <a:gd name="T96" fmla="*/ 190 w 216"/>
              <a:gd name="T97" fmla="*/ 207 h 216"/>
              <a:gd name="T98" fmla="*/ 169 w 216"/>
              <a:gd name="T99" fmla="*/ 216 h 216"/>
              <a:gd name="T100" fmla="*/ 136 w 216"/>
              <a:gd name="T101" fmla="*/ 212 h 216"/>
              <a:gd name="T102" fmla="*/ 97 w 216"/>
              <a:gd name="T103" fmla="*/ 196 h 216"/>
              <a:gd name="T104" fmla="*/ 54 w 216"/>
              <a:gd name="T105" fmla="*/ 162 h 216"/>
              <a:gd name="T106" fmla="*/ 20 w 216"/>
              <a:gd name="T107" fmla="*/ 119 h 216"/>
              <a:gd name="T108" fmla="*/ 4 w 216"/>
              <a:gd name="T109" fmla="*/ 80 h 216"/>
              <a:gd name="T110" fmla="*/ 0 w 216"/>
              <a:gd name="T111" fmla="*/ 47 h 216"/>
              <a:gd name="T112" fmla="*/ 9 w 216"/>
              <a:gd name="T113" fmla="*/ 26 h 216"/>
              <a:gd name="T114" fmla="*/ 33 w 216"/>
              <a:gd name="T115" fmla="*/ 7 h 216"/>
              <a:gd name="T116" fmla="*/ 51 w 216"/>
              <a:gd name="T11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216">
                <a:moveTo>
                  <a:pt x="48" y="10"/>
                </a:moveTo>
                <a:lnTo>
                  <a:pt x="37" y="17"/>
                </a:lnTo>
                <a:lnTo>
                  <a:pt x="26" y="24"/>
                </a:lnTo>
                <a:lnTo>
                  <a:pt x="18" y="33"/>
                </a:lnTo>
                <a:lnTo>
                  <a:pt x="13" y="41"/>
                </a:lnTo>
                <a:lnTo>
                  <a:pt x="10" y="47"/>
                </a:lnTo>
                <a:lnTo>
                  <a:pt x="12" y="60"/>
                </a:lnTo>
                <a:lnTo>
                  <a:pt x="14" y="76"/>
                </a:lnTo>
                <a:lnTo>
                  <a:pt x="20" y="94"/>
                </a:lnTo>
                <a:lnTo>
                  <a:pt x="29" y="113"/>
                </a:lnTo>
                <a:lnTo>
                  <a:pt x="42" y="132"/>
                </a:lnTo>
                <a:lnTo>
                  <a:pt x="62" y="154"/>
                </a:lnTo>
                <a:lnTo>
                  <a:pt x="84" y="174"/>
                </a:lnTo>
                <a:lnTo>
                  <a:pt x="103" y="187"/>
                </a:lnTo>
                <a:lnTo>
                  <a:pt x="122" y="196"/>
                </a:lnTo>
                <a:lnTo>
                  <a:pt x="140" y="202"/>
                </a:lnTo>
                <a:lnTo>
                  <a:pt x="156" y="204"/>
                </a:lnTo>
                <a:lnTo>
                  <a:pt x="169" y="206"/>
                </a:lnTo>
                <a:lnTo>
                  <a:pt x="175" y="203"/>
                </a:lnTo>
                <a:lnTo>
                  <a:pt x="183" y="198"/>
                </a:lnTo>
                <a:lnTo>
                  <a:pt x="192" y="190"/>
                </a:lnTo>
                <a:lnTo>
                  <a:pt x="199" y="179"/>
                </a:lnTo>
                <a:lnTo>
                  <a:pt x="206" y="168"/>
                </a:lnTo>
                <a:lnTo>
                  <a:pt x="204" y="166"/>
                </a:lnTo>
                <a:lnTo>
                  <a:pt x="203" y="164"/>
                </a:lnTo>
                <a:lnTo>
                  <a:pt x="192" y="157"/>
                </a:lnTo>
                <a:lnTo>
                  <a:pt x="177" y="149"/>
                </a:lnTo>
                <a:lnTo>
                  <a:pt x="158" y="141"/>
                </a:lnTo>
                <a:lnTo>
                  <a:pt x="157" y="141"/>
                </a:lnTo>
                <a:lnTo>
                  <a:pt x="156" y="141"/>
                </a:lnTo>
                <a:lnTo>
                  <a:pt x="154" y="144"/>
                </a:lnTo>
                <a:lnTo>
                  <a:pt x="153" y="147"/>
                </a:lnTo>
                <a:lnTo>
                  <a:pt x="153" y="151"/>
                </a:lnTo>
                <a:lnTo>
                  <a:pt x="151" y="157"/>
                </a:lnTo>
                <a:lnTo>
                  <a:pt x="147" y="165"/>
                </a:lnTo>
                <a:lnTo>
                  <a:pt x="140" y="170"/>
                </a:lnTo>
                <a:lnTo>
                  <a:pt x="131" y="173"/>
                </a:lnTo>
                <a:lnTo>
                  <a:pt x="122" y="171"/>
                </a:lnTo>
                <a:lnTo>
                  <a:pt x="111" y="165"/>
                </a:lnTo>
                <a:lnTo>
                  <a:pt x="101" y="157"/>
                </a:lnTo>
                <a:lnTo>
                  <a:pt x="89" y="147"/>
                </a:lnTo>
                <a:lnTo>
                  <a:pt x="79" y="137"/>
                </a:lnTo>
                <a:lnTo>
                  <a:pt x="69" y="127"/>
                </a:lnTo>
                <a:lnTo>
                  <a:pt x="59" y="115"/>
                </a:lnTo>
                <a:lnTo>
                  <a:pt x="51" y="105"/>
                </a:lnTo>
                <a:lnTo>
                  <a:pt x="45" y="94"/>
                </a:lnTo>
                <a:lnTo>
                  <a:pt x="43" y="85"/>
                </a:lnTo>
                <a:lnTo>
                  <a:pt x="46" y="76"/>
                </a:lnTo>
                <a:lnTo>
                  <a:pt x="51" y="69"/>
                </a:lnTo>
                <a:lnTo>
                  <a:pt x="59" y="65"/>
                </a:lnTo>
                <a:lnTo>
                  <a:pt x="65" y="63"/>
                </a:lnTo>
                <a:lnTo>
                  <a:pt x="69" y="63"/>
                </a:lnTo>
                <a:lnTo>
                  <a:pt x="72" y="62"/>
                </a:lnTo>
                <a:lnTo>
                  <a:pt x="75" y="60"/>
                </a:lnTo>
                <a:lnTo>
                  <a:pt x="75" y="59"/>
                </a:lnTo>
                <a:lnTo>
                  <a:pt x="75" y="58"/>
                </a:lnTo>
                <a:lnTo>
                  <a:pt x="67" y="39"/>
                </a:lnTo>
                <a:lnTo>
                  <a:pt x="59" y="24"/>
                </a:lnTo>
                <a:lnTo>
                  <a:pt x="52" y="13"/>
                </a:lnTo>
                <a:lnTo>
                  <a:pt x="50" y="12"/>
                </a:lnTo>
                <a:lnTo>
                  <a:pt x="48" y="10"/>
                </a:lnTo>
                <a:close/>
                <a:moveTo>
                  <a:pt x="51" y="0"/>
                </a:moveTo>
                <a:lnTo>
                  <a:pt x="55" y="1"/>
                </a:lnTo>
                <a:lnTo>
                  <a:pt x="59" y="5"/>
                </a:lnTo>
                <a:lnTo>
                  <a:pt x="69" y="20"/>
                </a:lnTo>
                <a:lnTo>
                  <a:pt x="79" y="37"/>
                </a:lnTo>
                <a:lnTo>
                  <a:pt x="85" y="55"/>
                </a:lnTo>
                <a:lnTo>
                  <a:pt x="85" y="63"/>
                </a:lnTo>
                <a:lnTo>
                  <a:pt x="82" y="68"/>
                </a:lnTo>
                <a:lnTo>
                  <a:pt x="76" y="71"/>
                </a:lnTo>
                <a:lnTo>
                  <a:pt x="68" y="73"/>
                </a:lnTo>
                <a:lnTo>
                  <a:pt x="62" y="76"/>
                </a:lnTo>
                <a:lnTo>
                  <a:pt x="56" y="80"/>
                </a:lnTo>
                <a:lnTo>
                  <a:pt x="54" y="85"/>
                </a:lnTo>
                <a:lnTo>
                  <a:pt x="56" y="93"/>
                </a:lnTo>
                <a:lnTo>
                  <a:pt x="64" y="103"/>
                </a:lnTo>
                <a:lnTo>
                  <a:pt x="75" y="117"/>
                </a:lnTo>
                <a:lnTo>
                  <a:pt x="86" y="130"/>
                </a:lnTo>
                <a:lnTo>
                  <a:pt x="99" y="141"/>
                </a:lnTo>
                <a:lnTo>
                  <a:pt x="113" y="152"/>
                </a:lnTo>
                <a:lnTo>
                  <a:pt x="123" y="160"/>
                </a:lnTo>
                <a:lnTo>
                  <a:pt x="131" y="162"/>
                </a:lnTo>
                <a:lnTo>
                  <a:pt x="136" y="160"/>
                </a:lnTo>
                <a:lnTo>
                  <a:pt x="140" y="154"/>
                </a:lnTo>
                <a:lnTo>
                  <a:pt x="143" y="148"/>
                </a:lnTo>
                <a:lnTo>
                  <a:pt x="145" y="140"/>
                </a:lnTo>
                <a:lnTo>
                  <a:pt x="148" y="134"/>
                </a:lnTo>
                <a:lnTo>
                  <a:pt x="153" y="131"/>
                </a:lnTo>
                <a:lnTo>
                  <a:pt x="161" y="131"/>
                </a:lnTo>
                <a:lnTo>
                  <a:pt x="179" y="137"/>
                </a:lnTo>
                <a:lnTo>
                  <a:pt x="196" y="147"/>
                </a:lnTo>
                <a:lnTo>
                  <a:pt x="211" y="157"/>
                </a:lnTo>
                <a:lnTo>
                  <a:pt x="215" y="161"/>
                </a:lnTo>
                <a:lnTo>
                  <a:pt x="216" y="165"/>
                </a:lnTo>
                <a:lnTo>
                  <a:pt x="216" y="170"/>
                </a:lnTo>
                <a:lnTo>
                  <a:pt x="209" y="183"/>
                </a:lnTo>
                <a:lnTo>
                  <a:pt x="200" y="196"/>
                </a:lnTo>
                <a:lnTo>
                  <a:pt x="190" y="207"/>
                </a:lnTo>
                <a:lnTo>
                  <a:pt x="179" y="213"/>
                </a:lnTo>
                <a:lnTo>
                  <a:pt x="169" y="216"/>
                </a:lnTo>
                <a:lnTo>
                  <a:pt x="153" y="215"/>
                </a:lnTo>
                <a:lnTo>
                  <a:pt x="136" y="212"/>
                </a:lnTo>
                <a:lnTo>
                  <a:pt x="118" y="207"/>
                </a:lnTo>
                <a:lnTo>
                  <a:pt x="97" y="196"/>
                </a:lnTo>
                <a:lnTo>
                  <a:pt x="76" y="182"/>
                </a:lnTo>
                <a:lnTo>
                  <a:pt x="54" y="162"/>
                </a:lnTo>
                <a:lnTo>
                  <a:pt x="34" y="140"/>
                </a:lnTo>
                <a:lnTo>
                  <a:pt x="20" y="119"/>
                </a:lnTo>
                <a:lnTo>
                  <a:pt x="9" y="98"/>
                </a:lnTo>
                <a:lnTo>
                  <a:pt x="4" y="80"/>
                </a:lnTo>
                <a:lnTo>
                  <a:pt x="1" y="63"/>
                </a:lnTo>
                <a:lnTo>
                  <a:pt x="0" y="47"/>
                </a:lnTo>
                <a:lnTo>
                  <a:pt x="3" y="37"/>
                </a:lnTo>
                <a:lnTo>
                  <a:pt x="9" y="26"/>
                </a:lnTo>
                <a:lnTo>
                  <a:pt x="20" y="16"/>
                </a:lnTo>
                <a:lnTo>
                  <a:pt x="33" y="7"/>
                </a:lnTo>
                <a:lnTo>
                  <a:pt x="46" y="0"/>
                </a:lnTo>
                <a:lnTo>
                  <a:pt x="51" y="0"/>
                </a:lnTo>
                <a:close/>
              </a:path>
            </a:pathLst>
          </a:custGeom>
          <a:solidFill>
            <a:schemeClr val="bg1"/>
          </a:solidFill>
          <a:ln w="12700">
            <a:solidFill>
              <a:srgbClr val="0A5D7A"/>
            </a:solid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76B22FEE-2AF1-4957-83A5-F3684DC3E00C}"/>
              </a:ext>
            </a:extLst>
          </p:cNvPr>
          <p:cNvSpPr/>
          <p:nvPr/>
        </p:nvSpPr>
        <p:spPr>
          <a:xfrm>
            <a:off x="9518600" y="3770966"/>
            <a:ext cx="34015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a:ea typeface="+mn-ea"/>
                <a:cs typeface="Arial" charset="0"/>
              </a:rPr>
              <a:t>@</a:t>
            </a:r>
            <a:endParaRPr kumimoji="0" lang="en-GB" sz="1200" b="0" i="0" u="none" strike="noStrike" kern="1200" cap="none" spc="0" normalizeH="0" baseline="0" noProof="0">
              <a:ln>
                <a:noFill/>
              </a:ln>
              <a:solidFill>
                <a:srgbClr val="0A5D7A"/>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5DD490D3-E8FC-47BA-BC3B-1A5FFF150C7B}"/>
              </a:ext>
            </a:extLst>
          </p:cNvPr>
          <p:cNvSpPr/>
          <p:nvPr/>
        </p:nvSpPr>
        <p:spPr>
          <a:xfrm>
            <a:off x="9740444" y="3572743"/>
            <a:ext cx="107112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57F7F"/>
                </a:solidFill>
                <a:effectLst/>
                <a:uLnTx/>
                <a:uFillTx/>
                <a:latin typeface="Arial" panose="020B0604020202020204"/>
                <a:ea typeface="+mn-ea"/>
                <a:cs typeface="Arial" charset="0"/>
              </a:rPr>
              <a:t>+31 102066992</a:t>
            </a:r>
          </a:p>
        </p:txBody>
      </p:sp>
      <p:sp>
        <p:nvSpPr>
          <p:cNvPr id="60" name="Rectangle 59">
            <a:extLst>
              <a:ext uri="{FF2B5EF4-FFF2-40B4-BE49-F238E27FC236}">
                <a16:creationId xmlns:a16="http://schemas.microsoft.com/office/drawing/2014/main" id="{15451E5A-C072-4D91-8FE3-8A88B5B373DA}"/>
              </a:ext>
            </a:extLst>
          </p:cNvPr>
          <p:cNvSpPr/>
          <p:nvPr/>
        </p:nvSpPr>
        <p:spPr>
          <a:xfrm>
            <a:off x="9740444" y="3783632"/>
            <a:ext cx="121539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sng" strike="noStrike" kern="1200" cap="none" spc="0" normalizeH="0" baseline="0" noProof="0">
                <a:ln>
                  <a:noFill/>
                </a:ln>
                <a:solidFill>
                  <a:srgbClr val="757F7F"/>
                </a:solidFill>
                <a:effectLst/>
                <a:uLnTx/>
                <a:uFillTx/>
                <a:latin typeface="Arial" panose="020B0604020202020204"/>
                <a:ea typeface="+mn-ea"/>
                <a:cs typeface="Arial" charset="0"/>
              </a:rPr>
              <a:t>zhang@usp-mc.nl</a:t>
            </a:r>
          </a:p>
        </p:txBody>
      </p:sp>
      <p:sp>
        <p:nvSpPr>
          <p:cNvPr id="61" name="Rectangle 60">
            <a:extLst>
              <a:ext uri="{FF2B5EF4-FFF2-40B4-BE49-F238E27FC236}">
                <a16:creationId xmlns:a16="http://schemas.microsoft.com/office/drawing/2014/main" id="{63D9FA69-A720-4066-B10D-C2B943CC7999}"/>
              </a:ext>
            </a:extLst>
          </p:cNvPr>
          <p:cNvSpPr/>
          <p:nvPr/>
        </p:nvSpPr>
        <p:spPr>
          <a:xfrm>
            <a:off x="9789373" y="4797216"/>
            <a:ext cx="203247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97C9B"/>
                </a:solidFill>
                <a:effectLst/>
                <a:uLnTx/>
                <a:uFillTx/>
                <a:latin typeface="Arial" panose="020B0604020202020204"/>
                <a:ea typeface="+mn-ea"/>
                <a:cs typeface="Arial" charset="0"/>
              </a:rPr>
              <a:t>Mr. DIRK HOOGENBOOM</a:t>
            </a:r>
          </a:p>
        </p:txBody>
      </p:sp>
      <p:sp>
        <p:nvSpPr>
          <p:cNvPr id="62" name="Rectangle 61">
            <a:extLst>
              <a:ext uri="{FF2B5EF4-FFF2-40B4-BE49-F238E27FC236}">
                <a16:creationId xmlns:a16="http://schemas.microsoft.com/office/drawing/2014/main" id="{1F886C18-6CF8-4017-BE62-A00481857E16}"/>
              </a:ext>
            </a:extLst>
          </p:cNvPr>
          <p:cNvSpPr/>
          <p:nvPr/>
        </p:nvSpPr>
        <p:spPr>
          <a:xfrm>
            <a:off x="9813169" y="5031114"/>
            <a:ext cx="1518364" cy="233397"/>
          </a:xfrm>
          <a:prstGeom prst="rect">
            <a:avLst/>
          </a:prstGeom>
        </p:spPr>
        <p:txBody>
          <a:bodyPr wrap="none">
            <a:spAutoFit/>
          </a:bodyPr>
          <a:lstStyle/>
          <a:p>
            <a:pPr marL="180975" marR="0" lvl="0" indent="-180975" algn="l" defTabSz="914400" rtl="0" eaLnBrk="1" fontAlgn="auto" latinLnBrk="0" hangingPunct="1">
              <a:lnSpc>
                <a:spcPts val="1100"/>
              </a:lnSpc>
              <a:spcBef>
                <a:spcPts val="0"/>
              </a:spcBef>
              <a:spcAft>
                <a:spcPts val="0"/>
              </a:spcAft>
              <a:buClr>
                <a:srgbClr val="5497BE"/>
              </a:buClr>
              <a:buSzTx/>
              <a:buFontTx/>
              <a:buNone/>
              <a:tabLst/>
              <a:defRPr/>
            </a:pPr>
            <a:r>
              <a:rPr kumimoji="0" lang="en-GB" sz="1100" b="0" i="0" u="none" strike="noStrike" kern="1200" cap="none" spc="0" normalizeH="0" baseline="0" noProof="0">
                <a:ln>
                  <a:noFill/>
                </a:ln>
                <a:solidFill>
                  <a:srgbClr val="757F7F"/>
                </a:solidFill>
                <a:effectLst/>
                <a:uLnTx/>
                <a:uFillTx/>
                <a:latin typeface="Arial" panose="020B0604020202020204"/>
                <a:ea typeface="+mn-ea"/>
                <a:cs typeface="Arial" charset="0"/>
              </a:rPr>
              <a:t>Research consultant </a:t>
            </a:r>
          </a:p>
        </p:txBody>
      </p:sp>
      <p:sp>
        <p:nvSpPr>
          <p:cNvPr id="63" name="Freeform 301">
            <a:extLst>
              <a:ext uri="{FF2B5EF4-FFF2-40B4-BE49-F238E27FC236}">
                <a16:creationId xmlns:a16="http://schemas.microsoft.com/office/drawing/2014/main" id="{536A31C3-CE96-43D6-8137-B1A48FF16BAD}"/>
              </a:ext>
            </a:extLst>
          </p:cNvPr>
          <p:cNvSpPr>
            <a:spLocks noChangeAspect="1" noEditPoints="1"/>
          </p:cNvSpPr>
          <p:nvPr/>
        </p:nvSpPr>
        <p:spPr bwMode="auto">
          <a:xfrm>
            <a:off x="9922850" y="5269423"/>
            <a:ext cx="158421" cy="158421"/>
          </a:xfrm>
          <a:custGeom>
            <a:avLst/>
            <a:gdLst>
              <a:gd name="T0" fmla="*/ 37 w 216"/>
              <a:gd name="T1" fmla="*/ 17 h 216"/>
              <a:gd name="T2" fmla="*/ 18 w 216"/>
              <a:gd name="T3" fmla="*/ 33 h 216"/>
              <a:gd name="T4" fmla="*/ 10 w 216"/>
              <a:gd name="T5" fmla="*/ 47 h 216"/>
              <a:gd name="T6" fmla="*/ 14 w 216"/>
              <a:gd name="T7" fmla="*/ 76 h 216"/>
              <a:gd name="T8" fmla="*/ 29 w 216"/>
              <a:gd name="T9" fmla="*/ 113 h 216"/>
              <a:gd name="T10" fmla="*/ 62 w 216"/>
              <a:gd name="T11" fmla="*/ 154 h 216"/>
              <a:gd name="T12" fmla="*/ 103 w 216"/>
              <a:gd name="T13" fmla="*/ 187 h 216"/>
              <a:gd name="T14" fmla="*/ 140 w 216"/>
              <a:gd name="T15" fmla="*/ 202 h 216"/>
              <a:gd name="T16" fmla="*/ 169 w 216"/>
              <a:gd name="T17" fmla="*/ 206 h 216"/>
              <a:gd name="T18" fmla="*/ 183 w 216"/>
              <a:gd name="T19" fmla="*/ 198 h 216"/>
              <a:gd name="T20" fmla="*/ 199 w 216"/>
              <a:gd name="T21" fmla="*/ 179 h 216"/>
              <a:gd name="T22" fmla="*/ 204 w 216"/>
              <a:gd name="T23" fmla="*/ 166 h 216"/>
              <a:gd name="T24" fmla="*/ 192 w 216"/>
              <a:gd name="T25" fmla="*/ 157 h 216"/>
              <a:gd name="T26" fmla="*/ 158 w 216"/>
              <a:gd name="T27" fmla="*/ 141 h 216"/>
              <a:gd name="T28" fmla="*/ 156 w 216"/>
              <a:gd name="T29" fmla="*/ 141 h 216"/>
              <a:gd name="T30" fmla="*/ 153 w 216"/>
              <a:gd name="T31" fmla="*/ 147 h 216"/>
              <a:gd name="T32" fmla="*/ 151 w 216"/>
              <a:gd name="T33" fmla="*/ 157 h 216"/>
              <a:gd name="T34" fmla="*/ 140 w 216"/>
              <a:gd name="T35" fmla="*/ 170 h 216"/>
              <a:gd name="T36" fmla="*/ 122 w 216"/>
              <a:gd name="T37" fmla="*/ 171 h 216"/>
              <a:gd name="T38" fmla="*/ 101 w 216"/>
              <a:gd name="T39" fmla="*/ 157 h 216"/>
              <a:gd name="T40" fmla="*/ 79 w 216"/>
              <a:gd name="T41" fmla="*/ 137 h 216"/>
              <a:gd name="T42" fmla="*/ 59 w 216"/>
              <a:gd name="T43" fmla="*/ 115 h 216"/>
              <a:gd name="T44" fmla="*/ 45 w 216"/>
              <a:gd name="T45" fmla="*/ 94 h 216"/>
              <a:gd name="T46" fmla="*/ 46 w 216"/>
              <a:gd name="T47" fmla="*/ 76 h 216"/>
              <a:gd name="T48" fmla="*/ 59 w 216"/>
              <a:gd name="T49" fmla="*/ 65 h 216"/>
              <a:gd name="T50" fmla="*/ 69 w 216"/>
              <a:gd name="T51" fmla="*/ 63 h 216"/>
              <a:gd name="T52" fmla="*/ 75 w 216"/>
              <a:gd name="T53" fmla="*/ 60 h 216"/>
              <a:gd name="T54" fmla="*/ 75 w 216"/>
              <a:gd name="T55" fmla="*/ 58 h 216"/>
              <a:gd name="T56" fmla="*/ 59 w 216"/>
              <a:gd name="T57" fmla="*/ 24 h 216"/>
              <a:gd name="T58" fmla="*/ 50 w 216"/>
              <a:gd name="T59" fmla="*/ 12 h 216"/>
              <a:gd name="T60" fmla="*/ 51 w 216"/>
              <a:gd name="T61" fmla="*/ 0 h 216"/>
              <a:gd name="T62" fmla="*/ 59 w 216"/>
              <a:gd name="T63" fmla="*/ 5 h 216"/>
              <a:gd name="T64" fmla="*/ 79 w 216"/>
              <a:gd name="T65" fmla="*/ 37 h 216"/>
              <a:gd name="T66" fmla="*/ 85 w 216"/>
              <a:gd name="T67" fmla="*/ 63 h 216"/>
              <a:gd name="T68" fmla="*/ 76 w 216"/>
              <a:gd name="T69" fmla="*/ 71 h 216"/>
              <a:gd name="T70" fmla="*/ 62 w 216"/>
              <a:gd name="T71" fmla="*/ 76 h 216"/>
              <a:gd name="T72" fmla="*/ 54 w 216"/>
              <a:gd name="T73" fmla="*/ 85 h 216"/>
              <a:gd name="T74" fmla="*/ 64 w 216"/>
              <a:gd name="T75" fmla="*/ 103 h 216"/>
              <a:gd name="T76" fmla="*/ 86 w 216"/>
              <a:gd name="T77" fmla="*/ 130 h 216"/>
              <a:gd name="T78" fmla="*/ 113 w 216"/>
              <a:gd name="T79" fmla="*/ 152 h 216"/>
              <a:gd name="T80" fmla="*/ 131 w 216"/>
              <a:gd name="T81" fmla="*/ 162 h 216"/>
              <a:gd name="T82" fmla="*/ 140 w 216"/>
              <a:gd name="T83" fmla="*/ 154 h 216"/>
              <a:gd name="T84" fmla="*/ 145 w 216"/>
              <a:gd name="T85" fmla="*/ 140 h 216"/>
              <a:gd name="T86" fmla="*/ 153 w 216"/>
              <a:gd name="T87" fmla="*/ 131 h 216"/>
              <a:gd name="T88" fmla="*/ 179 w 216"/>
              <a:gd name="T89" fmla="*/ 137 h 216"/>
              <a:gd name="T90" fmla="*/ 211 w 216"/>
              <a:gd name="T91" fmla="*/ 157 h 216"/>
              <a:gd name="T92" fmla="*/ 216 w 216"/>
              <a:gd name="T93" fmla="*/ 165 h 216"/>
              <a:gd name="T94" fmla="*/ 209 w 216"/>
              <a:gd name="T95" fmla="*/ 183 h 216"/>
              <a:gd name="T96" fmla="*/ 190 w 216"/>
              <a:gd name="T97" fmla="*/ 207 h 216"/>
              <a:gd name="T98" fmla="*/ 169 w 216"/>
              <a:gd name="T99" fmla="*/ 216 h 216"/>
              <a:gd name="T100" fmla="*/ 136 w 216"/>
              <a:gd name="T101" fmla="*/ 212 h 216"/>
              <a:gd name="T102" fmla="*/ 97 w 216"/>
              <a:gd name="T103" fmla="*/ 196 h 216"/>
              <a:gd name="T104" fmla="*/ 54 w 216"/>
              <a:gd name="T105" fmla="*/ 162 h 216"/>
              <a:gd name="T106" fmla="*/ 20 w 216"/>
              <a:gd name="T107" fmla="*/ 119 h 216"/>
              <a:gd name="T108" fmla="*/ 4 w 216"/>
              <a:gd name="T109" fmla="*/ 80 h 216"/>
              <a:gd name="T110" fmla="*/ 0 w 216"/>
              <a:gd name="T111" fmla="*/ 47 h 216"/>
              <a:gd name="T112" fmla="*/ 9 w 216"/>
              <a:gd name="T113" fmla="*/ 26 h 216"/>
              <a:gd name="T114" fmla="*/ 33 w 216"/>
              <a:gd name="T115" fmla="*/ 7 h 216"/>
              <a:gd name="T116" fmla="*/ 51 w 216"/>
              <a:gd name="T11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216">
                <a:moveTo>
                  <a:pt x="48" y="10"/>
                </a:moveTo>
                <a:lnTo>
                  <a:pt x="37" y="17"/>
                </a:lnTo>
                <a:lnTo>
                  <a:pt x="26" y="24"/>
                </a:lnTo>
                <a:lnTo>
                  <a:pt x="18" y="33"/>
                </a:lnTo>
                <a:lnTo>
                  <a:pt x="13" y="41"/>
                </a:lnTo>
                <a:lnTo>
                  <a:pt x="10" y="47"/>
                </a:lnTo>
                <a:lnTo>
                  <a:pt x="12" y="60"/>
                </a:lnTo>
                <a:lnTo>
                  <a:pt x="14" y="76"/>
                </a:lnTo>
                <a:lnTo>
                  <a:pt x="20" y="94"/>
                </a:lnTo>
                <a:lnTo>
                  <a:pt x="29" y="113"/>
                </a:lnTo>
                <a:lnTo>
                  <a:pt x="42" y="132"/>
                </a:lnTo>
                <a:lnTo>
                  <a:pt x="62" y="154"/>
                </a:lnTo>
                <a:lnTo>
                  <a:pt x="84" y="174"/>
                </a:lnTo>
                <a:lnTo>
                  <a:pt x="103" y="187"/>
                </a:lnTo>
                <a:lnTo>
                  <a:pt x="122" y="196"/>
                </a:lnTo>
                <a:lnTo>
                  <a:pt x="140" y="202"/>
                </a:lnTo>
                <a:lnTo>
                  <a:pt x="156" y="204"/>
                </a:lnTo>
                <a:lnTo>
                  <a:pt x="169" y="206"/>
                </a:lnTo>
                <a:lnTo>
                  <a:pt x="175" y="203"/>
                </a:lnTo>
                <a:lnTo>
                  <a:pt x="183" y="198"/>
                </a:lnTo>
                <a:lnTo>
                  <a:pt x="192" y="190"/>
                </a:lnTo>
                <a:lnTo>
                  <a:pt x="199" y="179"/>
                </a:lnTo>
                <a:lnTo>
                  <a:pt x="206" y="168"/>
                </a:lnTo>
                <a:lnTo>
                  <a:pt x="204" y="166"/>
                </a:lnTo>
                <a:lnTo>
                  <a:pt x="203" y="164"/>
                </a:lnTo>
                <a:lnTo>
                  <a:pt x="192" y="157"/>
                </a:lnTo>
                <a:lnTo>
                  <a:pt x="177" y="149"/>
                </a:lnTo>
                <a:lnTo>
                  <a:pt x="158" y="141"/>
                </a:lnTo>
                <a:lnTo>
                  <a:pt x="157" y="141"/>
                </a:lnTo>
                <a:lnTo>
                  <a:pt x="156" y="141"/>
                </a:lnTo>
                <a:lnTo>
                  <a:pt x="154" y="144"/>
                </a:lnTo>
                <a:lnTo>
                  <a:pt x="153" y="147"/>
                </a:lnTo>
                <a:lnTo>
                  <a:pt x="153" y="151"/>
                </a:lnTo>
                <a:lnTo>
                  <a:pt x="151" y="157"/>
                </a:lnTo>
                <a:lnTo>
                  <a:pt x="147" y="165"/>
                </a:lnTo>
                <a:lnTo>
                  <a:pt x="140" y="170"/>
                </a:lnTo>
                <a:lnTo>
                  <a:pt x="131" y="173"/>
                </a:lnTo>
                <a:lnTo>
                  <a:pt x="122" y="171"/>
                </a:lnTo>
                <a:lnTo>
                  <a:pt x="111" y="165"/>
                </a:lnTo>
                <a:lnTo>
                  <a:pt x="101" y="157"/>
                </a:lnTo>
                <a:lnTo>
                  <a:pt x="89" y="147"/>
                </a:lnTo>
                <a:lnTo>
                  <a:pt x="79" y="137"/>
                </a:lnTo>
                <a:lnTo>
                  <a:pt x="69" y="127"/>
                </a:lnTo>
                <a:lnTo>
                  <a:pt x="59" y="115"/>
                </a:lnTo>
                <a:lnTo>
                  <a:pt x="51" y="105"/>
                </a:lnTo>
                <a:lnTo>
                  <a:pt x="45" y="94"/>
                </a:lnTo>
                <a:lnTo>
                  <a:pt x="43" y="85"/>
                </a:lnTo>
                <a:lnTo>
                  <a:pt x="46" y="76"/>
                </a:lnTo>
                <a:lnTo>
                  <a:pt x="51" y="69"/>
                </a:lnTo>
                <a:lnTo>
                  <a:pt x="59" y="65"/>
                </a:lnTo>
                <a:lnTo>
                  <a:pt x="65" y="63"/>
                </a:lnTo>
                <a:lnTo>
                  <a:pt x="69" y="63"/>
                </a:lnTo>
                <a:lnTo>
                  <a:pt x="72" y="62"/>
                </a:lnTo>
                <a:lnTo>
                  <a:pt x="75" y="60"/>
                </a:lnTo>
                <a:lnTo>
                  <a:pt x="75" y="59"/>
                </a:lnTo>
                <a:lnTo>
                  <a:pt x="75" y="58"/>
                </a:lnTo>
                <a:lnTo>
                  <a:pt x="67" y="39"/>
                </a:lnTo>
                <a:lnTo>
                  <a:pt x="59" y="24"/>
                </a:lnTo>
                <a:lnTo>
                  <a:pt x="52" y="13"/>
                </a:lnTo>
                <a:lnTo>
                  <a:pt x="50" y="12"/>
                </a:lnTo>
                <a:lnTo>
                  <a:pt x="48" y="10"/>
                </a:lnTo>
                <a:close/>
                <a:moveTo>
                  <a:pt x="51" y="0"/>
                </a:moveTo>
                <a:lnTo>
                  <a:pt x="55" y="1"/>
                </a:lnTo>
                <a:lnTo>
                  <a:pt x="59" y="5"/>
                </a:lnTo>
                <a:lnTo>
                  <a:pt x="69" y="20"/>
                </a:lnTo>
                <a:lnTo>
                  <a:pt x="79" y="37"/>
                </a:lnTo>
                <a:lnTo>
                  <a:pt x="85" y="55"/>
                </a:lnTo>
                <a:lnTo>
                  <a:pt x="85" y="63"/>
                </a:lnTo>
                <a:lnTo>
                  <a:pt x="82" y="68"/>
                </a:lnTo>
                <a:lnTo>
                  <a:pt x="76" y="71"/>
                </a:lnTo>
                <a:lnTo>
                  <a:pt x="68" y="73"/>
                </a:lnTo>
                <a:lnTo>
                  <a:pt x="62" y="76"/>
                </a:lnTo>
                <a:lnTo>
                  <a:pt x="56" y="80"/>
                </a:lnTo>
                <a:lnTo>
                  <a:pt x="54" y="85"/>
                </a:lnTo>
                <a:lnTo>
                  <a:pt x="56" y="93"/>
                </a:lnTo>
                <a:lnTo>
                  <a:pt x="64" y="103"/>
                </a:lnTo>
                <a:lnTo>
                  <a:pt x="75" y="117"/>
                </a:lnTo>
                <a:lnTo>
                  <a:pt x="86" y="130"/>
                </a:lnTo>
                <a:lnTo>
                  <a:pt x="99" y="141"/>
                </a:lnTo>
                <a:lnTo>
                  <a:pt x="113" y="152"/>
                </a:lnTo>
                <a:lnTo>
                  <a:pt x="123" y="160"/>
                </a:lnTo>
                <a:lnTo>
                  <a:pt x="131" y="162"/>
                </a:lnTo>
                <a:lnTo>
                  <a:pt x="136" y="160"/>
                </a:lnTo>
                <a:lnTo>
                  <a:pt x="140" y="154"/>
                </a:lnTo>
                <a:lnTo>
                  <a:pt x="143" y="148"/>
                </a:lnTo>
                <a:lnTo>
                  <a:pt x="145" y="140"/>
                </a:lnTo>
                <a:lnTo>
                  <a:pt x="148" y="134"/>
                </a:lnTo>
                <a:lnTo>
                  <a:pt x="153" y="131"/>
                </a:lnTo>
                <a:lnTo>
                  <a:pt x="161" y="131"/>
                </a:lnTo>
                <a:lnTo>
                  <a:pt x="179" y="137"/>
                </a:lnTo>
                <a:lnTo>
                  <a:pt x="196" y="147"/>
                </a:lnTo>
                <a:lnTo>
                  <a:pt x="211" y="157"/>
                </a:lnTo>
                <a:lnTo>
                  <a:pt x="215" y="161"/>
                </a:lnTo>
                <a:lnTo>
                  <a:pt x="216" y="165"/>
                </a:lnTo>
                <a:lnTo>
                  <a:pt x="216" y="170"/>
                </a:lnTo>
                <a:lnTo>
                  <a:pt x="209" y="183"/>
                </a:lnTo>
                <a:lnTo>
                  <a:pt x="200" y="196"/>
                </a:lnTo>
                <a:lnTo>
                  <a:pt x="190" y="207"/>
                </a:lnTo>
                <a:lnTo>
                  <a:pt x="179" y="213"/>
                </a:lnTo>
                <a:lnTo>
                  <a:pt x="169" y="216"/>
                </a:lnTo>
                <a:lnTo>
                  <a:pt x="153" y="215"/>
                </a:lnTo>
                <a:lnTo>
                  <a:pt x="136" y="212"/>
                </a:lnTo>
                <a:lnTo>
                  <a:pt x="118" y="207"/>
                </a:lnTo>
                <a:lnTo>
                  <a:pt x="97" y="196"/>
                </a:lnTo>
                <a:lnTo>
                  <a:pt x="76" y="182"/>
                </a:lnTo>
                <a:lnTo>
                  <a:pt x="54" y="162"/>
                </a:lnTo>
                <a:lnTo>
                  <a:pt x="34" y="140"/>
                </a:lnTo>
                <a:lnTo>
                  <a:pt x="20" y="119"/>
                </a:lnTo>
                <a:lnTo>
                  <a:pt x="9" y="98"/>
                </a:lnTo>
                <a:lnTo>
                  <a:pt x="4" y="80"/>
                </a:lnTo>
                <a:lnTo>
                  <a:pt x="1" y="63"/>
                </a:lnTo>
                <a:lnTo>
                  <a:pt x="0" y="47"/>
                </a:lnTo>
                <a:lnTo>
                  <a:pt x="3" y="37"/>
                </a:lnTo>
                <a:lnTo>
                  <a:pt x="9" y="26"/>
                </a:lnTo>
                <a:lnTo>
                  <a:pt x="20" y="16"/>
                </a:lnTo>
                <a:lnTo>
                  <a:pt x="33" y="7"/>
                </a:lnTo>
                <a:lnTo>
                  <a:pt x="46" y="0"/>
                </a:lnTo>
                <a:lnTo>
                  <a:pt x="51" y="0"/>
                </a:lnTo>
                <a:close/>
              </a:path>
            </a:pathLst>
          </a:custGeom>
          <a:solidFill>
            <a:schemeClr val="bg1"/>
          </a:solidFill>
          <a:ln w="12700">
            <a:solidFill>
              <a:srgbClr val="0A5D7A"/>
            </a:solid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Rectangle 63">
            <a:extLst>
              <a:ext uri="{FF2B5EF4-FFF2-40B4-BE49-F238E27FC236}">
                <a16:creationId xmlns:a16="http://schemas.microsoft.com/office/drawing/2014/main" id="{FAFEDA17-66FF-42A5-9BD2-6A9EF1545531}"/>
              </a:ext>
            </a:extLst>
          </p:cNvPr>
          <p:cNvSpPr/>
          <p:nvPr/>
        </p:nvSpPr>
        <p:spPr>
          <a:xfrm>
            <a:off x="9831981" y="5427844"/>
            <a:ext cx="34015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a:ea typeface="+mn-ea"/>
                <a:cs typeface="Arial" charset="0"/>
              </a:rPr>
              <a:t>@</a:t>
            </a:r>
            <a:endParaRPr kumimoji="0" lang="en-GB" sz="1200" b="0" i="0" u="none" strike="noStrike" kern="1200" cap="none" spc="0" normalizeH="0" baseline="0" noProof="0">
              <a:ln>
                <a:noFill/>
              </a:ln>
              <a:solidFill>
                <a:srgbClr val="0A5D7A"/>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EA66AAA7-4C11-4A43-A6D9-0CB32EBABE04}"/>
              </a:ext>
            </a:extLst>
          </p:cNvPr>
          <p:cNvSpPr/>
          <p:nvPr/>
        </p:nvSpPr>
        <p:spPr>
          <a:xfrm>
            <a:off x="10053825" y="5229621"/>
            <a:ext cx="107112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57F7F"/>
                </a:solidFill>
                <a:effectLst/>
                <a:uLnTx/>
                <a:uFillTx/>
                <a:latin typeface="Arial" panose="020B0604020202020204"/>
                <a:ea typeface="+mn-ea"/>
                <a:cs typeface="Arial" charset="0"/>
              </a:rPr>
              <a:t>+31 652098924</a:t>
            </a:r>
          </a:p>
        </p:txBody>
      </p:sp>
      <p:sp>
        <p:nvSpPr>
          <p:cNvPr id="66" name="Rectangle 65">
            <a:extLst>
              <a:ext uri="{FF2B5EF4-FFF2-40B4-BE49-F238E27FC236}">
                <a16:creationId xmlns:a16="http://schemas.microsoft.com/office/drawing/2014/main" id="{B9B0EF7B-7040-45CA-B5D5-348B76512DF5}"/>
              </a:ext>
            </a:extLst>
          </p:cNvPr>
          <p:cNvSpPr/>
          <p:nvPr/>
        </p:nvSpPr>
        <p:spPr>
          <a:xfrm>
            <a:off x="10053825" y="5440510"/>
            <a:ext cx="16337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sng" strike="noStrike" kern="1200" cap="none" spc="0" normalizeH="0" baseline="0" noProof="0">
                <a:ln>
                  <a:noFill/>
                </a:ln>
                <a:solidFill>
                  <a:srgbClr val="757F7F"/>
                </a:solidFill>
                <a:effectLst/>
                <a:uLnTx/>
                <a:uFillTx/>
                <a:latin typeface="Arial" panose="020B0604020202020204"/>
                <a:ea typeface="+mn-ea"/>
                <a:cs typeface="Arial" charset="0"/>
              </a:rPr>
              <a:t>hoogenboom@usp-mc.nl</a:t>
            </a:r>
          </a:p>
        </p:txBody>
      </p:sp>
      <p:sp>
        <p:nvSpPr>
          <p:cNvPr id="69" name="Oval 68">
            <a:extLst>
              <a:ext uri="{FF2B5EF4-FFF2-40B4-BE49-F238E27FC236}">
                <a16:creationId xmlns:a16="http://schemas.microsoft.com/office/drawing/2014/main" id="{2DF642E9-3291-4CC9-994A-23C526073255}"/>
              </a:ext>
            </a:extLst>
          </p:cNvPr>
          <p:cNvSpPr/>
          <p:nvPr/>
        </p:nvSpPr>
        <p:spPr>
          <a:xfrm>
            <a:off x="8492732" y="4526201"/>
            <a:ext cx="1340373" cy="1322668"/>
          </a:xfrm>
          <a:prstGeom prst="ellipse">
            <a:avLst/>
          </a:prstGeom>
          <a:solidFill>
            <a:srgbClr val="CD1719">
              <a:alpha val="0"/>
            </a:srgbClr>
          </a:solidFill>
          <a:ln w="57150">
            <a:solidFill>
              <a:srgbClr val="497C9B"/>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Tijdelijke aanduiding voor tekst 2">
            <a:extLst>
              <a:ext uri="{FF2B5EF4-FFF2-40B4-BE49-F238E27FC236}">
                <a16:creationId xmlns:a16="http://schemas.microsoft.com/office/drawing/2014/main" id="{16CBBEAF-2969-476E-A205-9D2190387358}"/>
              </a:ext>
            </a:extLst>
          </p:cNvPr>
          <p:cNvSpPr txBox="1">
            <a:spLocks/>
          </p:cNvSpPr>
          <p:nvPr/>
        </p:nvSpPr>
        <p:spPr>
          <a:xfrm>
            <a:off x="432468" y="564482"/>
            <a:ext cx="6794496" cy="488950"/>
          </a:xfrm>
          <a:prstGeom prst="rect">
            <a:avLst/>
          </a:prstGeom>
        </p:spPr>
        <p:txBody>
          <a:bodyPr vert="horz" lIns="0" tIns="0" rIns="0" bIns="0" rtlCol="0">
            <a:normAutofit/>
          </a:bodyPr>
          <a:lstStyle>
            <a:lvl1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lang="en-GB" sz="2800" kern="1200" dirty="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
                <a:srgbClr val="CD1719"/>
              </a:buClr>
              <a:buSzTx/>
              <a:buFont typeface="Arial" panose="020B0604020202020204" pitchFamily="34" charset="0"/>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Preface</a:t>
            </a:r>
          </a:p>
        </p:txBody>
      </p:sp>
      <p:sp>
        <p:nvSpPr>
          <p:cNvPr id="32" name="Rectangle 71">
            <a:extLst>
              <a:ext uri="{FF2B5EF4-FFF2-40B4-BE49-F238E27FC236}">
                <a16:creationId xmlns:a16="http://schemas.microsoft.com/office/drawing/2014/main" id="{B43B867A-9BE7-4E27-A13D-BCABF737B529}"/>
              </a:ext>
            </a:extLst>
          </p:cNvPr>
          <p:cNvSpPr/>
          <p:nvPr/>
        </p:nvSpPr>
        <p:spPr>
          <a:xfrm>
            <a:off x="453324" y="4094784"/>
            <a:ext cx="7141747" cy="2353636"/>
          </a:xfrm>
          <a:prstGeom prst="rect">
            <a:avLst/>
          </a:prstGeom>
          <a:solidFill>
            <a:schemeClr val="bg1">
              <a:lumMod val="95000"/>
              <a:alpha val="80000"/>
            </a:schemeClr>
          </a:solidFill>
          <a:ln cap="flat">
            <a:noFill/>
            <a:prstDash val="solid"/>
          </a:ln>
        </p:spPr>
        <p:txBody>
          <a:bodyPr vert="horz" wrap="square" lIns="91440" tIns="45720" rIns="91440" bIns="45720" anchor="ctr" anchorCtr="1" compatLnSpc="1">
            <a:noAutofit/>
          </a:bodyPr>
          <a:lstStyle/>
          <a:p>
            <a:pPr algn="ctr"/>
            <a:endParaRPr lang="en-GB" sz="1200" b="1">
              <a:solidFill>
                <a:srgbClr val="595959"/>
              </a:solidFill>
              <a:latin typeface="+mj-lt"/>
              <a:cs typeface="Aharoni" pitchFamily="2"/>
            </a:endParaRPr>
          </a:p>
        </p:txBody>
      </p:sp>
      <p:pic>
        <p:nvPicPr>
          <p:cNvPr id="39" name="Graphic 38" descr="Checklist RTL">
            <a:extLst>
              <a:ext uri="{FF2B5EF4-FFF2-40B4-BE49-F238E27FC236}">
                <a16:creationId xmlns:a16="http://schemas.microsoft.com/office/drawing/2014/main" id="{FBE90772-66C4-4E7E-B7ED-9D6AF923B6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4042" y="4127499"/>
            <a:ext cx="684558" cy="533000"/>
          </a:xfrm>
          <a:prstGeom prst="rect">
            <a:avLst/>
          </a:prstGeom>
        </p:spPr>
      </p:pic>
      <p:sp>
        <p:nvSpPr>
          <p:cNvPr id="45" name="Rectangle 44">
            <a:extLst>
              <a:ext uri="{FF2B5EF4-FFF2-40B4-BE49-F238E27FC236}">
                <a16:creationId xmlns:a16="http://schemas.microsoft.com/office/drawing/2014/main" id="{A5A1D322-DFB3-4540-AFE2-CA3E78A6AD21}"/>
              </a:ext>
            </a:extLst>
          </p:cNvPr>
          <p:cNvSpPr/>
          <p:nvPr/>
        </p:nvSpPr>
        <p:spPr>
          <a:xfrm>
            <a:off x="1167200" y="4106665"/>
            <a:ext cx="2406835" cy="523220"/>
          </a:xfrm>
          <a:prstGeom prst="rect">
            <a:avLst/>
          </a:prstGeom>
        </p:spPr>
        <p:txBody>
          <a:bodyPr wrap="square">
            <a:spAutoFit/>
          </a:bodyPr>
          <a:lstStyle/>
          <a:p>
            <a:r>
              <a:rPr lang="en-GB" sz="1400" b="1">
                <a:solidFill>
                  <a:schemeClr val="bg1">
                    <a:lumMod val="50000"/>
                  </a:schemeClr>
                </a:solidFill>
              </a:rPr>
              <a:t>2022</a:t>
            </a:r>
          </a:p>
          <a:p>
            <a:r>
              <a:rPr lang="en-GB" sz="1400" b="1">
                <a:solidFill>
                  <a:schemeClr val="bg1">
                    <a:lumMod val="50000"/>
                  </a:schemeClr>
                </a:solidFill>
              </a:rPr>
              <a:t>IN-DEPTH TOPICS</a:t>
            </a:r>
          </a:p>
        </p:txBody>
      </p:sp>
      <p:sp>
        <p:nvSpPr>
          <p:cNvPr id="47" name="Rectangle 46">
            <a:extLst>
              <a:ext uri="{FF2B5EF4-FFF2-40B4-BE49-F238E27FC236}">
                <a16:creationId xmlns:a16="http://schemas.microsoft.com/office/drawing/2014/main" id="{5F7174C4-9E82-4EC6-891A-770074EB55B2}"/>
              </a:ext>
            </a:extLst>
          </p:cNvPr>
          <p:cNvSpPr/>
          <p:nvPr/>
        </p:nvSpPr>
        <p:spPr>
          <a:xfrm>
            <a:off x="613726" y="4711452"/>
            <a:ext cx="6791906" cy="1721690"/>
          </a:xfrm>
          <a:prstGeom prst="rect">
            <a:avLst/>
          </a:prstGeom>
        </p:spPr>
        <p:txBody>
          <a:bodyPr wrap="square" lIns="0" tIns="0" rIns="0" bIns="0">
            <a:spAutoFit/>
          </a:bodyPr>
          <a:lstStyle/>
          <a:p>
            <a:pPr>
              <a:lnSpc>
                <a:spcPts val="1700"/>
              </a:lnSpc>
            </a:pPr>
            <a:r>
              <a:rPr lang="en-GB" sz="1400">
                <a:solidFill>
                  <a:schemeClr val="bg1">
                    <a:lumMod val="50000"/>
                  </a:schemeClr>
                </a:solidFill>
                <a:latin typeface="Arial" panose="020B0604020202020204" pitchFamily="34" charset="0"/>
              </a:rPr>
              <a:t>Q1: </a:t>
            </a:r>
            <a:r>
              <a:rPr lang="en-GB" sz="1400" b="1">
                <a:solidFill>
                  <a:schemeClr val="bg1">
                    <a:lumMod val="50000"/>
                  </a:schemeClr>
                </a:solidFill>
                <a:latin typeface="Arial" panose="020B0604020202020204" pitchFamily="34" charset="0"/>
              </a:rPr>
              <a:t>Orientation</a:t>
            </a:r>
          </a:p>
          <a:p>
            <a:pPr>
              <a:lnSpc>
                <a:spcPts val="1700"/>
              </a:lnSpc>
              <a:spcAft>
                <a:spcPts val="0"/>
              </a:spcAft>
            </a:pPr>
            <a:r>
              <a:rPr lang="en-GB" sz="1100">
                <a:solidFill>
                  <a:schemeClr val="bg1">
                    <a:lumMod val="50000"/>
                  </a:schemeClr>
                </a:solidFill>
                <a:latin typeface="Arial" panose="020B0604020202020204" pitchFamily="34" charset="0"/>
              </a:rPr>
              <a:t>Rise of digital natives – new ways for inspiration &amp; orientation on DIY products</a:t>
            </a:r>
          </a:p>
          <a:p>
            <a:pPr>
              <a:lnSpc>
                <a:spcPts val="1700"/>
              </a:lnSpc>
            </a:pPr>
            <a:r>
              <a:rPr lang="en-GB" sz="1400">
                <a:solidFill>
                  <a:schemeClr val="bg1">
                    <a:lumMod val="50000"/>
                  </a:schemeClr>
                </a:solidFill>
                <a:latin typeface="Arial" panose="020B0604020202020204" pitchFamily="34" charset="0"/>
              </a:rPr>
              <a:t>Q2: </a:t>
            </a:r>
            <a:r>
              <a:rPr lang="en-GB" sz="1400" b="1">
                <a:solidFill>
                  <a:schemeClr val="bg1">
                    <a:lumMod val="50000"/>
                  </a:schemeClr>
                </a:solidFill>
                <a:latin typeface="Arial" panose="020B0604020202020204" pitchFamily="34" charset="0"/>
              </a:rPr>
              <a:t>Purchase channels</a:t>
            </a:r>
          </a:p>
          <a:p>
            <a:pPr>
              <a:lnSpc>
                <a:spcPts val="1700"/>
              </a:lnSpc>
              <a:spcAft>
                <a:spcPts val="0"/>
              </a:spcAft>
            </a:pPr>
            <a:r>
              <a:rPr lang="en-GB" sz="1100">
                <a:solidFill>
                  <a:schemeClr val="bg1">
                    <a:lumMod val="50000"/>
                  </a:schemeClr>
                </a:solidFill>
                <a:latin typeface="Arial" panose="020B0604020202020204" pitchFamily="34" charset="0"/>
              </a:rPr>
              <a:t>Mapping out the online leaders in home improvement</a:t>
            </a:r>
          </a:p>
          <a:p>
            <a:pPr>
              <a:lnSpc>
                <a:spcPts val="1700"/>
              </a:lnSpc>
              <a:spcAft>
                <a:spcPts val="0"/>
              </a:spcAft>
            </a:pPr>
            <a:r>
              <a:rPr lang="en-GB" sz="1400" b="1">
                <a:solidFill>
                  <a:srgbClr val="0A5D7A"/>
                </a:solidFill>
                <a:latin typeface="Arial" panose="020B0604020202020204" pitchFamily="34" charset="0"/>
              </a:rPr>
              <a:t>Q3: Branding</a:t>
            </a:r>
          </a:p>
          <a:p>
            <a:pPr>
              <a:lnSpc>
                <a:spcPts val="1700"/>
              </a:lnSpc>
              <a:spcAft>
                <a:spcPts val="0"/>
              </a:spcAft>
            </a:pPr>
            <a:r>
              <a:rPr lang="en-GB" sz="1100">
                <a:solidFill>
                  <a:schemeClr val="bg1">
                    <a:lumMod val="50000"/>
                  </a:schemeClr>
                </a:solidFill>
                <a:latin typeface="Arial" panose="020B0604020202020204" pitchFamily="34" charset="0"/>
              </a:rPr>
              <a:t>The future for name brands and private labels in home improvement</a:t>
            </a:r>
          </a:p>
          <a:p>
            <a:pPr>
              <a:lnSpc>
                <a:spcPts val="1700"/>
              </a:lnSpc>
              <a:spcAft>
                <a:spcPts val="0"/>
              </a:spcAft>
            </a:pPr>
            <a:r>
              <a:rPr lang="en-GB" sz="1400">
                <a:solidFill>
                  <a:schemeClr val="bg1">
                    <a:lumMod val="50000"/>
                  </a:schemeClr>
                </a:solidFill>
                <a:latin typeface="Arial" panose="020B0604020202020204" pitchFamily="34" charset="0"/>
              </a:rPr>
              <a:t>Q4: </a:t>
            </a:r>
            <a:r>
              <a:rPr lang="en-GB" sz="1400" b="1">
                <a:solidFill>
                  <a:schemeClr val="bg1">
                    <a:lumMod val="50000"/>
                  </a:schemeClr>
                </a:solidFill>
                <a:latin typeface="Arial" panose="020B0604020202020204" pitchFamily="34" charset="0"/>
              </a:rPr>
              <a:t>Do-It-Yourself or Do-It-For-Me</a:t>
            </a:r>
          </a:p>
          <a:p>
            <a:pPr>
              <a:lnSpc>
                <a:spcPts val="1700"/>
              </a:lnSpc>
              <a:spcAft>
                <a:spcPts val="0"/>
              </a:spcAft>
            </a:pPr>
            <a:r>
              <a:rPr lang="en-GB" sz="1100">
                <a:solidFill>
                  <a:schemeClr val="bg1">
                    <a:lumMod val="50000"/>
                  </a:schemeClr>
                </a:solidFill>
                <a:latin typeface="Arial" panose="020B0604020202020204" pitchFamily="34" charset="0"/>
              </a:rPr>
              <a:t>Drivers and barriers for doing or outsourcing home improvement jobs.</a:t>
            </a:r>
          </a:p>
        </p:txBody>
      </p:sp>
      <p:sp>
        <p:nvSpPr>
          <p:cNvPr id="38" name="Tijdelijke aanduiding voor verticale tekst 18">
            <a:extLst>
              <a:ext uri="{FF2B5EF4-FFF2-40B4-BE49-F238E27FC236}">
                <a16:creationId xmlns:a16="http://schemas.microsoft.com/office/drawing/2014/main" id="{BE2663CC-A968-B1D8-8B07-051D34500AFA}"/>
              </a:ext>
            </a:extLst>
          </p:cNvPr>
          <p:cNvSpPr>
            <a:spLocks noGrp="1"/>
          </p:cNvSpPr>
          <p:nvPr>
            <p:ph type="body" orient="vert" idx="1"/>
          </p:nvPr>
        </p:nvSpPr>
        <p:spPr>
          <a:xfrm>
            <a:off x="432468" y="1004790"/>
            <a:ext cx="7125406" cy="3244989"/>
          </a:xfrm>
        </p:spPr>
        <p:txBody>
          <a:bodyPr>
            <a:noAutofit/>
          </a:bodyPr>
          <a:lstStyle/>
          <a:p>
            <a:pPr marL="0" lvl="1" indent="0" algn="just" fontAlgn="base">
              <a:spcBef>
                <a:spcPts val="0"/>
              </a:spcBef>
              <a:spcAft>
                <a:spcPts val="0"/>
              </a:spcAft>
              <a:buClr>
                <a:schemeClr val="bg1">
                  <a:lumMod val="75000"/>
                </a:schemeClr>
              </a:buClr>
              <a:buNone/>
              <a:tabLst>
                <a:tab pos="226726" algn="l"/>
              </a:tabLst>
            </a:pPr>
            <a:r>
              <a:rPr lang="en-GB" dirty="0">
                <a:solidFill>
                  <a:schemeClr val="bg1">
                    <a:lumMod val="50000"/>
                  </a:schemeClr>
                </a:solidFill>
                <a:latin typeface="Arial" panose="020B0604020202020204" pitchFamily="34" charset="0"/>
              </a:rPr>
              <a:t>The European home improvement market is dealing with various external factors that influences it. The market has to deal with an energy crisis, the war in Ukraine, and high inflation rates. The high energy prices are the main driving force of this inflation. These developments have an impact on consumer confidence and spending throughout Europe, which is affecting the home improvement market as well.</a:t>
            </a:r>
          </a:p>
          <a:p>
            <a:pPr marL="0" lvl="1" indent="0" algn="just" fontAlgn="base">
              <a:spcBef>
                <a:spcPts val="0"/>
              </a:spcBef>
              <a:spcAft>
                <a:spcPts val="0"/>
              </a:spcAft>
              <a:buClr>
                <a:schemeClr val="bg1">
                  <a:lumMod val="75000"/>
                </a:schemeClr>
              </a:buClr>
              <a:buNone/>
              <a:tabLst>
                <a:tab pos="226726" algn="l"/>
              </a:tabLst>
            </a:pPr>
            <a:endParaRPr lang="en-GB" dirty="0">
              <a:solidFill>
                <a:srgbClr val="FF0000"/>
              </a:solidFill>
            </a:endParaRPr>
          </a:p>
          <a:p>
            <a:pPr marL="0" lvl="1" indent="0" algn="just" fontAlgn="base">
              <a:spcBef>
                <a:spcPts val="0"/>
              </a:spcBef>
              <a:spcAft>
                <a:spcPts val="0"/>
              </a:spcAft>
              <a:buClr>
                <a:schemeClr val="bg1">
                  <a:lumMod val="75000"/>
                </a:schemeClr>
              </a:buClr>
              <a:buNone/>
              <a:tabLst>
                <a:tab pos="226726" algn="l"/>
              </a:tabLst>
            </a:pPr>
            <a:r>
              <a:rPr lang="en-GB" dirty="0">
                <a:solidFill>
                  <a:schemeClr val="bg1">
                    <a:lumMod val="50000"/>
                  </a:schemeClr>
                </a:solidFill>
                <a:latin typeface="Arial" panose="020B0604020202020204" pitchFamily="34" charset="0"/>
              </a:rPr>
              <a:t>Last quarter, we saw that fewer households did home improvement projects. Also, in Q3, the total money spent on home improvement… This is remarkable, considering... The reason for this is...</a:t>
            </a:r>
          </a:p>
          <a:p>
            <a:pPr marL="0" lvl="1" indent="0" algn="just" fontAlgn="base">
              <a:spcBef>
                <a:spcPts val="0"/>
              </a:spcBef>
              <a:spcAft>
                <a:spcPts val="0"/>
              </a:spcAft>
              <a:buClr>
                <a:schemeClr val="bg1">
                  <a:lumMod val="75000"/>
                </a:schemeClr>
              </a:buClr>
              <a:buNone/>
              <a:tabLst>
                <a:tab pos="226726" algn="l"/>
              </a:tabLst>
            </a:pPr>
            <a:endParaRPr lang="en-GB" dirty="0">
              <a:solidFill>
                <a:srgbClr val="FF0000"/>
              </a:solidFill>
            </a:endParaRPr>
          </a:p>
          <a:p>
            <a:pPr marL="0" lvl="1" indent="0" algn="just" fontAlgn="base">
              <a:spcBef>
                <a:spcPts val="0"/>
              </a:spcBef>
              <a:spcAft>
                <a:spcPts val="0"/>
              </a:spcAft>
              <a:buClr>
                <a:schemeClr val="bg1">
                  <a:lumMod val="75000"/>
                </a:schemeClr>
              </a:buClr>
              <a:buNone/>
              <a:tabLst>
                <a:tab pos="226726" algn="l"/>
              </a:tabLst>
            </a:pPr>
            <a:r>
              <a:rPr lang="en-GB" dirty="0">
                <a:solidFill>
                  <a:schemeClr val="bg1">
                    <a:lumMod val="50000"/>
                  </a:schemeClr>
                </a:solidFill>
                <a:latin typeface="Arial" panose="020B0604020202020204" pitchFamily="34" charset="0"/>
              </a:rPr>
              <a:t>This report focuses on branding. We present the awareness and image of the main brands in various product categories on a country level. We also looked at the brand perception of DIY retail brands and the attitude consumers have towards private labels. More on this can be found in the branding theme chapter.</a:t>
            </a:r>
          </a:p>
        </p:txBody>
      </p:sp>
    </p:spTree>
    <p:extLst>
      <p:ext uri="{BB962C8B-B14F-4D97-AF65-F5344CB8AC3E}">
        <p14:creationId xmlns:p14="http://schemas.microsoft.com/office/powerpoint/2010/main" val="225466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lang="en-GB" sz="900">
                <a:solidFill>
                  <a:schemeClr val="bg1">
                    <a:lumMod val="65000"/>
                  </a:schemeClr>
                </a:solidFill>
                <a:latin typeface="Arial" panose="020B0604020202020204"/>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Inflation has more often resulted in people becoming </a:t>
            </a:r>
            <a:r>
              <a:rPr lang="en-US" sz="2400" b="1" dirty="0">
                <a:solidFill>
                  <a:srgbClr val="4A4A49"/>
                </a:solidFill>
              </a:rPr>
              <a:t>… </a:t>
            </a:r>
            <a:r>
              <a:rPr lang="en-US" sz="2400" dirty="0">
                <a:solidFill>
                  <a:srgbClr val="4A4A49"/>
                </a:solidFill>
              </a:rPr>
              <a:t>rather than to …, which is especially true for </a:t>
            </a:r>
            <a:r>
              <a:rPr lang="en-US" sz="2400" b="1" dirty="0">
                <a:solidFill>
                  <a:srgbClr val="4A4A49"/>
                </a:solidFill>
              </a:rPr>
              <a:t>…</a:t>
            </a:r>
            <a:r>
              <a:rPr lang="en-US" sz="2400" dirty="0">
                <a:solidFill>
                  <a:srgbClr val="4A4A49"/>
                </a:solidFill>
              </a:rPr>
              <a:t>.</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Inflation effects on home improvement</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Has the current inflation rate changed your plans for home improvement?</a:t>
            </a:r>
          </a:p>
        </p:txBody>
      </p:sp>
      <p:graphicFrame>
        <p:nvGraphicFramePr>
          <p:cNvPr id="66" name="Chart 5">
            <a:extLst>
              <a:ext uri="{FF2B5EF4-FFF2-40B4-BE49-F238E27FC236}">
                <a16:creationId xmlns:a16="http://schemas.microsoft.com/office/drawing/2014/main" id="{AB24F881-75E8-4ED2-AD8D-2ED15EEBB428}"/>
              </a:ext>
            </a:extLst>
          </p:cNvPr>
          <p:cNvGraphicFramePr/>
          <p:nvPr>
            <p:extLst>
              <p:ext uri="{D42A27DB-BD31-4B8C-83A1-F6EECF244321}">
                <p14:modId xmlns:p14="http://schemas.microsoft.com/office/powerpoint/2010/main" val="3403316430"/>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70" name="TextBox 69">
            <a:extLst>
              <a:ext uri="{FF2B5EF4-FFF2-40B4-BE49-F238E27FC236}">
                <a16:creationId xmlns:a16="http://schemas.microsoft.com/office/drawing/2014/main" id="{57DC8BE9-B40D-4B47-AD14-B607C64FEED2}"/>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dirty="0">
                <a:ln>
                  <a:noFill/>
                </a:ln>
                <a:solidFill>
                  <a:srgbClr val="0A5D7A"/>
                </a:solidFill>
                <a:effectLst/>
                <a:uLnTx/>
                <a:uFillTx/>
                <a:latin typeface="Arial" panose="020B0604020202020204"/>
                <a:ea typeface="+mn-ea"/>
                <a:cs typeface="+mn-cs"/>
              </a:rPr>
              <a:t>Yes, I’m hesitant to make any big investments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5497BE"/>
                </a:solidFill>
                <a:effectLst/>
                <a:uLnTx/>
                <a:uFillTx/>
                <a:latin typeface="Arial" panose="020B0604020202020204"/>
                <a:ea typeface="+mn-ea"/>
                <a:cs typeface="+mn-cs"/>
              </a:rPr>
              <a:t>No not really </a:t>
            </a:r>
            <a:r>
              <a:rPr lang="en-GB" sz="1200" b="1" dirty="0">
                <a:solidFill>
                  <a:prstClr val="white">
                    <a:lumMod val="65000"/>
                  </a:prstClr>
                </a:solidFill>
                <a:latin typeface="Arial" panose="020B0604020202020204"/>
              </a:rPr>
              <a:t>| </a:t>
            </a:r>
            <a:r>
              <a:rPr lang="en-GB" sz="1200" b="1" dirty="0">
                <a:solidFill>
                  <a:srgbClr val="EF7D00"/>
                </a:solidFill>
                <a:latin typeface="Arial" panose="020B0604020202020204"/>
              </a:rPr>
              <a:t>Yes, I want to invest more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9" name="Titel 1">
            <a:extLst>
              <a:ext uri="{FF2B5EF4-FFF2-40B4-BE49-F238E27FC236}">
                <a16:creationId xmlns:a16="http://schemas.microsoft.com/office/drawing/2014/main" id="{8BF97A7D-89E8-4C76-BC7D-98E9085FE36B}"/>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pic>
        <p:nvPicPr>
          <p:cNvPr id="8" name="Afbeelding 1">
            <a:extLst>
              <a:ext uri="{FF2B5EF4-FFF2-40B4-BE49-F238E27FC236}">
                <a16:creationId xmlns:a16="http://schemas.microsoft.com/office/drawing/2014/main" id="{76CA11B3-65AF-4E4C-B9A0-64BC703CA066}"/>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608528" y="3658093"/>
            <a:ext cx="5827618" cy="846072"/>
          </a:xfrm>
          <a:prstGeom prst="rect">
            <a:avLst/>
          </a:prstGeom>
        </p:spPr>
      </p:pic>
    </p:spTree>
    <p:extLst>
      <p:ext uri="{BB962C8B-B14F-4D97-AF65-F5344CB8AC3E}">
        <p14:creationId xmlns:p14="http://schemas.microsoft.com/office/powerpoint/2010/main" val="269227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When compared to those with …, consumers with </a:t>
            </a:r>
            <a:r>
              <a:rPr lang="en-US" sz="2400" b="1" dirty="0">
                <a:solidFill>
                  <a:srgbClr val="4A4A49"/>
                </a:solidFill>
              </a:rPr>
              <a:t>… are … to make any big investments</a:t>
            </a:r>
            <a:r>
              <a:rPr lang="en-US" sz="2400" dirty="0">
                <a:solidFill>
                  <a:srgbClr val="4A4A49"/>
                </a:solidFill>
              </a:rPr>
              <a:t>.</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Inflation effects on home improvement</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Has the current inflation rate changed your plans for home improvement?</a:t>
            </a:r>
          </a:p>
        </p:txBody>
      </p:sp>
      <p:sp>
        <p:nvSpPr>
          <p:cNvPr id="62" name="Titel 1">
            <a:extLst>
              <a:ext uri="{FF2B5EF4-FFF2-40B4-BE49-F238E27FC236}">
                <a16:creationId xmlns:a16="http://schemas.microsoft.com/office/drawing/2014/main" id="{EE4A40AA-1607-499A-9043-2E33A5CAAA44}"/>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66" name="Chart 5">
            <a:extLst>
              <a:ext uri="{FF2B5EF4-FFF2-40B4-BE49-F238E27FC236}">
                <a16:creationId xmlns:a16="http://schemas.microsoft.com/office/drawing/2014/main" id="{AB24F881-75E8-4ED2-AD8D-2ED15EEBB428}"/>
              </a:ext>
            </a:extLst>
          </p:cNvPr>
          <p:cNvGraphicFramePr/>
          <p:nvPr>
            <p:extLst>
              <p:ext uri="{D42A27DB-BD31-4B8C-83A1-F6EECF244321}">
                <p14:modId xmlns:p14="http://schemas.microsoft.com/office/powerpoint/2010/main" val="1068971168"/>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70" name="TextBox 69">
            <a:extLst>
              <a:ext uri="{FF2B5EF4-FFF2-40B4-BE49-F238E27FC236}">
                <a16:creationId xmlns:a16="http://schemas.microsoft.com/office/drawing/2014/main" id="{57DC8BE9-B40D-4B47-AD14-B607C64FEED2}"/>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dirty="0">
                <a:ln>
                  <a:noFill/>
                </a:ln>
                <a:solidFill>
                  <a:srgbClr val="0A5D7A"/>
                </a:solidFill>
                <a:effectLst/>
                <a:uLnTx/>
                <a:uFillTx/>
                <a:latin typeface="Arial" panose="020B0604020202020204"/>
                <a:ea typeface="+mn-ea"/>
                <a:cs typeface="+mn-cs"/>
              </a:rPr>
              <a:t>Yes, I’m hesitant to make any big investments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5497BE"/>
                </a:solidFill>
                <a:effectLst/>
                <a:uLnTx/>
                <a:uFillTx/>
                <a:latin typeface="Arial" panose="020B0604020202020204"/>
                <a:ea typeface="+mn-ea"/>
                <a:cs typeface="+mn-cs"/>
              </a:rPr>
              <a:t>No not really </a:t>
            </a:r>
            <a:r>
              <a:rPr lang="en-GB" sz="1200" b="1" dirty="0">
                <a:solidFill>
                  <a:prstClr val="white">
                    <a:lumMod val="65000"/>
                  </a:prstClr>
                </a:solidFill>
                <a:latin typeface="Arial" panose="020B0604020202020204"/>
              </a:rPr>
              <a:t>| </a:t>
            </a:r>
            <a:r>
              <a:rPr lang="en-GB" sz="1200" b="1" dirty="0">
                <a:solidFill>
                  <a:srgbClr val="EF7D00"/>
                </a:solidFill>
                <a:latin typeface="Arial" panose="020B0604020202020204"/>
              </a:rPr>
              <a:t>Yes, I want to invest more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8" name="Afbeelding 1">
            <a:extLst>
              <a:ext uri="{FF2B5EF4-FFF2-40B4-BE49-F238E27FC236}">
                <a16:creationId xmlns:a16="http://schemas.microsoft.com/office/drawing/2014/main" id="{521830BC-035E-47A1-96EA-F0C7D42B3551}"/>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608528" y="3658093"/>
            <a:ext cx="5827618" cy="846072"/>
          </a:xfrm>
          <a:prstGeom prst="rect">
            <a:avLst/>
          </a:prstGeom>
        </p:spPr>
      </p:pic>
    </p:spTree>
    <p:extLst>
      <p:ext uri="{BB962C8B-B14F-4D97-AF65-F5344CB8AC3E}">
        <p14:creationId xmlns:p14="http://schemas.microsoft.com/office/powerpoint/2010/main" val="292309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A significant share are </a:t>
            </a:r>
            <a:r>
              <a:rPr lang="en-US" sz="2400" b="1" dirty="0">
                <a:solidFill>
                  <a:srgbClr val="4A4A49"/>
                </a:solidFill>
              </a:rPr>
              <a:t>…</a:t>
            </a:r>
            <a:r>
              <a:rPr lang="en-US" sz="2400" dirty="0">
                <a:solidFill>
                  <a:srgbClr val="4A4A49"/>
                </a:solidFill>
              </a:rPr>
              <a:t>, while … believe the spending will ...</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Expected spending in the next 12 months</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Do you expect to spend more on home improvement in the next 12 months versus what you spent the last 12 months?</a:t>
            </a:r>
          </a:p>
        </p:txBody>
      </p:sp>
      <p:sp>
        <p:nvSpPr>
          <p:cNvPr id="62" name="Titel 1">
            <a:extLst>
              <a:ext uri="{FF2B5EF4-FFF2-40B4-BE49-F238E27FC236}">
                <a16:creationId xmlns:a16="http://schemas.microsoft.com/office/drawing/2014/main" id="{EE4A40AA-1607-499A-9043-2E33A5CAAA44}"/>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9" name="Chart 5">
            <a:extLst>
              <a:ext uri="{FF2B5EF4-FFF2-40B4-BE49-F238E27FC236}">
                <a16:creationId xmlns:a16="http://schemas.microsoft.com/office/drawing/2014/main" id="{9435C3E2-08E6-4D5C-A4C5-C0AFE93C62F3}"/>
              </a:ext>
            </a:extLst>
          </p:cNvPr>
          <p:cNvGraphicFramePr/>
          <p:nvPr>
            <p:extLst>
              <p:ext uri="{D42A27DB-BD31-4B8C-83A1-F6EECF244321}">
                <p14:modId xmlns:p14="http://schemas.microsoft.com/office/powerpoint/2010/main" val="155399803"/>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BE49A23C-C7ED-4D5F-A06D-24E2EAAEAD16}"/>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More next 12 months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Same</a:t>
            </a:r>
            <a:r>
              <a:rPr kumimoji="0" lang="en-GB" sz="1200" b="1" i="0" u="none" strike="noStrike" kern="1200" cap="none" spc="0" normalizeH="0" baseline="0" noProof="0">
                <a:ln>
                  <a:noFill/>
                </a:ln>
                <a:solidFill>
                  <a:srgbClr val="5497BE"/>
                </a:solidFill>
                <a:effectLst/>
                <a:uLnTx/>
                <a:uFillTx/>
                <a:latin typeface="Arial" panose="020B0604020202020204"/>
                <a:ea typeface="+mn-ea"/>
                <a:cs typeface="+mn-cs"/>
              </a:rPr>
              <a:t> </a:t>
            </a:r>
            <a:r>
              <a:rPr lang="en-GB" sz="1200" b="1">
                <a:solidFill>
                  <a:prstClr val="white">
                    <a:lumMod val="65000"/>
                  </a:prstClr>
                </a:solidFill>
                <a:latin typeface="Arial" panose="020B0604020202020204"/>
              </a:rPr>
              <a:t>| </a:t>
            </a:r>
            <a:r>
              <a:rPr lang="en-GB" sz="1200" b="1">
                <a:solidFill>
                  <a:srgbClr val="EF7D00"/>
                </a:solidFill>
                <a:latin typeface="Arial" panose="020B0604020202020204"/>
              </a:rPr>
              <a:t>More the past 12 months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757F7F"/>
                </a:solidFill>
                <a:effectLst/>
                <a:uLnTx/>
                <a:uFillTx/>
                <a:latin typeface="Arial" panose="020B0604020202020204"/>
                <a:ea typeface="+mn-ea"/>
                <a:cs typeface="+mn-cs"/>
              </a:rPr>
              <a:t>Don’t know</a:t>
            </a:r>
          </a:p>
        </p:txBody>
      </p:sp>
      <p:pic>
        <p:nvPicPr>
          <p:cNvPr id="8" name="Afbeelding 1">
            <a:extLst>
              <a:ext uri="{FF2B5EF4-FFF2-40B4-BE49-F238E27FC236}">
                <a16:creationId xmlns:a16="http://schemas.microsoft.com/office/drawing/2014/main" id="{A7102F42-9EE9-446B-B377-A10B389E0545}"/>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608528" y="3658093"/>
            <a:ext cx="5827618" cy="846072"/>
          </a:xfrm>
          <a:prstGeom prst="rect">
            <a:avLst/>
          </a:prstGeom>
        </p:spPr>
      </p:pic>
    </p:spTree>
    <p:extLst>
      <p:ext uri="{BB962C8B-B14F-4D97-AF65-F5344CB8AC3E}">
        <p14:creationId xmlns:p14="http://schemas.microsoft.com/office/powerpoint/2010/main" val="35171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Base: n=1,028, if expecting to spent more on home improvement</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b="1" dirty="0">
                <a:solidFill>
                  <a:srgbClr val="4A4A49"/>
                </a:solidFill>
              </a:rPr>
              <a:t>… </a:t>
            </a:r>
            <a:r>
              <a:rPr lang="en-US" sz="2400" dirty="0">
                <a:solidFill>
                  <a:srgbClr val="4A4A49"/>
                </a:solidFill>
              </a:rPr>
              <a:t>caused by … are the biggest expected cause of the overall increase in spending on home improvement, followed by </a:t>
            </a:r>
            <a:r>
              <a:rPr lang="en-US" sz="2400" b="1" dirty="0">
                <a:solidFill>
                  <a:srgbClr val="4A4A49"/>
                </a:solidFill>
              </a:rPr>
              <a:t>...</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Inflation effects on spending more</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Why do you expect to spend more on home improvement in the next 12 months? </a:t>
            </a:r>
          </a:p>
        </p:txBody>
      </p:sp>
      <p:sp>
        <p:nvSpPr>
          <p:cNvPr id="62" name="Titel 1">
            <a:extLst>
              <a:ext uri="{FF2B5EF4-FFF2-40B4-BE49-F238E27FC236}">
                <a16:creationId xmlns:a16="http://schemas.microsoft.com/office/drawing/2014/main" id="{EE4A40AA-1607-499A-9043-2E33A5CAAA44}"/>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18" name="Chart 17">
            <a:extLst>
              <a:ext uri="{FF2B5EF4-FFF2-40B4-BE49-F238E27FC236}">
                <a16:creationId xmlns:a16="http://schemas.microsoft.com/office/drawing/2014/main" id="{97090759-3944-4587-A1B1-987BBE474EF6}"/>
              </a:ext>
            </a:extLst>
          </p:cNvPr>
          <p:cNvGraphicFramePr/>
          <p:nvPr>
            <p:extLst>
              <p:ext uri="{D42A27DB-BD31-4B8C-83A1-F6EECF244321}">
                <p14:modId xmlns:p14="http://schemas.microsoft.com/office/powerpoint/2010/main" val="734211619"/>
              </p:ext>
            </p:extLst>
          </p:nvPr>
        </p:nvGraphicFramePr>
        <p:xfrm>
          <a:off x="2726424" y="2758688"/>
          <a:ext cx="1929466" cy="32478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Installation products table">
            <a:extLst>
              <a:ext uri="{FF2B5EF4-FFF2-40B4-BE49-F238E27FC236}">
                <a16:creationId xmlns:a16="http://schemas.microsoft.com/office/drawing/2014/main" id="{203E2578-E45A-4F0A-BBDA-C3CA72A00230}"/>
              </a:ext>
            </a:extLst>
          </p:cNvPr>
          <p:cNvGraphicFramePr>
            <a:graphicFrameLocks noGrp="1"/>
          </p:cNvGraphicFramePr>
          <p:nvPr>
            <p:extLst>
              <p:ext uri="{D42A27DB-BD31-4B8C-83A1-F6EECF244321}">
                <p14:modId xmlns:p14="http://schemas.microsoft.com/office/powerpoint/2010/main" val="764102049"/>
              </p:ext>
            </p:extLst>
          </p:nvPr>
        </p:nvGraphicFramePr>
        <p:xfrm>
          <a:off x="444500" y="2732342"/>
          <a:ext cx="2625872" cy="3274180"/>
        </p:xfrm>
        <a:graphic>
          <a:graphicData uri="http://schemas.openxmlformats.org/drawingml/2006/table">
            <a:tbl>
              <a:tblPr firstRow="1" bandRow="1">
                <a:tableStyleId>{5C22544A-7EE6-4342-B048-85BDC9FD1C3A}</a:tableStyleId>
              </a:tblPr>
              <a:tblGrid>
                <a:gridCol w="2139309">
                  <a:extLst>
                    <a:ext uri="{9D8B030D-6E8A-4147-A177-3AD203B41FA5}">
                      <a16:colId xmlns:a16="http://schemas.microsoft.com/office/drawing/2014/main" val="1648097903"/>
                    </a:ext>
                  </a:extLst>
                </a:gridCol>
                <a:gridCol w="486563">
                  <a:extLst>
                    <a:ext uri="{9D8B030D-6E8A-4147-A177-3AD203B41FA5}">
                      <a16:colId xmlns:a16="http://schemas.microsoft.com/office/drawing/2014/main" val="2453005436"/>
                    </a:ext>
                  </a:extLst>
                </a:gridCol>
              </a:tblGrid>
              <a:tr h="467740">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lang="en-GB" sz="1100" b="0" i="0" u="none" strike="noStrike" kern="1200" baseline="0" dirty="0">
                          <a:solidFill>
                            <a:srgbClr val="757F7F"/>
                          </a:solidFill>
                          <a:effectLst/>
                          <a:latin typeface="Arial" panose="020B0604020202020204" pitchFamily="34" charset="0"/>
                          <a:ea typeface="+mn-ea"/>
                          <a:cs typeface="+mn-cs"/>
                        </a:rPr>
                        <a:t>xxx</a:t>
                      </a:r>
                      <a:endParaRPr lang="hr-BA"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3645230"/>
                  </a:ext>
                </a:extLst>
              </a:tr>
              <a:tr h="467740">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3896313"/>
                  </a:ext>
                </a:extLst>
              </a:tr>
              <a:tr h="467740">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9292967"/>
                  </a:ext>
                </a:extLst>
              </a:tr>
              <a:tr h="467740">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3503816"/>
                  </a:ext>
                </a:extLst>
              </a:tr>
              <a:tr h="467740">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1567197"/>
                  </a:ext>
                </a:extLst>
              </a:tr>
              <a:tr h="467740">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rPr>
                        <a:t>xxx</a:t>
                      </a:r>
                      <a:endParaRPr lang="hr-BA"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514164"/>
                  </a:ext>
                </a:extLst>
              </a:tr>
              <a:tr h="467740">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8009226"/>
                  </a:ext>
                </a:extLst>
              </a:tr>
            </a:tbl>
          </a:graphicData>
        </a:graphic>
      </p:graphicFrame>
      <p:graphicFrame>
        <p:nvGraphicFramePr>
          <p:cNvPr id="22" name="Table 3">
            <a:extLst>
              <a:ext uri="{FF2B5EF4-FFF2-40B4-BE49-F238E27FC236}">
                <a16:creationId xmlns:a16="http://schemas.microsoft.com/office/drawing/2014/main" id="{A002EDEE-8F44-4AE0-972D-3B50A9F1DA8E}"/>
              </a:ext>
            </a:extLst>
          </p:cNvPr>
          <p:cNvGraphicFramePr>
            <a:graphicFrameLocks noGrp="1"/>
          </p:cNvGraphicFramePr>
          <p:nvPr>
            <p:extLst>
              <p:ext uri="{D42A27DB-BD31-4B8C-83A1-F6EECF244321}">
                <p14:modId xmlns:p14="http://schemas.microsoft.com/office/powerpoint/2010/main" val="161913160"/>
              </p:ext>
            </p:extLst>
          </p:nvPr>
        </p:nvGraphicFramePr>
        <p:xfrm>
          <a:off x="2726424" y="2183937"/>
          <a:ext cx="8833596" cy="370840"/>
        </p:xfrm>
        <a:graphic>
          <a:graphicData uri="http://schemas.openxmlformats.org/drawingml/2006/table">
            <a:tbl>
              <a:tblPr firstRow="1" bandRow="1">
                <a:tableStyleId>{5C22544A-7EE6-4342-B048-85BDC9FD1C3A}</a:tableStyleId>
              </a:tblPr>
              <a:tblGrid>
                <a:gridCol w="755007">
                  <a:extLst>
                    <a:ext uri="{9D8B030D-6E8A-4147-A177-3AD203B41FA5}">
                      <a16:colId xmlns:a16="http://schemas.microsoft.com/office/drawing/2014/main" val="1303006624"/>
                    </a:ext>
                  </a:extLst>
                </a:gridCol>
                <a:gridCol w="1308683">
                  <a:extLst>
                    <a:ext uri="{9D8B030D-6E8A-4147-A177-3AD203B41FA5}">
                      <a16:colId xmlns:a16="http://schemas.microsoft.com/office/drawing/2014/main" val="2209008388"/>
                    </a:ext>
                  </a:extLst>
                </a:gridCol>
                <a:gridCol w="615446">
                  <a:extLst>
                    <a:ext uri="{9D8B030D-6E8A-4147-A177-3AD203B41FA5}">
                      <a16:colId xmlns:a16="http://schemas.microsoft.com/office/drawing/2014/main" val="2664426458"/>
                    </a:ext>
                  </a:extLst>
                </a:gridCol>
                <a:gridCol w="615446">
                  <a:extLst>
                    <a:ext uri="{9D8B030D-6E8A-4147-A177-3AD203B41FA5}">
                      <a16:colId xmlns:a16="http://schemas.microsoft.com/office/drawing/2014/main" val="292547533"/>
                    </a:ext>
                  </a:extLst>
                </a:gridCol>
                <a:gridCol w="615446">
                  <a:extLst>
                    <a:ext uri="{9D8B030D-6E8A-4147-A177-3AD203B41FA5}">
                      <a16:colId xmlns:a16="http://schemas.microsoft.com/office/drawing/2014/main" val="1918621012"/>
                    </a:ext>
                  </a:extLst>
                </a:gridCol>
                <a:gridCol w="615446">
                  <a:extLst>
                    <a:ext uri="{9D8B030D-6E8A-4147-A177-3AD203B41FA5}">
                      <a16:colId xmlns:a16="http://schemas.microsoft.com/office/drawing/2014/main" val="1948625914"/>
                    </a:ext>
                  </a:extLst>
                </a:gridCol>
                <a:gridCol w="615446">
                  <a:extLst>
                    <a:ext uri="{9D8B030D-6E8A-4147-A177-3AD203B41FA5}">
                      <a16:colId xmlns:a16="http://schemas.microsoft.com/office/drawing/2014/main" val="2728540904"/>
                    </a:ext>
                  </a:extLst>
                </a:gridCol>
                <a:gridCol w="615446">
                  <a:extLst>
                    <a:ext uri="{9D8B030D-6E8A-4147-A177-3AD203B41FA5}">
                      <a16:colId xmlns:a16="http://schemas.microsoft.com/office/drawing/2014/main" val="121067626"/>
                    </a:ext>
                  </a:extLst>
                </a:gridCol>
                <a:gridCol w="615446">
                  <a:extLst>
                    <a:ext uri="{9D8B030D-6E8A-4147-A177-3AD203B41FA5}">
                      <a16:colId xmlns:a16="http://schemas.microsoft.com/office/drawing/2014/main" val="3460983921"/>
                    </a:ext>
                  </a:extLst>
                </a:gridCol>
                <a:gridCol w="615446">
                  <a:extLst>
                    <a:ext uri="{9D8B030D-6E8A-4147-A177-3AD203B41FA5}">
                      <a16:colId xmlns:a16="http://schemas.microsoft.com/office/drawing/2014/main" val="1743634661"/>
                    </a:ext>
                  </a:extLst>
                </a:gridCol>
                <a:gridCol w="615446">
                  <a:extLst>
                    <a:ext uri="{9D8B030D-6E8A-4147-A177-3AD203B41FA5}">
                      <a16:colId xmlns:a16="http://schemas.microsoft.com/office/drawing/2014/main" val="2243460983"/>
                    </a:ext>
                  </a:extLst>
                </a:gridCol>
                <a:gridCol w="615446">
                  <a:extLst>
                    <a:ext uri="{9D8B030D-6E8A-4147-A177-3AD203B41FA5}">
                      <a16:colId xmlns:a16="http://schemas.microsoft.com/office/drawing/2014/main" val="571275212"/>
                    </a:ext>
                  </a:extLst>
                </a:gridCol>
                <a:gridCol w="615446">
                  <a:extLst>
                    <a:ext uri="{9D8B030D-6E8A-4147-A177-3AD203B41FA5}">
                      <a16:colId xmlns:a16="http://schemas.microsoft.com/office/drawing/2014/main" val="785818766"/>
                    </a:ext>
                  </a:extLst>
                </a:gridCol>
              </a:tblGrid>
              <a:tr h="370840">
                <a:tc>
                  <a:txBody>
                    <a:bodyPr/>
                    <a:lstStyle/>
                    <a:p>
                      <a:pPr marL="0" algn="l"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TOTAL</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AT</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BE</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DK</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FR</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DE</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IT</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NL</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PL</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ES</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SE</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UK</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extLst>
                  <a:ext uri="{0D108BD9-81ED-4DB2-BD59-A6C34878D82A}">
                    <a16:rowId xmlns:a16="http://schemas.microsoft.com/office/drawing/2014/main" val="1776948806"/>
                  </a:ext>
                </a:extLst>
              </a:tr>
            </a:tbl>
          </a:graphicData>
        </a:graphic>
      </p:graphicFrame>
      <p:graphicFrame>
        <p:nvGraphicFramePr>
          <p:cNvPr id="21" name="Table 3">
            <a:extLst>
              <a:ext uri="{FF2B5EF4-FFF2-40B4-BE49-F238E27FC236}">
                <a16:creationId xmlns:a16="http://schemas.microsoft.com/office/drawing/2014/main" id="{6E4E8443-7823-49FC-A9CB-53FA08BE7340}"/>
              </a:ext>
            </a:extLst>
          </p:cNvPr>
          <p:cNvGraphicFramePr>
            <a:graphicFrameLocks noGrp="1"/>
          </p:cNvGraphicFramePr>
          <p:nvPr>
            <p:extLst>
              <p:ext uri="{D42A27DB-BD31-4B8C-83A1-F6EECF244321}">
                <p14:modId xmlns:p14="http://schemas.microsoft.com/office/powerpoint/2010/main" val="2526405395"/>
              </p:ext>
            </p:extLst>
          </p:nvPr>
        </p:nvGraphicFramePr>
        <p:xfrm>
          <a:off x="2223083" y="2496387"/>
          <a:ext cx="9336959" cy="235956"/>
        </p:xfrm>
        <a:graphic>
          <a:graphicData uri="http://schemas.openxmlformats.org/drawingml/2006/table">
            <a:tbl>
              <a:tblPr firstRow="1" bandRow="1">
                <a:tableStyleId>{5C22544A-7EE6-4342-B048-85BDC9FD1C3A}</a:tableStyleId>
              </a:tblPr>
              <a:tblGrid>
                <a:gridCol w="528506">
                  <a:extLst>
                    <a:ext uri="{9D8B030D-6E8A-4147-A177-3AD203B41FA5}">
                      <a16:colId xmlns:a16="http://schemas.microsoft.com/office/drawing/2014/main" val="1159673096"/>
                    </a:ext>
                  </a:extLst>
                </a:gridCol>
                <a:gridCol w="805344">
                  <a:extLst>
                    <a:ext uri="{9D8B030D-6E8A-4147-A177-3AD203B41FA5}">
                      <a16:colId xmlns:a16="http://schemas.microsoft.com/office/drawing/2014/main" val="1303006624"/>
                    </a:ext>
                  </a:extLst>
                </a:gridCol>
                <a:gridCol w="1233181">
                  <a:extLst>
                    <a:ext uri="{9D8B030D-6E8A-4147-A177-3AD203B41FA5}">
                      <a16:colId xmlns:a16="http://schemas.microsoft.com/office/drawing/2014/main" val="2209008388"/>
                    </a:ext>
                  </a:extLst>
                </a:gridCol>
                <a:gridCol w="615448">
                  <a:extLst>
                    <a:ext uri="{9D8B030D-6E8A-4147-A177-3AD203B41FA5}">
                      <a16:colId xmlns:a16="http://schemas.microsoft.com/office/drawing/2014/main" val="2664426458"/>
                    </a:ext>
                  </a:extLst>
                </a:gridCol>
                <a:gridCol w="615448">
                  <a:extLst>
                    <a:ext uri="{9D8B030D-6E8A-4147-A177-3AD203B41FA5}">
                      <a16:colId xmlns:a16="http://schemas.microsoft.com/office/drawing/2014/main" val="292547533"/>
                    </a:ext>
                  </a:extLst>
                </a:gridCol>
                <a:gridCol w="615448">
                  <a:extLst>
                    <a:ext uri="{9D8B030D-6E8A-4147-A177-3AD203B41FA5}">
                      <a16:colId xmlns:a16="http://schemas.microsoft.com/office/drawing/2014/main" val="1918621012"/>
                    </a:ext>
                  </a:extLst>
                </a:gridCol>
                <a:gridCol w="615448">
                  <a:extLst>
                    <a:ext uri="{9D8B030D-6E8A-4147-A177-3AD203B41FA5}">
                      <a16:colId xmlns:a16="http://schemas.microsoft.com/office/drawing/2014/main" val="1948625914"/>
                    </a:ext>
                  </a:extLst>
                </a:gridCol>
                <a:gridCol w="615448">
                  <a:extLst>
                    <a:ext uri="{9D8B030D-6E8A-4147-A177-3AD203B41FA5}">
                      <a16:colId xmlns:a16="http://schemas.microsoft.com/office/drawing/2014/main" val="2728540904"/>
                    </a:ext>
                  </a:extLst>
                </a:gridCol>
                <a:gridCol w="615448">
                  <a:extLst>
                    <a:ext uri="{9D8B030D-6E8A-4147-A177-3AD203B41FA5}">
                      <a16:colId xmlns:a16="http://schemas.microsoft.com/office/drawing/2014/main" val="121067626"/>
                    </a:ext>
                  </a:extLst>
                </a:gridCol>
                <a:gridCol w="615448">
                  <a:extLst>
                    <a:ext uri="{9D8B030D-6E8A-4147-A177-3AD203B41FA5}">
                      <a16:colId xmlns:a16="http://schemas.microsoft.com/office/drawing/2014/main" val="3460983921"/>
                    </a:ext>
                  </a:extLst>
                </a:gridCol>
                <a:gridCol w="615448">
                  <a:extLst>
                    <a:ext uri="{9D8B030D-6E8A-4147-A177-3AD203B41FA5}">
                      <a16:colId xmlns:a16="http://schemas.microsoft.com/office/drawing/2014/main" val="1743634661"/>
                    </a:ext>
                  </a:extLst>
                </a:gridCol>
                <a:gridCol w="615448">
                  <a:extLst>
                    <a:ext uri="{9D8B030D-6E8A-4147-A177-3AD203B41FA5}">
                      <a16:colId xmlns:a16="http://schemas.microsoft.com/office/drawing/2014/main" val="2243460983"/>
                    </a:ext>
                  </a:extLst>
                </a:gridCol>
                <a:gridCol w="615448">
                  <a:extLst>
                    <a:ext uri="{9D8B030D-6E8A-4147-A177-3AD203B41FA5}">
                      <a16:colId xmlns:a16="http://schemas.microsoft.com/office/drawing/2014/main" val="571275212"/>
                    </a:ext>
                  </a:extLst>
                </a:gridCol>
                <a:gridCol w="615448">
                  <a:extLst>
                    <a:ext uri="{9D8B030D-6E8A-4147-A177-3AD203B41FA5}">
                      <a16:colId xmlns:a16="http://schemas.microsoft.com/office/drawing/2014/main" val="785818766"/>
                    </a:ext>
                  </a:extLst>
                </a:gridCol>
              </a:tblGrid>
              <a:tr h="235956">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a:ln>
                            <a:noFill/>
                          </a:ln>
                          <a:solidFill>
                            <a:schemeClr val="bg1">
                              <a:lumMod val="65000"/>
                            </a:schemeClr>
                          </a:solidFill>
                          <a:effectLst/>
                          <a:uLnTx/>
                          <a:uFillTx/>
                          <a:latin typeface="Arial" panose="020B0604020202020204"/>
                          <a:ea typeface="+mn-ea"/>
                          <a:cs typeface="+mn-cs"/>
                        </a:rPr>
                        <a:t>N</a:t>
                      </a:r>
                      <a:endParaRPr kumimoji="0" lang="LID4096" sz="900" b="0" i="0"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1,028</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LID4096"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89</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95</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70</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82</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81</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143</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86</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129</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103</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70</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80</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extLst>
                  <a:ext uri="{0D108BD9-81ED-4DB2-BD59-A6C34878D82A}">
                    <a16:rowId xmlns:a16="http://schemas.microsoft.com/office/drawing/2014/main" val="1776948806"/>
                  </a:ext>
                </a:extLst>
              </a:tr>
            </a:tbl>
          </a:graphicData>
        </a:graphic>
      </p:graphicFrame>
      <p:graphicFrame>
        <p:nvGraphicFramePr>
          <p:cNvPr id="3" name="Table 2">
            <a:extLst>
              <a:ext uri="{FF2B5EF4-FFF2-40B4-BE49-F238E27FC236}">
                <a16:creationId xmlns:a16="http://schemas.microsoft.com/office/drawing/2014/main" id="{69C3988E-241A-41A5-8A25-CB88D8F81220}"/>
              </a:ext>
            </a:extLst>
          </p:cNvPr>
          <p:cNvGraphicFramePr>
            <a:graphicFrameLocks noGrp="1"/>
          </p:cNvGraphicFramePr>
          <p:nvPr>
            <p:extLst>
              <p:ext uri="{D42A27DB-BD31-4B8C-83A1-F6EECF244321}">
                <p14:modId xmlns:p14="http://schemas.microsoft.com/office/powerpoint/2010/main" val="1074611722"/>
              </p:ext>
            </p:extLst>
          </p:nvPr>
        </p:nvGraphicFramePr>
        <p:xfrm>
          <a:off x="4693510" y="2758688"/>
          <a:ext cx="6866508" cy="3247835"/>
        </p:xfrm>
        <a:graphic>
          <a:graphicData uri="http://schemas.openxmlformats.org/drawingml/2006/table">
            <a:tbl>
              <a:tblPr/>
              <a:tblGrid>
                <a:gridCol w="624228">
                  <a:extLst>
                    <a:ext uri="{9D8B030D-6E8A-4147-A177-3AD203B41FA5}">
                      <a16:colId xmlns:a16="http://schemas.microsoft.com/office/drawing/2014/main" val="2010548856"/>
                    </a:ext>
                  </a:extLst>
                </a:gridCol>
                <a:gridCol w="624228">
                  <a:extLst>
                    <a:ext uri="{9D8B030D-6E8A-4147-A177-3AD203B41FA5}">
                      <a16:colId xmlns:a16="http://schemas.microsoft.com/office/drawing/2014/main" val="2372698062"/>
                    </a:ext>
                  </a:extLst>
                </a:gridCol>
                <a:gridCol w="624228">
                  <a:extLst>
                    <a:ext uri="{9D8B030D-6E8A-4147-A177-3AD203B41FA5}">
                      <a16:colId xmlns:a16="http://schemas.microsoft.com/office/drawing/2014/main" val="2794660749"/>
                    </a:ext>
                  </a:extLst>
                </a:gridCol>
                <a:gridCol w="624228">
                  <a:extLst>
                    <a:ext uri="{9D8B030D-6E8A-4147-A177-3AD203B41FA5}">
                      <a16:colId xmlns:a16="http://schemas.microsoft.com/office/drawing/2014/main" val="3818361804"/>
                    </a:ext>
                  </a:extLst>
                </a:gridCol>
                <a:gridCol w="624228">
                  <a:extLst>
                    <a:ext uri="{9D8B030D-6E8A-4147-A177-3AD203B41FA5}">
                      <a16:colId xmlns:a16="http://schemas.microsoft.com/office/drawing/2014/main" val="925101193"/>
                    </a:ext>
                  </a:extLst>
                </a:gridCol>
                <a:gridCol w="624228">
                  <a:extLst>
                    <a:ext uri="{9D8B030D-6E8A-4147-A177-3AD203B41FA5}">
                      <a16:colId xmlns:a16="http://schemas.microsoft.com/office/drawing/2014/main" val="383253750"/>
                    </a:ext>
                  </a:extLst>
                </a:gridCol>
                <a:gridCol w="624228">
                  <a:extLst>
                    <a:ext uri="{9D8B030D-6E8A-4147-A177-3AD203B41FA5}">
                      <a16:colId xmlns:a16="http://schemas.microsoft.com/office/drawing/2014/main" val="623492172"/>
                    </a:ext>
                  </a:extLst>
                </a:gridCol>
                <a:gridCol w="624228">
                  <a:extLst>
                    <a:ext uri="{9D8B030D-6E8A-4147-A177-3AD203B41FA5}">
                      <a16:colId xmlns:a16="http://schemas.microsoft.com/office/drawing/2014/main" val="2535751006"/>
                    </a:ext>
                  </a:extLst>
                </a:gridCol>
                <a:gridCol w="624228">
                  <a:extLst>
                    <a:ext uri="{9D8B030D-6E8A-4147-A177-3AD203B41FA5}">
                      <a16:colId xmlns:a16="http://schemas.microsoft.com/office/drawing/2014/main" val="2202886990"/>
                    </a:ext>
                  </a:extLst>
                </a:gridCol>
                <a:gridCol w="624228">
                  <a:extLst>
                    <a:ext uri="{9D8B030D-6E8A-4147-A177-3AD203B41FA5}">
                      <a16:colId xmlns:a16="http://schemas.microsoft.com/office/drawing/2014/main" val="656960985"/>
                    </a:ext>
                  </a:extLst>
                </a:gridCol>
                <a:gridCol w="624228">
                  <a:extLst>
                    <a:ext uri="{9D8B030D-6E8A-4147-A177-3AD203B41FA5}">
                      <a16:colId xmlns:a16="http://schemas.microsoft.com/office/drawing/2014/main" val="827531482"/>
                    </a:ext>
                  </a:extLst>
                </a:gridCol>
              </a:tblGrid>
              <a:tr h="466643">
                <a:tc>
                  <a:txBody>
                    <a:bodyPr/>
                    <a:lstStyle/>
                    <a:p>
                      <a:pPr marL="0" algn="ctr" defTabSz="914400" rtl="0" eaLnBrk="1" fontAlgn="ctr" latinLnBrk="0" hangingPunct="1"/>
                      <a:r>
                        <a:rPr lang="en-GB" sz="1200" b="0" i="0" u="none" strike="noStrike" kern="1200" dirty="0">
                          <a:solidFill>
                            <a:schemeClr val="bg1"/>
                          </a:solidFill>
                          <a:effectLst/>
                          <a:latin typeface="Arial" panose="020B0604020202020204" pitchFamily="34" charset="0"/>
                          <a:ea typeface="+mn-ea"/>
                          <a:cs typeface="+mn-cs"/>
                        </a:rPr>
                        <a:t>X%</a:t>
                      </a:r>
                      <a:endParaRPr lang="en-NL" sz="1200" b="0" i="0" u="none" strike="noStrike" kern="1200" dirty="0">
                        <a:solidFill>
                          <a:schemeClr val="bg1"/>
                        </a:solidFill>
                        <a:effectLst/>
                        <a:latin typeface="Arial" panose="020B0604020202020204" pitchFamily="34" charset="0"/>
                        <a:ea typeface="+mn-ea"/>
                        <a:cs typeface="+mn-cs"/>
                      </a:endParaRPr>
                    </a:p>
                  </a:txBody>
                  <a:tcPr marL="7620" marR="7620" marT="7620" marB="0" anchor="ctr">
                    <a:lnL>
                      <a:noFill/>
                    </a:lnL>
                    <a:lnR>
                      <a:noFill/>
                    </a:lnR>
                    <a:lnT>
                      <a:noFill/>
                    </a:lnT>
                    <a:lnB>
                      <a:noFill/>
                    </a:lnB>
                    <a:solidFill>
                      <a:srgbClr val="44839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FD5D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6E4E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FAAB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4D899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0A5D7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3B8C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1C698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6A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6E4E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AD2DA"/>
                    </a:solidFill>
                  </a:tcPr>
                </a:tc>
                <a:extLst>
                  <a:ext uri="{0D108BD9-81ED-4DB2-BD59-A6C34878D82A}">
                    <a16:rowId xmlns:a16="http://schemas.microsoft.com/office/drawing/2014/main" val="644195978"/>
                  </a:ext>
                </a:extLst>
              </a:tr>
              <a:tr h="46664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3B8C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FCAD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3C3C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8DB4C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0B6C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6CFD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3CDD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5D9E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CBEC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7A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80ABBA"/>
                    </a:solidFill>
                  </a:tcPr>
                </a:tc>
                <a:extLst>
                  <a:ext uri="{0D108BD9-81ED-4DB2-BD59-A6C34878D82A}">
                    <a16:rowId xmlns:a16="http://schemas.microsoft.com/office/drawing/2014/main" val="2916920897"/>
                  </a:ext>
                </a:extLst>
              </a:tr>
              <a:tr h="46664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CDDE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5A4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DA9B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6D9E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DC9D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1D6D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ECAD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1E1E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4EDF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EBFC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FD5DD"/>
                    </a:solidFill>
                  </a:tcPr>
                </a:tc>
                <a:extLst>
                  <a:ext uri="{0D108BD9-81ED-4DB2-BD59-A6C34878D82A}">
                    <a16:rowId xmlns:a16="http://schemas.microsoft.com/office/drawing/2014/main" val="474241753"/>
                  </a:ext>
                </a:extLst>
              </a:tr>
              <a:tr h="46664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6EE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0EBE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1EB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9E6E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FDFE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7EF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BE8E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DE9E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4E3E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ADCE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4D8DF"/>
                    </a:solidFill>
                  </a:tcPr>
                </a:tc>
                <a:extLst>
                  <a:ext uri="{0D108BD9-81ED-4DB2-BD59-A6C34878D82A}">
                    <a16:rowId xmlns:a16="http://schemas.microsoft.com/office/drawing/2014/main" val="1621754949"/>
                  </a:ext>
                </a:extLst>
              </a:tr>
              <a:tr h="46664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3F7F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CF3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ADCE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1D6D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7EF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AFCF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BE8E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0EBE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8E6E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AD1D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3E2E7"/>
                    </a:solidFill>
                  </a:tcPr>
                </a:tc>
                <a:extLst>
                  <a:ext uri="{0D108BD9-81ED-4DB2-BD59-A6C34878D82A}">
                    <a16:rowId xmlns:a16="http://schemas.microsoft.com/office/drawing/2014/main" val="342969858"/>
                  </a:ext>
                </a:extLst>
              </a:tr>
              <a:tr h="46664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AF1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0E0E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6E4E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7EF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BF2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4EEF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0EBE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2F7F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8E6E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AD1D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4D8DF"/>
                    </a:solidFill>
                  </a:tcPr>
                </a:tc>
                <a:extLst>
                  <a:ext uri="{0D108BD9-81ED-4DB2-BD59-A6C34878D82A}">
                    <a16:rowId xmlns:a16="http://schemas.microsoft.com/office/drawing/2014/main" val="4160744658"/>
                  </a:ext>
                </a:extLst>
              </a:tr>
              <a:tr h="44797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CFDF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CF3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CF2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AFCF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DE9E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9F1F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DE9E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4EDF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1EB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AFCFC"/>
                    </a:solidFill>
                  </a:tcPr>
                </a:tc>
                <a:extLst>
                  <a:ext uri="{0D108BD9-81ED-4DB2-BD59-A6C34878D82A}">
                    <a16:rowId xmlns:a16="http://schemas.microsoft.com/office/drawing/2014/main" val="966445474"/>
                  </a:ext>
                </a:extLst>
              </a:tr>
            </a:tbl>
          </a:graphicData>
        </a:graphic>
      </p:graphicFrame>
      <p:pic>
        <p:nvPicPr>
          <p:cNvPr id="12" name="Afbeelding 1">
            <a:extLst>
              <a:ext uri="{FF2B5EF4-FFF2-40B4-BE49-F238E27FC236}">
                <a16:creationId xmlns:a16="http://schemas.microsoft.com/office/drawing/2014/main" id="{E2F1FC22-EE53-4839-885D-A8437A792FF4}"/>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3570592" y="3845108"/>
            <a:ext cx="5827618" cy="846072"/>
          </a:xfrm>
          <a:prstGeom prst="rect">
            <a:avLst/>
          </a:prstGeom>
        </p:spPr>
      </p:pic>
    </p:spTree>
    <p:extLst>
      <p:ext uri="{BB962C8B-B14F-4D97-AF65-F5344CB8AC3E}">
        <p14:creationId xmlns:p14="http://schemas.microsoft.com/office/powerpoint/2010/main" val="377177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Base: n=1,003, if expecting to spent less on home improvement</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b="1" dirty="0">
                <a:solidFill>
                  <a:srgbClr val="4A4A49"/>
                </a:solidFill>
              </a:rPr>
              <a:t>… </a:t>
            </a:r>
            <a:r>
              <a:rPr lang="en-US" sz="2400" dirty="0">
                <a:solidFill>
                  <a:srgbClr val="4A4A49"/>
                </a:solidFill>
              </a:rPr>
              <a:t>caused by … are the biggest expected cause of spending less on home improvement, followed by </a:t>
            </a:r>
            <a:r>
              <a:rPr lang="en-US" sz="2400" b="1" dirty="0">
                <a:solidFill>
                  <a:srgbClr val="4A4A49"/>
                </a:solidFill>
              </a:rPr>
              <a:t>....</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Inflation effects on spending less</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Why do you expect to spend less on home improvement in the next 12 months? </a:t>
            </a:r>
          </a:p>
        </p:txBody>
      </p:sp>
      <p:sp>
        <p:nvSpPr>
          <p:cNvPr id="62" name="Titel 1">
            <a:extLst>
              <a:ext uri="{FF2B5EF4-FFF2-40B4-BE49-F238E27FC236}">
                <a16:creationId xmlns:a16="http://schemas.microsoft.com/office/drawing/2014/main" id="{EE4A40AA-1607-499A-9043-2E33A5CAAA44}"/>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18" name="Chart 17">
            <a:extLst>
              <a:ext uri="{FF2B5EF4-FFF2-40B4-BE49-F238E27FC236}">
                <a16:creationId xmlns:a16="http://schemas.microsoft.com/office/drawing/2014/main" id="{97090759-3944-4587-A1B1-987BBE474EF6}"/>
              </a:ext>
            </a:extLst>
          </p:cNvPr>
          <p:cNvGraphicFramePr/>
          <p:nvPr>
            <p:extLst>
              <p:ext uri="{D42A27DB-BD31-4B8C-83A1-F6EECF244321}">
                <p14:modId xmlns:p14="http://schemas.microsoft.com/office/powerpoint/2010/main" val="2487118308"/>
              </p:ext>
            </p:extLst>
          </p:nvPr>
        </p:nvGraphicFramePr>
        <p:xfrm>
          <a:off x="2726424" y="2758688"/>
          <a:ext cx="1929466" cy="33065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Installation products table">
            <a:extLst>
              <a:ext uri="{FF2B5EF4-FFF2-40B4-BE49-F238E27FC236}">
                <a16:creationId xmlns:a16="http://schemas.microsoft.com/office/drawing/2014/main" id="{203E2578-E45A-4F0A-BBDA-C3CA72A00230}"/>
              </a:ext>
            </a:extLst>
          </p:cNvPr>
          <p:cNvGraphicFramePr>
            <a:graphicFrameLocks noGrp="1"/>
          </p:cNvGraphicFramePr>
          <p:nvPr>
            <p:extLst>
              <p:ext uri="{D42A27DB-BD31-4B8C-83A1-F6EECF244321}">
                <p14:modId xmlns:p14="http://schemas.microsoft.com/office/powerpoint/2010/main" val="1612395762"/>
              </p:ext>
            </p:extLst>
          </p:nvPr>
        </p:nvGraphicFramePr>
        <p:xfrm>
          <a:off x="444500" y="2727354"/>
          <a:ext cx="2625872" cy="3337887"/>
        </p:xfrm>
        <a:graphic>
          <a:graphicData uri="http://schemas.openxmlformats.org/drawingml/2006/table">
            <a:tbl>
              <a:tblPr firstRow="1" bandRow="1">
                <a:tableStyleId>{5C22544A-7EE6-4342-B048-85BDC9FD1C3A}</a:tableStyleId>
              </a:tblPr>
              <a:tblGrid>
                <a:gridCol w="2139309">
                  <a:extLst>
                    <a:ext uri="{9D8B030D-6E8A-4147-A177-3AD203B41FA5}">
                      <a16:colId xmlns:a16="http://schemas.microsoft.com/office/drawing/2014/main" val="1648097903"/>
                    </a:ext>
                  </a:extLst>
                </a:gridCol>
                <a:gridCol w="486563">
                  <a:extLst>
                    <a:ext uri="{9D8B030D-6E8A-4147-A177-3AD203B41FA5}">
                      <a16:colId xmlns:a16="http://schemas.microsoft.com/office/drawing/2014/main" val="2453005436"/>
                    </a:ext>
                  </a:extLst>
                </a:gridCol>
              </a:tblGrid>
              <a:tr h="476841">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lang="en-GB" sz="1100" b="0" i="0" u="none" strike="noStrike" kern="1200" baseline="0" dirty="0">
                          <a:solidFill>
                            <a:srgbClr val="757F7F"/>
                          </a:solidFill>
                          <a:effectLst/>
                          <a:latin typeface="Arial" panose="020B0604020202020204" pitchFamily="34" charset="0"/>
                          <a:ea typeface="+mn-ea"/>
                          <a:cs typeface="+mn-cs"/>
                        </a:rPr>
                        <a:t>xxx</a:t>
                      </a:r>
                      <a:endParaRPr lang="hr-BA"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3645230"/>
                  </a:ext>
                </a:extLst>
              </a:tr>
              <a:tr h="476841">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3896313"/>
                  </a:ext>
                </a:extLst>
              </a:tr>
              <a:tr h="476841">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9292967"/>
                  </a:ext>
                </a:extLst>
              </a:tr>
              <a:tr h="476841">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3503816"/>
                  </a:ext>
                </a:extLst>
              </a:tr>
              <a:tr h="476841">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1567197"/>
                  </a:ext>
                </a:extLst>
              </a:tr>
              <a:tr h="476841">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514164"/>
                  </a:ext>
                </a:extLst>
              </a:tr>
              <a:tr h="476841">
                <a:tc>
                  <a:txBody>
                    <a:bodyPr/>
                    <a:lstStyle/>
                    <a:p>
                      <a:pPr marL="0" algn="r" defTabSz="914400" rtl="0" eaLnBrk="1" fontAlgn="ctr" latinLnBrk="0" hangingPunct="1">
                        <a:lnSpc>
                          <a:spcPts val="1400"/>
                        </a:lnSpc>
                        <a:defRPr lang="en-US" sz="1100" b="0" i="0" u="none" strike="noStrike" kern="1200" baseline="0">
                          <a:solidFill>
                            <a:srgbClr val="757F7F"/>
                          </a:solidFill>
                          <a:effectLst/>
                          <a:latin typeface="Arial" panose="020B0604020202020204" pitchFamily="34" charset="0"/>
                          <a:ea typeface="+mn-ea"/>
                          <a:cs typeface="+mn-cs"/>
                        </a:defRPr>
                      </a:pPr>
                      <a:r>
                        <a:rPr kumimoji="0" lang="en-GB" sz="11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rPr>
                        <a:t>xxx</a:t>
                      </a:r>
                      <a:endParaRPr lang="en-GB" sz="1100" b="0"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8009226"/>
                  </a:ext>
                </a:extLst>
              </a:tr>
            </a:tbl>
          </a:graphicData>
        </a:graphic>
      </p:graphicFrame>
      <p:graphicFrame>
        <p:nvGraphicFramePr>
          <p:cNvPr id="22" name="Table 3">
            <a:extLst>
              <a:ext uri="{FF2B5EF4-FFF2-40B4-BE49-F238E27FC236}">
                <a16:creationId xmlns:a16="http://schemas.microsoft.com/office/drawing/2014/main" id="{A002EDEE-8F44-4AE0-972D-3B50A9F1DA8E}"/>
              </a:ext>
            </a:extLst>
          </p:cNvPr>
          <p:cNvGraphicFramePr>
            <a:graphicFrameLocks noGrp="1"/>
          </p:cNvGraphicFramePr>
          <p:nvPr/>
        </p:nvGraphicFramePr>
        <p:xfrm>
          <a:off x="2726424" y="2183937"/>
          <a:ext cx="8833596" cy="370840"/>
        </p:xfrm>
        <a:graphic>
          <a:graphicData uri="http://schemas.openxmlformats.org/drawingml/2006/table">
            <a:tbl>
              <a:tblPr firstRow="1" bandRow="1">
                <a:tableStyleId>{5C22544A-7EE6-4342-B048-85BDC9FD1C3A}</a:tableStyleId>
              </a:tblPr>
              <a:tblGrid>
                <a:gridCol w="755007">
                  <a:extLst>
                    <a:ext uri="{9D8B030D-6E8A-4147-A177-3AD203B41FA5}">
                      <a16:colId xmlns:a16="http://schemas.microsoft.com/office/drawing/2014/main" val="1303006624"/>
                    </a:ext>
                  </a:extLst>
                </a:gridCol>
                <a:gridCol w="1308683">
                  <a:extLst>
                    <a:ext uri="{9D8B030D-6E8A-4147-A177-3AD203B41FA5}">
                      <a16:colId xmlns:a16="http://schemas.microsoft.com/office/drawing/2014/main" val="2209008388"/>
                    </a:ext>
                  </a:extLst>
                </a:gridCol>
                <a:gridCol w="615446">
                  <a:extLst>
                    <a:ext uri="{9D8B030D-6E8A-4147-A177-3AD203B41FA5}">
                      <a16:colId xmlns:a16="http://schemas.microsoft.com/office/drawing/2014/main" val="2664426458"/>
                    </a:ext>
                  </a:extLst>
                </a:gridCol>
                <a:gridCol w="615446">
                  <a:extLst>
                    <a:ext uri="{9D8B030D-6E8A-4147-A177-3AD203B41FA5}">
                      <a16:colId xmlns:a16="http://schemas.microsoft.com/office/drawing/2014/main" val="292547533"/>
                    </a:ext>
                  </a:extLst>
                </a:gridCol>
                <a:gridCol w="615446">
                  <a:extLst>
                    <a:ext uri="{9D8B030D-6E8A-4147-A177-3AD203B41FA5}">
                      <a16:colId xmlns:a16="http://schemas.microsoft.com/office/drawing/2014/main" val="1918621012"/>
                    </a:ext>
                  </a:extLst>
                </a:gridCol>
                <a:gridCol w="615446">
                  <a:extLst>
                    <a:ext uri="{9D8B030D-6E8A-4147-A177-3AD203B41FA5}">
                      <a16:colId xmlns:a16="http://schemas.microsoft.com/office/drawing/2014/main" val="1948625914"/>
                    </a:ext>
                  </a:extLst>
                </a:gridCol>
                <a:gridCol w="615446">
                  <a:extLst>
                    <a:ext uri="{9D8B030D-6E8A-4147-A177-3AD203B41FA5}">
                      <a16:colId xmlns:a16="http://schemas.microsoft.com/office/drawing/2014/main" val="2728540904"/>
                    </a:ext>
                  </a:extLst>
                </a:gridCol>
                <a:gridCol w="615446">
                  <a:extLst>
                    <a:ext uri="{9D8B030D-6E8A-4147-A177-3AD203B41FA5}">
                      <a16:colId xmlns:a16="http://schemas.microsoft.com/office/drawing/2014/main" val="121067626"/>
                    </a:ext>
                  </a:extLst>
                </a:gridCol>
                <a:gridCol w="615446">
                  <a:extLst>
                    <a:ext uri="{9D8B030D-6E8A-4147-A177-3AD203B41FA5}">
                      <a16:colId xmlns:a16="http://schemas.microsoft.com/office/drawing/2014/main" val="3460983921"/>
                    </a:ext>
                  </a:extLst>
                </a:gridCol>
                <a:gridCol w="615446">
                  <a:extLst>
                    <a:ext uri="{9D8B030D-6E8A-4147-A177-3AD203B41FA5}">
                      <a16:colId xmlns:a16="http://schemas.microsoft.com/office/drawing/2014/main" val="1743634661"/>
                    </a:ext>
                  </a:extLst>
                </a:gridCol>
                <a:gridCol w="615446">
                  <a:extLst>
                    <a:ext uri="{9D8B030D-6E8A-4147-A177-3AD203B41FA5}">
                      <a16:colId xmlns:a16="http://schemas.microsoft.com/office/drawing/2014/main" val="2243460983"/>
                    </a:ext>
                  </a:extLst>
                </a:gridCol>
                <a:gridCol w="615446">
                  <a:extLst>
                    <a:ext uri="{9D8B030D-6E8A-4147-A177-3AD203B41FA5}">
                      <a16:colId xmlns:a16="http://schemas.microsoft.com/office/drawing/2014/main" val="571275212"/>
                    </a:ext>
                  </a:extLst>
                </a:gridCol>
                <a:gridCol w="615446">
                  <a:extLst>
                    <a:ext uri="{9D8B030D-6E8A-4147-A177-3AD203B41FA5}">
                      <a16:colId xmlns:a16="http://schemas.microsoft.com/office/drawing/2014/main" val="785818766"/>
                    </a:ext>
                  </a:extLst>
                </a:gridCol>
              </a:tblGrid>
              <a:tr h="370840">
                <a:tc>
                  <a:txBody>
                    <a:bodyPr/>
                    <a:lstStyle/>
                    <a:p>
                      <a:pPr marL="0" algn="l"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TOTAL</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AT</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BE</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DK</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FR</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DE</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IT</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NL</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PL</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ES</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SE</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UK</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extLst>
                  <a:ext uri="{0D108BD9-81ED-4DB2-BD59-A6C34878D82A}">
                    <a16:rowId xmlns:a16="http://schemas.microsoft.com/office/drawing/2014/main" val="1776948806"/>
                  </a:ext>
                </a:extLst>
              </a:tr>
            </a:tbl>
          </a:graphicData>
        </a:graphic>
      </p:graphicFrame>
      <p:graphicFrame>
        <p:nvGraphicFramePr>
          <p:cNvPr id="21" name="Table 3">
            <a:extLst>
              <a:ext uri="{FF2B5EF4-FFF2-40B4-BE49-F238E27FC236}">
                <a16:creationId xmlns:a16="http://schemas.microsoft.com/office/drawing/2014/main" id="{6E4E8443-7823-49FC-A9CB-53FA08BE7340}"/>
              </a:ext>
            </a:extLst>
          </p:cNvPr>
          <p:cNvGraphicFramePr>
            <a:graphicFrameLocks noGrp="1"/>
          </p:cNvGraphicFramePr>
          <p:nvPr>
            <p:extLst>
              <p:ext uri="{D42A27DB-BD31-4B8C-83A1-F6EECF244321}">
                <p14:modId xmlns:p14="http://schemas.microsoft.com/office/powerpoint/2010/main" val="3980389024"/>
              </p:ext>
            </p:extLst>
          </p:nvPr>
        </p:nvGraphicFramePr>
        <p:xfrm>
          <a:off x="2223083" y="2496387"/>
          <a:ext cx="9336959" cy="235956"/>
        </p:xfrm>
        <a:graphic>
          <a:graphicData uri="http://schemas.openxmlformats.org/drawingml/2006/table">
            <a:tbl>
              <a:tblPr firstRow="1" bandRow="1">
                <a:tableStyleId>{5C22544A-7EE6-4342-B048-85BDC9FD1C3A}</a:tableStyleId>
              </a:tblPr>
              <a:tblGrid>
                <a:gridCol w="528506">
                  <a:extLst>
                    <a:ext uri="{9D8B030D-6E8A-4147-A177-3AD203B41FA5}">
                      <a16:colId xmlns:a16="http://schemas.microsoft.com/office/drawing/2014/main" val="1159673096"/>
                    </a:ext>
                  </a:extLst>
                </a:gridCol>
                <a:gridCol w="805344">
                  <a:extLst>
                    <a:ext uri="{9D8B030D-6E8A-4147-A177-3AD203B41FA5}">
                      <a16:colId xmlns:a16="http://schemas.microsoft.com/office/drawing/2014/main" val="1303006624"/>
                    </a:ext>
                  </a:extLst>
                </a:gridCol>
                <a:gridCol w="1233181">
                  <a:extLst>
                    <a:ext uri="{9D8B030D-6E8A-4147-A177-3AD203B41FA5}">
                      <a16:colId xmlns:a16="http://schemas.microsoft.com/office/drawing/2014/main" val="2209008388"/>
                    </a:ext>
                  </a:extLst>
                </a:gridCol>
                <a:gridCol w="615448">
                  <a:extLst>
                    <a:ext uri="{9D8B030D-6E8A-4147-A177-3AD203B41FA5}">
                      <a16:colId xmlns:a16="http://schemas.microsoft.com/office/drawing/2014/main" val="2664426458"/>
                    </a:ext>
                  </a:extLst>
                </a:gridCol>
                <a:gridCol w="615448">
                  <a:extLst>
                    <a:ext uri="{9D8B030D-6E8A-4147-A177-3AD203B41FA5}">
                      <a16:colId xmlns:a16="http://schemas.microsoft.com/office/drawing/2014/main" val="292547533"/>
                    </a:ext>
                  </a:extLst>
                </a:gridCol>
                <a:gridCol w="615448">
                  <a:extLst>
                    <a:ext uri="{9D8B030D-6E8A-4147-A177-3AD203B41FA5}">
                      <a16:colId xmlns:a16="http://schemas.microsoft.com/office/drawing/2014/main" val="1918621012"/>
                    </a:ext>
                  </a:extLst>
                </a:gridCol>
                <a:gridCol w="615448">
                  <a:extLst>
                    <a:ext uri="{9D8B030D-6E8A-4147-A177-3AD203B41FA5}">
                      <a16:colId xmlns:a16="http://schemas.microsoft.com/office/drawing/2014/main" val="1948625914"/>
                    </a:ext>
                  </a:extLst>
                </a:gridCol>
                <a:gridCol w="615448">
                  <a:extLst>
                    <a:ext uri="{9D8B030D-6E8A-4147-A177-3AD203B41FA5}">
                      <a16:colId xmlns:a16="http://schemas.microsoft.com/office/drawing/2014/main" val="2728540904"/>
                    </a:ext>
                  </a:extLst>
                </a:gridCol>
                <a:gridCol w="615448">
                  <a:extLst>
                    <a:ext uri="{9D8B030D-6E8A-4147-A177-3AD203B41FA5}">
                      <a16:colId xmlns:a16="http://schemas.microsoft.com/office/drawing/2014/main" val="121067626"/>
                    </a:ext>
                  </a:extLst>
                </a:gridCol>
                <a:gridCol w="615448">
                  <a:extLst>
                    <a:ext uri="{9D8B030D-6E8A-4147-A177-3AD203B41FA5}">
                      <a16:colId xmlns:a16="http://schemas.microsoft.com/office/drawing/2014/main" val="3460983921"/>
                    </a:ext>
                  </a:extLst>
                </a:gridCol>
                <a:gridCol w="615448">
                  <a:extLst>
                    <a:ext uri="{9D8B030D-6E8A-4147-A177-3AD203B41FA5}">
                      <a16:colId xmlns:a16="http://schemas.microsoft.com/office/drawing/2014/main" val="1743634661"/>
                    </a:ext>
                  </a:extLst>
                </a:gridCol>
                <a:gridCol w="615448">
                  <a:extLst>
                    <a:ext uri="{9D8B030D-6E8A-4147-A177-3AD203B41FA5}">
                      <a16:colId xmlns:a16="http://schemas.microsoft.com/office/drawing/2014/main" val="2243460983"/>
                    </a:ext>
                  </a:extLst>
                </a:gridCol>
                <a:gridCol w="615448">
                  <a:extLst>
                    <a:ext uri="{9D8B030D-6E8A-4147-A177-3AD203B41FA5}">
                      <a16:colId xmlns:a16="http://schemas.microsoft.com/office/drawing/2014/main" val="571275212"/>
                    </a:ext>
                  </a:extLst>
                </a:gridCol>
                <a:gridCol w="615448">
                  <a:extLst>
                    <a:ext uri="{9D8B030D-6E8A-4147-A177-3AD203B41FA5}">
                      <a16:colId xmlns:a16="http://schemas.microsoft.com/office/drawing/2014/main" val="785818766"/>
                    </a:ext>
                  </a:extLst>
                </a:gridCol>
              </a:tblGrid>
              <a:tr h="235956">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a:ln>
                            <a:noFill/>
                          </a:ln>
                          <a:solidFill>
                            <a:schemeClr val="bg1">
                              <a:lumMod val="65000"/>
                            </a:schemeClr>
                          </a:solidFill>
                          <a:effectLst/>
                          <a:uLnTx/>
                          <a:uFillTx/>
                          <a:latin typeface="Arial" panose="020B0604020202020204"/>
                          <a:ea typeface="+mn-ea"/>
                          <a:cs typeface="+mn-cs"/>
                        </a:rPr>
                        <a:t>N</a:t>
                      </a:r>
                      <a:endParaRPr kumimoji="0" lang="LID4096" sz="900" b="0" i="0"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1,003</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LID4096"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91</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83</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75</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63</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74</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95</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89</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132</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103</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82</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1" u="none" strike="noStrike" kern="1200" cap="none" spc="0" normalizeH="0" baseline="0">
                          <a:ln>
                            <a:noFill/>
                          </a:ln>
                          <a:solidFill>
                            <a:schemeClr val="bg1">
                              <a:lumMod val="65000"/>
                            </a:schemeClr>
                          </a:solidFill>
                          <a:effectLst/>
                          <a:uLnTx/>
                          <a:uFillTx/>
                          <a:latin typeface="Arial" panose="020B0604020202020204"/>
                          <a:ea typeface="+mn-ea"/>
                          <a:cs typeface="+mn-cs"/>
                        </a:rPr>
                        <a:t>116</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extLst>
                  <a:ext uri="{0D108BD9-81ED-4DB2-BD59-A6C34878D82A}">
                    <a16:rowId xmlns:a16="http://schemas.microsoft.com/office/drawing/2014/main" val="1776948806"/>
                  </a:ext>
                </a:extLst>
              </a:tr>
            </a:tbl>
          </a:graphicData>
        </a:graphic>
      </p:graphicFrame>
      <p:graphicFrame>
        <p:nvGraphicFramePr>
          <p:cNvPr id="3" name="Table 2">
            <a:extLst>
              <a:ext uri="{FF2B5EF4-FFF2-40B4-BE49-F238E27FC236}">
                <a16:creationId xmlns:a16="http://schemas.microsoft.com/office/drawing/2014/main" id="{78B414D8-DEB9-4E4F-96F7-603BD36CEB26}"/>
              </a:ext>
            </a:extLst>
          </p:cNvPr>
          <p:cNvGraphicFramePr>
            <a:graphicFrameLocks noGrp="1"/>
          </p:cNvGraphicFramePr>
          <p:nvPr>
            <p:extLst>
              <p:ext uri="{D42A27DB-BD31-4B8C-83A1-F6EECF244321}">
                <p14:modId xmlns:p14="http://schemas.microsoft.com/office/powerpoint/2010/main" val="1848741053"/>
              </p:ext>
            </p:extLst>
          </p:nvPr>
        </p:nvGraphicFramePr>
        <p:xfrm>
          <a:off x="4847209" y="2758688"/>
          <a:ext cx="6724817" cy="3306550"/>
        </p:xfrm>
        <a:graphic>
          <a:graphicData uri="http://schemas.openxmlformats.org/drawingml/2006/table">
            <a:tbl>
              <a:tblPr/>
              <a:tblGrid>
                <a:gridCol w="611347">
                  <a:extLst>
                    <a:ext uri="{9D8B030D-6E8A-4147-A177-3AD203B41FA5}">
                      <a16:colId xmlns:a16="http://schemas.microsoft.com/office/drawing/2014/main" val="3018188101"/>
                    </a:ext>
                  </a:extLst>
                </a:gridCol>
                <a:gridCol w="611347">
                  <a:extLst>
                    <a:ext uri="{9D8B030D-6E8A-4147-A177-3AD203B41FA5}">
                      <a16:colId xmlns:a16="http://schemas.microsoft.com/office/drawing/2014/main" val="2643384089"/>
                    </a:ext>
                  </a:extLst>
                </a:gridCol>
                <a:gridCol w="611347">
                  <a:extLst>
                    <a:ext uri="{9D8B030D-6E8A-4147-A177-3AD203B41FA5}">
                      <a16:colId xmlns:a16="http://schemas.microsoft.com/office/drawing/2014/main" val="3595589251"/>
                    </a:ext>
                  </a:extLst>
                </a:gridCol>
                <a:gridCol w="611347">
                  <a:extLst>
                    <a:ext uri="{9D8B030D-6E8A-4147-A177-3AD203B41FA5}">
                      <a16:colId xmlns:a16="http://schemas.microsoft.com/office/drawing/2014/main" val="1227786046"/>
                    </a:ext>
                  </a:extLst>
                </a:gridCol>
                <a:gridCol w="611347">
                  <a:extLst>
                    <a:ext uri="{9D8B030D-6E8A-4147-A177-3AD203B41FA5}">
                      <a16:colId xmlns:a16="http://schemas.microsoft.com/office/drawing/2014/main" val="2231885802"/>
                    </a:ext>
                  </a:extLst>
                </a:gridCol>
                <a:gridCol w="611347">
                  <a:extLst>
                    <a:ext uri="{9D8B030D-6E8A-4147-A177-3AD203B41FA5}">
                      <a16:colId xmlns:a16="http://schemas.microsoft.com/office/drawing/2014/main" val="3266159126"/>
                    </a:ext>
                  </a:extLst>
                </a:gridCol>
                <a:gridCol w="611347">
                  <a:extLst>
                    <a:ext uri="{9D8B030D-6E8A-4147-A177-3AD203B41FA5}">
                      <a16:colId xmlns:a16="http://schemas.microsoft.com/office/drawing/2014/main" val="1768245051"/>
                    </a:ext>
                  </a:extLst>
                </a:gridCol>
                <a:gridCol w="611347">
                  <a:extLst>
                    <a:ext uri="{9D8B030D-6E8A-4147-A177-3AD203B41FA5}">
                      <a16:colId xmlns:a16="http://schemas.microsoft.com/office/drawing/2014/main" val="3023165706"/>
                    </a:ext>
                  </a:extLst>
                </a:gridCol>
                <a:gridCol w="611347">
                  <a:extLst>
                    <a:ext uri="{9D8B030D-6E8A-4147-A177-3AD203B41FA5}">
                      <a16:colId xmlns:a16="http://schemas.microsoft.com/office/drawing/2014/main" val="3386456325"/>
                    </a:ext>
                  </a:extLst>
                </a:gridCol>
                <a:gridCol w="611347">
                  <a:extLst>
                    <a:ext uri="{9D8B030D-6E8A-4147-A177-3AD203B41FA5}">
                      <a16:colId xmlns:a16="http://schemas.microsoft.com/office/drawing/2014/main" val="1332666214"/>
                    </a:ext>
                  </a:extLst>
                </a:gridCol>
                <a:gridCol w="611347">
                  <a:extLst>
                    <a:ext uri="{9D8B030D-6E8A-4147-A177-3AD203B41FA5}">
                      <a16:colId xmlns:a16="http://schemas.microsoft.com/office/drawing/2014/main" val="1998569727"/>
                    </a:ext>
                  </a:extLst>
                </a:gridCol>
              </a:tblGrid>
              <a:tr h="47507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0A5D7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3B7E9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49879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690A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0A5D7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690A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0B6C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18668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1C698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690A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256F89"/>
                    </a:solidFill>
                  </a:tcPr>
                </a:tc>
                <a:extLst>
                  <a:ext uri="{0D108BD9-81ED-4DB2-BD59-A6C34878D82A}">
                    <a16:rowId xmlns:a16="http://schemas.microsoft.com/office/drawing/2014/main" val="3616829232"/>
                  </a:ext>
                </a:extLst>
              </a:tr>
              <a:tr h="47507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F95A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B93A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28DA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AA7B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1A1B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6C5C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5A4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377B9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6498A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33789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28DA1"/>
                    </a:solidFill>
                  </a:tcPr>
                </a:tc>
                <a:extLst>
                  <a:ext uri="{0D108BD9-81ED-4DB2-BD59-A6C34878D82A}">
                    <a16:rowId xmlns:a16="http://schemas.microsoft.com/office/drawing/2014/main" val="803447878"/>
                  </a:ext>
                </a:extLst>
              </a:tr>
              <a:tr h="47507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BC8D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EAAB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689BA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4CDD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EAAB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DBFC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0B6C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B93A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689BA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F95A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9BCC8"/>
                    </a:solidFill>
                  </a:tcPr>
                </a:tc>
                <a:extLst>
                  <a:ext uri="{0D108BD9-81ED-4DB2-BD59-A6C34878D82A}">
                    <a16:rowId xmlns:a16="http://schemas.microsoft.com/office/drawing/2014/main" val="2990566981"/>
                  </a:ext>
                </a:extLst>
              </a:tr>
              <a:tr h="47507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5B9C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6C5C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9BCC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DBFC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6C5C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B93A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DBFC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9BCC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83ADB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1D6D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8CB3C1"/>
                    </a:solidFill>
                  </a:tcPr>
                </a:tc>
                <a:extLst>
                  <a:ext uri="{0D108BD9-81ED-4DB2-BD59-A6C34878D82A}">
                    <a16:rowId xmlns:a16="http://schemas.microsoft.com/office/drawing/2014/main" val="3406724544"/>
                  </a:ext>
                </a:extLst>
              </a:tr>
              <a:tr h="47507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7EAAB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DD3D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DD3D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6C5C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5F95A8"/>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87B0B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8D0D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BC8D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1D6D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5B9C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9DBFCA"/>
                    </a:solidFill>
                  </a:tcPr>
                </a:tc>
                <a:extLst>
                  <a:ext uri="{0D108BD9-81ED-4DB2-BD59-A6C34878D82A}">
                    <a16:rowId xmlns:a16="http://schemas.microsoft.com/office/drawing/2014/main" val="2201201692"/>
                  </a:ext>
                </a:extLst>
              </a:tr>
              <a:tr h="47507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4CDD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ADCE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6D9E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EDFE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6C5C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ADCE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ABC8D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ADCE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7E5E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BDD3D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ADCE2"/>
                    </a:solidFill>
                  </a:tcPr>
                </a:tc>
                <a:extLst>
                  <a:ext uri="{0D108BD9-81ED-4DB2-BD59-A6C34878D82A}">
                    <a16:rowId xmlns:a16="http://schemas.microsoft.com/office/drawing/2014/main" val="1462906372"/>
                  </a:ext>
                </a:extLst>
              </a:tr>
              <a:tr h="45607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5EEF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5EEF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EDFE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9F1F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0EB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F7FAF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5EEF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CADCE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D3E2E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rgbClr val="E9F1F3"/>
                    </a:solidFill>
                  </a:tcPr>
                </a:tc>
                <a:extLst>
                  <a:ext uri="{0D108BD9-81ED-4DB2-BD59-A6C34878D82A}">
                    <a16:rowId xmlns:a16="http://schemas.microsoft.com/office/drawing/2014/main" val="1377422378"/>
                  </a:ext>
                </a:extLst>
              </a:tr>
            </a:tbl>
          </a:graphicData>
        </a:graphic>
      </p:graphicFrame>
      <p:pic>
        <p:nvPicPr>
          <p:cNvPr id="12" name="Afbeelding 1">
            <a:extLst>
              <a:ext uri="{FF2B5EF4-FFF2-40B4-BE49-F238E27FC236}">
                <a16:creationId xmlns:a16="http://schemas.microsoft.com/office/drawing/2014/main" id="{8446536B-E8CD-40E2-92D8-FFFA105255AA}"/>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3520664" y="3760372"/>
            <a:ext cx="5827618" cy="846072"/>
          </a:xfrm>
          <a:prstGeom prst="rect">
            <a:avLst/>
          </a:prstGeom>
        </p:spPr>
      </p:pic>
    </p:spTree>
    <p:extLst>
      <p:ext uri="{BB962C8B-B14F-4D97-AF65-F5344CB8AC3E}">
        <p14:creationId xmlns:p14="http://schemas.microsoft.com/office/powerpoint/2010/main" val="75969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b="1" dirty="0">
                <a:solidFill>
                  <a:srgbClr val="4A4A49"/>
                </a:solidFill>
              </a:rPr>
              <a:t>…</a:t>
            </a:r>
            <a:r>
              <a:rPr lang="en-US" sz="2400" dirty="0">
                <a:solidFill>
                  <a:srgbClr val="4A4A49"/>
                </a:solidFill>
              </a:rPr>
              <a:t> and </a:t>
            </a:r>
            <a:r>
              <a:rPr lang="en-US" sz="2400" b="1" dirty="0">
                <a:solidFill>
                  <a:srgbClr val="4A4A49"/>
                </a:solidFill>
              </a:rPr>
              <a:t>…</a:t>
            </a:r>
            <a:r>
              <a:rPr lang="en-US" sz="2400" dirty="0">
                <a:solidFill>
                  <a:srgbClr val="4A4A49"/>
                </a:solidFill>
              </a:rPr>
              <a:t> home improvement jobs are expected … than in Q4 2021.</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Expected home improvement projects</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Which of the following type of home improvement projects do you expect to do within the next 12 months?</a:t>
            </a:r>
          </a:p>
        </p:txBody>
      </p:sp>
      <p:sp>
        <p:nvSpPr>
          <p:cNvPr id="62" name="Titel 1">
            <a:extLst>
              <a:ext uri="{FF2B5EF4-FFF2-40B4-BE49-F238E27FC236}">
                <a16:creationId xmlns:a16="http://schemas.microsoft.com/office/drawing/2014/main" id="{EE4A40AA-1607-499A-9043-2E33A5CAAA44}"/>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Expected home improvement projects</a:t>
            </a:r>
            <a:r>
              <a:rPr lang="en-GB" sz="1200" b="0" dirty="0">
                <a:solidFill>
                  <a:prstClr val="white">
                    <a:lumMod val="65000"/>
                  </a:prstClr>
                </a:solidFill>
                <a:latin typeface="Arial" panose="020B0604020202020204"/>
              </a:rPr>
              <a:t>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18" name="Chart 17">
            <a:extLst>
              <a:ext uri="{FF2B5EF4-FFF2-40B4-BE49-F238E27FC236}">
                <a16:creationId xmlns:a16="http://schemas.microsoft.com/office/drawing/2014/main" id="{97090759-3944-4587-A1B1-987BBE474EF6}"/>
              </a:ext>
            </a:extLst>
          </p:cNvPr>
          <p:cNvGraphicFramePr/>
          <p:nvPr>
            <p:extLst>
              <p:ext uri="{D42A27DB-BD31-4B8C-83A1-F6EECF244321}">
                <p14:modId xmlns:p14="http://schemas.microsoft.com/office/powerpoint/2010/main" val="2246454369"/>
              </p:ext>
            </p:extLst>
          </p:nvPr>
        </p:nvGraphicFramePr>
        <p:xfrm>
          <a:off x="2726424" y="2758688"/>
          <a:ext cx="1929466" cy="32478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Installation products table">
            <a:extLst>
              <a:ext uri="{FF2B5EF4-FFF2-40B4-BE49-F238E27FC236}">
                <a16:creationId xmlns:a16="http://schemas.microsoft.com/office/drawing/2014/main" id="{203E2578-E45A-4F0A-BBDA-C3CA72A00230}"/>
              </a:ext>
            </a:extLst>
          </p:cNvPr>
          <p:cNvGraphicFramePr>
            <a:graphicFrameLocks noGrp="1"/>
          </p:cNvGraphicFramePr>
          <p:nvPr>
            <p:extLst>
              <p:ext uri="{D42A27DB-BD31-4B8C-83A1-F6EECF244321}">
                <p14:modId xmlns:p14="http://schemas.microsoft.com/office/powerpoint/2010/main" val="503832437"/>
              </p:ext>
            </p:extLst>
          </p:nvPr>
        </p:nvGraphicFramePr>
        <p:xfrm>
          <a:off x="444500" y="2727354"/>
          <a:ext cx="2625872" cy="3337884"/>
        </p:xfrm>
        <a:graphic>
          <a:graphicData uri="http://schemas.openxmlformats.org/drawingml/2006/table">
            <a:tbl>
              <a:tblPr firstRow="1" bandRow="1">
                <a:tableStyleId>{5C22544A-7EE6-4342-B048-85BDC9FD1C3A}</a:tableStyleId>
              </a:tblPr>
              <a:tblGrid>
                <a:gridCol w="2156087">
                  <a:extLst>
                    <a:ext uri="{9D8B030D-6E8A-4147-A177-3AD203B41FA5}">
                      <a16:colId xmlns:a16="http://schemas.microsoft.com/office/drawing/2014/main" val="1648097903"/>
                    </a:ext>
                  </a:extLst>
                </a:gridCol>
                <a:gridCol w="469785">
                  <a:extLst>
                    <a:ext uri="{9D8B030D-6E8A-4147-A177-3AD203B41FA5}">
                      <a16:colId xmlns:a16="http://schemas.microsoft.com/office/drawing/2014/main" val="2453005436"/>
                    </a:ext>
                  </a:extLst>
                </a:gridCol>
              </a:tblGrid>
              <a:tr h="556314">
                <a:tc>
                  <a:txBody>
                    <a:bodyPr/>
                    <a:lstStyle/>
                    <a:p>
                      <a:pPr marL="0" algn="r" defTabSz="914400" rtl="0" eaLnBrk="1" fontAlgn="ctr" latinLnBrk="0" hangingPunct="1">
                        <a:lnSpc>
                          <a:spcPts val="1400"/>
                        </a:lnSpc>
                        <a:spcAft>
                          <a:spcPts val="800"/>
                        </a:spcAft>
                        <a:defRPr lang="en-US" sz="1100" b="0" i="0" u="none" strike="noStrike" kern="1200" baseline="0">
                          <a:solidFill>
                            <a:srgbClr val="757F7F"/>
                          </a:solidFill>
                          <a:effectLst/>
                          <a:latin typeface="Arial" panose="020B0604020202020204" pitchFamily="34" charset="0"/>
                          <a:ea typeface="+mn-ea"/>
                          <a:cs typeface="+mn-cs"/>
                        </a:defRPr>
                      </a:pPr>
                      <a:r>
                        <a:rPr lang="en-GB" sz="1100" b="1" i="0" u="none" strike="noStrike" kern="1200" baseline="0" dirty="0">
                          <a:solidFill>
                            <a:srgbClr val="757F7F"/>
                          </a:solidFill>
                          <a:effectLst/>
                          <a:latin typeface="Arial" panose="020B0604020202020204" pitchFamily="34" charset="0"/>
                          <a:ea typeface="+mn-ea"/>
                          <a:cs typeface="+mn-cs"/>
                        </a:rPr>
                        <a:t>Decorative</a:t>
                      </a:r>
                      <a:r>
                        <a:rPr lang="en-GB" sz="1100" b="0" i="0" u="none" strike="noStrike" kern="1200" baseline="0" dirty="0">
                          <a:solidFill>
                            <a:srgbClr val="757F7F"/>
                          </a:solidFill>
                          <a:effectLst/>
                          <a:latin typeface="Arial" panose="020B0604020202020204" pitchFamily="34" charset="0"/>
                          <a:ea typeface="+mn-ea"/>
                          <a:cs typeface="+mn-cs"/>
                        </a:rPr>
                        <a:t> home improvement jobs in- or outside my house</a:t>
                      </a:r>
                    </a:p>
                  </a:txBody>
                  <a:tcPr marL="0" marR="95250" marT="19050" marB="1905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3645230"/>
                  </a:ext>
                </a:extLst>
              </a:tr>
              <a:tr h="556314">
                <a:tc>
                  <a:txBody>
                    <a:bodyPr/>
                    <a:lstStyle/>
                    <a:p>
                      <a:pPr marL="0" algn="r" defTabSz="914400" rtl="0" eaLnBrk="1" fontAlgn="ctr" latinLnBrk="0" hangingPunct="1">
                        <a:lnSpc>
                          <a:spcPts val="1400"/>
                        </a:lnSpc>
                        <a:spcAft>
                          <a:spcPts val="800"/>
                        </a:spcAft>
                        <a:defRPr lang="en-US" sz="1100" b="0" i="0" u="none" strike="noStrike" kern="1200" baseline="0">
                          <a:solidFill>
                            <a:srgbClr val="757F7F"/>
                          </a:solidFill>
                          <a:effectLst/>
                          <a:latin typeface="Arial" panose="020B0604020202020204" pitchFamily="34" charset="0"/>
                          <a:ea typeface="+mn-ea"/>
                          <a:cs typeface="+mn-cs"/>
                        </a:defRPr>
                      </a:pPr>
                      <a:r>
                        <a:rPr lang="en-GB" sz="1100" b="0" i="0" u="none" strike="noStrike" kern="1200" baseline="0" dirty="0">
                          <a:solidFill>
                            <a:srgbClr val="757F7F"/>
                          </a:solidFill>
                          <a:effectLst/>
                          <a:latin typeface="Arial" panose="020B0604020202020204" pitchFamily="34" charset="0"/>
                          <a:ea typeface="+mn-ea"/>
                          <a:cs typeface="+mn-cs"/>
                        </a:rPr>
                        <a:t>Improve </a:t>
                      </a:r>
                      <a:r>
                        <a:rPr lang="en-GB" sz="1100" b="1" i="0" u="none" strike="noStrike" kern="1200" baseline="0" dirty="0">
                          <a:solidFill>
                            <a:srgbClr val="757F7F"/>
                          </a:solidFill>
                          <a:effectLst/>
                          <a:latin typeface="Arial" panose="020B0604020202020204" pitchFamily="34" charset="0"/>
                          <a:ea typeface="+mn-ea"/>
                          <a:cs typeface="+mn-cs"/>
                        </a:rPr>
                        <a:t>sustainability</a:t>
                      </a:r>
                      <a:r>
                        <a:rPr lang="en-GB" sz="1100" b="0" i="0" u="none" strike="noStrike" kern="1200" baseline="0" dirty="0">
                          <a:solidFill>
                            <a:srgbClr val="757F7F"/>
                          </a:solidFill>
                          <a:effectLst/>
                          <a:latin typeface="Arial" panose="020B0604020202020204" pitchFamily="34" charset="0"/>
                          <a:ea typeface="+mn-ea"/>
                          <a:cs typeface="+mn-cs"/>
                        </a:rPr>
                        <a:t> aspects of my house</a:t>
                      </a:r>
                    </a:p>
                  </a:txBody>
                  <a:tcPr marL="0" marR="95250" marT="19050" marB="1905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3896313"/>
                  </a:ext>
                </a:extLst>
              </a:tr>
              <a:tr h="556314">
                <a:tc>
                  <a:txBody>
                    <a:bodyPr/>
                    <a:lstStyle/>
                    <a:p>
                      <a:pPr marL="0" algn="r" defTabSz="914400" rtl="0" eaLnBrk="1" fontAlgn="ctr" latinLnBrk="0" hangingPunct="1">
                        <a:lnSpc>
                          <a:spcPts val="1400"/>
                        </a:lnSpc>
                        <a:spcAft>
                          <a:spcPts val="800"/>
                        </a:spcAft>
                        <a:defRPr lang="en-US" sz="1100" b="0" i="0" u="none" strike="noStrike" kern="1200" baseline="0">
                          <a:solidFill>
                            <a:srgbClr val="757F7F"/>
                          </a:solidFill>
                          <a:effectLst/>
                          <a:latin typeface="Arial" panose="020B0604020202020204" pitchFamily="34" charset="0"/>
                          <a:ea typeface="+mn-ea"/>
                          <a:cs typeface="+mn-cs"/>
                        </a:defRPr>
                      </a:pPr>
                      <a:r>
                        <a:rPr lang="en-GB" sz="1100" b="0" i="0" u="none" strike="noStrike" kern="1200" baseline="0" dirty="0">
                          <a:solidFill>
                            <a:srgbClr val="757F7F"/>
                          </a:solidFill>
                          <a:effectLst/>
                          <a:latin typeface="Arial" panose="020B0604020202020204" pitchFamily="34" charset="0"/>
                          <a:ea typeface="+mn-ea"/>
                          <a:cs typeface="+mn-cs"/>
                        </a:rPr>
                        <a:t>Renovate my </a:t>
                      </a:r>
                      <a:r>
                        <a:rPr lang="en-GB" sz="1100" b="1" i="0" u="none" strike="noStrike" kern="1200" baseline="0" dirty="0">
                          <a:solidFill>
                            <a:srgbClr val="757F7F"/>
                          </a:solidFill>
                          <a:effectLst/>
                          <a:latin typeface="Arial" panose="020B0604020202020204" pitchFamily="34" charset="0"/>
                          <a:ea typeface="+mn-ea"/>
                          <a:cs typeface="+mn-cs"/>
                        </a:rPr>
                        <a:t>kitchen</a:t>
                      </a:r>
                    </a:p>
                  </a:txBody>
                  <a:tcPr marL="0" marR="95250" marT="19050" marB="19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9292967"/>
                  </a:ext>
                </a:extLst>
              </a:tr>
              <a:tr h="556314">
                <a:tc>
                  <a:txBody>
                    <a:bodyPr/>
                    <a:lstStyle/>
                    <a:p>
                      <a:pPr marL="0" marR="0" lvl="0" indent="0" algn="r" defTabSz="914400" rtl="0" eaLnBrk="1" fontAlgn="ctr" latinLnBrk="0" hangingPunct="1">
                        <a:lnSpc>
                          <a:spcPts val="1400"/>
                        </a:lnSpc>
                        <a:spcBef>
                          <a:spcPts val="0"/>
                        </a:spcBef>
                        <a:spcAft>
                          <a:spcPts val="800"/>
                        </a:spcAft>
                        <a:buClrTx/>
                        <a:buSzTx/>
                        <a:buFontTx/>
                        <a:buNone/>
                        <a:tabLst/>
                        <a:defRPr lang="en-US" sz="1100" b="0" i="0" u="none" strike="noStrike" kern="1200" baseline="0">
                          <a:solidFill>
                            <a:srgbClr val="757F7F"/>
                          </a:solidFill>
                          <a:effectLst/>
                          <a:latin typeface="Arial" panose="020B0604020202020204" pitchFamily="34" charset="0"/>
                          <a:ea typeface="+mn-ea"/>
                          <a:cs typeface="+mn-cs"/>
                        </a:defRPr>
                      </a:pPr>
                      <a:r>
                        <a:rPr lang="en-GB" sz="1100" b="0" i="0" u="none" strike="noStrike" kern="1200" baseline="0" dirty="0">
                          <a:solidFill>
                            <a:srgbClr val="757F7F"/>
                          </a:solidFill>
                          <a:effectLst/>
                          <a:latin typeface="Arial" panose="020B0604020202020204" pitchFamily="34" charset="0"/>
                          <a:ea typeface="+mn-ea"/>
                          <a:cs typeface="+mn-cs"/>
                        </a:rPr>
                        <a:t>Renovate my </a:t>
                      </a:r>
                      <a:r>
                        <a:rPr lang="hr-HR" sz="1100" b="1" i="0" u="none" strike="noStrike" kern="1200" baseline="0" dirty="0">
                          <a:solidFill>
                            <a:srgbClr val="757F7F"/>
                          </a:solidFill>
                          <a:effectLst/>
                          <a:latin typeface="Arial" panose="020B0604020202020204" pitchFamily="34" charset="0"/>
                          <a:ea typeface="+mn-ea"/>
                          <a:cs typeface="+mn-cs"/>
                        </a:rPr>
                        <a:t>bathroom</a:t>
                      </a:r>
                      <a:endParaRPr lang="en-GB" sz="1100" b="1" i="0" u="none" strike="noStrike" kern="1200" baseline="0" dirty="0">
                        <a:solidFill>
                          <a:srgbClr val="757F7F"/>
                        </a:solidFill>
                        <a:effectLst/>
                        <a:latin typeface="Arial" panose="020B0604020202020204" pitchFamily="34" charset="0"/>
                        <a:ea typeface="+mn-ea"/>
                        <a:cs typeface="+mn-cs"/>
                      </a:endParaRPr>
                    </a:p>
                  </a:txBody>
                  <a:tcPr marL="0" marR="95250" marT="19050" marB="19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3503816"/>
                  </a:ext>
                </a:extLst>
              </a:tr>
              <a:tr h="556314">
                <a:tc>
                  <a:txBody>
                    <a:bodyPr/>
                    <a:lstStyle/>
                    <a:p>
                      <a:pPr marL="0" algn="r" defTabSz="914400" rtl="0" eaLnBrk="1" fontAlgn="ctr" latinLnBrk="0" hangingPunct="1">
                        <a:lnSpc>
                          <a:spcPts val="1400"/>
                        </a:lnSpc>
                        <a:spcAft>
                          <a:spcPts val="800"/>
                        </a:spcAft>
                        <a:defRPr lang="en-US" sz="1100" b="0" i="0" u="none" strike="noStrike" kern="1200" baseline="0">
                          <a:solidFill>
                            <a:srgbClr val="757F7F"/>
                          </a:solidFill>
                          <a:effectLst/>
                          <a:latin typeface="Arial" panose="020B0604020202020204" pitchFamily="34" charset="0"/>
                          <a:ea typeface="+mn-ea"/>
                          <a:cs typeface="+mn-cs"/>
                        </a:defRPr>
                      </a:pPr>
                      <a:r>
                        <a:rPr lang="en-GB" sz="1100" b="0" i="0" u="none" strike="noStrike" kern="1200" baseline="0" dirty="0">
                          <a:solidFill>
                            <a:srgbClr val="757F7F"/>
                          </a:solidFill>
                          <a:effectLst/>
                          <a:latin typeface="Arial" panose="020B0604020202020204" pitchFamily="34" charset="0"/>
                          <a:ea typeface="+mn-ea"/>
                          <a:cs typeface="+mn-cs"/>
                        </a:rPr>
                        <a:t>Improve </a:t>
                      </a:r>
                      <a:r>
                        <a:rPr lang="en-GB" sz="1100" b="1" i="0" u="none" strike="noStrike" kern="1200" baseline="0" dirty="0">
                          <a:solidFill>
                            <a:srgbClr val="757F7F"/>
                          </a:solidFill>
                          <a:effectLst/>
                          <a:latin typeface="Arial" panose="020B0604020202020204" pitchFamily="34" charset="0"/>
                          <a:ea typeface="+mn-ea"/>
                          <a:cs typeface="+mn-cs"/>
                        </a:rPr>
                        <a:t>constructional</a:t>
                      </a:r>
                      <a:r>
                        <a:rPr lang="en-GB" sz="1100" b="0" i="0" u="none" strike="noStrike" kern="1200" baseline="0" dirty="0">
                          <a:solidFill>
                            <a:srgbClr val="757F7F"/>
                          </a:solidFill>
                          <a:effectLst/>
                          <a:latin typeface="Arial" panose="020B0604020202020204" pitchFamily="34" charset="0"/>
                          <a:ea typeface="+mn-ea"/>
                          <a:cs typeface="+mn-cs"/>
                        </a:rPr>
                        <a:t> aspects of my house</a:t>
                      </a:r>
                    </a:p>
                  </a:txBody>
                  <a:tcPr marL="0" marR="95250" marT="19050" marB="19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1567197"/>
                  </a:ext>
                </a:extLst>
              </a:tr>
              <a:tr h="556314">
                <a:tc>
                  <a:txBody>
                    <a:bodyPr/>
                    <a:lstStyle/>
                    <a:p>
                      <a:pPr marL="0" algn="r" defTabSz="914400" rtl="0" eaLnBrk="1" fontAlgn="ctr" latinLnBrk="0" hangingPunct="1">
                        <a:lnSpc>
                          <a:spcPts val="1400"/>
                        </a:lnSpc>
                        <a:spcAft>
                          <a:spcPts val="800"/>
                        </a:spcAft>
                        <a:defRPr lang="en-US" sz="1100" b="0" i="0" u="none" strike="noStrike" kern="1200" baseline="0">
                          <a:solidFill>
                            <a:srgbClr val="757F7F"/>
                          </a:solidFill>
                          <a:effectLst/>
                          <a:latin typeface="Arial" panose="020B0604020202020204" pitchFamily="34" charset="0"/>
                          <a:ea typeface="+mn-ea"/>
                          <a:cs typeface="+mn-cs"/>
                        </a:defRPr>
                      </a:pPr>
                      <a:r>
                        <a:rPr lang="hr-HR" sz="1100" b="0" i="0" u="none" strike="noStrike" kern="1200" baseline="0">
                          <a:solidFill>
                            <a:srgbClr val="757F7F"/>
                          </a:solidFill>
                          <a:effectLst/>
                          <a:latin typeface="Arial" panose="020B0604020202020204" pitchFamily="34" charset="0"/>
                          <a:ea typeface="+mn-ea"/>
                          <a:cs typeface="+mn-cs"/>
                        </a:rPr>
                        <a:t>None of these</a:t>
                      </a:r>
                      <a:endParaRPr lang="en-GB" sz="1100" b="0" i="0" u="none" strike="noStrike" kern="1200" baseline="0">
                        <a:solidFill>
                          <a:srgbClr val="757F7F"/>
                        </a:solidFill>
                        <a:effectLst/>
                        <a:latin typeface="Arial" panose="020B0604020202020204" pitchFamily="34" charset="0"/>
                        <a:ea typeface="+mn-ea"/>
                        <a:cs typeface="+mn-cs"/>
                      </a:endParaRPr>
                    </a:p>
                  </a:txBody>
                  <a:tcPr marL="0" marR="95250" marT="19050" marB="1905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514164"/>
                  </a:ext>
                </a:extLst>
              </a:tr>
            </a:tbl>
          </a:graphicData>
        </a:graphic>
      </p:graphicFrame>
      <p:graphicFrame>
        <p:nvGraphicFramePr>
          <p:cNvPr id="22" name="Table 3">
            <a:extLst>
              <a:ext uri="{FF2B5EF4-FFF2-40B4-BE49-F238E27FC236}">
                <a16:creationId xmlns:a16="http://schemas.microsoft.com/office/drawing/2014/main" id="{A002EDEE-8F44-4AE0-972D-3B50A9F1DA8E}"/>
              </a:ext>
            </a:extLst>
          </p:cNvPr>
          <p:cNvGraphicFramePr>
            <a:graphicFrameLocks noGrp="1"/>
          </p:cNvGraphicFramePr>
          <p:nvPr>
            <p:extLst>
              <p:ext uri="{D42A27DB-BD31-4B8C-83A1-F6EECF244321}">
                <p14:modId xmlns:p14="http://schemas.microsoft.com/office/powerpoint/2010/main" val="2091129952"/>
              </p:ext>
            </p:extLst>
          </p:nvPr>
        </p:nvGraphicFramePr>
        <p:xfrm>
          <a:off x="2726424" y="2183937"/>
          <a:ext cx="8833594" cy="370840"/>
        </p:xfrm>
        <a:graphic>
          <a:graphicData uri="http://schemas.openxmlformats.org/drawingml/2006/table">
            <a:tbl>
              <a:tblPr firstRow="1" bandRow="1">
                <a:tableStyleId>{5C22544A-7EE6-4342-B048-85BDC9FD1C3A}</a:tableStyleId>
              </a:tblPr>
              <a:tblGrid>
                <a:gridCol w="755007">
                  <a:extLst>
                    <a:ext uri="{9D8B030D-6E8A-4147-A177-3AD203B41FA5}">
                      <a16:colId xmlns:a16="http://schemas.microsoft.com/office/drawing/2014/main" val="1303006624"/>
                    </a:ext>
                  </a:extLst>
                </a:gridCol>
                <a:gridCol w="1785894">
                  <a:extLst>
                    <a:ext uri="{9D8B030D-6E8A-4147-A177-3AD203B41FA5}">
                      <a16:colId xmlns:a16="http://schemas.microsoft.com/office/drawing/2014/main" val="2209008388"/>
                    </a:ext>
                  </a:extLst>
                </a:gridCol>
                <a:gridCol w="572063">
                  <a:extLst>
                    <a:ext uri="{9D8B030D-6E8A-4147-A177-3AD203B41FA5}">
                      <a16:colId xmlns:a16="http://schemas.microsoft.com/office/drawing/2014/main" val="2664426458"/>
                    </a:ext>
                  </a:extLst>
                </a:gridCol>
                <a:gridCol w="572063">
                  <a:extLst>
                    <a:ext uri="{9D8B030D-6E8A-4147-A177-3AD203B41FA5}">
                      <a16:colId xmlns:a16="http://schemas.microsoft.com/office/drawing/2014/main" val="292547533"/>
                    </a:ext>
                  </a:extLst>
                </a:gridCol>
                <a:gridCol w="572063">
                  <a:extLst>
                    <a:ext uri="{9D8B030D-6E8A-4147-A177-3AD203B41FA5}">
                      <a16:colId xmlns:a16="http://schemas.microsoft.com/office/drawing/2014/main" val="1918621012"/>
                    </a:ext>
                  </a:extLst>
                </a:gridCol>
                <a:gridCol w="572063">
                  <a:extLst>
                    <a:ext uri="{9D8B030D-6E8A-4147-A177-3AD203B41FA5}">
                      <a16:colId xmlns:a16="http://schemas.microsoft.com/office/drawing/2014/main" val="1948625914"/>
                    </a:ext>
                  </a:extLst>
                </a:gridCol>
                <a:gridCol w="572063">
                  <a:extLst>
                    <a:ext uri="{9D8B030D-6E8A-4147-A177-3AD203B41FA5}">
                      <a16:colId xmlns:a16="http://schemas.microsoft.com/office/drawing/2014/main" val="2728540904"/>
                    </a:ext>
                  </a:extLst>
                </a:gridCol>
                <a:gridCol w="572063">
                  <a:extLst>
                    <a:ext uri="{9D8B030D-6E8A-4147-A177-3AD203B41FA5}">
                      <a16:colId xmlns:a16="http://schemas.microsoft.com/office/drawing/2014/main" val="121067626"/>
                    </a:ext>
                  </a:extLst>
                </a:gridCol>
                <a:gridCol w="572063">
                  <a:extLst>
                    <a:ext uri="{9D8B030D-6E8A-4147-A177-3AD203B41FA5}">
                      <a16:colId xmlns:a16="http://schemas.microsoft.com/office/drawing/2014/main" val="3460983921"/>
                    </a:ext>
                  </a:extLst>
                </a:gridCol>
                <a:gridCol w="572063">
                  <a:extLst>
                    <a:ext uri="{9D8B030D-6E8A-4147-A177-3AD203B41FA5}">
                      <a16:colId xmlns:a16="http://schemas.microsoft.com/office/drawing/2014/main" val="1743634661"/>
                    </a:ext>
                  </a:extLst>
                </a:gridCol>
                <a:gridCol w="572063">
                  <a:extLst>
                    <a:ext uri="{9D8B030D-6E8A-4147-A177-3AD203B41FA5}">
                      <a16:colId xmlns:a16="http://schemas.microsoft.com/office/drawing/2014/main" val="2243460983"/>
                    </a:ext>
                  </a:extLst>
                </a:gridCol>
                <a:gridCol w="572063">
                  <a:extLst>
                    <a:ext uri="{9D8B030D-6E8A-4147-A177-3AD203B41FA5}">
                      <a16:colId xmlns:a16="http://schemas.microsoft.com/office/drawing/2014/main" val="571275212"/>
                    </a:ext>
                  </a:extLst>
                </a:gridCol>
                <a:gridCol w="572063">
                  <a:extLst>
                    <a:ext uri="{9D8B030D-6E8A-4147-A177-3AD203B41FA5}">
                      <a16:colId xmlns:a16="http://schemas.microsoft.com/office/drawing/2014/main" val="785818766"/>
                    </a:ext>
                  </a:extLst>
                </a:gridCol>
              </a:tblGrid>
              <a:tr h="370840">
                <a:tc>
                  <a:txBody>
                    <a:bodyPr/>
                    <a:lstStyle/>
                    <a:p>
                      <a:pPr marL="0" algn="l"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TOTAL</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endParaRPr lang="LID4096" sz="1200" b="1" i="0" u="none" strike="noStrike" kern="1200" dirty="0">
                        <a:solidFill>
                          <a:srgbClr val="757F7F"/>
                        </a:solidFill>
                        <a:effectLst/>
                        <a:latin typeface="Arial" panose="020B0604020202020204" pitchFamily="34" charset="0"/>
                        <a:ea typeface="+mn-ea"/>
                        <a:cs typeface="+mn-cs"/>
                      </a:endParaRPr>
                    </a:p>
                  </a:txBody>
                  <a:tcPr anchor="ctr">
                    <a:noFill/>
                  </a:tcPr>
                </a:tc>
                <a:tc>
                  <a:txBody>
                    <a:bodyPr/>
                    <a:lstStyle/>
                    <a:p>
                      <a:pPr marL="0" algn="ctr"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AT</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BE</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DK</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FR</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DE</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IT</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NL</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PL</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a:solidFill>
                            <a:srgbClr val="757F7F"/>
                          </a:solidFill>
                          <a:effectLst/>
                          <a:latin typeface="Arial" panose="020B0604020202020204" pitchFamily="34" charset="0"/>
                          <a:ea typeface="+mn-ea"/>
                          <a:cs typeface="+mn-cs"/>
                        </a:rPr>
                        <a:t>ES</a:t>
                      </a:r>
                      <a:endParaRPr lang="LID4096" sz="1200" b="1" i="0" u="none" strike="noStrike" kern="120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SE</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tc>
                  <a:txBody>
                    <a:bodyPr/>
                    <a:lstStyle/>
                    <a:p>
                      <a:pPr marL="0" algn="ctr" defTabSz="914400" rtl="0" eaLnBrk="1" latinLnBrk="0" hangingPunct="1"/>
                      <a:r>
                        <a:rPr lang="en-GB" sz="1200" b="1" i="0" u="none" strike="noStrike" kern="1200" dirty="0">
                          <a:solidFill>
                            <a:srgbClr val="757F7F"/>
                          </a:solidFill>
                          <a:effectLst/>
                          <a:latin typeface="Arial" panose="020B0604020202020204" pitchFamily="34" charset="0"/>
                          <a:ea typeface="+mn-ea"/>
                          <a:cs typeface="+mn-cs"/>
                        </a:rPr>
                        <a:t>UK</a:t>
                      </a:r>
                      <a:endParaRPr lang="LID4096" sz="1200" b="1" i="0" u="none" strike="noStrike" kern="1200" dirty="0">
                        <a:solidFill>
                          <a:srgbClr val="757F7F"/>
                        </a:solidFill>
                        <a:effectLst/>
                        <a:latin typeface="Arial" panose="020B0604020202020204" pitchFamily="34" charset="0"/>
                        <a:ea typeface="+mn-ea"/>
                        <a:cs typeface="+mn-cs"/>
                      </a:endParaRPr>
                    </a:p>
                  </a:txBody>
                  <a:tcPr anchor="ctr">
                    <a:solidFill>
                      <a:schemeClr val="bg1"/>
                    </a:solidFill>
                  </a:tcPr>
                </a:tc>
                <a:extLst>
                  <a:ext uri="{0D108BD9-81ED-4DB2-BD59-A6C34878D82A}">
                    <a16:rowId xmlns:a16="http://schemas.microsoft.com/office/drawing/2014/main" val="1776948806"/>
                  </a:ext>
                </a:extLst>
              </a:tr>
            </a:tbl>
          </a:graphicData>
        </a:graphic>
      </p:graphicFrame>
      <p:graphicFrame>
        <p:nvGraphicFramePr>
          <p:cNvPr id="21" name="Table 3">
            <a:extLst>
              <a:ext uri="{FF2B5EF4-FFF2-40B4-BE49-F238E27FC236}">
                <a16:creationId xmlns:a16="http://schemas.microsoft.com/office/drawing/2014/main" id="{6E4E8443-7823-49FC-A9CB-53FA08BE7340}"/>
              </a:ext>
            </a:extLst>
          </p:cNvPr>
          <p:cNvGraphicFramePr>
            <a:graphicFrameLocks noGrp="1"/>
          </p:cNvGraphicFramePr>
          <p:nvPr>
            <p:extLst>
              <p:ext uri="{D42A27DB-BD31-4B8C-83A1-F6EECF244321}">
                <p14:modId xmlns:p14="http://schemas.microsoft.com/office/powerpoint/2010/main" val="2638470601"/>
              </p:ext>
            </p:extLst>
          </p:nvPr>
        </p:nvGraphicFramePr>
        <p:xfrm>
          <a:off x="2223083" y="2496387"/>
          <a:ext cx="9336958" cy="235956"/>
        </p:xfrm>
        <a:graphic>
          <a:graphicData uri="http://schemas.openxmlformats.org/drawingml/2006/table">
            <a:tbl>
              <a:tblPr firstRow="1" bandRow="1">
                <a:tableStyleId>{5C22544A-7EE6-4342-B048-85BDC9FD1C3A}</a:tableStyleId>
              </a:tblPr>
              <a:tblGrid>
                <a:gridCol w="528506">
                  <a:extLst>
                    <a:ext uri="{9D8B030D-6E8A-4147-A177-3AD203B41FA5}">
                      <a16:colId xmlns:a16="http://schemas.microsoft.com/office/drawing/2014/main" val="1159673096"/>
                    </a:ext>
                  </a:extLst>
                </a:gridCol>
                <a:gridCol w="805344">
                  <a:extLst>
                    <a:ext uri="{9D8B030D-6E8A-4147-A177-3AD203B41FA5}">
                      <a16:colId xmlns:a16="http://schemas.microsoft.com/office/drawing/2014/main" val="1303006624"/>
                    </a:ext>
                  </a:extLst>
                </a:gridCol>
                <a:gridCol w="1700867">
                  <a:extLst>
                    <a:ext uri="{9D8B030D-6E8A-4147-A177-3AD203B41FA5}">
                      <a16:colId xmlns:a16="http://schemas.microsoft.com/office/drawing/2014/main" val="2209008388"/>
                    </a:ext>
                  </a:extLst>
                </a:gridCol>
                <a:gridCol w="572931">
                  <a:extLst>
                    <a:ext uri="{9D8B030D-6E8A-4147-A177-3AD203B41FA5}">
                      <a16:colId xmlns:a16="http://schemas.microsoft.com/office/drawing/2014/main" val="2664426458"/>
                    </a:ext>
                  </a:extLst>
                </a:gridCol>
                <a:gridCol w="572931">
                  <a:extLst>
                    <a:ext uri="{9D8B030D-6E8A-4147-A177-3AD203B41FA5}">
                      <a16:colId xmlns:a16="http://schemas.microsoft.com/office/drawing/2014/main" val="292547533"/>
                    </a:ext>
                  </a:extLst>
                </a:gridCol>
                <a:gridCol w="572931">
                  <a:extLst>
                    <a:ext uri="{9D8B030D-6E8A-4147-A177-3AD203B41FA5}">
                      <a16:colId xmlns:a16="http://schemas.microsoft.com/office/drawing/2014/main" val="1918621012"/>
                    </a:ext>
                  </a:extLst>
                </a:gridCol>
                <a:gridCol w="572931">
                  <a:extLst>
                    <a:ext uri="{9D8B030D-6E8A-4147-A177-3AD203B41FA5}">
                      <a16:colId xmlns:a16="http://schemas.microsoft.com/office/drawing/2014/main" val="1948625914"/>
                    </a:ext>
                  </a:extLst>
                </a:gridCol>
                <a:gridCol w="572931">
                  <a:extLst>
                    <a:ext uri="{9D8B030D-6E8A-4147-A177-3AD203B41FA5}">
                      <a16:colId xmlns:a16="http://schemas.microsoft.com/office/drawing/2014/main" val="2728540904"/>
                    </a:ext>
                  </a:extLst>
                </a:gridCol>
                <a:gridCol w="572931">
                  <a:extLst>
                    <a:ext uri="{9D8B030D-6E8A-4147-A177-3AD203B41FA5}">
                      <a16:colId xmlns:a16="http://schemas.microsoft.com/office/drawing/2014/main" val="121067626"/>
                    </a:ext>
                  </a:extLst>
                </a:gridCol>
                <a:gridCol w="572931">
                  <a:extLst>
                    <a:ext uri="{9D8B030D-6E8A-4147-A177-3AD203B41FA5}">
                      <a16:colId xmlns:a16="http://schemas.microsoft.com/office/drawing/2014/main" val="3460983921"/>
                    </a:ext>
                  </a:extLst>
                </a:gridCol>
                <a:gridCol w="572931">
                  <a:extLst>
                    <a:ext uri="{9D8B030D-6E8A-4147-A177-3AD203B41FA5}">
                      <a16:colId xmlns:a16="http://schemas.microsoft.com/office/drawing/2014/main" val="1743634661"/>
                    </a:ext>
                  </a:extLst>
                </a:gridCol>
                <a:gridCol w="572931">
                  <a:extLst>
                    <a:ext uri="{9D8B030D-6E8A-4147-A177-3AD203B41FA5}">
                      <a16:colId xmlns:a16="http://schemas.microsoft.com/office/drawing/2014/main" val="2243460983"/>
                    </a:ext>
                  </a:extLst>
                </a:gridCol>
                <a:gridCol w="572931">
                  <a:extLst>
                    <a:ext uri="{9D8B030D-6E8A-4147-A177-3AD203B41FA5}">
                      <a16:colId xmlns:a16="http://schemas.microsoft.com/office/drawing/2014/main" val="571275212"/>
                    </a:ext>
                  </a:extLst>
                </a:gridCol>
                <a:gridCol w="572931">
                  <a:extLst>
                    <a:ext uri="{9D8B030D-6E8A-4147-A177-3AD203B41FA5}">
                      <a16:colId xmlns:a16="http://schemas.microsoft.com/office/drawing/2014/main" val="785818766"/>
                    </a:ext>
                  </a:extLst>
                </a:gridCol>
              </a:tblGrid>
              <a:tr h="235956">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a:ln>
                            <a:noFill/>
                          </a:ln>
                          <a:solidFill>
                            <a:schemeClr val="bg1">
                              <a:lumMod val="65000"/>
                            </a:schemeClr>
                          </a:solidFill>
                          <a:effectLst/>
                          <a:uLnTx/>
                          <a:uFillTx/>
                          <a:latin typeface="Arial" panose="020B0604020202020204"/>
                          <a:ea typeface="+mn-ea"/>
                          <a:cs typeface="+mn-cs"/>
                        </a:rPr>
                        <a:t>N</a:t>
                      </a:r>
                      <a:endParaRPr kumimoji="0" lang="LID4096" sz="900" b="0" i="0"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anchor="ctr">
                    <a:no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rPr>
                        <a:t>6,6</a:t>
                      </a:r>
                      <a:r>
                        <a:rPr kumimoji="0" lang="hr-HR" sz="900" b="0" i="1" u="none" strike="noStrike" kern="1200" cap="none" spc="0" normalizeH="0" baseline="0">
                          <a:ln>
                            <a:noFill/>
                          </a:ln>
                          <a:solidFill>
                            <a:schemeClr val="bg1">
                              <a:lumMod val="65000"/>
                            </a:schemeClr>
                          </a:solidFill>
                          <a:effectLst/>
                          <a:uLnTx/>
                          <a:uFillTx/>
                          <a:latin typeface="Arial" panose="020B0604020202020204"/>
                          <a:ea typeface="+mn-ea"/>
                          <a:cs typeface="+mn-cs"/>
                        </a:rPr>
                        <a:t>04</a:t>
                      </a:r>
                      <a:endParaRPr kumimoji="0" lang="en-NL" sz="900" b="0" i="1" u="none" strike="noStrike" kern="1200" cap="none" spc="0" normalizeH="0" baseline="0">
                        <a:ln>
                          <a:noFill/>
                        </a:ln>
                        <a:solidFill>
                          <a:schemeClr val="bg1">
                            <a:lumMod val="65000"/>
                          </a:schemeClr>
                        </a:solidFill>
                        <a:effectLst/>
                        <a:uLnTx/>
                        <a:uFillTx/>
                        <a:latin typeface="Arial" panose="020B0604020202020204"/>
                        <a:ea typeface="+mn-ea"/>
                        <a:cs typeface="+mn-cs"/>
                      </a:endParaRPr>
                    </a:p>
                  </a:txBody>
                  <a:tcPr marL="9525" marR="9525" marT="9525" marB="0" anchor="c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LID4096" sz="900" b="0" i="1" u="none" strike="noStrike" kern="1200" cap="none" spc="0" normalizeH="0" baseline="0" dirty="0">
                        <a:ln>
                          <a:noFill/>
                        </a:ln>
                        <a:solidFill>
                          <a:schemeClr val="bg1">
                            <a:lumMod val="65000"/>
                          </a:schemeClr>
                        </a:solidFill>
                        <a:effectLst/>
                        <a:uLnTx/>
                        <a:uFillTx/>
                        <a:latin typeface="Arial" panose="020B0604020202020204"/>
                        <a:ea typeface="+mn-ea"/>
                        <a:cs typeface="+mn-cs"/>
                      </a:endParaRPr>
                    </a:p>
                  </a:txBody>
                  <a:tcPr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547</a:t>
                      </a:r>
                    </a:p>
                  </a:txBody>
                  <a:tcPr marL="7620" marR="7620" marT="7620" marB="0"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621</a:t>
                      </a:r>
                    </a:p>
                  </a:txBody>
                  <a:tcPr marL="7620" marR="7620" marT="7620" marB="0"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496</a:t>
                      </a:r>
                    </a:p>
                  </a:txBody>
                  <a:tcPr marL="7620" marR="7620" marT="7620" marB="0"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624</a:t>
                      </a:r>
                    </a:p>
                  </a:txBody>
                  <a:tcPr marL="7620" marR="7620" marT="7620" marB="0" anchor="ctr">
                    <a:noFill/>
                  </a:tcPr>
                </a:tc>
                <a:tc>
                  <a:txBody>
                    <a:bodyPr/>
                    <a:lstStyle/>
                    <a:p>
                      <a:pPr algn="ctr" fontAlgn="ctr"/>
                      <a:r>
                        <a:rPr lang="en-NL" sz="1000" b="0" i="1" u="none" strike="noStrike">
                          <a:solidFill>
                            <a:schemeClr val="bg1">
                              <a:lumMod val="65000"/>
                            </a:schemeClr>
                          </a:solidFill>
                          <a:effectLst/>
                          <a:latin typeface="Arial" panose="020B0604020202020204" pitchFamily="34" charset="0"/>
                        </a:rPr>
                        <a:t>629</a:t>
                      </a:r>
                    </a:p>
                  </a:txBody>
                  <a:tcPr marL="7620" marR="7620" marT="7620" marB="0" anchor="ctr">
                    <a:noFill/>
                  </a:tcPr>
                </a:tc>
                <a:tc>
                  <a:txBody>
                    <a:bodyPr/>
                    <a:lstStyle/>
                    <a:p>
                      <a:pPr algn="ctr" fontAlgn="ctr"/>
                      <a:r>
                        <a:rPr lang="en-NL" sz="1000" b="0" i="1" u="none" strike="noStrike">
                          <a:solidFill>
                            <a:schemeClr val="bg1">
                              <a:lumMod val="65000"/>
                            </a:schemeClr>
                          </a:solidFill>
                          <a:effectLst/>
                          <a:latin typeface="Arial" panose="020B0604020202020204" pitchFamily="34" charset="0"/>
                        </a:rPr>
                        <a:t>618</a:t>
                      </a:r>
                    </a:p>
                  </a:txBody>
                  <a:tcPr marL="7620" marR="7620" marT="7620" marB="0"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607</a:t>
                      </a:r>
                    </a:p>
                  </a:txBody>
                  <a:tcPr marL="7620" marR="7620" marT="7620" marB="0"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612</a:t>
                      </a:r>
                    </a:p>
                  </a:txBody>
                  <a:tcPr marL="7620" marR="7620" marT="7620" marB="0"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621</a:t>
                      </a:r>
                    </a:p>
                  </a:txBody>
                  <a:tcPr marL="7620" marR="7620" marT="7620" marB="0"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619</a:t>
                      </a:r>
                    </a:p>
                  </a:txBody>
                  <a:tcPr marL="7620" marR="7620" marT="7620" marB="0" anchor="ctr">
                    <a:noFill/>
                  </a:tcPr>
                </a:tc>
                <a:tc>
                  <a:txBody>
                    <a:bodyPr/>
                    <a:lstStyle/>
                    <a:p>
                      <a:pPr algn="ctr" fontAlgn="ctr"/>
                      <a:r>
                        <a:rPr lang="en-NL" sz="1000" b="0" i="1" u="none" strike="noStrike" dirty="0">
                          <a:solidFill>
                            <a:schemeClr val="bg1">
                              <a:lumMod val="65000"/>
                            </a:schemeClr>
                          </a:solidFill>
                          <a:effectLst/>
                          <a:latin typeface="Arial" panose="020B0604020202020204" pitchFamily="34" charset="0"/>
                        </a:rPr>
                        <a:t>610</a:t>
                      </a:r>
                    </a:p>
                  </a:txBody>
                  <a:tcPr marL="7620" marR="7620" marT="7620" marB="0" anchor="ctr">
                    <a:noFill/>
                  </a:tcPr>
                </a:tc>
                <a:extLst>
                  <a:ext uri="{0D108BD9-81ED-4DB2-BD59-A6C34878D82A}">
                    <a16:rowId xmlns:a16="http://schemas.microsoft.com/office/drawing/2014/main" val="1776948806"/>
                  </a:ext>
                </a:extLst>
              </a:tr>
            </a:tbl>
          </a:graphicData>
        </a:graphic>
      </p:graphicFrame>
      <p:graphicFrame>
        <p:nvGraphicFramePr>
          <p:cNvPr id="4" name="Table 3">
            <a:extLst>
              <a:ext uri="{FF2B5EF4-FFF2-40B4-BE49-F238E27FC236}">
                <a16:creationId xmlns:a16="http://schemas.microsoft.com/office/drawing/2014/main" id="{6381CEB9-8F20-4F27-AA94-8C968D995EDD}"/>
              </a:ext>
            </a:extLst>
          </p:cNvPr>
          <p:cNvGraphicFramePr>
            <a:graphicFrameLocks noGrp="1"/>
          </p:cNvGraphicFramePr>
          <p:nvPr>
            <p:extLst>
              <p:ext uri="{D42A27DB-BD31-4B8C-83A1-F6EECF244321}">
                <p14:modId xmlns:p14="http://schemas.microsoft.com/office/powerpoint/2010/main" val="2817459626"/>
              </p:ext>
            </p:extLst>
          </p:nvPr>
        </p:nvGraphicFramePr>
        <p:xfrm>
          <a:off x="5257800" y="2758687"/>
          <a:ext cx="6302208" cy="3247830"/>
        </p:xfrm>
        <a:graphic>
          <a:graphicData uri="http://schemas.openxmlformats.org/drawingml/2006/table">
            <a:tbl>
              <a:tblPr/>
              <a:tblGrid>
                <a:gridCol w="572928">
                  <a:extLst>
                    <a:ext uri="{9D8B030D-6E8A-4147-A177-3AD203B41FA5}">
                      <a16:colId xmlns:a16="http://schemas.microsoft.com/office/drawing/2014/main" val="3445899026"/>
                    </a:ext>
                  </a:extLst>
                </a:gridCol>
                <a:gridCol w="572928">
                  <a:extLst>
                    <a:ext uri="{9D8B030D-6E8A-4147-A177-3AD203B41FA5}">
                      <a16:colId xmlns:a16="http://schemas.microsoft.com/office/drawing/2014/main" val="64574"/>
                    </a:ext>
                  </a:extLst>
                </a:gridCol>
                <a:gridCol w="572928">
                  <a:extLst>
                    <a:ext uri="{9D8B030D-6E8A-4147-A177-3AD203B41FA5}">
                      <a16:colId xmlns:a16="http://schemas.microsoft.com/office/drawing/2014/main" val="3474517527"/>
                    </a:ext>
                  </a:extLst>
                </a:gridCol>
                <a:gridCol w="572928">
                  <a:extLst>
                    <a:ext uri="{9D8B030D-6E8A-4147-A177-3AD203B41FA5}">
                      <a16:colId xmlns:a16="http://schemas.microsoft.com/office/drawing/2014/main" val="652140280"/>
                    </a:ext>
                  </a:extLst>
                </a:gridCol>
                <a:gridCol w="572928">
                  <a:extLst>
                    <a:ext uri="{9D8B030D-6E8A-4147-A177-3AD203B41FA5}">
                      <a16:colId xmlns:a16="http://schemas.microsoft.com/office/drawing/2014/main" val="3998671365"/>
                    </a:ext>
                  </a:extLst>
                </a:gridCol>
                <a:gridCol w="572928">
                  <a:extLst>
                    <a:ext uri="{9D8B030D-6E8A-4147-A177-3AD203B41FA5}">
                      <a16:colId xmlns:a16="http://schemas.microsoft.com/office/drawing/2014/main" val="1308095262"/>
                    </a:ext>
                  </a:extLst>
                </a:gridCol>
                <a:gridCol w="572928">
                  <a:extLst>
                    <a:ext uri="{9D8B030D-6E8A-4147-A177-3AD203B41FA5}">
                      <a16:colId xmlns:a16="http://schemas.microsoft.com/office/drawing/2014/main" val="735646290"/>
                    </a:ext>
                  </a:extLst>
                </a:gridCol>
                <a:gridCol w="572928">
                  <a:extLst>
                    <a:ext uri="{9D8B030D-6E8A-4147-A177-3AD203B41FA5}">
                      <a16:colId xmlns:a16="http://schemas.microsoft.com/office/drawing/2014/main" val="3484768238"/>
                    </a:ext>
                  </a:extLst>
                </a:gridCol>
                <a:gridCol w="572928">
                  <a:extLst>
                    <a:ext uri="{9D8B030D-6E8A-4147-A177-3AD203B41FA5}">
                      <a16:colId xmlns:a16="http://schemas.microsoft.com/office/drawing/2014/main" val="2493818829"/>
                    </a:ext>
                  </a:extLst>
                </a:gridCol>
                <a:gridCol w="572928">
                  <a:extLst>
                    <a:ext uri="{9D8B030D-6E8A-4147-A177-3AD203B41FA5}">
                      <a16:colId xmlns:a16="http://schemas.microsoft.com/office/drawing/2014/main" val="3572161609"/>
                    </a:ext>
                  </a:extLst>
                </a:gridCol>
                <a:gridCol w="572928">
                  <a:extLst>
                    <a:ext uri="{9D8B030D-6E8A-4147-A177-3AD203B41FA5}">
                      <a16:colId xmlns:a16="http://schemas.microsoft.com/office/drawing/2014/main" val="1059839248"/>
                    </a:ext>
                  </a:extLst>
                </a:gridCol>
              </a:tblGrid>
              <a:tr h="54130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extLst>
                  <a:ext uri="{0D108BD9-81ED-4DB2-BD59-A6C34878D82A}">
                    <a16:rowId xmlns:a16="http://schemas.microsoft.com/office/drawing/2014/main" val="1888247536"/>
                  </a:ext>
                </a:extLst>
              </a:tr>
              <a:tr h="54130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extLst>
                  <a:ext uri="{0D108BD9-81ED-4DB2-BD59-A6C34878D82A}">
                    <a16:rowId xmlns:a16="http://schemas.microsoft.com/office/drawing/2014/main" val="577292670"/>
                  </a:ext>
                </a:extLst>
              </a:tr>
              <a:tr h="54130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extLst>
                  <a:ext uri="{0D108BD9-81ED-4DB2-BD59-A6C34878D82A}">
                    <a16:rowId xmlns:a16="http://schemas.microsoft.com/office/drawing/2014/main" val="929018775"/>
                  </a:ext>
                </a:extLst>
              </a:tr>
              <a:tr h="54130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extLst>
                  <a:ext uri="{0D108BD9-81ED-4DB2-BD59-A6C34878D82A}">
                    <a16:rowId xmlns:a16="http://schemas.microsoft.com/office/drawing/2014/main" val="271964853"/>
                  </a:ext>
                </a:extLst>
              </a:tr>
              <a:tr h="54130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extLst>
                  <a:ext uri="{0D108BD9-81ED-4DB2-BD59-A6C34878D82A}">
                    <a16:rowId xmlns:a16="http://schemas.microsoft.com/office/drawing/2014/main" val="2068207207"/>
                  </a:ext>
                </a:extLst>
              </a:tr>
              <a:tr h="54130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txBody>
                  <a:tcPr marL="7620" marR="7620" marT="7620" marB="0" anchor="ctr">
                    <a:lnL>
                      <a:noFill/>
                    </a:lnL>
                    <a:lnR>
                      <a:noFill/>
                    </a:lnR>
                    <a:lnT>
                      <a:noFill/>
                    </a:lnT>
                    <a:lnB>
                      <a:noFill/>
                    </a:lnB>
                    <a:solidFill>
                      <a:schemeClr val="accent2"/>
                    </a:solidFill>
                  </a:tcPr>
                </a:tc>
                <a:extLst>
                  <a:ext uri="{0D108BD9-81ED-4DB2-BD59-A6C34878D82A}">
                    <a16:rowId xmlns:a16="http://schemas.microsoft.com/office/drawing/2014/main" val="4080163277"/>
                  </a:ext>
                </a:extLst>
              </a:tr>
            </a:tbl>
          </a:graphicData>
        </a:graphic>
      </p:graphicFrame>
      <p:graphicFrame>
        <p:nvGraphicFramePr>
          <p:cNvPr id="2" name="Table 2">
            <a:extLst>
              <a:ext uri="{FF2B5EF4-FFF2-40B4-BE49-F238E27FC236}">
                <a16:creationId xmlns:a16="http://schemas.microsoft.com/office/drawing/2014/main" id="{EDDF8420-217A-4BE1-B219-89AD8FD44EBA}"/>
              </a:ext>
            </a:extLst>
          </p:cNvPr>
          <p:cNvGraphicFramePr>
            <a:graphicFrameLocks noGrp="1"/>
          </p:cNvGraphicFramePr>
          <p:nvPr>
            <p:extLst>
              <p:ext uri="{D42A27DB-BD31-4B8C-83A1-F6EECF244321}">
                <p14:modId xmlns:p14="http://schemas.microsoft.com/office/powerpoint/2010/main" val="1823576430"/>
              </p:ext>
            </p:extLst>
          </p:nvPr>
        </p:nvGraphicFramePr>
        <p:xfrm>
          <a:off x="4238624" y="2219325"/>
          <a:ext cx="1019151" cy="3787196"/>
        </p:xfrm>
        <a:graphic>
          <a:graphicData uri="http://schemas.openxmlformats.org/drawingml/2006/table">
            <a:tbl>
              <a:tblPr firstRow="1" bandRow="1">
                <a:tableStyleId>{2D5ABB26-0587-4C30-8999-92F81FD0307C}</a:tableStyleId>
              </a:tblPr>
              <a:tblGrid>
                <a:gridCol w="1019151">
                  <a:extLst>
                    <a:ext uri="{9D8B030D-6E8A-4147-A177-3AD203B41FA5}">
                      <a16:colId xmlns:a16="http://schemas.microsoft.com/office/drawing/2014/main" val="1420171353"/>
                    </a:ext>
                  </a:extLst>
                </a:gridCol>
              </a:tblGrid>
              <a:tr h="541028">
                <a:tc>
                  <a:txBody>
                    <a:bodyPr/>
                    <a:lstStyle/>
                    <a:p>
                      <a:pPr marL="0" algn="ctr" defTabSz="914400" rtl="0" eaLnBrk="1" latinLnBrk="0" hangingPunct="1"/>
                      <a:r>
                        <a:rPr lang="en-GB" sz="1100" b="0" i="0" u="none" strike="noStrike" kern="1200" dirty="0">
                          <a:solidFill>
                            <a:srgbClr val="757F7F"/>
                          </a:solidFill>
                          <a:effectLst/>
                          <a:latin typeface="Arial" panose="020B0604020202020204" pitchFamily="34" charset="0"/>
                          <a:ea typeface="+mn-ea"/>
                          <a:cs typeface="+mn-cs"/>
                        </a:rPr>
                        <a:t>Comparison </a:t>
                      </a:r>
                      <a:r>
                        <a:rPr lang="en-GB" sz="1100" b="1" i="0" u="none" strike="noStrike" kern="1200" dirty="0">
                          <a:solidFill>
                            <a:srgbClr val="757F7F"/>
                          </a:solidFill>
                          <a:effectLst/>
                          <a:latin typeface="Arial" panose="020B0604020202020204" pitchFamily="34" charset="0"/>
                          <a:ea typeface="+mn-ea"/>
                          <a:cs typeface="+mn-cs"/>
                        </a:rPr>
                        <a:t>Q4 2021</a:t>
                      </a:r>
                      <a:endParaRPr lang="LID4096" sz="1100" b="1" i="0" u="none" strike="noStrike" kern="1200" dirty="0">
                        <a:solidFill>
                          <a:srgbClr val="757F7F"/>
                        </a:solidFill>
                        <a:effectLst/>
                        <a:latin typeface="Arial" panose="020B0604020202020204" pitchFamily="34" charset="0"/>
                        <a:ea typeface="+mn-ea"/>
                        <a:cs typeface="+mn-cs"/>
                      </a:endParaRPr>
                    </a:p>
                  </a:txBody>
                  <a:tcPr anchor="b"/>
                </a:tc>
                <a:extLst>
                  <a:ext uri="{0D108BD9-81ED-4DB2-BD59-A6C34878D82A}">
                    <a16:rowId xmlns:a16="http://schemas.microsoft.com/office/drawing/2014/main" val="2521070403"/>
                  </a:ext>
                </a:extLst>
              </a:tr>
              <a:tr h="5410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57F7F"/>
                          </a:solidFill>
                          <a:effectLst/>
                          <a:uLnTx/>
                          <a:uFillTx/>
                          <a:latin typeface="Arial" panose="020B0604020202020204"/>
                          <a:ea typeface="+mn-ea"/>
                          <a:cs typeface="+mn-cs"/>
                        </a:rPr>
                        <a:t>x%</a:t>
                      </a:r>
                      <a:endParaRPr kumimoji="0" lang="LID4096" sz="12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endParaRPr>
                    </a:p>
                  </a:txBody>
                  <a:tcPr anchor="ctr"/>
                </a:tc>
                <a:extLst>
                  <a:ext uri="{0D108BD9-81ED-4DB2-BD59-A6C34878D82A}">
                    <a16:rowId xmlns:a16="http://schemas.microsoft.com/office/drawing/2014/main" val="1606237485"/>
                  </a:ext>
                </a:extLst>
              </a:tr>
              <a:tr h="5410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57F7F"/>
                          </a:solidFill>
                          <a:effectLst/>
                          <a:uLnTx/>
                          <a:uFillTx/>
                          <a:latin typeface="Arial" panose="020B0604020202020204"/>
                          <a:ea typeface="+mn-ea"/>
                          <a:cs typeface="+mn-cs"/>
                        </a:rPr>
                        <a:t>x%</a:t>
                      </a:r>
                      <a:endParaRPr kumimoji="0" lang="LID4096" sz="12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endParaRPr>
                    </a:p>
                  </a:txBody>
                  <a:tcPr anchor="ctr"/>
                </a:tc>
                <a:extLst>
                  <a:ext uri="{0D108BD9-81ED-4DB2-BD59-A6C34878D82A}">
                    <a16:rowId xmlns:a16="http://schemas.microsoft.com/office/drawing/2014/main" val="3975842703"/>
                  </a:ext>
                </a:extLst>
              </a:tr>
              <a:tr h="5410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57F7F"/>
                          </a:solidFill>
                          <a:effectLst/>
                          <a:uLnTx/>
                          <a:uFillTx/>
                          <a:latin typeface="Arial" panose="020B0604020202020204"/>
                          <a:ea typeface="+mn-ea"/>
                          <a:cs typeface="+mn-cs"/>
                        </a:rPr>
                        <a:t>x%</a:t>
                      </a:r>
                      <a:endParaRPr kumimoji="0" lang="LID4096" sz="12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endParaRPr>
                    </a:p>
                  </a:txBody>
                  <a:tcPr anchor="ctr"/>
                </a:tc>
                <a:extLst>
                  <a:ext uri="{0D108BD9-81ED-4DB2-BD59-A6C34878D82A}">
                    <a16:rowId xmlns:a16="http://schemas.microsoft.com/office/drawing/2014/main" val="4244393973"/>
                  </a:ext>
                </a:extLst>
              </a:tr>
              <a:tr h="5410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57F7F"/>
                          </a:solidFill>
                          <a:effectLst/>
                          <a:uLnTx/>
                          <a:uFillTx/>
                          <a:latin typeface="Arial" panose="020B0604020202020204"/>
                          <a:ea typeface="+mn-ea"/>
                          <a:cs typeface="+mn-cs"/>
                        </a:rPr>
                        <a:t>x%</a:t>
                      </a:r>
                      <a:endParaRPr kumimoji="0" lang="LID4096" sz="12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endParaRPr>
                    </a:p>
                  </a:txBody>
                  <a:tcPr anchor="ctr"/>
                </a:tc>
                <a:extLst>
                  <a:ext uri="{0D108BD9-81ED-4DB2-BD59-A6C34878D82A}">
                    <a16:rowId xmlns:a16="http://schemas.microsoft.com/office/drawing/2014/main" val="1517066844"/>
                  </a:ext>
                </a:extLst>
              </a:tr>
              <a:tr h="5410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57F7F"/>
                          </a:solidFill>
                          <a:effectLst/>
                          <a:uLnTx/>
                          <a:uFillTx/>
                          <a:latin typeface="Arial" panose="020B0604020202020204"/>
                          <a:ea typeface="+mn-ea"/>
                          <a:cs typeface="+mn-cs"/>
                        </a:rPr>
                        <a:t>x%</a:t>
                      </a:r>
                      <a:endParaRPr kumimoji="0" lang="LID4096" sz="12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endParaRPr>
                    </a:p>
                  </a:txBody>
                  <a:tcPr anchor="ctr"/>
                </a:tc>
                <a:extLst>
                  <a:ext uri="{0D108BD9-81ED-4DB2-BD59-A6C34878D82A}">
                    <a16:rowId xmlns:a16="http://schemas.microsoft.com/office/drawing/2014/main" val="3941412927"/>
                  </a:ext>
                </a:extLst>
              </a:tr>
              <a:tr h="5410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757F7F"/>
                          </a:solidFill>
                          <a:effectLst/>
                          <a:uLnTx/>
                          <a:uFillTx/>
                          <a:latin typeface="Arial" panose="020B0604020202020204"/>
                          <a:ea typeface="+mn-ea"/>
                          <a:cs typeface="+mn-cs"/>
                        </a:rPr>
                        <a:t>x%</a:t>
                      </a:r>
                      <a:endParaRPr kumimoji="0" lang="LID4096" sz="1200" b="0" i="0" u="none" strike="noStrike" kern="1200" cap="none" spc="0" normalizeH="0" baseline="0" noProof="0" dirty="0">
                        <a:ln>
                          <a:noFill/>
                        </a:ln>
                        <a:solidFill>
                          <a:srgbClr val="757F7F"/>
                        </a:solidFill>
                        <a:effectLst/>
                        <a:uLnTx/>
                        <a:uFillTx/>
                        <a:latin typeface="Arial" panose="020B0604020202020204" pitchFamily="34" charset="0"/>
                        <a:ea typeface="+mn-ea"/>
                        <a:cs typeface="+mn-cs"/>
                      </a:endParaRPr>
                    </a:p>
                  </a:txBody>
                  <a:tcPr anchor="ctr"/>
                </a:tc>
                <a:extLst>
                  <a:ext uri="{0D108BD9-81ED-4DB2-BD59-A6C34878D82A}">
                    <a16:rowId xmlns:a16="http://schemas.microsoft.com/office/drawing/2014/main" val="1563719459"/>
                  </a:ext>
                </a:extLst>
              </a:tr>
            </a:tbl>
          </a:graphicData>
        </a:graphic>
      </p:graphicFrame>
      <p:pic>
        <p:nvPicPr>
          <p:cNvPr id="12" name="Afbeelding 1">
            <a:extLst>
              <a:ext uri="{FF2B5EF4-FFF2-40B4-BE49-F238E27FC236}">
                <a16:creationId xmlns:a16="http://schemas.microsoft.com/office/drawing/2014/main" id="{EA6F988C-7ADD-4501-9B39-D0851C4E1E64}"/>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3520664" y="3760372"/>
            <a:ext cx="5827618" cy="846072"/>
          </a:xfrm>
          <a:prstGeom prst="rect">
            <a:avLst/>
          </a:prstGeom>
        </p:spPr>
      </p:pic>
    </p:spTree>
    <p:extLst>
      <p:ext uri="{BB962C8B-B14F-4D97-AF65-F5344CB8AC3E}">
        <p14:creationId xmlns:p14="http://schemas.microsoft.com/office/powerpoint/2010/main" val="180734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EC441F6B-4DF6-4C82-9E5A-66CB3F5CED72}"/>
              </a:ext>
            </a:extLst>
          </p:cNvPr>
          <p:cNvGraphicFramePr>
            <a:graphicFrameLocks noGrp="1"/>
          </p:cNvGraphicFramePr>
          <p:nvPr>
            <p:extLst>
              <p:ext uri="{D42A27DB-BD31-4B8C-83A1-F6EECF244321}">
                <p14:modId xmlns:p14="http://schemas.microsoft.com/office/powerpoint/2010/main" val="2171288673"/>
              </p:ext>
            </p:extLst>
          </p:nvPr>
        </p:nvGraphicFramePr>
        <p:xfrm>
          <a:off x="6230572" y="3107654"/>
          <a:ext cx="5007704" cy="2981572"/>
        </p:xfrm>
        <a:graphic>
          <a:graphicData uri="http://schemas.openxmlformats.org/drawingml/2006/table">
            <a:tbl>
              <a:tblPr/>
              <a:tblGrid>
                <a:gridCol w="625963">
                  <a:extLst>
                    <a:ext uri="{9D8B030D-6E8A-4147-A177-3AD203B41FA5}">
                      <a16:colId xmlns:a16="http://schemas.microsoft.com/office/drawing/2014/main" val="2750910017"/>
                    </a:ext>
                  </a:extLst>
                </a:gridCol>
                <a:gridCol w="625963">
                  <a:extLst>
                    <a:ext uri="{9D8B030D-6E8A-4147-A177-3AD203B41FA5}">
                      <a16:colId xmlns:a16="http://schemas.microsoft.com/office/drawing/2014/main" val="3581250511"/>
                    </a:ext>
                  </a:extLst>
                </a:gridCol>
                <a:gridCol w="625963">
                  <a:extLst>
                    <a:ext uri="{9D8B030D-6E8A-4147-A177-3AD203B41FA5}">
                      <a16:colId xmlns:a16="http://schemas.microsoft.com/office/drawing/2014/main" val="300816745"/>
                    </a:ext>
                  </a:extLst>
                </a:gridCol>
                <a:gridCol w="625963">
                  <a:extLst>
                    <a:ext uri="{9D8B030D-6E8A-4147-A177-3AD203B41FA5}">
                      <a16:colId xmlns:a16="http://schemas.microsoft.com/office/drawing/2014/main" val="3594896724"/>
                    </a:ext>
                  </a:extLst>
                </a:gridCol>
                <a:gridCol w="625963">
                  <a:extLst>
                    <a:ext uri="{9D8B030D-6E8A-4147-A177-3AD203B41FA5}">
                      <a16:colId xmlns:a16="http://schemas.microsoft.com/office/drawing/2014/main" val="3726615296"/>
                    </a:ext>
                  </a:extLst>
                </a:gridCol>
                <a:gridCol w="625963">
                  <a:extLst>
                    <a:ext uri="{9D8B030D-6E8A-4147-A177-3AD203B41FA5}">
                      <a16:colId xmlns:a16="http://schemas.microsoft.com/office/drawing/2014/main" val="989184563"/>
                    </a:ext>
                  </a:extLst>
                </a:gridCol>
                <a:gridCol w="625963">
                  <a:extLst>
                    <a:ext uri="{9D8B030D-6E8A-4147-A177-3AD203B41FA5}">
                      <a16:colId xmlns:a16="http://schemas.microsoft.com/office/drawing/2014/main" val="3337794727"/>
                    </a:ext>
                  </a:extLst>
                </a:gridCol>
                <a:gridCol w="625963">
                  <a:extLst>
                    <a:ext uri="{9D8B030D-6E8A-4147-A177-3AD203B41FA5}">
                      <a16:colId xmlns:a16="http://schemas.microsoft.com/office/drawing/2014/main" val="707606494"/>
                    </a:ext>
                  </a:extLst>
                </a:gridCol>
              </a:tblGrid>
              <a:tr h="2981572">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5"/>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9955675"/>
                  </a:ext>
                </a:extLst>
              </a:tr>
            </a:tbl>
          </a:graphicData>
        </a:graphic>
      </p:graphicFrame>
      <p:graphicFrame>
        <p:nvGraphicFramePr>
          <p:cNvPr id="15" name="Table 14">
            <a:extLst>
              <a:ext uri="{FF2B5EF4-FFF2-40B4-BE49-F238E27FC236}">
                <a16:creationId xmlns:a16="http://schemas.microsoft.com/office/drawing/2014/main" id="{69B98502-97C2-4CB5-8BD5-0BC1FC16C52A}"/>
              </a:ext>
            </a:extLst>
          </p:cNvPr>
          <p:cNvGraphicFramePr>
            <a:graphicFrameLocks noGrp="1"/>
          </p:cNvGraphicFramePr>
          <p:nvPr>
            <p:extLst>
              <p:ext uri="{D42A27DB-BD31-4B8C-83A1-F6EECF244321}">
                <p14:modId xmlns:p14="http://schemas.microsoft.com/office/powerpoint/2010/main" val="1133137288"/>
              </p:ext>
            </p:extLst>
          </p:nvPr>
        </p:nvGraphicFramePr>
        <p:xfrm>
          <a:off x="5638801" y="3114090"/>
          <a:ext cx="5599476" cy="2975137"/>
        </p:xfrm>
        <a:graphic>
          <a:graphicData uri="http://schemas.openxmlformats.org/drawingml/2006/table">
            <a:tbl>
              <a:tblPr/>
              <a:tblGrid>
                <a:gridCol w="622164">
                  <a:extLst>
                    <a:ext uri="{9D8B030D-6E8A-4147-A177-3AD203B41FA5}">
                      <a16:colId xmlns:a16="http://schemas.microsoft.com/office/drawing/2014/main" val="1059156183"/>
                    </a:ext>
                  </a:extLst>
                </a:gridCol>
                <a:gridCol w="622164">
                  <a:extLst>
                    <a:ext uri="{9D8B030D-6E8A-4147-A177-3AD203B41FA5}">
                      <a16:colId xmlns:a16="http://schemas.microsoft.com/office/drawing/2014/main" val="1104074158"/>
                    </a:ext>
                  </a:extLst>
                </a:gridCol>
                <a:gridCol w="622164">
                  <a:extLst>
                    <a:ext uri="{9D8B030D-6E8A-4147-A177-3AD203B41FA5}">
                      <a16:colId xmlns:a16="http://schemas.microsoft.com/office/drawing/2014/main" val="2756601324"/>
                    </a:ext>
                  </a:extLst>
                </a:gridCol>
                <a:gridCol w="622164">
                  <a:extLst>
                    <a:ext uri="{9D8B030D-6E8A-4147-A177-3AD203B41FA5}">
                      <a16:colId xmlns:a16="http://schemas.microsoft.com/office/drawing/2014/main" val="1264496660"/>
                    </a:ext>
                  </a:extLst>
                </a:gridCol>
                <a:gridCol w="622164">
                  <a:extLst>
                    <a:ext uri="{9D8B030D-6E8A-4147-A177-3AD203B41FA5}">
                      <a16:colId xmlns:a16="http://schemas.microsoft.com/office/drawing/2014/main" val="3824846414"/>
                    </a:ext>
                  </a:extLst>
                </a:gridCol>
                <a:gridCol w="622164">
                  <a:extLst>
                    <a:ext uri="{9D8B030D-6E8A-4147-A177-3AD203B41FA5}">
                      <a16:colId xmlns:a16="http://schemas.microsoft.com/office/drawing/2014/main" val="674864604"/>
                    </a:ext>
                  </a:extLst>
                </a:gridCol>
                <a:gridCol w="622164">
                  <a:extLst>
                    <a:ext uri="{9D8B030D-6E8A-4147-A177-3AD203B41FA5}">
                      <a16:colId xmlns:a16="http://schemas.microsoft.com/office/drawing/2014/main" val="4115413913"/>
                    </a:ext>
                  </a:extLst>
                </a:gridCol>
                <a:gridCol w="622164">
                  <a:extLst>
                    <a:ext uri="{9D8B030D-6E8A-4147-A177-3AD203B41FA5}">
                      <a16:colId xmlns:a16="http://schemas.microsoft.com/office/drawing/2014/main" val="2209749676"/>
                    </a:ext>
                  </a:extLst>
                </a:gridCol>
                <a:gridCol w="622164">
                  <a:extLst>
                    <a:ext uri="{9D8B030D-6E8A-4147-A177-3AD203B41FA5}">
                      <a16:colId xmlns:a16="http://schemas.microsoft.com/office/drawing/2014/main" val="714220860"/>
                    </a:ext>
                  </a:extLst>
                </a:gridCol>
              </a:tblGrid>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AT</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813224"/>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BE</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91524"/>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DK</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7479482"/>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FR</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8390152"/>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DE</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8874401"/>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IT</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605923"/>
                  </a:ext>
                </a:extLst>
              </a:tr>
              <a:tr h="270467">
                <a:tc>
                  <a:txBody>
                    <a:bodyPr/>
                    <a:lstStyle/>
                    <a:p>
                      <a:pPr algn="ctr" rtl="0" fontAlgn="ctr"/>
                      <a:r>
                        <a:rPr lang="en-GB" sz="1100" b="1" i="0" u="none" strike="noStrike" kern="1200" baseline="0" dirty="0">
                          <a:solidFill>
                            <a:srgbClr val="757F7F"/>
                          </a:solidFill>
                          <a:effectLst/>
                          <a:latin typeface="Arial" panose="020B0604020202020204" pitchFamily="34" charset="0"/>
                          <a:ea typeface="+mn-ea"/>
                          <a:cs typeface="+mn-cs"/>
                        </a:rPr>
                        <a:t>NL</a:t>
                      </a:r>
                      <a:endParaRPr lang="en-NL" sz="1100" b="1" i="0" u="none" strike="noStrike" kern="1200" baseline="0" dirty="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69768"/>
                  </a:ext>
                </a:extLst>
              </a:tr>
              <a:tr h="270467">
                <a:tc>
                  <a:txBody>
                    <a:bodyPr/>
                    <a:lstStyle/>
                    <a:p>
                      <a:pPr algn="ctr" rtl="0" fontAlgn="ctr"/>
                      <a:r>
                        <a:rPr lang="en-GB" sz="1100" b="1" i="0" u="none" strike="noStrike" kern="1200" baseline="0" dirty="0">
                          <a:solidFill>
                            <a:srgbClr val="757F7F"/>
                          </a:solidFill>
                          <a:effectLst/>
                          <a:latin typeface="Arial" panose="020B0604020202020204" pitchFamily="34" charset="0"/>
                          <a:ea typeface="+mn-ea"/>
                          <a:cs typeface="+mn-cs"/>
                        </a:rPr>
                        <a:t>PL</a:t>
                      </a:r>
                      <a:endParaRPr lang="en-NL" sz="1100" b="1" i="0" u="none" strike="noStrike" kern="1200" baseline="0" dirty="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896635"/>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ES</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629948"/>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SE</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5790570"/>
                  </a:ext>
                </a:extLst>
              </a:tr>
              <a:tr h="270467">
                <a:tc>
                  <a:txBody>
                    <a:bodyPr/>
                    <a:lstStyle/>
                    <a:p>
                      <a:pPr algn="ctr" rtl="0" fontAlgn="ctr"/>
                      <a:r>
                        <a:rPr lang="en-GB" sz="1100" b="1" i="0" u="none" strike="noStrike" kern="1200" baseline="0" dirty="0">
                          <a:solidFill>
                            <a:srgbClr val="757F7F"/>
                          </a:solidFill>
                          <a:effectLst/>
                          <a:latin typeface="Arial" panose="020B0604020202020204" pitchFamily="34" charset="0"/>
                          <a:ea typeface="+mn-ea"/>
                          <a:cs typeface="+mn-cs"/>
                        </a:rPr>
                        <a:t>UK</a:t>
                      </a:r>
                      <a:endParaRPr lang="en-NL" sz="1100" b="1" i="0" u="none" strike="noStrike" kern="1200" baseline="0" dirty="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7715145"/>
                  </a:ext>
                </a:extLst>
              </a:tr>
            </a:tbl>
          </a:graphicData>
        </a:graphic>
      </p:graphicFrame>
      <p:graphicFrame>
        <p:nvGraphicFramePr>
          <p:cNvPr id="16" name="Table 15">
            <a:extLst>
              <a:ext uri="{FF2B5EF4-FFF2-40B4-BE49-F238E27FC236}">
                <a16:creationId xmlns:a16="http://schemas.microsoft.com/office/drawing/2014/main" id="{752B3395-1D28-4E36-B167-D9C84A17CABB}"/>
              </a:ext>
            </a:extLst>
          </p:cNvPr>
          <p:cNvGraphicFramePr>
            <a:graphicFrameLocks noGrp="1"/>
          </p:cNvGraphicFramePr>
          <p:nvPr>
            <p:extLst>
              <p:ext uri="{D42A27DB-BD31-4B8C-83A1-F6EECF244321}">
                <p14:modId xmlns:p14="http://schemas.microsoft.com/office/powerpoint/2010/main" val="3976836197"/>
              </p:ext>
            </p:extLst>
          </p:nvPr>
        </p:nvGraphicFramePr>
        <p:xfrm>
          <a:off x="953726" y="3114090"/>
          <a:ext cx="4170720" cy="2822732"/>
        </p:xfrm>
        <a:graphic>
          <a:graphicData uri="http://schemas.openxmlformats.org/drawingml/2006/table">
            <a:tbl>
              <a:tblPr/>
              <a:tblGrid>
                <a:gridCol w="521340">
                  <a:extLst>
                    <a:ext uri="{9D8B030D-6E8A-4147-A177-3AD203B41FA5}">
                      <a16:colId xmlns:a16="http://schemas.microsoft.com/office/drawing/2014/main" val="2750910017"/>
                    </a:ext>
                  </a:extLst>
                </a:gridCol>
                <a:gridCol w="521340">
                  <a:extLst>
                    <a:ext uri="{9D8B030D-6E8A-4147-A177-3AD203B41FA5}">
                      <a16:colId xmlns:a16="http://schemas.microsoft.com/office/drawing/2014/main" val="3581250511"/>
                    </a:ext>
                  </a:extLst>
                </a:gridCol>
                <a:gridCol w="521340">
                  <a:extLst>
                    <a:ext uri="{9D8B030D-6E8A-4147-A177-3AD203B41FA5}">
                      <a16:colId xmlns:a16="http://schemas.microsoft.com/office/drawing/2014/main" val="300816745"/>
                    </a:ext>
                  </a:extLst>
                </a:gridCol>
                <a:gridCol w="521340">
                  <a:extLst>
                    <a:ext uri="{9D8B030D-6E8A-4147-A177-3AD203B41FA5}">
                      <a16:colId xmlns:a16="http://schemas.microsoft.com/office/drawing/2014/main" val="3594896724"/>
                    </a:ext>
                  </a:extLst>
                </a:gridCol>
                <a:gridCol w="521340">
                  <a:extLst>
                    <a:ext uri="{9D8B030D-6E8A-4147-A177-3AD203B41FA5}">
                      <a16:colId xmlns:a16="http://schemas.microsoft.com/office/drawing/2014/main" val="3726615296"/>
                    </a:ext>
                  </a:extLst>
                </a:gridCol>
                <a:gridCol w="521340">
                  <a:extLst>
                    <a:ext uri="{9D8B030D-6E8A-4147-A177-3AD203B41FA5}">
                      <a16:colId xmlns:a16="http://schemas.microsoft.com/office/drawing/2014/main" val="989184563"/>
                    </a:ext>
                  </a:extLst>
                </a:gridCol>
                <a:gridCol w="521340">
                  <a:extLst>
                    <a:ext uri="{9D8B030D-6E8A-4147-A177-3AD203B41FA5}">
                      <a16:colId xmlns:a16="http://schemas.microsoft.com/office/drawing/2014/main" val="3337794727"/>
                    </a:ext>
                  </a:extLst>
                </a:gridCol>
                <a:gridCol w="521340">
                  <a:extLst>
                    <a:ext uri="{9D8B030D-6E8A-4147-A177-3AD203B41FA5}">
                      <a16:colId xmlns:a16="http://schemas.microsoft.com/office/drawing/2014/main" val="707606494"/>
                    </a:ext>
                  </a:extLst>
                </a:gridCol>
              </a:tblGrid>
              <a:tr h="2822732">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5"/>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9955675"/>
                  </a:ext>
                </a:extLst>
              </a:tr>
            </a:tbl>
          </a:graphicData>
        </a:graphic>
      </p:graphicFrame>
      <p:graphicFrame>
        <p:nvGraphicFramePr>
          <p:cNvPr id="12" name="Chart 11">
            <a:extLst>
              <a:ext uri="{FF2B5EF4-FFF2-40B4-BE49-F238E27FC236}">
                <a16:creationId xmlns:a16="http://schemas.microsoft.com/office/drawing/2014/main" id="{6C493240-DDDC-4D19-8D5D-5479E9DD122D}"/>
              </a:ext>
            </a:extLst>
          </p:cNvPr>
          <p:cNvGraphicFramePr/>
          <p:nvPr>
            <p:extLst>
              <p:ext uri="{D42A27DB-BD31-4B8C-83A1-F6EECF244321}">
                <p14:modId xmlns:p14="http://schemas.microsoft.com/office/powerpoint/2010/main" val="972016316"/>
              </p:ext>
            </p:extLst>
          </p:nvPr>
        </p:nvGraphicFramePr>
        <p:xfrm>
          <a:off x="953727" y="2845623"/>
          <a:ext cx="4170723" cy="273077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1</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891</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 if expecting to do decorative home improvements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Compared to Q4 2021, hiring professionals for decorative home improvement jobs is </a:t>
            </a:r>
            <a:r>
              <a:rPr lang="en-US" sz="2400" b="1" dirty="0">
                <a:solidFill>
                  <a:srgbClr val="4A4A49"/>
                </a:solidFill>
              </a:rPr>
              <a:t>… </a:t>
            </a:r>
            <a:r>
              <a:rPr lang="en-US" sz="2400" dirty="0">
                <a:solidFill>
                  <a:srgbClr val="4A4A49"/>
                </a:solidFill>
              </a:rPr>
              <a:t>in Q3 2022, and subsequently, …</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Decorative </a:t>
            </a:r>
            <a:r>
              <a:rPr lang="en-GB" sz="1400" dirty="0">
                <a:solidFill>
                  <a:schemeClr val="bg1">
                    <a:lumMod val="50000"/>
                  </a:schemeClr>
                </a:solidFill>
                <a:latin typeface="Arial" panose="020B0604020202020204"/>
              </a:rPr>
              <a:t>home improvements</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Do you expect to do the decorative home improvement jobs yourself, your partner, friends or outsource it to a professional?</a:t>
            </a:r>
          </a:p>
        </p:txBody>
      </p:sp>
      <p:sp>
        <p:nvSpPr>
          <p:cNvPr id="10" name="TextBox 9">
            <a:extLst>
              <a:ext uri="{FF2B5EF4-FFF2-40B4-BE49-F238E27FC236}">
                <a16:creationId xmlns:a16="http://schemas.microsoft.com/office/drawing/2014/main" id="{BE49A23C-C7ED-4D5F-A06D-24E2EAAEAD16}"/>
              </a:ext>
            </a:extLst>
          </p:cNvPr>
          <p:cNvSpPr txBox="1"/>
          <p:nvPr/>
        </p:nvSpPr>
        <p:spPr>
          <a:xfrm>
            <a:off x="388932" y="2416504"/>
            <a:ext cx="10849338"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Myself / my partner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8DBDCB"/>
                </a:solidFill>
                <a:effectLst/>
                <a:uLnTx/>
                <a:uFillTx/>
                <a:latin typeface="Arial" panose="020B0604020202020204"/>
                <a:ea typeface="+mn-ea"/>
                <a:cs typeface="+mn-cs"/>
              </a:rPr>
              <a:t>Family/friends </a:t>
            </a:r>
            <a:r>
              <a:rPr lang="en-GB" sz="1200" b="1">
                <a:solidFill>
                  <a:prstClr val="white">
                    <a:lumMod val="65000"/>
                  </a:prstClr>
                </a:solidFill>
                <a:latin typeface="Arial" panose="020B0604020202020204"/>
              </a:rPr>
              <a:t>| </a:t>
            </a:r>
            <a:r>
              <a:rPr lang="en-GB" sz="1200" b="1">
                <a:solidFill>
                  <a:srgbClr val="EF7D00"/>
                </a:solidFill>
                <a:latin typeface="Arial" panose="020B0604020202020204"/>
              </a:rPr>
              <a:t>A professional </a:t>
            </a:r>
            <a:r>
              <a:rPr kumimoji="0" lang="en-GB" sz="1200" i="0" u="none" strike="noStrike" kern="1200" cap="none" spc="0" normalizeH="0" baseline="0" noProof="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D7B0F16E-F2E4-4D07-A1A2-CC465734B19D}"/>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Expected home improvement projects</a:t>
            </a:r>
            <a:r>
              <a:rPr lang="en-GB" sz="1200" b="0" dirty="0">
                <a:solidFill>
                  <a:prstClr val="white">
                    <a:lumMod val="65000"/>
                  </a:prstClr>
                </a:solidFill>
                <a:latin typeface="Arial" panose="020B0604020202020204"/>
              </a:rPr>
              <a:t>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3" name="Table 2">
            <a:extLst>
              <a:ext uri="{FF2B5EF4-FFF2-40B4-BE49-F238E27FC236}">
                <a16:creationId xmlns:a16="http://schemas.microsoft.com/office/drawing/2014/main" id="{869006C4-199F-4AD5-8D93-53309F81BD25}"/>
              </a:ext>
            </a:extLst>
          </p:cNvPr>
          <p:cNvGraphicFramePr>
            <a:graphicFrameLocks noGrp="1"/>
          </p:cNvGraphicFramePr>
          <p:nvPr>
            <p:extLst>
              <p:ext uri="{D42A27DB-BD31-4B8C-83A1-F6EECF244321}">
                <p14:modId xmlns:p14="http://schemas.microsoft.com/office/powerpoint/2010/main" val="723472940"/>
              </p:ext>
            </p:extLst>
          </p:nvPr>
        </p:nvGraphicFramePr>
        <p:xfrm>
          <a:off x="953726" y="5561537"/>
          <a:ext cx="4170720" cy="375285"/>
        </p:xfrm>
        <a:graphic>
          <a:graphicData uri="http://schemas.openxmlformats.org/drawingml/2006/table">
            <a:tbl>
              <a:tblPr/>
              <a:tblGrid>
                <a:gridCol w="521340">
                  <a:extLst>
                    <a:ext uri="{9D8B030D-6E8A-4147-A177-3AD203B41FA5}">
                      <a16:colId xmlns:a16="http://schemas.microsoft.com/office/drawing/2014/main" val="2750910017"/>
                    </a:ext>
                  </a:extLst>
                </a:gridCol>
                <a:gridCol w="521340">
                  <a:extLst>
                    <a:ext uri="{9D8B030D-6E8A-4147-A177-3AD203B41FA5}">
                      <a16:colId xmlns:a16="http://schemas.microsoft.com/office/drawing/2014/main" val="3581250511"/>
                    </a:ext>
                  </a:extLst>
                </a:gridCol>
                <a:gridCol w="521340">
                  <a:extLst>
                    <a:ext uri="{9D8B030D-6E8A-4147-A177-3AD203B41FA5}">
                      <a16:colId xmlns:a16="http://schemas.microsoft.com/office/drawing/2014/main" val="300816745"/>
                    </a:ext>
                  </a:extLst>
                </a:gridCol>
                <a:gridCol w="521340">
                  <a:extLst>
                    <a:ext uri="{9D8B030D-6E8A-4147-A177-3AD203B41FA5}">
                      <a16:colId xmlns:a16="http://schemas.microsoft.com/office/drawing/2014/main" val="3594896724"/>
                    </a:ext>
                  </a:extLst>
                </a:gridCol>
                <a:gridCol w="521340">
                  <a:extLst>
                    <a:ext uri="{9D8B030D-6E8A-4147-A177-3AD203B41FA5}">
                      <a16:colId xmlns:a16="http://schemas.microsoft.com/office/drawing/2014/main" val="3726615296"/>
                    </a:ext>
                  </a:extLst>
                </a:gridCol>
                <a:gridCol w="521340">
                  <a:extLst>
                    <a:ext uri="{9D8B030D-6E8A-4147-A177-3AD203B41FA5}">
                      <a16:colId xmlns:a16="http://schemas.microsoft.com/office/drawing/2014/main" val="989184563"/>
                    </a:ext>
                  </a:extLst>
                </a:gridCol>
                <a:gridCol w="521340">
                  <a:extLst>
                    <a:ext uri="{9D8B030D-6E8A-4147-A177-3AD203B41FA5}">
                      <a16:colId xmlns:a16="http://schemas.microsoft.com/office/drawing/2014/main" val="3337794727"/>
                    </a:ext>
                  </a:extLst>
                </a:gridCol>
                <a:gridCol w="521340">
                  <a:extLst>
                    <a:ext uri="{9D8B030D-6E8A-4147-A177-3AD203B41FA5}">
                      <a16:colId xmlns:a16="http://schemas.microsoft.com/office/drawing/2014/main" val="707606494"/>
                    </a:ext>
                  </a:extLst>
                </a:gridCol>
              </a:tblGrid>
              <a:tr h="281956">
                <a:tc>
                  <a:txBody>
                    <a:bodyPr/>
                    <a:lstStyle/>
                    <a:p>
                      <a:pPr marL="0" algn="ctr" defTabSz="914400" rtl="0" eaLnBrk="1" fontAlgn="ctr" latinLnBrk="0" hangingPunct="1"/>
                      <a:r>
                        <a:rPr lang="en-GB" sz="1200" b="1" i="0" u="none" strike="noStrike" kern="1200" dirty="0">
                          <a:solidFill>
                            <a:srgbClr val="0A5D7A"/>
                          </a:solidFill>
                          <a:effectLst/>
                          <a:latin typeface="Arial" panose="020B0604020202020204" pitchFamily="34" charset="0"/>
                          <a:ea typeface="+mn-ea"/>
                          <a:cs typeface="+mn-cs"/>
                        </a:rPr>
                        <a:t>Q4 2021</a:t>
                      </a:r>
                      <a:endParaRPr lang="en-NL" sz="1200" b="1"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0A5D7A"/>
                          </a:solidFill>
                          <a:effectLst/>
                          <a:latin typeface="Arial" panose="020B0604020202020204" pitchFamily="34" charset="0"/>
                          <a:ea typeface="+mn-ea"/>
                          <a:cs typeface="+mn-cs"/>
                        </a:rPr>
                        <a:t>Q3 2022</a:t>
                      </a:r>
                      <a:endParaRPr lang="en-NL" sz="1200" b="1"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8DBDCB"/>
                          </a:solidFill>
                          <a:effectLst/>
                          <a:latin typeface="Arial" panose="020B0604020202020204" pitchFamily="34" charset="0"/>
                          <a:ea typeface="+mn-ea"/>
                          <a:cs typeface="+mn-cs"/>
                        </a:rPr>
                        <a:t>Q4 2021</a:t>
                      </a:r>
                      <a:endParaRPr lang="en-NL" sz="1200" b="1" i="0" u="none" strike="noStrike" kern="1200" dirty="0">
                        <a:solidFill>
                          <a:srgbClr val="8DBDCB"/>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8DBDCB"/>
                          </a:solidFill>
                          <a:effectLst/>
                          <a:latin typeface="Arial" panose="020B0604020202020204" pitchFamily="34" charset="0"/>
                          <a:ea typeface="+mn-ea"/>
                          <a:cs typeface="+mn-cs"/>
                        </a:rPr>
                        <a:t>Q3 2022</a:t>
                      </a:r>
                      <a:endParaRPr lang="en-NL" sz="1200" b="1"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EF7D00"/>
                          </a:solidFill>
                          <a:effectLst/>
                          <a:latin typeface="Arial" panose="020B0604020202020204" pitchFamily="34" charset="0"/>
                          <a:ea typeface="+mn-ea"/>
                          <a:cs typeface="+mn-cs"/>
                        </a:rPr>
                        <a:t>Q4 2021</a:t>
                      </a:r>
                      <a:endParaRPr lang="en-NL" sz="1200" b="1" i="0" u="none" strike="noStrike" kern="1200" dirty="0">
                        <a:solidFill>
                          <a:srgbClr val="EF7D00"/>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EF7D00"/>
                          </a:solidFill>
                          <a:effectLst/>
                          <a:latin typeface="Arial" panose="020B0604020202020204" pitchFamily="34" charset="0"/>
                          <a:ea typeface="+mn-ea"/>
                          <a:cs typeface="+mn-cs"/>
                        </a:rPr>
                        <a:t>Q3 2022</a:t>
                      </a:r>
                      <a:endParaRPr lang="en-NL" sz="1200" b="1"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B9C6CF"/>
                          </a:solidFill>
                          <a:effectLst/>
                          <a:latin typeface="Arial" panose="020B0604020202020204" pitchFamily="34" charset="0"/>
                          <a:ea typeface="+mn-ea"/>
                          <a:cs typeface="+mn-cs"/>
                        </a:rPr>
                        <a:t>Q4 2021</a:t>
                      </a:r>
                      <a:endParaRPr lang="en-NL" sz="1200" b="1" i="0" u="none" strike="noStrike" kern="1200" dirty="0">
                        <a:solidFill>
                          <a:srgbClr val="B9C6C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B9C6CF"/>
                          </a:solidFill>
                          <a:effectLst/>
                          <a:latin typeface="Arial" panose="020B0604020202020204" pitchFamily="34" charset="0"/>
                          <a:ea typeface="+mn-ea"/>
                          <a:cs typeface="+mn-cs"/>
                        </a:rPr>
                        <a:t>Q3 2022</a:t>
                      </a:r>
                      <a:endParaRPr lang="en-NL" sz="1200" b="1"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55675"/>
                  </a:ext>
                </a:extLst>
              </a:tr>
            </a:tbl>
          </a:graphicData>
        </a:graphic>
      </p:graphicFrame>
      <p:graphicFrame>
        <p:nvGraphicFramePr>
          <p:cNvPr id="17" name="Table 16">
            <a:extLst>
              <a:ext uri="{FF2B5EF4-FFF2-40B4-BE49-F238E27FC236}">
                <a16:creationId xmlns:a16="http://schemas.microsoft.com/office/drawing/2014/main" id="{47C259FF-696E-46B0-86CE-C81BCCB2F75C}"/>
              </a:ext>
            </a:extLst>
          </p:cNvPr>
          <p:cNvGraphicFramePr>
            <a:graphicFrameLocks noGrp="1"/>
          </p:cNvGraphicFramePr>
          <p:nvPr>
            <p:extLst>
              <p:ext uri="{D42A27DB-BD31-4B8C-83A1-F6EECF244321}">
                <p14:modId xmlns:p14="http://schemas.microsoft.com/office/powerpoint/2010/main" val="3127461348"/>
              </p:ext>
            </p:extLst>
          </p:nvPr>
        </p:nvGraphicFramePr>
        <p:xfrm>
          <a:off x="6230576" y="2825698"/>
          <a:ext cx="5007696" cy="281956"/>
        </p:xfrm>
        <a:graphic>
          <a:graphicData uri="http://schemas.openxmlformats.org/drawingml/2006/table">
            <a:tbl>
              <a:tblPr/>
              <a:tblGrid>
                <a:gridCol w="625962">
                  <a:extLst>
                    <a:ext uri="{9D8B030D-6E8A-4147-A177-3AD203B41FA5}">
                      <a16:colId xmlns:a16="http://schemas.microsoft.com/office/drawing/2014/main" val="2750910017"/>
                    </a:ext>
                  </a:extLst>
                </a:gridCol>
                <a:gridCol w="625962">
                  <a:extLst>
                    <a:ext uri="{9D8B030D-6E8A-4147-A177-3AD203B41FA5}">
                      <a16:colId xmlns:a16="http://schemas.microsoft.com/office/drawing/2014/main" val="3581250511"/>
                    </a:ext>
                  </a:extLst>
                </a:gridCol>
                <a:gridCol w="625962">
                  <a:extLst>
                    <a:ext uri="{9D8B030D-6E8A-4147-A177-3AD203B41FA5}">
                      <a16:colId xmlns:a16="http://schemas.microsoft.com/office/drawing/2014/main" val="300816745"/>
                    </a:ext>
                  </a:extLst>
                </a:gridCol>
                <a:gridCol w="625962">
                  <a:extLst>
                    <a:ext uri="{9D8B030D-6E8A-4147-A177-3AD203B41FA5}">
                      <a16:colId xmlns:a16="http://schemas.microsoft.com/office/drawing/2014/main" val="3594896724"/>
                    </a:ext>
                  </a:extLst>
                </a:gridCol>
                <a:gridCol w="625962">
                  <a:extLst>
                    <a:ext uri="{9D8B030D-6E8A-4147-A177-3AD203B41FA5}">
                      <a16:colId xmlns:a16="http://schemas.microsoft.com/office/drawing/2014/main" val="3726615296"/>
                    </a:ext>
                  </a:extLst>
                </a:gridCol>
                <a:gridCol w="625962">
                  <a:extLst>
                    <a:ext uri="{9D8B030D-6E8A-4147-A177-3AD203B41FA5}">
                      <a16:colId xmlns:a16="http://schemas.microsoft.com/office/drawing/2014/main" val="989184563"/>
                    </a:ext>
                  </a:extLst>
                </a:gridCol>
                <a:gridCol w="625962">
                  <a:extLst>
                    <a:ext uri="{9D8B030D-6E8A-4147-A177-3AD203B41FA5}">
                      <a16:colId xmlns:a16="http://schemas.microsoft.com/office/drawing/2014/main" val="3337794727"/>
                    </a:ext>
                  </a:extLst>
                </a:gridCol>
                <a:gridCol w="625962">
                  <a:extLst>
                    <a:ext uri="{9D8B030D-6E8A-4147-A177-3AD203B41FA5}">
                      <a16:colId xmlns:a16="http://schemas.microsoft.com/office/drawing/2014/main" val="707606494"/>
                    </a:ext>
                  </a:extLst>
                </a:gridCol>
              </a:tblGrid>
              <a:tr h="281956">
                <a:tc>
                  <a:txBody>
                    <a:bodyPr/>
                    <a:lstStyle/>
                    <a:p>
                      <a:pPr marL="0" algn="ctr" defTabSz="914400" rtl="0" eaLnBrk="1" fontAlgn="ctr" latinLnBrk="0" hangingPunct="1"/>
                      <a:r>
                        <a:rPr lang="en-GB" sz="1100" b="1" i="0" u="none" strike="noStrike" kern="1200" dirty="0">
                          <a:solidFill>
                            <a:srgbClr val="0A5D7A"/>
                          </a:solidFill>
                          <a:effectLst/>
                          <a:latin typeface="Arial" panose="020B0604020202020204" pitchFamily="34" charset="0"/>
                          <a:ea typeface="+mn-ea"/>
                          <a:cs typeface="+mn-cs"/>
                        </a:rPr>
                        <a:t>Q4 2021</a:t>
                      </a:r>
                      <a:endParaRPr lang="en-NL" sz="1100" b="1"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0A5D7A"/>
                          </a:solidFill>
                          <a:effectLst/>
                          <a:latin typeface="Arial" panose="020B0604020202020204" pitchFamily="34" charset="0"/>
                          <a:ea typeface="+mn-ea"/>
                          <a:cs typeface="+mn-cs"/>
                        </a:rPr>
                        <a:t>Q3 2022</a:t>
                      </a:r>
                      <a:endParaRPr lang="en-NL" sz="1100" b="1"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8DBDCB"/>
                          </a:solidFill>
                          <a:effectLst/>
                          <a:latin typeface="Arial" panose="020B0604020202020204" pitchFamily="34" charset="0"/>
                          <a:ea typeface="+mn-ea"/>
                          <a:cs typeface="+mn-cs"/>
                        </a:rPr>
                        <a:t>Q4 2021</a:t>
                      </a:r>
                      <a:endParaRPr lang="en-NL" sz="1100" b="1" i="0" u="none" strike="noStrike" kern="1200" dirty="0">
                        <a:solidFill>
                          <a:srgbClr val="8DBDCB"/>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8DBDCB"/>
                          </a:solidFill>
                          <a:effectLst/>
                          <a:latin typeface="Arial" panose="020B0604020202020204" pitchFamily="34" charset="0"/>
                          <a:ea typeface="+mn-ea"/>
                          <a:cs typeface="+mn-cs"/>
                        </a:rPr>
                        <a:t>Q3 2022</a:t>
                      </a:r>
                      <a:endParaRPr lang="en-NL" sz="1100" b="1"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EF7D00"/>
                          </a:solidFill>
                          <a:effectLst/>
                          <a:latin typeface="Arial" panose="020B0604020202020204" pitchFamily="34" charset="0"/>
                          <a:ea typeface="+mn-ea"/>
                          <a:cs typeface="+mn-cs"/>
                        </a:rPr>
                        <a:t>Q4 2021</a:t>
                      </a:r>
                      <a:endParaRPr lang="en-NL" sz="1100" b="1" i="0" u="none" strike="noStrike" kern="1200" dirty="0">
                        <a:solidFill>
                          <a:srgbClr val="EF7D00"/>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EF7D00"/>
                          </a:solidFill>
                          <a:effectLst/>
                          <a:latin typeface="Arial" panose="020B0604020202020204" pitchFamily="34" charset="0"/>
                          <a:ea typeface="+mn-ea"/>
                          <a:cs typeface="+mn-cs"/>
                        </a:rPr>
                        <a:t>Q3 2022</a:t>
                      </a:r>
                      <a:endParaRPr lang="en-NL" sz="1100" b="1"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B9C6CF"/>
                          </a:solidFill>
                          <a:effectLst/>
                          <a:latin typeface="Arial" panose="020B0604020202020204" pitchFamily="34" charset="0"/>
                          <a:ea typeface="+mn-ea"/>
                          <a:cs typeface="+mn-cs"/>
                        </a:rPr>
                        <a:t>Q4 2021</a:t>
                      </a:r>
                      <a:endParaRPr lang="en-NL" sz="1100" b="1" i="0" u="none" strike="noStrike" kern="1200" dirty="0">
                        <a:solidFill>
                          <a:srgbClr val="B9C6C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B9C6CF"/>
                          </a:solidFill>
                          <a:effectLst/>
                          <a:latin typeface="Arial" panose="020B0604020202020204" pitchFamily="34" charset="0"/>
                          <a:ea typeface="+mn-ea"/>
                          <a:cs typeface="+mn-cs"/>
                        </a:rPr>
                        <a:t>Q3 2022</a:t>
                      </a:r>
                      <a:endParaRPr lang="en-NL" sz="1100" b="1"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55675"/>
                  </a:ext>
                </a:extLst>
              </a:tr>
            </a:tbl>
          </a:graphicData>
        </a:graphic>
      </p:graphicFrame>
      <p:pic>
        <p:nvPicPr>
          <p:cNvPr id="18" name="Afbeelding 1">
            <a:extLst>
              <a:ext uri="{FF2B5EF4-FFF2-40B4-BE49-F238E27FC236}">
                <a16:creationId xmlns:a16="http://schemas.microsoft.com/office/drawing/2014/main" id="{1301E9AD-01DB-4142-AE7D-432146A0399B}"/>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3520664" y="3760372"/>
            <a:ext cx="5827618" cy="846072"/>
          </a:xfrm>
          <a:prstGeom prst="rect">
            <a:avLst/>
          </a:prstGeom>
        </p:spPr>
      </p:pic>
    </p:spTree>
    <p:extLst>
      <p:ext uri="{BB962C8B-B14F-4D97-AF65-F5344CB8AC3E}">
        <p14:creationId xmlns:p14="http://schemas.microsoft.com/office/powerpoint/2010/main" val="409106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EC441F6B-4DF6-4C82-9E5A-66CB3F5CED72}"/>
              </a:ext>
            </a:extLst>
          </p:cNvPr>
          <p:cNvGraphicFramePr>
            <a:graphicFrameLocks noGrp="1"/>
          </p:cNvGraphicFramePr>
          <p:nvPr/>
        </p:nvGraphicFramePr>
        <p:xfrm>
          <a:off x="6230572" y="3107654"/>
          <a:ext cx="5007704" cy="2981572"/>
        </p:xfrm>
        <a:graphic>
          <a:graphicData uri="http://schemas.openxmlformats.org/drawingml/2006/table">
            <a:tbl>
              <a:tblPr/>
              <a:tblGrid>
                <a:gridCol w="625963">
                  <a:extLst>
                    <a:ext uri="{9D8B030D-6E8A-4147-A177-3AD203B41FA5}">
                      <a16:colId xmlns:a16="http://schemas.microsoft.com/office/drawing/2014/main" val="2750910017"/>
                    </a:ext>
                  </a:extLst>
                </a:gridCol>
                <a:gridCol w="625963">
                  <a:extLst>
                    <a:ext uri="{9D8B030D-6E8A-4147-A177-3AD203B41FA5}">
                      <a16:colId xmlns:a16="http://schemas.microsoft.com/office/drawing/2014/main" val="3581250511"/>
                    </a:ext>
                  </a:extLst>
                </a:gridCol>
                <a:gridCol w="625963">
                  <a:extLst>
                    <a:ext uri="{9D8B030D-6E8A-4147-A177-3AD203B41FA5}">
                      <a16:colId xmlns:a16="http://schemas.microsoft.com/office/drawing/2014/main" val="300816745"/>
                    </a:ext>
                  </a:extLst>
                </a:gridCol>
                <a:gridCol w="625963">
                  <a:extLst>
                    <a:ext uri="{9D8B030D-6E8A-4147-A177-3AD203B41FA5}">
                      <a16:colId xmlns:a16="http://schemas.microsoft.com/office/drawing/2014/main" val="3594896724"/>
                    </a:ext>
                  </a:extLst>
                </a:gridCol>
                <a:gridCol w="625963">
                  <a:extLst>
                    <a:ext uri="{9D8B030D-6E8A-4147-A177-3AD203B41FA5}">
                      <a16:colId xmlns:a16="http://schemas.microsoft.com/office/drawing/2014/main" val="3726615296"/>
                    </a:ext>
                  </a:extLst>
                </a:gridCol>
                <a:gridCol w="625963">
                  <a:extLst>
                    <a:ext uri="{9D8B030D-6E8A-4147-A177-3AD203B41FA5}">
                      <a16:colId xmlns:a16="http://schemas.microsoft.com/office/drawing/2014/main" val="989184563"/>
                    </a:ext>
                  </a:extLst>
                </a:gridCol>
                <a:gridCol w="625963">
                  <a:extLst>
                    <a:ext uri="{9D8B030D-6E8A-4147-A177-3AD203B41FA5}">
                      <a16:colId xmlns:a16="http://schemas.microsoft.com/office/drawing/2014/main" val="3337794727"/>
                    </a:ext>
                  </a:extLst>
                </a:gridCol>
                <a:gridCol w="625963">
                  <a:extLst>
                    <a:ext uri="{9D8B030D-6E8A-4147-A177-3AD203B41FA5}">
                      <a16:colId xmlns:a16="http://schemas.microsoft.com/office/drawing/2014/main" val="707606494"/>
                    </a:ext>
                  </a:extLst>
                </a:gridCol>
              </a:tblGrid>
              <a:tr h="2981572">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5"/>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9955675"/>
                  </a:ext>
                </a:extLst>
              </a:tr>
            </a:tbl>
          </a:graphicData>
        </a:graphic>
      </p:graphicFrame>
      <p:graphicFrame>
        <p:nvGraphicFramePr>
          <p:cNvPr id="15" name="Table 14">
            <a:extLst>
              <a:ext uri="{FF2B5EF4-FFF2-40B4-BE49-F238E27FC236}">
                <a16:creationId xmlns:a16="http://schemas.microsoft.com/office/drawing/2014/main" id="{69B98502-97C2-4CB5-8BD5-0BC1FC16C52A}"/>
              </a:ext>
            </a:extLst>
          </p:cNvPr>
          <p:cNvGraphicFramePr>
            <a:graphicFrameLocks noGrp="1"/>
          </p:cNvGraphicFramePr>
          <p:nvPr>
            <p:extLst>
              <p:ext uri="{D42A27DB-BD31-4B8C-83A1-F6EECF244321}">
                <p14:modId xmlns:p14="http://schemas.microsoft.com/office/powerpoint/2010/main" val="2747258297"/>
              </p:ext>
            </p:extLst>
          </p:nvPr>
        </p:nvGraphicFramePr>
        <p:xfrm>
          <a:off x="5477522" y="3114090"/>
          <a:ext cx="5760757" cy="2975136"/>
        </p:xfrm>
        <a:graphic>
          <a:graphicData uri="http://schemas.openxmlformats.org/drawingml/2006/table">
            <a:tbl>
              <a:tblPr/>
              <a:tblGrid>
                <a:gridCol w="745725">
                  <a:extLst>
                    <a:ext uri="{9D8B030D-6E8A-4147-A177-3AD203B41FA5}">
                      <a16:colId xmlns:a16="http://schemas.microsoft.com/office/drawing/2014/main" val="1059156183"/>
                    </a:ext>
                  </a:extLst>
                </a:gridCol>
                <a:gridCol w="626879">
                  <a:extLst>
                    <a:ext uri="{9D8B030D-6E8A-4147-A177-3AD203B41FA5}">
                      <a16:colId xmlns:a16="http://schemas.microsoft.com/office/drawing/2014/main" val="1104074158"/>
                    </a:ext>
                  </a:extLst>
                </a:gridCol>
                <a:gridCol w="626879">
                  <a:extLst>
                    <a:ext uri="{9D8B030D-6E8A-4147-A177-3AD203B41FA5}">
                      <a16:colId xmlns:a16="http://schemas.microsoft.com/office/drawing/2014/main" val="2756601324"/>
                    </a:ext>
                  </a:extLst>
                </a:gridCol>
                <a:gridCol w="626879">
                  <a:extLst>
                    <a:ext uri="{9D8B030D-6E8A-4147-A177-3AD203B41FA5}">
                      <a16:colId xmlns:a16="http://schemas.microsoft.com/office/drawing/2014/main" val="1264496660"/>
                    </a:ext>
                  </a:extLst>
                </a:gridCol>
                <a:gridCol w="626879">
                  <a:extLst>
                    <a:ext uri="{9D8B030D-6E8A-4147-A177-3AD203B41FA5}">
                      <a16:colId xmlns:a16="http://schemas.microsoft.com/office/drawing/2014/main" val="3824846414"/>
                    </a:ext>
                  </a:extLst>
                </a:gridCol>
                <a:gridCol w="626879">
                  <a:extLst>
                    <a:ext uri="{9D8B030D-6E8A-4147-A177-3AD203B41FA5}">
                      <a16:colId xmlns:a16="http://schemas.microsoft.com/office/drawing/2014/main" val="674864604"/>
                    </a:ext>
                  </a:extLst>
                </a:gridCol>
                <a:gridCol w="626879">
                  <a:extLst>
                    <a:ext uri="{9D8B030D-6E8A-4147-A177-3AD203B41FA5}">
                      <a16:colId xmlns:a16="http://schemas.microsoft.com/office/drawing/2014/main" val="4115413913"/>
                    </a:ext>
                  </a:extLst>
                </a:gridCol>
                <a:gridCol w="626879">
                  <a:extLst>
                    <a:ext uri="{9D8B030D-6E8A-4147-A177-3AD203B41FA5}">
                      <a16:colId xmlns:a16="http://schemas.microsoft.com/office/drawing/2014/main" val="2209749676"/>
                    </a:ext>
                  </a:extLst>
                </a:gridCol>
                <a:gridCol w="626879">
                  <a:extLst>
                    <a:ext uri="{9D8B030D-6E8A-4147-A177-3AD203B41FA5}">
                      <a16:colId xmlns:a16="http://schemas.microsoft.com/office/drawing/2014/main" val="714220860"/>
                    </a:ext>
                  </a:extLst>
                </a:gridCol>
              </a:tblGrid>
              <a:tr h="371892">
                <a:tc>
                  <a:txBody>
                    <a:bodyPr/>
                    <a:lstStyle/>
                    <a:p>
                      <a:pPr marL="0" algn="ctr" defTabSz="914400" rtl="0" eaLnBrk="1" fontAlgn="ctr" latinLnBrk="0" hangingPunct="1"/>
                      <a:r>
                        <a:rPr lang="hr-BA" sz="1050" b="1" i="0" u="none" strike="noStrike" kern="1200" baseline="0" dirty="0">
                          <a:solidFill>
                            <a:srgbClr val="757F7F"/>
                          </a:solidFill>
                          <a:effectLst/>
                          <a:latin typeface="Arial" panose="020B0604020202020204" pitchFamily="34" charset="0"/>
                          <a:ea typeface="+mn-ea"/>
                          <a:cs typeface="+mn-cs"/>
                        </a:rPr>
                        <a:t>No experience</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813224"/>
                  </a:ext>
                </a:extLst>
              </a:tr>
              <a:tr h="371892">
                <a:tc>
                  <a:txBody>
                    <a:bodyPr/>
                    <a:lstStyle/>
                    <a:p>
                      <a:pPr marL="0" algn="ctr" defTabSz="914400" rtl="0" eaLnBrk="1" fontAlgn="ctr" latinLnBrk="0" hangingPunct="1"/>
                      <a:r>
                        <a:rPr lang="hr-BA" sz="1050" b="1" i="0" u="none" strike="noStrike" kern="1200" baseline="0" dirty="0">
                          <a:solidFill>
                            <a:srgbClr val="757F7F"/>
                          </a:solidFill>
                          <a:effectLst/>
                          <a:latin typeface="Arial" panose="020B0604020202020204" pitchFamily="34" charset="0"/>
                          <a:ea typeface="+mn-ea"/>
                          <a:cs typeface="+mn-cs"/>
                        </a:rPr>
                        <a:t>Decorator</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91524"/>
                  </a:ext>
                </a:extLst>
              </a:tr>
              <a:tr h="371892">
                <a:tc>
                  <a:txBody>
                    <a:bodyPr/>
                    <a:lstStyle/>
                    <a:p>
                      <a:pPr marL="0" algn="ctr" defTabSz="914400" rtl="0" eaLnBrk="1" fontAlgn="ctr" latinLnBrk="0" hangingPunct="1"/>
                      <a:r>
                        <a:rPr lang="hr-BA" sz="1050" b="1" i="0" u="none" strike="noStrike" kern="1200" baseline="0" dirty="0">
                          <a:solidFill>
                            <a:srgbClr val="757F7F"/>
                          </a:solidFill>
                          <a:effectLst/>
                          <a:latin typeface="Arial" panose="020B0604020202020204" pitchFamily="34" charset="0"/>
                          <a:ea typeface="+mn-ea"/>
                          <a:cs typeface="+mn-cs"/>
                        </a:rPr>
                        <a:t>Light DIY-er</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7479482"/>
                  </a:ext>
                </a:extLst>
              </a:tr>
              <a:tr h="371892">
                <a:tc>
                  <a:txBody>
                    <a:bodyPr/>
                    <a:lstStyle/>
                    <a:p>
                      <a:pPr marL="0" algn="ctr" defTabSz="914400" rtl="0" eaLnBrk="1" fontAlgn="ctr" latinLnBrk="0" hangingPunct="1"/>
                      <a:r>
                        <a:rPr lang="hr-BA" sz="1050" b="1" i="0" u="none" strike="noStrike" kern="1200" baseline="0" dirty="0">
                          <a:solidFill>
                            <a:srgbClr val="757F7F"/>
                          </a:solidFill>
                          <a:effectLst/>
                          <a:latin typeface="Arial" panose="020B0604020202020204" pitchFamily="34" charset="0"/>
                          <a:ea typeface="+mn-ea"/>
                          <a:cs typeface="+mn-cs"/>
                        </a:rPr>
                        <a:t>Renovator</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8390152"/>
                  </a:ext>
                </a:extLst>
              </a:tr>
              <a:tr h="371892">
                <a:tc>
                  <a:txBody>
                    <a:bodyPr/>
                    <a:lstStyle/>
                    <a:p>
                      <a:pPr marL="0" algn="ctr" defTabSz="914400" rtl="0" eaLnBrk="1" fontAlgn="ctr" latinLnBrk="0" hangingPunct="1"/>
                      <a:endParaRPr lang="en-NL" sz="1050" b="1"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NL" sz="1200" b="0" i="0" u="none" strike="noStrike" dirty="0">
                        <a:solidFill>
                          <a:srgbClr val="0A5D7A"/>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NL" sz="1200" b="0" i="0" u="none" strike="noStrike" dirty="0">
                        <a:solidFill>
                          <a:srgbClr val="8DBDCB"/>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endParaRPr lang="en-NL" sz="1200" b="0"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NL" sz="1200" b="0" i="0" u="none" strike="noStrike" dirty="0">
                        <a:solidFill>
                          <a:srgbClr val="EF7D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endParaRPr lang="en-NL" sz="1200" b="0"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NL" sz="1200" b="0" i="0" u="none" strike="noStrike" dirty="0">
                        <a:solidFill>
                          <a:srgbClr val="B9C6CF"/>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endParaRPr lang="en-NL" sz="1200" b="0"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68874401"/>
                  </a:ext>
                </a:extLst>
              </a:tr>
              <a:tr h="371892">
                <a:tc>
                  <a:txBody>
                    <a:bodyPr/>
                    <a:lstStyle/>
                    <a:p>
                      <a:pPr marL="0" algn="ctr" defTabSz="914400" rtl="0" eaLnBrk="1" fontAlgn="ctr" latinLnBrk="0" hangingPunct="1"/>
                      <a:r>
                        <a:rPr lang="en-NL" sz="1050" b="1" i="0" u="none" strike="noStrike" kern="1200" baseline="0" dirty="0">
                          <a:solidFill>
                            <a:srgbClr val="757F7F"/>
                          </a:solidFill>
                          <a:effectLst/>
                          <a:latin typeface="Arial" panose="020B0604020202020204" pitchFamily="34" charset="0"/>
                          <a:ea typeface="+mn-ea"/>
                          <a:cs typeface="+mn-cs"/>
                        </a:rPr>
                        <a:t>18-34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605923"/>
                  </a:ext>
                </a:extLst>
              </a:tr>
              <a:tr h="371892">
                <a:tc>
                  <a:txBody>
                    <a:bodyPr/>
                    <a:lstStyle/>
                    <a:p>
                      <a:pPr marL="0" algn="ctr" defTabSz="914400" rtl="0" eaLnBrk="1" fontAlgn="ctr" latinLnBrk="0" hangingPunct="1"/>
                      <a:r>
                        <a:rPr lang="en-NL" sz="1050" b="1" i="0" u="none" strike="noStrike" kern="1200" baseline="0" dirty="0">
                          <a:solidFill>
                            <a:srgbClr val="757F7F"/>
                          </a:solidFill>
                          <a:effectLst/>
                          <a:latin typeface="Arial" panose="020B0604020202020204" pitchFamily="34" charset="0"/>
                          <a:ea typeface="+mn-ea"/>
                          <a:cs typeface="+mn-cs"/>
                        </a:rPr>
                        <a:t>35-54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69768"/>
                  </a:ext>
                </a:extLst>
              </a:tr>
              <a:tr h="371892">
                <a:tc>
                  <a:txBody>
                    <a:bodyPr/>
                    <a:lstStyle/>
                    <a:p>
                      <a:pPr marL="0" algn="ctr" defTabSz="914400" rtl="0" eaLnBrk="1" fontAlgn="ctr" latinLnBrk="0" hangingPunct="1"/>
                      <a:r>
                        <a:rPr lang="en-NL" sz="1050" b="1" i="0" u="none" strike="noStrike" kern="1200" baseline="0" dirty="0">
                          <a:solidFill>
                            <a:srgbClr val="757F7F"/>
                          </a:solidFill>
                          <a:effectLst/>
                          <a:latin typeface="Arial" panose="020B0604020202020204" pitchFamily="34" charset="0"/>
                          <a:ea typeface="+mn-ea"/>
                          <a:cs typeface="+mn-cs"/>
                        </a:rPr>
                        <a:t>55+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896635"/>
                  </a:ext>
                </a:extLst>
              </a:tr>
            </a:tbl>
          </a:graphicData>
        </a:graphic>
      </p:graphicFrame>
      <p:graphicFrame>
        <p:nvGraphicFramePr>
          <p:cNvPr id="16" name="Table 15">
            <a:extLst>
              <a:ext uri="{FF2B5EF4-FFF2-40B4-BE49-F238E27FC236}">
                <a16:creationId xmlns:a16="http://schemas.microsoft.com/office/drawing/2014/main" id="{752B3395-1D28-4E36-B167-D9C84A17CABB}"/>
              </a:ext>
            </a:extLst>
          </p:cNvPr>
          <p:cNvGraphicFramePr>
            <a:graphicFrameLocks noGrp="1"/>
          </p:cNvGraphicFramePr>
          <p:nvPr/>
        </p:nvGraphicFramePr>
        <p:xfrm>
          <a:off x="953726" y="3114090"/>
          <a:ext cx="4170720" cy="2822732"/>
        </p:xfrm>
        <a:graphic>
          <a:graphicData uri="http://schemas.openxmlformats.org/drawingml/2006/table">
            <a:tbl>
              <a:tblPr/>
              <a:tblGrid>
                <a:gridCol w="521340">
                  <a:extLst>
                    <a:ext uri="{9D8B030D-6E8A-4147-A177-3AD203B41FA5}">
                      <a16:colId xmlns:a16="http://schemas.microsoft.com/office/drawing/2014/main" val="2750910017"/>
                    </a:ext>
                  </a:extLst>
                </a:gridCol>
                <a:gridCol w="521340">
                  <a:extLst>
                    <a:ext uri="{9D8B030D-6E8A-4147-A177-3AD203B41FA5}">
                      <a16:colId xmlns:a16="http://schemas.microsoft.com/office/drawing/2014/main" val="3581250511"/>
                    </a:ext>
                  </a:extLst>
                </a:gridCol>
                <a:gridCol w="521340">
                  <a:extLst>
                    <a:ext uri="{9D8B030D-6E8A-4147-A177-3AD203B41FA5}">
                      <a16:colId xmlns:a16="http://schemas.microsoft.com/office/drawing/2014/main" val="300816745"/>
                    </a:ext>
                  </a:extLst>
                </a:gridCol>
                <a:gridCol w="521340">
                  <a:extLst>
                    <a:ext uri="{9D8B030D-6E8A-4147-A177-3AD203B41FA5}">
                      <a16:colId xmlns:a16="http://schemas.microsoft.com/office/drawing/2014/main" val="3594896724"/>
                    </a:ext>
                  </a:extLst>
                </a:gridCol>
                <a:gridCol w="521340">
                  <a:extLst>
                    <a:ext uri="{9D8B030D-6E8A-4147-A177-3AD203B41FA5}">
                      <a16:colId xmlns:a16="http://schemas.microsoft.com/office/drawing/2014/main" val="3726615296"/>
                    </a:ext>
                  </a:extLst>
                </a:gridCol>
                <a:gridCol w="521340">
                  <a:extLst>
                    <a:ext uri="{9D8B030D-6E8A-4147-A177-3AD203B41FA5}">
                      <a16:colId xmlns:a16="http://schemas.microsoft.com/office/drawing/2014/main" val="989184563"/>
                    </a:ext>
                  </a:extLst>
                </a:gridCol>
                <a:gridCol w="521340">
                  <a:extLst>
                    <a:ext uri="{9D8B030D-6E8A-4147-A177-3AD203B41FA5}">
                      <a16:colId xmlns:a16="http://schemas.microsoft.com/office/drawing/2014/main" val="3337794727"/>
                    </a:ext>
                  </a:extLst>
                </a:gridCol>
                <a:gridCol w="521340">
                  <a:extLst>
                    <a:ext uri="{9D8B030D-6E8A-4147-A177-3AD203B41FA5}">
                      <a16:colId xmlns:a16="http://schemas.microsoft.com/office/drawing/2014/main" val="707606494"/>
                    </a:ext>
                  </a:extLst>
                </a:gridCol>
              </a:tblGrid>
              <a:tr h="2822732">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5"/>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9955675"/>
                  </a:ext>
                </a:extLst>
              </a:tr>
            </a:tbl>
          </a:graphicData>
        </a:graphic>
      </p:graphicFrame>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1</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891</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 if expecting to do decorative home improvements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Those with </a:t>
            </a:r>
            <a:r>
              <a:rPr lang="en-US" sz="2400" b="1" dirty="0">
                <a:solidFill>
                  <a:srgbClr val="4A4A49"/>
                </a:solidFill>
              </a:rPr>
              <a:t>… </a:t>
            </a:r>
            <a:r>
              <a:rPr lang="en-US" sz="2400" dirty="0">
                <a:solidFill>
                  <a:srgbClr val="4A4A49"/>
                </a:solidFill>
              </a:rPr>
              <a:t>expect to </a:t>
            </a:r>
            <a:r>
              <a:rPr lang="en-US" sz="2400" b="1" dirty="0">
                <a:solidFill>
                  <a:srgbClr val="4A4A49"/>
                </a:solidFill>
              </a:rPr>
              <a:t>hire a professional </a:t>
            </a:r>
            <a:r>
              <a:rPr lang="en-US" sz="2400" dirty="0">
                <a:solidFill>
                  <a:srgbClr val="4A4A49"/>
                </a:solidFill>
              </a:rPr>
              <a:t>for decorative home improvement jobs, while the </a:t>
            </a:r>
            <a:r>
              <a:rPr lang="en-US" sz="2400" b="1" dirty="0">
                <a:solidFill>
                  <a:srgbClr val="4A4A49"/>
                </a:solidFill>
              </a:rPr>
              <a:t>… generation </a:t>
            </a:r>
            <a:r>
              <a:rPr lang="en-US" sz="2400" dirty="0">
                <a:solidFill>
                  <a:srgbClr val="4A4A49"/>
                </a:solidFill>
              </a:rPr>
              <a:t>more often expects to ...</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Decorative </a:t>
            </a:r>
            <a:r>
              <a:rPr lang="en-GB" sz="1400" dirty="0">
                <a:solidFill>
                  <a:schemeClr val="bg1">
                    <a:lumMod val="50000"/>
                  </a:schemeClr>
                </a:solidFill>
                <a:latin typeface="Arial" panose="020B0604020202020204"/>
              </a:rPr>
              <a:t>home improvements</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Do you expect to do the decorative home improvement jobs yourself, your partner, friends or outsource it to a professional?</a:t>
            </a:r>
          </a:p>
        </p:txBody>
      </p:sp>
      <p:sp>
        <p:nvSpPr>
          <p:cNvPr id="10" name="TextBox 9">
            <a:extLst>
              <a:ext uri="{FF2B5EF4-FFF2-40B4-BE49-F238E27FC236}">
                <a16:creationId xmlns:a16="http://schemas.microsoft.com/office/drawing/2014/main" id="{BE49A23C-C7ED-4D5F-A06D-24E2EAAEAD16}"/>
              </a:ext>
            </a:extLst>
          </p:cNvPr>
          <p:cNvSpPr txBox="1"/>
          <p:nvPr/>
        </p:nvSpPr>
        <p:spPr>
          <a:xfrm>
            <a:off x="388932" y="2416504"/>
            <a:ext cx="10849338"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Myself / my partner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8DBDCB"/>
                </a:solidFill>
                <a:effectLst/>
                <a:uLnTx/>
                <a:uFillTx/>
                <a:latin typeface="Arial" panose="020B0604020202020204"/>
                <a:ea typeface="+mn-ea"/>
                <a:cs typeface="+mn-cs"/>
              </a:rPr>
              <a:t>Family/friends </a:t>
            </a:r>
            <a:r>
              <a:rPr lang="en-GB" sz="1200" b="1">
                <a:solidFill>
                  <a:prstClr val="white">
                    <a:lumMod val="65000"/>
                  </a:prstClr>
                </a:solidFill>
                <a:latin typeface="Arial" panose="020B0604020202020204"/>
              </a:rPr>
              <a:t>| </a:t>
            </a:r>
            <a:r>
              <a:rPr lang="en-GB" sz="1200" b="1">
                <a:solidFill>
                  <a:srgbClr val="EF7D00"/>
                </a:solidFill>
                <a:latin typeface="Arial" panose="020B0604020202020204"/>
              </a:rPr>
              <a:t>A professional </a:t>
            </a:r>
            <a:r>
              <a:rPr kumimoji="0" lang="en-GB" sz="1200" i="0" u="none" strike="noStrike" kern="1200" cap="none" spc="0" normalizeH="0" baseline="0" noProof="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D7B0F16E-F2E4-4D07-A1A2-CC465734B19D}"/>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Expected home improvement projects</a:t>
            </a:r>
            <a:r>
              <a:rPr lang="en-GB" sz="1200" b="0" dirty="0">
                <a:solidFill>
                  <a:prstClr val="white">
                    <a:lumMod val="65000"/>
                  </a:prstClr>
                </a:solidFill>
                <a:latin typeface="Arial" panose="020B0604020202020204"/>
              </a:rPr>
              <a:t>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3" name="Table 2">
            <a:extLst>
              <a:ext uri="{FF2B5EF4-FFF2-40B4-BE49-F238E27FC236}">
                <a16:creationId xmlns:a16="http://schemas.microsoft.com/office/drawing/2014/main" id="{869006C4-199F-4AD5-8D93-53309F81BD25}"/>
              </a:ext>
            </a:extLst>
          </p:cNvPr>
          <p:cNvGraphicFramePr>
            <a:graphicFrameLocks noGrp="1"/>
          </p:cNvGraphicFramePr>
          <p:nvPr/>
        </p:nvGraphicFramePr>
        <p:xfrm>
          <a:off x="953726" y="5561537"/>
          <a:ext cx="4170720" cy="375285"/>
        </p:xfrm>
        <a:graphic>
          <a:graphicData uri="http://schemas.openxmlformats.org/drawingml/2006/table">
            <a:tbl>
              <a:tblPr/>
              <a:tblGrid>
                <a:gridCol w="521340">
                  <a:extLst>
                    <a:ext uri="{9D8B030D-6E8A-4147-A177-3AD203B41FA5}">
                      <a16:colId xmlns:a16="http://schemas.microsoft.com/office/drawing/2014/main" val="2750910017"/>
                    </a:ext>
                  </a:extLst>
                </a:gridCol>
                <a:gridCol w="521340">
                  <a:extLst>
                    <a:ext uri="{9D8B030D-6E8A-4147-A177-3AD203B41FA5}">
                      <a16:colId xmlns:a16="http://schemas.microsoft.com/office/drawing/2014/main" val="3581250511"/>
                    </a:ext>
                  </a:extLst>
                </a:gridCol>
                <a:gridCol w="521340">
                  <a:extLst>
                    <a:ext uri="{9D8B030D-6E8A-4147-A177-3AD203B41FA5}">
                      <a16:colId xmlns:a16="http://schemas.microsoft.com/office/drawing/2014/main" val="300816745"/>
                    </a:ext>
                  </a:extLst>
                </a:gridCol>
                <a:gridCol w="521340">
                  <a:extLst>
                    <a:ext uri="{9D8B030D-6E8A-4147-A177-3AD203B41FA5}">
                      <a16:colId xmlns:a16="http://schemas.microsoft.com/office/drawing/2014/main" val="3594896724"/>
                    </a:ext>
                  </a:extLst>
                </a:gridCol>
                <a:gridCol w="521340">
                  <a:extLst>
                    <a:ext uri="{9D8B030D-6E8A-4147-A177-3AD203B41FA5}">
                      <a16:colId xmlns:a16="http://schemas.microsoft.com/office/drawing/2014/main" val="3726615296"/>
                    </a:ext>
                  </a:extLst>
                </a:gridCol>
                <a:gridCol w="521340">
                  <a:extLst>
                    <a:ext uri="{9D8B030D-6E8A-4147-A177-3AD203B41FA5}">
                      <a16:colId xmlns:a16="http://schemas.microsoft.com/office/drawing/2014/main" val="989184563"/>
                    </a:ext>
                  </a:extLst>
                </a:gridCol>
                <a:gridCol w="521340">
                  <a:extLst>
                    <a:ext uri="{9D8B030D-6E8A-4147-A177-3AD203B41FA5}">
                      <a16:colId xmlns:a16="http://schemas.microsoft.com/office/drawing/2014/main" val="3337794727"/>
                    </a:ext>
                  </a:extLst>
                </a:gridCol>
                <a:gridCol w="521340">
                  <a:extLst>
                    <a:ext uri="{9D8B030D-6E8A-4147-A177-3AD203B41FA5}">
                      <a16:colId xmlns:a16="http://schemas.microsoft.com/office/drawing/2014/main" val="707606494"/>
                    </a:ext>
                  </a:extLst>
                </a:gridCol>
              </a:tblGrid>
              <a:tr h="281956">
                <a:tc>
                  <a:txBody>
                    <a:bodyPr/>
                    <a:lstStyle/>
                    <a:p>
                      <a:pPr marL="0" algn="ctr" defTabSz="914400" rtl="0" eaLnBrk="1" fontAlgn="ctr" latinLnBrk="0" hangingPunct="1"/>
                      <a:r>
                        <a:rPr lang="en-GB" sz="1200" b="1" i="0" u="none" strike="noStrike" kern="1200" dirty="0">
                          <a:solidFill>
                            <a:srgbClr val="0A5D7A"/>
                          </a:solidFill>
                          <a:effectLst/>
                          <a:latin typeface="Arial" panose="020B0604020202020204" pitchFamily="34" charset="0"/>
                          <a:ea typeface="+mn-ea"/>
                          <a:cs typeface="+mn-cs"/>
                        </a:rPr>
                        <a:t>Q4 2021</a:t>
                      </a:r>
                      <a:endParaRPr lang="en-NL" sz="1200" b="1"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0A5D7A"/>
                          </a:solidFill>
                          <a:effectLst/>
                          <a:latin typeface="Arial" panose="020B0604020202020204" pitchFamily="34" charset="0"/>
                          <a:ea typeface="+mn-ea"/>
                          <a:cs typeface="+mn-cs"/>
                        </a:rPr>
                        <a:t>Q3 2022</a:t>
                      </a:r>
                      <a:endParaRPr lang="en-NL" sz="1200" b="1"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8DBDCB"/>
                          </a:solidFill>
                          <a:effectLst/>
                          <a:latin typeface="Arial" panose="020B0604020202020204" pitchFamily="34" charset="0"/>
                          <a:ea typeface="+mn-ea"/>
                          <a:cs typeface="+mn-cs"/>
                        </a:rPr>
                        <a:t>Q4 2021</a:t>
                      </a:r>
                      <a:endParaRPr lang="en-NL" sz="1200" b="1" i="0" u="none" strike="noStrike" kern="1200" dirty="0">
                        <a:solidFill>
                          <a:srgbClr val="8DBDCB"/>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8DBDCB"/>
                          </a:solidFill>
                          <a:effectLst/>
                          <a:latin typeface="Arial" panose="020B0604020202020204" pitchFamily="34" charset="0"/>
                          <a:ea typeface="+mn-ea"/>
                          <a:cs typeface="+mn-cs"/>
                        </a:rPr>
                        <a:t>Q3 2022</a:t>
                      </a:r>
                      <a:endParaRPr lang="en-NL" sz="1200" b="1"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EF7D00"/>
                          </a:solidFill>
                          <a:effectLst/>
                          <a:latin typeface="Arial" panose="020B0604020202020204" pitchFamily="34" charset="0"/>
                          <a:ea typeface="+mn-ea"/>
                          <a:cs typeface="+mn-cs"/>
                        </a:rPr>
                        <a:t>Q4 2021</a:t>
                      </a:r>
                      <a:endParaRPr lang="en-NL" sz="1200" b="1" i="0" u="none" strike="noStrike" kern="1200" dirty="0">
                        <a:solidFill>
                          <a:srgbClr val="EF7D00"/>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EF7D00"/>
                          </a:solidFill>
                          <a:effectLst/>
                          <a:latin typeface="Arial" panose="020B0604020202020204" pitchFamily="34" charset="0"/>
                          <a:ea typeface="+mn-ea"/>
                          <a:cs typeface="+mn-cs"/>
                        </a:rPr>
                        <a:t>Q3 2022</a:t>
                      </a:r>
                      <a:endParaRPr lang="en-NL" sz="1200" b="1"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B9C6CF"/>
                          </a:solidFill>
                          <a:effectLst/>
                          <a:latin typeface="Arial" panose="020B0604020202020204" pitchFamily="34" charset="0"/>
                          <a:ea typeface="+mn-ea"/>
                          <a:cs typeface="+mn-cs"/>
                        </a:rPr>
                        <a:t>Q4 2021</a:t>
                      </a:r>
                      <a:endParaRPr lang="en-NL" sz="1200" b="1" i="0" u="none" strike="noStrike" kern="1200" dirty="0">
                        <a:solidFill>
                          <a:srgbClr val="B9C6C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B9C6CF"/>
                          </a:solidFill>
                          <a:effectLst/>
                          <a:latin typeface="Arial" panose="020B0604020202020204" pitchFamily="34" charset="0"/>
                          <a:ea typeface="+mn-ea"/>
                          <a:cs typeface="+mn-cs"/>
                        </a:rPr>
                        <a:t>Q3 2022</a:t>
                      </a:r>
                      <a:endParaRPr lang="en-NL" sz="1200" b="1"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55675"/>
                  </a:ext>
                </a:extLst>
              </a:tr>
            </a:tbl>
          </a:graphicData>
        </a:graphic>
      </p:graphicFrame>
      <p:graphicFrame>
        <p:nvGraphicFramePr>
          <p:cNvPr id="17" name="Table 16">
            <a:extLst>
              <a:ext uri="{FF2B5EF4-FFF2-40B4-BE49-F238E27FC236}">
                <a16:creationId xmlns:a16="http://schemas.microsoft.com/office/drawing/2014/main" id="{47C259FF-696E-46B0-86CE-C81BCCB2F75C}"/>
              </a:ext>
            </a:extLst>
          </p:cNvPr>
          <p:cNvGraphicFramePr>
            <a:graphicFrameLocks noGrp="1"/>
          </p:cNvGraphicFramePr>
          <p:nvPr/>
        </p:nvGraphicFramePr>
        <p:xfrm>
          <a:off x="6230576" y="2825698"/>
          <a:ext cx="5007696" cy="281956"/>
        </p:xfrm>
        <a:graphic>
          <a:graphicData uri="http://schemas.openxmlformats.org/drawingml/2006/table">
            <a:tbl>
              <a:tblPr/>
              <a:tblGrid>
                <a:gridCol w="625962">
                  <a:extLst>
                    <a:ext uri="{9D8B030D-6E8A-4147-A177-3AD203B41FA5}">
                      <a16:colId xmlns:a16="http://schemas.microsoft.com/office/drawing/2014/main" val="2750910017"/>
                    </a:ext>
                  </a:extLst>
                </a:gridCol>
                <a:gridCol w="625962">
                  <a:extLst>
                    <a:ext uri="{9D8B030D-6E8A-4147-A177-3AD203B41FA5}">
                      <a16:colId xmlns:a16="http://schemas.microsoft.com/office/drawing/2014/main" val="3581250511"/>
                    </a:ext>
                  </a:extLst>
                </a:gridCol>
                <a:gridCol w="625962">
                  <a:extLst>
                    <a:ext uri="{9D8B030D-6E8A-4147-A177-3AD203B41FA5}">
                      <a16:colId xmlns:a16="http://schemas.microsoft.com/office/drawing/2014/main" val="300816745"/>
                    </a:ext>
                  </a:extLst>
                </a:gridCol>
                <a:gridCol w="625962">
                  <a:extLst>
                    <a:ext uri="{9D8B030D-6E8A-4147-A177-3AD203B41FA5}">
                      <a16:colId xmlns:a16="http://schemas.microsoft.com/office/drawing/2014/main" val="3594896724"/>
                    </a:ext>
                  </a:extLst>
                </a:gridCol>
                <a:gridCol w="625962">
                  <a:extLst>
                    <a:ext uri="{9D8B030D-6E8A-4147-A177-3AD203B41FA5}">
                      <a16:colId xmlns:a16="http://schemas.microsoft.com/office/drawing/2014/main" val="3726615296"/>
                    </a:ext>
                  </a:extLst>
                </a:gridCol>
                <a:gridCol w="625962">
                  <a:extLst>
                    <a:ext uri="{9D8B030D-6E8A-4147-A177-3AD203B41FA5}">
                      <a16:colId xmlns:a16="http://schemas.microsoft.com/office/drawing/2014/main" val="989184563"/>
                    </a:ext>
                  </a:extLst>
                </a:gridCol>
                <a:gridCol w="625962">
                  <a:extLst>
                    <a:ext uri="{9D8B030D-6E8A-4147-A177-3AD203B41FA5}">
                      <a16:colId xmlns:a16="http://schemas.microsoft.com/office/drawing/2014/main" val="3337794727"/>
                    </a:ext>
                  </a:extLst>
                </a:gridCol>
                <a:gridCol w="625962">
                  <a:extLst>
                    <a:ext uri="{9D8B030D-6E8A-4147-A177-3AD203B41FA5}">
                      <a16:colId xmlns:a16="http://schemas.microsoft.com/office/drawing/2014/main" val="707606494"/>
                    </a:ext>
                  </a:extLst>
                </a:gridCol>
              </a:tblGrid>
              <a:tr h="281956">
                <a:tc>
                  <a:txBody>
                    <a:bodyPr/>
                    <a:lstStyle/>
                    <a:p>
                      <a:pPr marL="0" algn="ctr" defTabSz="914400" rtl="0" eaLnBrk="1" fontAlgn="ctr" latinLnBrk="0" hangingPunct="1"/>
                      <a:r>
                        <a:rPr lang="en-GB" sz="1100" b="1" i="0" u="none" strike="noStrike" kern="1200" dirty="0">
                          <a:solidFill>
                            <a:srgbClr val="0A5D7A"/>
                          </a:solidFill>
                          <a:effectLst/>
                          <a:latin typeface="Arial" panose="020B0604020202020204" pitchFamily="34" charset="0"/>
                          <a:ea typeface="+mn-ea"/>
                          <a:cs typeface="+mn-cs"/>
                        </a:rPr>
                        <a:t>Q4 2021</a:t>
                      </a:r>
                      <a:endParaRPr lang="en-NL" sz="1100" b="1"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0A5D7A"/>
                          </a:solidFill>
                          <a:effectLst/>
                          <a:latin typeface="Arial" panose="020B0604020202020204" pitchFamily="34" charset="0"/>
                          <a:ea typeface="+mn-ea"/>
                          <a:cs typeface="+mn-cs"/>
                        </a:rPr>
                        <a:t>Q3 2022</a:t>
                      </a:r>
                      <a:endParaRPr lang="en-NL" sz="1100" b="1"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8DBDCB"/>
                          </a:solidFill>
                          <a:effectLst/>
                          <a:latin typeface="Arial" panose="020B0604020202020204" pitchFamily="34" charset="0"/>
                          <a:ea typeface="+mn-ea"/>
                          <a:cs typeface="+mn-cs"/>
                        </a:rPr>
                        <a:t>Q4 2021</a:t>
                      </a:r>
                      <a:endParaRPr lang="en-NL" sz="1100" b="1" i="0" u="none" strike="noStrike" kern="1200" dirty="0">
                        <a:solidFill>
                          <a:srgbClr val="8DBDCB"/>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8DBDCB"/>
                          </a:solidFill>
                          <a:effectLst/>
                          <a:latin typeface="Arial" panose="020B0604020202020204" pitchFamily="34" charset="0"/>
                          <a:ea typeface="+mn-ea"/>
                          <a:cs typeface="+mn-cs"/>
                        </a:rPr>
                        <a:t>Q3 2022</a:t>
                      </a:r>
                      <a:endParaRPr lang="en-NL" sz="1100" b="1"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EF7D00"/>
                          </a:solidFill>
                          <a:effectLst/>
                          <a:latin typeface="Arial" panose="020B0604020202020204" pitchFamily="34" charset="0"/>
                          <a:ea typeface="+mn-ea"/>
                          <a:cs typeface="+mn-cs"/>
                        </a:rPr>
                        <a:t>Q4 2021</a:t>
                      </a:r>
                      <a:endParaRPr lang="en-NL" sz="1100" b="1" i="0" u="none" strike="noStrike" kern="1200" dirty="0">
                        <a:solidFill>
                          <a:srgbClr val="EF7D00"/>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EF7D00"/>
                          </a:solidFill>
                          <a:effectLst/>
                          <a:latin typeface="Arial" panose="020B0604020202020204" pitchFamily="34" charset="0"/>
                          <a:ea typeface="+mn-ea"/>
                          <a:cs typeface="+mn-cs"/>
                        </a:rPr>
                        <a:t>Q3 2022</a:t>
                      </a:r>
                      <a:endParaRPr lang="en-NL" sz="1100" b="1"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B9C6CF"/>
                          </a:solidFill>
                          <a:effectLst/>
                          <a:latin typeface="Arial" panose="020B0604020202020204" pitchFamily="34" charset="0"/>
                          <a:ea typeface="+mn-ea"/>
                          <a:cs typeface="+mn-cs"/>
                        </a:rPr>
                        <a:t>Q4 2021</a:t>
                      </a:r>
                      <a:endParaRPr lang="en-NL" sz="1100" b="1" i="0" u="none" strike="noStrike" kern="1200" dirty="0">
                        <a:solidFill>
                          <a:srgbClr val="B9C6C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B9C6CF"/>
                          </a:solidFill>
                          <a:effectLst/>
                          <a:latin typeface="Arial" panose="020B0604020202020204" pitchFamily="34" charset="0"/>
                          <a:ea typeface="+mn-ea"/>
                          <a:cs typeface="+mn-cs"/>
                        </a:rPr>
                        <a:t>Q3 2022</a:t>
                      </a:r>
                      <a:endParaRPr lang="en-NL" sz="1100" b="1"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55675"/>
                  </a:ext>
                </a:extLst>
              </a:tr>
            </a:tbl>
          </a:graphicData>
        </a:graphic>
      </p:graphicFrame>
      <p:graphicFrame>
        <p:nvGraphicFramePr>
          <p:cNvPr id="18" name="Chart 17">
            <a:extLst>
              <a:ext uri="{FF2B5EF4-FFF2-40B4-BE49-F238E27FC236}">
                <a16:creationId xmlns:a16="http://schemas.microsoft.com/office/drawing/2014/main" id="{9616072A-6AE1-43C4-9363-ADA765C4A635}"/>
              </a:ext>
            </a:extLst>
          </p:cNvPr>
          <p:cNvGraphicFramePr/>
          <p:nvPr>
            <p:extLst>
              <p:ext uri="{D42A27DB-BD31-4B8C-83A1-F6EECF244321}">
                <p14:modId xmlns:p14="http://schemas.microsoft.com/office/powerpoint/2010/main" val="260376946"/>
              </p:ext>
            </p:extLst>
          </p:nvPr>
        </p:nvGraphicFramePr>
        <p:xfrm>
          <a:off x="953727" y="2845623"/>
          <a:ext cx="4170723" cy="2730770"/>
        </p:xfrm>
        <a:graphic>
          <a:graphicData uri="http://schemas.openxmlformats.org/drawingml/2006/chart">
            <c:chart xmlns:c="http://schemas.openxmlformats.org/drawingml/2006/chart" xmlns:r="http://schemas.openxmlformats.org/officeDocument/2006/relationships" r:id="rId2"/>
          </a:graphicData>
        </a:graphic>
      </p:graphicFrame>
      <p:pic>
        <p:nvPicPr>
          <p:cNvPr id="20" name="Afbeelding 1">
            <a:extLst>
              <a:ext uri="{FF2B5EF4-FFF2-40B4-BE49-F238E27FC236}">
                <a16:creationId xmlns:a16="http://schemas.microsoft.com/office/drawing/2014/main" id="{30C212B2-0BC7-47A0-8E2B-041BF46C2E04}"/>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3520664" y="3760372"/>
            <a:ext cx="5827618" cy="846072"/>
          </a:xfrm>
          <a:prstGeom prst="rect">
            <a:avLst/>
          </a:prstGeom>
        </p:spPr>
      </p:pic>
    </p:spTree>
    <p:extLst>
      <p:ext uri="{BB962C8B-B14F-4D97-AF65-F5344CB8AC3E}">
        <p14:creationId xmlns:p14="http://schemas.microsoft.com/office/powerpoint/2010/main" val="309931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EC441F6B-4DF6-4C82-9E5A-66CB3F5CED72}"/>
              </a:ext>
            </a:extLst>
          </p:cNvPr>
          <p:cNvGraphicFramePr>
            <a:graphicFrameLocks noGrp="1"/>
          </p:cNvGraphicFramePr>
          <p:nvPr/>
        </p:nvGraphicFramePr>
        <p:xfrm>
          <a:off x="6230572" y="3107654"/>
          <a:ext cx="5007704" cy="2981572"/>
        </p:xfrm>
        <a:graphic>
          <a:graphicData uri="http://schemas.openxmlformats.org/drawingml/2006/table">
            <a:tbl>
              <a:tblPr/>
              <a:tblGrid>
                <a:gridCol w="625963">
                  <a:extLst>
                    <a:ext uri="{9D8B030D-6E8A-4147-A177-3AD203B41FA5}">
                      <a16:colId xmlns:a16="http://schemas.microsoft.com/office/drawing/2014/main" val="2750910017"/>
                    </a:ext>
                  </a:extLst>
                </a:gridCol>
                <a:gridCol w="625963">
                  <a:extLst>
                    <a:ext uri="{9D8B030D-6E8A-4147-A177-3AD203B41FA5}">
                      <a16:colId xmlns:a16="http://schemas.microsoft.com/office/drawing/2014/main" val="3581250511"/>
                    </a:ext>
                  </a:extLst>
                </a:gridCol>
                <a:gridCol w="625963">
                  <a:extLst>
                    <a:ext uri="{9D8B030D-6E8A-4147-A177-3AD203B41FA5}">
                      <a16:colId xmlns:a16="http://schemas.microsoft.com/office/drawing/2014/main" val="300816745"/>
                    </a:ext>
                  </a:extLst>
                </a:gridCol>
                <a:gridCol w="625963">
                  <a:extLst>
                    <a:ext uri="{9D8B030D-6E8A-4147-A177-3AD203B41FA5}">
                      <a16:colId xmlns:a16="http://schemas.microsoft.com/office/drawing/2014/main" val="3594896724"/>
                    </a:ext>
                  </a:extLst>
                </a:gridCol>
                <a:gridCol w="625963">
                  <a:extLst>
                    <a:ext uri="{9D8B030D-6E8A-4147-A177-3AD203B41FA5}">
                      <a16:colId xmlns:a16="http://schemas.microsoft.com/office/drawing/2014/main" val="3726615296"/>
                    </a:ext>
                  </a:extLst>
                </a:gridCol>
                <a:gridCol w="625963">
                  <a:extLst>
                    <a:ext uri="{9D8B030D-6E8A-4147-A177-3AD203B41FA5}">
                      <a16:colId xmlns:a16="http://schemas.microsoft.com/office/drawing/2014/main" val="989184563"/>
                    </a:ext>
                  </a:extLst>
                </a:gridCol>
                <a:gridCol w="625963">
                  <a:extLst>
                    <a:ext uri="{9D8B030D-6E8A-4147-A177-3AD203B41FA5}">
                      <a16:colId xmlns:a16="http://schemas.microsoft.com/office/drawing/2014/main" val="3337794727"/>
                    </a:ext>
                  </a:extLst>
                </a:gridCol>
                <a:gridCol w="625963">
                  <a:extLst>
                    <a:ext uri="{9D8B030D-6E8A-4147-A177-3AD203B41FA5}">
                      <a16:colId xmlns:a16="http://schemas.microsoft.com/office/drawing/2014/main" val="707606494"/>
                    </a:ext>
                  </a:extLst>
                </a:gridCol>
              </a:tblGrid>
              <a:tr h="2981572">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5"/>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9955675"/>
                  </a:ext>
                </a:extLst>
              </a:tr>
            </a:tbl>
          </a:graphicData>
        </a:graphic>
      </p:graphicFrame>
      <p:graphicFrame>
        <p:nvGraphicFramePr>
          <p:cNvPr id="15" name="Table 14">
            <a:extLst>
              <a:ext uri="{FF2B5EF4-FFF2-40B4-BE49-F238E27FC236}">
                <a16:creationId xmlns:a16="http://schemas.microsoft.com/office/drawing/2014/main" id="{69B98502-97C2-4CB5-8BD5-0BC1FC16C52A}"/>
              </a:ext>
            </a:extLst>
          </p:cNvPr>
          <p:cNvGraphicFramePr>
            <a:graphicFrameLocks noGrp="1"/>
          </p:cNvGraphicFramePr>
          <p:nvPr>
            <p:extLst>
              <p:ext uri="{D42A27DB-BD31-4B8C-83A1-F6EECF244321}">
                <p14:modId xmlns:p14="http://schemas.microsoft.com/office/powerpoint/2010/main" val="3394198925"/>
              </p:ext>
            </p:extLst>
          </p:nvPr>
        </p:nvGraphicFramePr>
        <p:xfrm>
          <a:off x="5638801" y="3114090"/>
          <a:ext cx="5599476" cy="2975137"/>
        </p:xfrm>
        <a:graphic>
          <a:graphicData uri="http://schemas.openxmlformats.org/drawingml/2006/table">
            <a:tbl>
              <a:tblPr/>
              <a:tblGrid>
                <a:gridCol w="622164">
                  <a:extLst>
                    <a:ext uri="{9D8B030D-6E8A-4147-A177-3AD203B41FA5}">
                      <a16:colId xmlns:a16="http://schemas.microsoft.com/office/drawing/2014/main" val="1059156183"/>
                    </a:ext>
                  </a:extLst>
                </a:gridCol>
                <a:gridCol w="622164">
                  <a:extLst>
                    <a:ext uri="{9D8B030D-6E8A-4147-A177-3AD203B41FA5}">
                      <a16:colId xmlns:a16="http://schemas.microsoft.com/office/drawing/2014/main" val="1104074158"/>
                    </a:ext>
                  </a:extLst>
                </a:gridCol>
                <a:gridCol w="622164">
                  <a:extLst>
                    <a:ext uri="{9D8B030D-6E8A-4147-A177-3AD203B41FA5}">
                      <a16:colId xmlns:a16="http://schemas.microsoft.com/office/drawing/2014/main" val="2756601324"/>
                    </a:ext>
                  </a:extLst>
                </a:gridCol>
                <a:gridCol w="622164">
                  <a:extLst>
                    <a:ext uri="{9D8B030D-6E8A-4147-A177-3AD203B41FA5}">
                      <a16:colId xmlns:a16="http://schemas.microsoft.com/office/drawing/2014/main" val="1264496660"/>
                    </a:ext>
                  </a:extLst>
                </a:gridCol>
                <a:gridCol w="622164">
                  <a:extLst>
                    <a:ext uri="{9D8B030D-6E8A-4147-A177-3AD203B41FA5}">
                      <a16:colId xmlns:a16="http://schemas.microsoft.com/office/drawing/2014/main" val="3824846414"/>
                    </a:ext>
                  </a:extLst>
                </a:gridCol>
                <a:gridCol w="622164">
                  <a:extLst>
                    <a:ext uri="{9D8B030D-6E8A-4147-A177-3AD203B41FA5}">
                      <a16:colId xmlns:a16="http://schemas.microsoft.com/office/drawing/2014/main" val="674864604"/>
                    </a:ext>
                  </a:extLst>
                </a:gridCol>
                <a:gridCol w="622164">
                  <a:extLst>
                    <a:ext uri="{9D8B030D-6E8A-4147-A177-3AD203B41FA5}">
                      <a16:colId xmlns:a16="http://schemas.microsoft.com/office/drawing/2014/main" val="4115413913"/>
                    </a:ext>
                  </a:extLst>
                </a:gridCol>
                <a:gridCol w="622164">
                  <a:extLst>
                    <a:ext uri="{9D8B030D-6E8A-4147-A177-3AD203B41FA5}">
                      <a16:colId xmlns:a16="http://schemas.microsoft.com/office/drawing/2014/main" val="2209749676"/>
                    </a:ext>
                  </a:extLst>
                </a:gridCol>
                <a:gridCol w="622164">
                  <a:extLst>
                    <a:ext uri="{9D8B030D-6E8A-4147-A177-3AD203B41FA5}">
                      <a16:colId xmlns:a16="http://schemas.microsoft.com/office/drawing/2014/main" val="714220860"/>
                    </a:ext>
                  </a:extLst>
                </a:gridCol>
              </a:tblGrid>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AT</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813224"/>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BE</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91524"/>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DK</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7479482"/>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FR</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8390152"/>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DE</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8874401"/>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IT</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605923"/>
                  </a:ext>
                </a:extLst>
              </a:tr>
              <a:tr h="270467">
                <a:tc>
                  <a:txBody>
                    <a:bodyPr/>
                    <a:lstStyle/>
                    <a:p>
                      <a:pPr algn="ctr" rtl="0" fontAlgn="ctr"/>
                      <a:r>
                        <a:rPr lang="en-GB" sz="1100" b="1" i="0" u="none" strike="noStrike" kern="1200" baseline="0" dirty="0">
                          <a:solidFill>
                            <a:srgbClr val="757F7F"/>
                          </a:solidFill>
                          <a:effectLst/>
                          <a:latin typeface="Arial" panose="020B0604020202020204" pitchFamily="34" charset="0"/>
                          <a:ea typeface="+mn-ea"/>
                          <a:cs typeface="+mn-cs"/>
                        </a:rPr>
                        <a:t>NL</a:t>
                      </a:r>
                      <a:endParaRPr lang="en-NL" sz="1100" b="1" i="0" u="none" strike="noStrike" kern="1200" baseline="0" dirty="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69768"/>
                  </a:ext>
                </a:extLst>
              </a:tr>
              <a:tr h="270467">
                <a:tc>
                  <a:txBody>
                    <a:bodyPr/>
                    <a:lstStyle/>
                    <a:p>
                      <a:pPr algn="ctr" rtl="0" fontAlgn="ctr"/>
                      <a:r>
                        <a:rPr lang="en-GB" sz="1100" b="1" i="0" u="none" strike="noStrike" kern="1200" baseline="0" dirty="0">
                          <a:solidFill>
                            <a:srgbClr val="757F7F"/>
                          </a:solidFill>
                          <a:effectLst/>
                          <a:latin typeface="Arial" panose="020B0604020202020204" pitchFamily="34" charset="0"/>
                          <a:ea typeface="+mn-ea"/>
                          <a:cs typeface="+mn-cs"/>
                        </a:rPr>
                        <a:t>PL</a:t>
                      </a:r>
                      <a:endParaRPr lang="en-NL" sz="1100" b="1" i="0" u="none" strike="noStrike" kern="1200" baseline="0" dirty="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896635"/>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ES</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0629948"/>
                  </a:ext>
                </a:extLst>
              </a:tr>
              <a:tr h="270467">
                <a:tc>
                  <a:txBody>
                    <a:bodyPr/>
                    <a:lstStyle/>
                    <a:p>
                      <a:pPr algn="ctr" rtl="0" fontAlgn="ctr"/>
                      <a:r>
                        <a:rPr lang="en-GB" sz="1100" b="1" i="0" u="none" strike="noStrike" kern="1200" baseline="0">
                          <a:solidFill>
                            <a:srgbClr val="757F7F"/>
                          </a:solidFill>
                          <a:effectLst/>
                          <a:latin typeface="Arial" panose="020B0604020202020204" pitchFamily="34" charset="0"/>
                          <a:ea typeface="+mn-ea"/>
                          <a:cs typeface="+mn-cs"/>
                        </a:rPr>
                        <a:t>SE</a:t>
                      </a:r>
                      <a:endParaRPr lang="en-NL" sz="1100" b="1" i="0" u="none" strike="noStrike" kern="1200" baseline="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5790570"/>
                  </a:ext>
                </a:extLst>
              </a:tr>
              <a:tr h="270467">
                <a:tc>
                  <a:txBody>
                    <a:bodyPr/>
                    <a:lstStyle/>
                    <a:p>
                      <a:pPr algn="ctr" rtl="0" fontAlgn="ctr"/>
                      <a:r>
                        <a:rPr lang="en-GB" sz="1100" b="1" i="0" u="none" strike="noStrike" kern="1200" baseline="0" dirty="0">
                          <a:solidFill>
                            <a:srgbClr val="757F7F"/>
                          </a:solidFill>
                          <a:effectLst/>
                          <a:latin typeface="Arial" panose="020B0604020202020204" pitchFamily="34" charset="0"/>
                          <a:ea typeface="+mn-ea"/>
                          <a:cs typeface="+mn-cs"/>
                        </a:rPr>
                        <a:t>UK</a:t>
                      </a:r>
                      <a:endParaRPr lang="en-NL" sz="1100" b="1" i="0" u="none" strike="noStrike" kern="1200" baseline="0" dirty="0">
                        <a:solidFill>
                          <a:srgbClr val="757F7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8DBDCB"/>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8DBDCB"/>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7715145"/>
                  </a:ext>
                </a:extLst>
              </a:tr>
            </a:tbl>
          </a:graphicData>
        </a:graphic>
      </p:graphicFrame>
      <p:graphicFrame>
        <p:nvGraphicFramePr>
          <p:cNvPr id="16" name="Table 15">
            <a:extLst>
              <a:ext uri="{FF2B5EF4-FFF2-40B4-BE49-F238E27FC236}">
                <a16:creationId xmlns:a16="http://schemas.microsoft.com/office/drawing/2014/main" id="{752B3395-1D28-4E36-B167-D9C84A17CABB}"/>
              </a:ext>
            </a:extLst>
          </p:cNvPr>
          <p:cNvGraphicFramePr>
            <a:graphicFrameLocks noGrp="1"/>
          </p:cNvGraphicFramePr>
          <p:nvPr/>
        </p:nvGraphicFramePr>
        <p:xfrm>
          <a:off x="953726" y="3114090"/>
          <a:ext cx="4170720" cy="2822732"/>
        </p:xfrm>
        <a:graphic>
          <a:graphicData uri="http://schemas.openxmlformats.org/drawingml/2006/table">
            <a:tbl>
              <a:tblPr/>
              <a:tblGrid>
                <a:gridCol w="521340">
                  <a:extLst>
                    <a:ext uri="{9D8B030D-6E8A-4147-A177-3AD203B41FA5}">
                      <a16:colId xmlns:a16="http://schemas.microsoft.com/office/drawing/2014/main" val="2750910017"/>
                    </a:ext>
                  </a:extLst>
                </a:gridCol>
                <a:gridCol w="521340">
                  <a:extLst>
                    <a:ext uri="{9D8B030D-6E8A-4147-A177-3AD203B41FA5}">
                      <a16:colId xmlns:a16="http://schemas.microsoft.com/office/drawing/2014/main" val="3581250511"/>
                    </a:ext>
                  </a:extLst>
                </a:gridCol>
                <a:gridCol w="521340">
                  <a:extLst>
                    <a:ext uri="{9D8B030D-6E8A-4147-A177-3AD203B41FA5}">
                      <a16:colId xmlns:a16="http://schemas.microsoft.com/office/drawing/2014/main" val="300816745"/>
                    </a:ext>
                  </a:extLst>
                </a:gridCol>
                <a:gridCol w="521340">
                  <a:extLst>
                    <a:ext uri="{9D8B030D-6E8A-4147-A177-3AD203B41FA5}">
                      <a16:colId xmlns:a16="http://schemas.microsoft.com/office/drawing/2014/main" val="3594896724"/>
                    </a:ext>
                  </a:extLst>
                </a:gridCol>
                <a:gridCol w="521340">
                  <a:extLst>
                    <a:ext uri="{9D8B030D-6E8A-4147-A177-3AD203B41FA5}">
                      <a16:colId xmlns:a16="http://schemas.microsoft.com/office/drawing/2014/main" val="3726615296"/>
                    </a:ext>
                  </a:extLst>
                </a:gridCol>
                <a:gridCol w="521340">
                  <a:extLst>
                    <a:ext uri="{9D8B030D-6E8A-4147-A177-3AD203B41FA5}">
                      <a16:colId xmlns:a16="http://schemas.microsoft.com/office/drawing/2014/main" val="989184563"/>
                    </a:ext>
                  </a:extLst>
                </a:gridCol>
                <a:gridCol w="521340">
                  <a:extLst>
                    <a:ext uri="{9D8B030D-6E8A-4147-A177-3AD203B41FA5}">
                      <a16:colId xmlns:a16="http://schemas.microsoft.com/office/drawing/2014/main" val="3337794727"/>
                    </a:ext>
                  </a:extLst>
                </a:gridCol>
                <a:gridCol w="521340">
                  <a:extLst>
                    <a:ext uri="{9D8B030D-6E8A-4147-A177-3AD203B41FA5}">
                      <a16:colId xmlns:a16="http://schemas.microsoft.com/office/drawing/2014/main" val="707606494"/>
                    </a:ext>
                  </a:extLst>
                </a:gridCol>
              </a:tblGrid>
              <a:tr h="2822732">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5"/>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9955675"/>
                  </a:ext>
                </a:extLst>
              </a:tr>
            </a:tbl>
          </a:graphicData>
        </a:graphic>
      </p:graphicFrame>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1</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891</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 if expecting to do decorative home improvements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In </a:t>
            </a:r>
            <a:r>
              <a:rPr lang="en-US" sz="2400" b="1" dirty="0">
                <a:solidFill>
                  <a:srgbClr val="4A4A49"/>
                </a:solidFill>
              </a:rPr>
              <a:t>… </a:t>
            </a:r>
            <a:r>
              <a:rPr lang="en-US" sz="2400" dirty="0">
                <a:solidFill>
                  <a:srgbClr val="4A4A49"/>
                </a:solidFill>
              </a:rPr>
              <a:t>, a much … share of households plan to do constructional home improvement jobs </a:t>
            </a:r>
            <a:r>
              <a:rPr lang="en-US" sz="2400" b="1" dirty="0">
                <a:solidFill>
                  <a:srgbClr val="4A4A49"/>
                </a:solidFill>
              </a:rPr>
              <a:t>themselves</a:t>
            </a:r>
            <a:r>
              <a:rPr lang="en-US" sz="2400" dirty="0">
                <a:solidFill>
                  <a:srgbClr val="4A4A49"/>
                </a:solidFill>
              </a:rPr>
              <a:t>, when compared to Q4 2021.</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Constructional </a:t>
            </a:r>
            <a:r>
              <a:rPr lang="en-GB" sz="1400" dirty="0">
                <a:solidFill>
                  <a:schemeClr val="bg1">
                    <a:lumMod val="50000"/>
                  </a:schemeClr>
                </a:solidFill>
                <a:latin typeface="Arial" panose="020B0604020202020204"/>
              </a:rPr>
              <a:t>home improvements</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Do you expect to do the decorative home improvement jobs yourself, your partner, friends or outsource it to a professional?</a:t>
            </a:r>
          </a:p>
        </p:txBody>
      </p:sp>
      <p:sp>
        <p:nvSpPr>
          <p:cNvPr id="10" name="TextBox 9">
            <a:extLst>
              <a:ext uri="{FF2B5EF4-FFF2-40B4-BE49-F238E27FC236}">
                <a16:creationId xmlns:a16="http://schemas.microsoft.com/office/drawing/2014/main" id="{BE49A23C-C7ED-4D5F-A06D-24E2EAAEAD16}"/>
              </a:ext>
            </a:extLst>
          </p:cNvPr>
          <p:cNvSpPr txBox="1"/>
          <p:nvPr/>
        </p:nvSpPr>
        <p:spPr>
          <a:xfrm>
            <a:off x="388932" y="2416504"/>
            <a:ext cx="10849338"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Myself / my partner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8DBDCB"/>
                </a:solidFill>
                <a:effectLst/>
                <a:uLnTx/>
                <a:uFillTx/>
                <a:latin typeface="Arial" panose="020B0604020202020204"/>
                <a:ea typeface="+mn-ea"/>
                <a:cs typeface="+mn-cs"/>
              </a:rPr>
              <a:t>Family/friends </a:t>
            </a:r>
            <a:r>
              <a:rPr lang="en-GB" sz="1200" b="1">
                <a:solidFill>
                  <a:prstClr val="white">
                    <a:lumMod val="65000"/>
                  </a:prstClr>
                </a:solidFill>
                <a:latin typeface="Arial" panose="020B0604020202020204"/>
              </a:rPr>
              <a:t>| </a:t>
            </a:r>
            <a:r>
              <a:rPr lang="en-GB" sz="1200" b="1">
                <a:solidFill>
                  <a:srgbClr val="EF7D00"/>
                </a:solidFill>
                <a:latin typeface="Arial" panose="020B0604020202020204"/>
              </a:rPr>
              <a:t>A professional </a:t>
            </a:r>
            <a:r>
              <a:rPr kumimoji="0" lang="en-GB" sz="1200" i="0" u="none" strike="noStrike" kern="1200" cap="none" spc="0" normalizeH="0" baseline="0" noProof="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D7B0F16E-F2E4-4D07-A1A2-CC465734B19D}"/>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Expected home improvement projects</a:t>
            </a:r>
            <a:r>
              <a:rPr lang="en-GB" sz="1200" b="0" dirty="0">
                <a:solidFill>
                  <a:prstClr val="white">
                    <a:lumMod val="65000"/>
                  </a:prstClr>
                </a:solidFill>
                <a:latin typeface="Arial" panose="020B0604020202020204"/>
              </a:rPr>
              <a:t>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3" name="Table 2">
            <a:extLst>
              <a:ext uri="{FF2B5EF4-FFF2-40B4-BE49-F238E27FC236}">
                <a16:creationId xmlns:a16="http://schemas.microsoft.com/office/drawing/2014/main" id="{869006C4-199F-4AD5-8D93-53309F81BD25}"/>
              </a:ext>
            </a:extLst>
          </p:cNvPr>
          <p:cNvGraphicFramePr>
            <a:graphicFrameLocks noGrp="1"/>
          </p:cNvGraphicFramePr>
          <p:nvPr/>
        </p:nvGraphicFramePr>
        <p:xfrm>
          <a:off x="953726" y="5561537"/>
          <a:ext cx="4170720" cy="375285"/>
        </p:xfrm>
        <a:graphic>
          <a:graphicData uri="http://schemas.openxmlformats.org/drawingml/2006/table">
            <a:tbl>
              <a:tblPr/>
              <a:tblGrid>
                <a:gridCol w="521340">
                  <a:extLst>
                    <a:ext uri="{9D8B030D-6E8A-4147-A177-3AD203B41FA5}">
                      <a16:colId xmlns:a16="http://schemas.microsoft.com/office/drawing/2014/main" val="2750910017"/>
                    </a:ext>
                  </a:extLst>
                </a:gridCol>
                <a:gridCol w="521340">
                  <a:extLst>
                    <a:ext uri="{9D8B030D-6E8A-4147-A177-3AD203B41FA5}">
                      <a16:colId xmlns:a16="http://schemas.microsoft.com/office/drawing/2014/main" val="3581250511"/>
                    </a:ext>
                  </a:extLst>
                </a:gridCol>
                <a:gridCol w="521340">
                  <a:extLst>
                    <a:ext uri="{9D8B030D-6E8A-4147-A177-3AD203B41FA5}">
                      <a16:colId xmlns:a16="http://schemas.microsoft.com/office/drawing/2014/main" val="300816745"/>
                    </a:ext>
                  </a:extLst>
                </a:gridCol>
                <a:gridCol w="521340">
                  <a:extLst>
                    <a:ext uri="{9D8B030D-6E8A-4147-A177-3AD203B41FA5}">
                      <a16:colId xmlns:a16="http://schemas.microsoft.com/office/drawing/2014/main" val="3594896724"/>
                    </a:ext>
                  </a:extLst>
                </a:gridCol>
                <a:gridCol w="521340">
                  <a:extLst>
                    <a:ext uri="{9D8B030D-6E8A-4147-A177-3AD203B41FA5}">
                      <a16:colId xmlns:a16="http://schemas.microsoft.com/office/drawing/2014/main" val="3726615296"/>
                    </a:ext>
                  </a:extLst>
                </a:gridCol>
                <a:gridCol w="521340">
                  <a:extLst>
                    <a:ext uri="{9D8B030D-6E8A-4147-A177-3AD203B41FA5}">
                      <a16:colId xmlns:a16="http://schemas.microsoft.com/office/drawing/2014/main" val="989184563"/>
                    </a:ext>
                  </a:extLst>
                </a:gridCol>
                <a:gridCol w="521340">
                  <a:extLst>
                    <a:ext uri="{9D8B030D-6E8A-4147-A177-3AD203B41FA5}">
                      <a16:colId xmlns:a16="http://schemas.microsoft.com/office/drawing/2014/main" val="3337794727"/>
                    </a:ext>
                  </a:extLst>
                </a:gridCol>
                <a:gridCol w="521340">
                  <a:extLst>
                    <a:ext uri="{9D8B030D-6E8A-4147-A177-3AD203B41FA5}">
                      <a16:colId xmlns:a16="http://schemas.microsoft.com/office/drawing/2014/main" val="707606494"/>
                    </a:ext>
                  </a:extLst>
                </a:gridCol>
              </a:tblGrid>
              <a:tr h="281956">
                <a:tc>
                  <a:txBody>
                    <a:bodyPr/>
                    <a:lstStyle/>
                    <a:p>
                      <a:pPr marL="0" algn="ctr" defTabSz="914400" rtl="0" eaLnBrk="1" fontAlgn="ctr" latinLnBrk="0" hangingPunct="1"/>
                      <a:r>
                        <a:rPr lang="en-GB" sz="1200" b="1" i="0" u="none" strike="noStrike" kern="1200" dirty="0">
                          <a:solidFill>
                            <a:srgbClr val="0A5D7A"/>
                          </a:solidFill>
                          <a:effectLst/>
                          <a:latin typeface="Arial" panose="020B0604020202020204" pitchFamily="34" charset="0"/>
                          <a:ea typeface="+mn-ea"/>
                          <a:cs typeface="+mn-cs"/>
                        </a:rPr>
                        <a:t>Q4 2021</a:t>
                      </a:r>
                      <a:endParaRPr lang="en-NL" sz="1200" b="1"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0A5D7A"/>
                          </a:solidFill>
                          <a:effectLst/>
                          <a:latin typeface="Arial" panose="020B0604020202020204" pitchFamily="34" charset="0"/>
                          <a:ea typeface="+mn-ea"/>
                          <a:cs typeface="+mn-cs"/>
                        </a:rPr>
                        <a:t>Q3 2022</a:t>
                      </a:r>
                      <a:endParaRPr lang="en-NL" sz="1200" b="1"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8DBDCB"/>
                          </a:solidFill>
                          <a:effectLst/>
                          <a:latin typeface="Arial" panose="020B0604020202020204" pitchFamily="34" charset="0"/>
                          <a:ea typeface="+mn-ea"/>
                          <a:cs typeface="+mn-cs"/>
                        </a:rPr>
                        <a:t>Q4 2021</a:t>
                      </a:r>
                      <a:endParaRPr lang="en-NL" sz="1200" b="1" i="0" u="none" strike="noStrike" kern="1200" dirty="0">
                        <a:solidFill>
                          <a:srgbClr val="8DBDCB"/>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8DBDCB"/>
                          </a:solidFill>
                          <a:effectLst/>
                          <a:latin typeface="Arial" panose="020B0604020202020204" pitchFamily="34" charset="0"/>
                          <a:ea typeface="+mn-ea"/>
                          <a:cs typeface="+mn-cs"/>
                        </a:rPr>
                        <a:t>Q3 2022</a:t>
                      </a:r>
                      <a:endParaRPr lang="en-NL" sz="1200" b="1"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EF7D00"/>
                          </a:solidFill>
                          <a:effectLst/>
                          <a:latin typeface="Arial" panose="020B0604020202020204" pitchFamily="34" charset="0"/>
                          <a:ea typeface="+mn-ea"/>
                          <a:cs typeface="+mn-cs"/>
                        </a:rPr>
                        <a:t>Q4 2021</a:t>
                      </a:r>
                      <a:endParaRPr lang="en-NL" sz="1200" b="1" i="0" u="none" strike="noStrike" kern="1200" dirty="0">
                        <a:solidFill>
                          <a:srgbClr val="EF7D00"/>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EF7D00"/>
                          </a:solidFill>
                          <a:effectLst/>
                          <a:latin typeface="Arial" panose="020B0604020202020204" pitchFamily="34" charset="0"/>
                          <a:ea typeface="+mn-ea"/>
                          <a:cs typeface="+mn-cs"/>
                        </a:rPr>
                        <a:t>Q3 2022</a:t>
                      </a:r>
                      <a:endParaRPr lang="en-NL" sz="1200" b="1"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B9C6CF"/>
                          </a:solidFill>
                          <a:effectLst/>
                          <a:latin typeface="Arial" panose="020B0604020202020204" pitchFamily="34" charset="0"/>
                          <a:ea typeface="+mn-ea"/>
                          <a:cs typeface="+mn-cs"/>
                        </a:rPr>
                        <a:t>Q4 2021</a:t>
                      </a:r>
                      <a:endParaRPr lang="en-NL" sz="1200" b="1" i="0" u="none" strike="noStrike" kern="1200" dirty="0">
                        <a:solidFill>
                          <a:srgbClr val="B9C6C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B9C6CF"/>
                          </a:solidFill>
                          <a:effectLst/>
                          <a:latin typeface="Arial" panose="020B0604020202020204" pitchFamily="34" charset="0"/>
                          <a:ea typeface="+mn-ea"/>
                          <a:cs typeface="+mn-cs"/>
                        </a:rPr>
                        <a:t>Q3 2022</a:t>
                      </a:r>
                      <a:endParaRPr lang="en-NL" sz="1200" b="1"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55675"/>
                  </a:ext>
                </a:extLst>
              </a:tr>
            </a:tbl>
          </a:graphicData>
        </a:graphic>
      </p:graphicFrame>
      <p:graphicFrame>
        <p:nvGraphicFramePr>
          <p:cNvPr id="17" name="Table 16">
            <a:extLst>
              <a:ext uri="{FF2B5EF4-FFF2-40B4-BE49-F238E27FC236}">
                <a16:creationId xmlns:a16="http://schemas.microsoft.com/office/drawing/2014/main" id="{47C259FF-696E-46B0-86CE-C81BCCB2F75C}"/>
              </a:ext>
            </a:extLst>
          </p:cNvPr>
          <p:cNvGraphicFramePr>
            <a:graphicFrameLocks noGrp="1"/>
          </p:cNvGraphicFramePr>
          <p:nvPr/>
        </p:nvGraphicFramePr>
        <p:xfrm>
          <a:off x="6230576" y="2825698"/>
          <a:ext cx="5007696" cy="281956"/>
        </p:xfrm>
        <a:graphic>
          <a:graphicData uri="http://schemas.openxmlformats.org/drawingml/2006/table">
            <a:tbl>
              <a:tblPr/>
              <a:tblGrid>
                <a:gridCol w="625962">
                  <a:extLst>
                    <a:ext uri="{9D8B030D-6E8A-4147-A177-3AD203B41FA5}">
                      <a16:colId xmlns:a16="http://schemas.microsoft.com/office/drawing/2014/main" val="2750910017"/>
                    </a:ext>
                  </a:extLst>
                </a:gridCol>
                <a:gridCol w="625962">
                  <a:extLst>
                    <a:ext uri="{9D8B030D-6E8A-4147-A177-3AD203B41FA5}">
                      <a16:colId xmlns:a16="http://schemas.microsoft.com/office/drawing/2014/main" val="3581250511"/>
                    </a:ext>
                  </a:extLst>
                </a:gridCol>
                <a:gridCol w="625962">
                  <a:extLst>
                    <a:ext uri="{9D8B030D-6E8A-4147-A177-3AD203B41FA5}">
                      <a16:colId xmlns:a16="http://schemas.microsoft.com/office/drawing/2014/main" val="300816745"/>
                    </a:ext>
                  </a:extLst>
                </a:gridCol>
                <a:gridCol w="625962">
                  <a:extLst>
                    <a:ext uri="{9D8B030D-6E8A-4147-A177-3AD203B41FA5}">
                      <a16:colId xmlns:a16="http://schemas.microsoft.com/office/drawing/2014/main" val="3594896724"/>
                    </a:ext>
                  </a:extLst>
                </a:gridCol>
                <a:gridCol w="625962">
                  <a:extLst>
                    <a:ext uri="{9D8B030D-6E8A-4147-A177-3AD203B41FA5}">
                      <a16:colId xmlns:a16="http://schemas.microsoft.com/office/drawing/2014/main" val="3726615296"/>
                    </a:ext>
                  </a:extLst>
                </a:gridCol>
                <a:gridCol w="625962">
                  <a:extLst>
                    <a:ext uri="{9D8B030D-6E8A-4147-A177-3AD203B41FA5}">
                      <a16:colId xmlns:a16="http://schemas.microsoft.com/office/drawing/2014/main" val="989184563"/>
                    </a:ext>
                  </a:extLst>
                </a:gridCol>
                <a:gridCol w="625962">
                  <a:extLst>
                    <a:ext uri="{9D8B030D-6E8A-4147-A177-3AD203B41FA5}">
                      <a16:colId xmlns:a16="http://schemas.microsoft.com/office/drawing/2014/main" val="3337794727"/>
                    </a:ext>
                  </a:extLst>
                </a:gridCol>
                <a:gridCol w="625962">
                  <a:extLst>
                    <a:ext uri="{9D8B030D-6E8A-4147-A177-3AD203B41FA5}">
                      <a16:colId xmlns:a16="http://schemas.microsoft.com/office/drawing/2014/main" val="707606494"/>
                    </a:ext>
                  </a:extLst>
                </a:gridCol>
              </a:tblGrid>
              <a:tr h="281956">
                <a:tc>
                  <a:txBody>
                    <a:bodyPr/>
                    <a:lstStyle/>
                    <a:p>
                      <a:pPr marL="0" algn="ctr" defTabSz="914400" rtl="0" eaLnBrk="1" fontAlgn="ctr" latinLnBrk="0" hangingPunct="1"/>
                      <a:r>
                        <a:rPr lang="en-GB" sz="1100" b="1" i="0" u="none" strike="noStrike" kern="1200" dirty="0">
                          <a:solidFill>
                            <a:srgbClr val="0A5D7A"/>
                          </a:solidFill>
                          <a:effectLst/>
                          <a:latin typeface="Arial" panose="020B0604020202020204" pitchFamily="34" charset="0"/>
                          <a:ea typeface="+mn-ea"/>
                          <a:cs typeface="+mn-cs"/>
                        </a:rPr>
                        <a:t>Q4 2021</a:t>
                      </a:r>
                      <a:endParaRPr lang="en-NL" sz="1100" b="1"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0A5D7A"/>
                          </a:solidFill>
                          <a:effectLst/>
                          <a:latin typeface="Arial" panose="020B0604020202020204" pitchFamily="34" charset="0"/>
                          <a:ea typeface="+mn-ea"/>
                          <a:cs typeface="+mn-cs"/>
                        </a:rPr>
                        <a:t>Q3 2022</a:t>
                      </a:r>
                      <a:endParaRPr lang="en-NL" sz="1100" b="1"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8DBDCB"/>
                          </a:solidFill>
                          <a:effectLst/>
                          <a:latin typeface="Arial" panose="020B0604020202020204" pitchFamily="34" charset="0"/>
                          <a:ea typeface="+mn-ea"/>
                          <a:cs typeface="+mn-cs"/>
                        </a:rPr>
                        <a:t>Q4 2021</a:t>
                      </a:r>
                      <a:endParaRPr lang="en-NL" sz="1100" b="1" i="0" u="none" strike="noStrike" kern="1200" dirty="0">
                        <a:solidFill>
                          <a:srgbClr val="8DBDCB"/>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8DBDCB"/>
                          </a:solidFill>
                          <a:effectLst/>
                          <a:latin typeface="Arial" panose="020B0604020202020204" pitchFamily="34" charset="0"/>
                          <a:ea typeface="+mn-ea"/>
                          <a:cs typeface="+mn-cs"/>
                        </a:rPr>
                        <a:t>Q3 2022</a:t>
                      </a:r>
                      <a:endParaRPr lang="en-NL" sz="1100" b="1"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EF7D00"/>
                          </a:solidFill>
                          <a:effectLst/>
                          <a:latin typeface="Arial" panose="020B0604020202020204" pitchFamily="34" charset="0"/>
                          <a:ea typeface="+mn-ea"/>
                          <a:cs typeface="+mn-cs"/>
                        </a:rPr>
                        <a:t>Q4 2021</a:t>
                      </a:r>
                      <a:endParaRPr lang="en-NL" sz="1100" b="1" i="0" u="none" strike="noStrike" kern="1200" dirty="0">
                        <a:solidFill>
                          <a:srgbClr val="EF7D00"/>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EF7D00"/>
                          </a:solidFill>
                          <a:effectLst/>
                          <a:latin typeface="Arial" panose="020B0604020202020204" pitchFamily="34" charset="0"/>
                          <a:ea typeface="+mn-ea"/>
                          <a:cs typeface="+mn-cs"/>
                        </a:rPr>
                        <a:t>Q3 2022</a:t>
                      </a:r>
                      <a:endParaRPr lang="en-NL" sz="1100" b="1"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B9C6CF"/>
                          </a:solidFill>
                          <a:effectLst/>
                          <a:latin typeface="Arial" panose="020B0604020202020204" pitchFamily="34" charset="0"/>
                          <a:ea typeface="+mn-ea"/>
                          <a:cs typeface="+mn-cs"/>
                        </a:rPr>
                        <a:t>Q4 2021</a:t>
                      </a:r>
                      <a:endParaRPr lang="en-NL" sz="1100" b="1" i="0" u="none" strike="noStrike" kern="1200" dirty="0">
                        <a:solidFill>
                          <a:srgbClr val="B9C6C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B9C6CF"/>
                          </a:solidFill>
                          <a:effectLst/>
                          <a:latin typeface="Arial" panose="020B0604020202020204" pitchFamily="34" charset="0"/>
                          <a:ea typeface="+mn-ea"/>
                          <a:cs typeface="+mn-cs"/>
                        </a:rPr>
                        <a:t>Q3 2022</a:t>
                      </a:r>
                      <a:endParaRPr lang="en-NL" sz="1100" b="1"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55675"/>
                  </a:ext>
                </a:extLst>
              </a:tr>
            </a:tbl>
          </a:graphicData>
        </a:graphic>
      </p:graphicFrame>
      <p:graphicFrame>
        <p:nvGraphicFramePr>
          <p:cNvPr id="18" name="Chart 17">
            <a:extLst>
              <a:ext uri="{FF2B5EF4-FFF2-40B4-BE49-F238E27FC236}">
                <a16:creationId xmlns:a16="http://schemas.microsoft.com/office/drawing/2014/main" id="{BD16370D-784A-42BA-8282-763A0ABD5419}"/>
              </a:ext>
            </a:extLst>
          </p:cNvPr>
          <p:cNvGraphicFramePr/>
          <p:nvPr>
            <p:extLst>
              <p:ext uri="{D42A27DB-BD31-4B8C-83A1-F6EECF244321}">
                <p14:modId xmlns:p14="http://schemas.microsoft.com/office/powerpoint/2010/main" val="260376946"/>
              </p:ext>
            </p:extLst>
          </p:nvPr>
        </p:nvGraphicFramePr>
        <p:xfrm>
          <a:off x="953727" y="2845623"/>
          <a:ext cx="4170723" cy="2730770"/>
        </p:xfrm>
        <a:graphic>
          <a:graphicData uri="http://schemas.openxmlformats.org/drawingml/2006/chart">
            <c:chart xmlns:c="http://schemas.openxmlformats.org/drawingml/2006/chart" xmlns:r="http://schemas.openxmlformats.org/officeDocument/2006/relationships" r:id="rId2"/>
          </a:graphicData>
        </a:graphic>
      </p:graphicFrame>
      <p:pic>
        <p:nvPicPr>
          <p:cNvPr id="20" name="Afbeelding 1">
            <a:extLst>
              <a:ext uri="{FF2B5EF4-FFF2-40B4-BE49-F238E27FC236}">
                <a16:creationId xmlns:a16="http://schemas.microsoft.com/office/drawing/2014/main" id="{C8D838D3-2CB1-48CE-A76C-F5BB30840112}"/>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3520664" y="3760372"/>
            <a:ext cx="5827618" cy="846072"/>
          </a:xfrm>
          <a:prstGeom prst="rect">
            <a:avLst/>
          </a:prstGeom>
        </p:spPr>
      </p:pic>
    </p:spTree>
    <p:extLst>
      <p:ext uri="{BB962C8B-B14F-4D97-AF65-F5344CB8AC3E}">
        <p14:creationId xmlns:p14="http://schemas.microsoft.com/office/powerpoint/2010/main" val="40253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EC441F6B-4DF6-4C82-9E5A-66CB3F5CED72}"/>
              </a:ext>
            </a:extLst>
          </p:cNvPr>
          <p:cNvGraphicFramePr>
            <a:graphicFrameLocks noGrp="1"/>
          </p:cNvGraphicFramePr>
          <p:nvPr/>
        </p:nvGraphicFramePr>
        <p:xfrm>
          <a:off x="6230572" y="3107654"/>
          <a:ext cx="5007704" cy="2981572"/>
        </p:xfrm>
        <a:graphic>
          <a:graphicData uri="http://schemas.openxmlformats.org/drawingml/2006/table">
            <a:tbl>
              <a:tblPr/>
              <a:tblGrid>
                <a:gridCol w="625963">
                  <a:extLst>
                    <a:ext uri="{9D8B030D-6E8A-4147-A177-3AD203B41FA5}">
                      <a16:colId xmlns:a16="http://schemas.microsoft.com/office/drawing/2014/main" val="2750910017"/>
                    </a:ext>
                  </a:extLst>
                </a:gridCol>
                <a:gridCol w="625963">
                  <a:extLst>
                    <a:ext uri="{9D8B030D-6E8A-4147-A177-3AD203B41FA5}">
                      <a16:colId xmlns:a16="http://schemas.microsoft.com/office/drawing/2014/main" val="3581250511"/>
                    </a:ext>
                  </a:extLst>
                </a:gridCol>
                <a:gridCol w="625963">
                  <a:extLst>
                    <a:ext uri="{9D8B030D-6E8A-4147-A177-3AD203B41FA5}">
                      <a16:colId xmlns:a16="http://schemas.microsoft.com/office/drawing/2014/main" val="300816745"/>
                    </a:ext>
                  </a:extLst>
                </a:gridCol>
                <a:gridCol w="625963">
                  <a:extLst>
                    <a:ext uri="{9D8B030D-6E8A-4147-A177-3AD203B41FA5}">
                      <a16:colId xmlns:a16="http://schemas.microsoft.com/office/drawing/2014/main" val="3594896724"/>
                    </a:ext>
                  </a:extLst>
                </a:gridCol>
                <a:gridCol w="625963">
                  <a:extLst>
                    <a:ext uri="{9D8B030D-6E8A-4147-A177-3AD203B41FA5}">
                      <a16:colId xmlns:a16="http://schemas.microsoft.com/office/drawing/2014/main" val="3726615296"/>
                    </a:ext>
                  </a:extLst>
                </a:gridCol>
                <a:gridCol w="625963">
                  <a:extLst>
                    <a:ext uri="{9D8B030D-6E8A-4147-A177-3AD203B41FA5}">
                      <a16:colId xmlns:a16="http://schemas.microsoft.com/office/drawing/2014/main" val="989184563"/>
                    </a:ext>
                  </a:extLst>
                </a:gridCol>
                <a:gridCol w="625963">
                  <a:extLst>
                    <a:ext uri="{9D8B030D-6E8A-4147-A177-3AD203B41FA5}">
                      <a16:colId xmlns:a16="http://schemas.microsoft.com/office/drawing/2014/main" val="3337794727"/>
                    </a:ext>
                  </a:extLst>
                </a:gridCol>
                <a:gridCol w="625963">
                  <a:extLst>
                    <a:ext uri="{9D8B030D-6E8A-4147-A177-3AD203B41FA5}">
                      <a16:colId xmlns:a16="http://schemas.microsoft.com/office/drawing/2014/main" val="707606494"/>
                    </a:ext>
                  </a:extLst>
                </a:gridCol>
              </a:tblGrid>
              <a:tr h="2981572">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5"/>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9955675"/>
                  </a:ext>
                </a:extLst>
              </a:tr>
            </a:tbl>
          </a:graphicData>
        </a:graphic>
      </p:graphicFrame>
      <p:graphicFrame>
        <p:nvGraphicFramePr>
          <p:cNvPr id="15" name="Table 14">
            <a:extLst>
              <a:ext uri="{FF2B5EF4-FFF2-40B4-BE49-F238E27FC236}">
                <a16:creationId xmlns:a16="http://schemas.microsoft.com/office/drawing/2014/main" id="{69B98502-97C2-4CB5-8BD5-0BC1FC16C52A}"/>
              </a:ext>
            </a:extLst>
          </p:cNvPr>
          <p:cNvGraphicFramePr>
            <a:graphicFrameLocks noGrp="1"/>
          </p:cNvGraphicFramePr>
          <p:nvPr>
            <p:extLst>
              <p:ext uri="{D42A27DB-BD31-4B8C-83A1-F6EECF244321}">
                <p14:modId xmlns:p14="http://schemas.microsoft.com/office/powerpoint/2010/main" val="2909723566"/>
              </p:ext>
            </p:extLst>
          </p:nvPr>
        </p:nvGraphicFramePr>
        <p:xfrm>
          <a:off x="5477522" y="3114090"/>
          <a:ext cx="5760757" cy="2975136"/>
        </p:xfrm>
        <a:graphic>
          <a:graphicData uri="http://schemas.openxmlformats.org/drawingml/2006/table">
            <a:tbl>
              <a:tblPr/>
              <a:tblGrid>
                <a:gridCol w="745725">
                  <a:extLst>
                    <a:ext uri="{9D8B030D-6E8A-4147-A177-3AD203B41FA5}">
                      <a16:colId xmlns:a16="http://schemas.microsoft.com/office/drawing/2014/main" val="1059156183"/>
                    </a:ext>
                  </a:extLst>
                </a:gridCol>
                <a:gridCol w="626879">
                  <a:extLst>
                    <a:ext uri="{9D8B030D-6E8A-4147-A177-3AD203B41FA5}">
                      <a16:colId xmlns:a16="http://schemas.microsoft.com/office/drawing/2014/main" val="1104074158"/>
                    </a:ext>
                  </a:extLst>
                </a:gridCol>
                <a:gridCol w="626879">
                  <a:extLst>
                    <a:ext uri="{9D8B030D-6E8A-4147-A177-3AD203B41FA5}">
                      <a16:colId xmlns:a16="http://schemas.microsoft.com/office/drawing/2014/main" val="2756601324"/>
                    </a:ext>
                  </a:extLst>
                </a:gridCol>
                <a:gridCol w="626879">
                  <a:extLst>
                    <a:ext uri="{9D8B030D-6E8A-4147-A177-3AD203B41FA5}">
                      <a16:colId xmlns:a16="http://schemas.microsoft.com/office/drawing/2014/main" val="1264496660"/>
                    </a:ext>
                  </a:extLst>
                </a:gridCol>
                <a:gridCol w="626879">
                  <a:extLst>
                    <a:ext uri="{9D8B030D-6E8A-4147-A177-3AD203B41FA5}">
                      <a16:colId xmlns:a16="http://schemas.microsoft.com/office/drawing/2014/main" val="3824846414"/>
                    </a:ext>
                  </a:extLst>
                </a:gridCol>
                <a:gridCol w="626879">
                  <a:extLst>
                    <a:ext uri="{9D8B030D-6E8A-4147-A177-3AD203B41FA5}">
                      <a16:colId xmlns:a16="http://schemas.microsoft.com/office/drawing/2014/main" val="674864604"/>
                    </a:ext>
                  </a:extLst>
                </a:gridCol>
                <a:gridCol w="626879">
                  <a:extLst>
                    <a:ext uri="{9D8B030D-6E8A-4147-A177-3AD203B41FA5}">
                      <a16:colId xmlns:a16="http://schemas.microsoft.com/office/drawing/2014/main" val="4115413913"/>
                    </a:ext>
                  </a:extLst>
                </a:gridCol>
                <a:gridCol w="626879">
                  <a:extLst>
                    <a:ext uri="{9D8B030D-6E8A-4147-A177-3AD203B41FA5}">
                      <a16:colId xmlns:a16="http://schemas.microsoft.com/office/drawing/2014/main" val="2209749676"/>
                    </a:ext>
                  </a:extLst>
                </a:gridCol>
                <a:gridCol w="626879">
                  <a:extLst>
                    <a:ext uri="{9D8B030D-6E8A-4147-A177-3AD203B41FA5}">
                      <a16:colId xmlns:a16="http://schemas.microsoft.com/office/drawing/2014/main" val="714220860"/>
                    </a:ext>
                  </a:extLst>
                </a:gridCol>
              </a:tblGrid>
              <a:tr h="371892">
                <a:tc>
                  <a:txBody>
                    <a:bodyPr/>
                    <a:lstStyle/>
                    <a:p>
                      <a:pPr marL="0" algn="ctr" defTabSz="914400" rtl="0" eaLnBrk="1" fontAlgn="ctr" latinLnBrk="0" hangingPunct="1"/>
                      <a:r>
                        <a:rPr lang="hr-BA" sz="1050" b="1" i="0" u="none" strike="noStrike" kern="1200" baseline="0" dirty="0">
                          <a:solidFill>
                            <a:srgbClr val="757F7F"/>
                          </a:solidFill>
                          <a:effectLst/>
                          <a:latin typeface="Arial" panose="020B0604020202020204" pitchFamily="34" charset="0"/>
                          <a:ea typeface="+mn-ea"/>
                          <a:cs typeface="+mn-cs"/>
                        </a:rPr>
                        <a:t>No experience</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813224"/>
                  </a:ext>
                </a:extLst>
              </a:tr>
              <a:tr h="371892">
                <a:tc>
                  <a:txBody>
                    <a:bodyPr/>
                    <a:lstStyle/>
                    <a:p>
                      <a:pPr marL="0" algn="ctr" defTabSz="914400" rtl="0" eaLnBrk="1" fontAlgn="ctr" latinLnBrk="0" hangingPunct="1"/>
                      <a:r>
                        <a:rPr lang="hr-BA" sz="1050" b="1" i="0" u="none" strike="noStrike" kern="1200" baseline="0" dirty="0">
                          <a:solidFill>
                            <a:srgbClr val="757F7F"/>
                          </a:solidFill>
                          <a:effectLst/>
                          <a:latin typeface="Arial" panose="020B0604020202020204" pitchFamily="34" charset="0"/>
                          <a:ea typeface="+mn-ea"/>
                          <a:cs typeface="+mn-cs"/>
                        </a:rPr>
                        <a:t>Decorator</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91524"/>
                  </a:ext>
                </a:extLst>
              </a:tr>
              <a:tr h="371892">
                <a:tc>
                  <a:txBody>
                    <a:bodyPr/>
                    <a:lstStyle/>
                    <a:p>
                      <a:pPr marL="0" algn="ctr" defTabSz="914400" rtl="0" eaLnBrk="1" fontAlgn="ctr" latinLnBrk="0" hangingPunct="1"/>
                      <a:r>
                        <a:rPr lang="hr-BA" sz="1050" b="1" i="0" u="none" strike="noStrike" kern="1200" baseline="0" dirty="0">
                          <a:solidFill>
                            <a:srgbClr val="757F7F"/>
                          </a:solidFill>
                          <a:effectLst/>
                          <a:latin typeface="Arial" panose="020B0604020202020204" pitchFamily="34" charset="0"/>
                          <a:ea typeface="+mn-ea"/>
                          <a:cs typeface="+mn-cs"/>
                        </a:rPr>
                        <a:t>Light DIY-er</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7479482"/>
                  </a:ext>
                </a:extLst>
              </a:tr>
              <a:tr h="371892">
                <a:tc>
                  <a:txBody>
                    <a:bodyPr/>
                    <a:lstStyle/>
                    <a:p>
                      <a:pPr marL="0" algn="ctr" defTabSz="914400" rtl="0" eaLnBrk="1" fontAlgn="ctr" latinLnBrk="0" hangingPunct="1"/>
                      <a:r>
                        <a:rPr lang="hr-BA" sz="1050" b="1" i="0" u="none" strike="noStrike" kern="1200" baseline="0" dirty="0">
                          <a:solidFill>
                            <a:srgbClr val="757F7F"/>
                          </a:solidFill>
                          <a:effectLst/>
                          <a:latin typeface="Arial" panose="020B0604020202020204" pitchFamily="34" charset="0"/>
                          <a:ea typeface="+mn-ea"/>
                          <a:cs typeface="+mn-cs"/>
                        </a:rPr>
                        <a:t>Renovator</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8390152"/>
                  </a:ext>
                </a:extLst>
              </a:tr>
              <a:tr h="371892">
                <a:tc>
                  <a:txBody>
                    <a:bodyPr/>
                    <a:lstStyle/>
                    <a:p>
                      <a:pPr marL="0" algn="ctr" defTabSz="914400" rtl="0" eaLnBrk="1" fontAlgn="ctr" latinLnBrk="0" hangingPunct="1"/>
                      <a:endParaRPr lang="en-NL" sz="1050" b="1" i="0" u="none" strike="noStrike" kern="1200" baseline="0" dirty="0">
                        <a:solidFill>
                          <a:srgbClr val="757F7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NL" sz="1200" b="0" i="0" u="none" strike="noStrike" dirty="0">
                        <a:solidFill>
                          <a:srgbClr val="0A5D7A"/>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NL" sz="1200" b="0" i="0" u="none" strike="noStrike" dirty="0">
                        <a:solidFill>
                          <a:srgbClr val="8DBDCB"/>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endParaRPr lang="en-NL" sz="1200" b="0"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NL" sz="1200" b="0" i="0" u="none" strike="noStrike" dirty="0">
                        <a:solidFill>
                          <a:srgbClr val="EF7D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endParaRPr lang="en-NL" sz="1200" b="0"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endParaRPr lang="en-NL" sz="1200" b="0" i="0" u="none" strike="noStrike" dirty="0">
                        <a:solidFill>
                          <a:srgbClr val="B9C6CF"/>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fontAlgn="ctr" latinLnBrk="0" hangingPunct="1"/>
                      <a:endParaRPr lang="en-NL" sz="1200" b="0"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68874401"/>
                  </a:ext>
                </a:extLst>
              </a:tr>
              <a:tr h="371892">
                <a:tc>
                  <a:txBody>
                    <a:bodyPr/>
                    <a:lstStyle/>
                    <a:p>
                      <a:pPr marL="0" algn="ctr" defTabSz="914400" rtl="0" eaLnBrk="1" fontAlgn="ctr" latinLnBrk="0" hangingPunct="1"/>
                      <a:r>
                        <a:rPr lang="en-NL" sz="1050" b="1" i="0" u="none" strike="noStrike" kern="1200" baseline="0" dirty="0">
                          <a:solidFill>
                            <a:srgbClr val="757F7F"/>
                          </a:solidFill>
                          <a:effectLst/>
                          <a:latin typeface="Arial" panose="020B0604020202020204" pitchFamily="34" charset="0"/>
                          <a:ea typeface="+mn-ea"/>
                          <a:cs typeface="+mn-cs"/>
                        </a:rPr>
                        <a:t>18-34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8605923"/>
                  </a:ext>
                </a:extLst>
              </a:tr>
              <a:tr h="371892">
                <a:tc>
                  <a:txBody>
                    <a:bodyPr/>
                    <a:lstStyle/>
                    <a:p>
                      <a:pPr marL="0" algn="ctr" defTabSz="914400" rtl="0" eaLnBrk="1" fontAlgn="ctr" latinLnBrk="0" hangingPunct="1"/>
                      <a:r>
                        <a:rPr lang="en-NL" sz="1050" b="1" i="0" u="none" strike="noStrike" kern="1200" baseline="0" dirty="0">
                          <a:solidFill>
                            <a:srgbClr val="757F7F"/>
                          </a:solidFill>
                          <a:effectLst/>
                          <a:latin typeface="Arial" panose="020B0604020202020204" pitchFamily="34" charset="0"/>
                          <a:ea typeface="+mn-ea"/>
                          <a:cs typeface="+mn-cs"/>
                        </a:rPr>
                        <a:t>35-54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069768"/>
                  </a:ext>
                </a:extLst>
              </a:tr>
              <a:tr h="371892">
                <a:tc>
                  <a:txBody>
                    <a:bodyPr/>
                    <a:lstStyle/>
                    <a:p>
                      <a:pPr marL="0" algn="ctr" defTabSz="914400" rtl="0" eaLnBrk="1" fontAlgn="ctr" latinLnBrk="0" hangingPunct="1"/>
                      <a:r>
                        <a:rPr lang="en-NL" sz="1050" b="1" i="0" u="none" strike="noStrike" kern="1200" baseline="0" dirty="0">
                          <a:solidFill>
                            <a:srgbClr val="757F7F"/>
                          </a:solidFill>
                          <a:effectLst/>
                          <a:latin typeface="Arial" panose="020B0604020202020204" pitchFamily="34" charset="0"/>
                          <a:ea typeface="+mn-ea"/>
                          <a:cs typeface="+mn-cs"/>
                        </a:rPr>
                        <a:t>55+</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0A5D7A"/>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0A5D7A"/>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EF7D00"/>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EF7D00"/>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a:ln>
                            <a:noFill/>
                          </a:ln>
                          <a:solidFill>
                            <a:srgbClr val="B9C6CF"/>
                          </a:solidFill>
                          <a:effectLst/>
                          <a:uLnTx/>
                          <a:uFillTx/>
                          <a:latin typeface="Arial" panose="020B0604020202020204" pitchFamily="34" charset="0"/>
                          <a:ea typeface="+mn-ea"/>
                          <a:cs typeface="+mn-cs"/>
                        </a:rPr>
                        <a:t>%</a:t>
                      </a:r>
                      <a:endPar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X</a:t>
                      </a:r>
                      <a:r>
                        <a:rPr kumimoji="0" lang="en-NL" sz="1200" b="0" i="0" u="none" strike="noStrike" kern="1200" cap="none" spc="0" normalizeH="0" baseline="0" noProof="0" dirty="0">
                          <a:ln>
                            <a:noFill/>
                          </a:ln>
                          <a:solidFill>
                            <a:srgbClr val="B9C6CF"/>
                          </a:solidFill>
                          <a:effectLst/>
                          <a:uLnTx/>
                          <a:uFillTx/>
                          <a:latin typeface="Arial" panose="020B0604020202020204" pitchFamily="34" charset="0"/>
                          <a:ea typeface="+mn-ea"/>
                          <a:cs typeface="+mn-cs"/>
                        </a:rPr>
                        <a:t>%</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0896635"/>
                  </a:ext>
                </a:extLst>
              </a:tr>
            </a:tbl>
          </a:graphicData>
        </a:graphic>
      </p:graphicFrame>
      <p:graphicFrame>
        <p:nvGraphicFramePr>
          <p:cNvPr id="16" name="Table 15">
            <a:extLst>
              <a:ext uri="{FF2B5EF4-FFF2-40B4-BE49-F238E27FC236}">
                <a16:creationId xmlns:a16="http://schemas.microsoft.com/office/drawing/2014/main" id="{752B3395-1D28-4E36-B167-D9C84A17CABB}"/>
              </a:ext>
            </a:extLst>
          </p:cNvPr>
          <p:cNvGraphicFramePr>
            <a:graphicFrameLocks noGrp="1"/>
          </p:cNvGraphicFramePr>
          <p:nvPr/>
        </p:nvGraphicFramePr>
        <p:xfrm>
          <a:off x="953726" y="3114090"/>
          <a:ext cx="4170720" cy="2822732"/>
        </p:xfrm>
        <a:graphic>
          <a:graphicData uri="http://schemas.openxmlformats.org/drawingml/2006/table">
            <a:tbl>
              <a:tblPr/>
              <a:tblGrid>
                <a:gridCol w="521340">
                  <a:extLst>
                    <a:ext uri="{9D8B030D-6E8A-4147-A177-3AD203B41FA5}">
                      <a16:colId xmlns:a16="http://schemas.microsoft.com/office/drawing/2014/main" val="2750910017"/>
                    </a:ext>
                  </a:extLst>
                </a:gridCol>
                <a:gridCol w="521340">
                  <a:extLst>
                    <a:ext uri="{9D8B030D-6E8A-4147-A177-3AD203B41FA5}">
                      <a16:colId xmlns:a16="http://schemas.microsoft.com/office/drawing/2014/main" val="3581250511"/>
                    </a:ext>
                  </a:extLst>
                </a:gridCol>
                <a:gridCol w="521340">
                  <a:extLst>
                    <a:ext uri="{9D8B030D-6E8A-4147-A177-3AD203B41FA5}">
                      <a16:colId xmlns:a16="http://schemas.microsoft.com/office/drawing/2014/main" val="300816745"/>
                    </a:ext>
                  </a:extLst>
                </a:gridCol>
                <a:gridCol w="521340">
                  <a:extLst>
                    <a:ext uri="{9D8B030D-6E8A-4147-A177-3AD203B41FA5}">
                      <a16:colId xmlns:a16="http://schemas.microsoft.com/office/drawing/2014/main" val="3594896724"/>
                    </a:ext>
                  </a:extLst>
                </a:gridCol>
                <a:gridCol w="521340">
                  <a:extLst>
                    <a:ext uri="{9D8B030D-6E8A-4147-A177-3AD203B41FA5}">
                      <a16:colId xmlns:a16="http://schemas.microsoft.com/office/drawing/2014/main" val="3726615296"/>
                    </a:ext>
                  </a:extLst>
                </a:gridCol>
                <a:gridCol w="521340">
                  <a:extLst>
                    <a:ext uri="{9D8B030D-6E8A-4147-A177-3AD203B41FA5}">
                      <a16:colId xmlns:a16="http://schemas.microsoft.com/office/drawing/2014/main" val="989184563"/>
                    </a:ext>
                  </a:extLst>
                </a:gridCol>
                <a:gridCol w="521340">
                  <a:extLst>
                    <a:ext uri="{9D8B030D-6E8A-4147-A177-3AD203B41FA5}">
                      <a16:colId xmlns:a16="http://schemas.microsoft.com/office/drawing/2014/main" val="3337794727"/>
                    </a:ext>
                  </a:extLst>
                </a:gridCol>
                <a:gridCol w="521340">
                  <a:extLst>
                    <a:ext uri="{9D8B030D-6E8A-4147-A177-3AD203B41FA5}">
                      <a16:colId xmlns:a16="http://schemas.microsoft.com/office/drawing/2014/main" val="707606494"/>
                    </a:ext>
                  </a:extLst>
                </a:gridCol>
              </a:tblGrid>
              <a:tr h="2822732">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5"/>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NL" sz="1200" b="0"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9955675"/>
                  </a:ext>
                </a:extLst>
              </a:tr>
            </a:tbl>
          </a:graphicData>
        </a:graphic>
      </p:graphicFrame>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1</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891</a:t>
            </a:r>
            <a:r>
              <a:rPr kumimoji="0" lang="en-GB" sz="900" b="0" i="0" u="none" strike="noStrike" kern="1200" cap="none" spc="0" normalizeH="0" baseline="0" noProof="0" dirty="0">
                <a:ln>
                  <a:noFill/>
                </a:ln>
                <a:solidFill>
                  <a:schemeClr val="bg1">
                    <a:lumMod val="65000"/>
                  </a:schemeClr>
                </a:solidFill>
                <a:effectLst/>
                <a:uLnTx/>
                <a:uFillTx/>
                <a:latin typeface="Arial" panose="020B0604020202020204"/>
                <a:ea typeface="+mn-ea"/>
                <a:cs typeface="+mn-cs"/>
              </a:rPr>
              <a:t>, if expecting to do decorative home improvements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The more … someone has, the … likely they are to do the constructional home improvement job ....</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Constructional </a:t>
            </a:r>
            <a:r>
              <a:rPr lang="en-GB" sz="1400" dirty="0">
                <a:solidFill>
                  <a:schemeClr val="bg1">
                    <a:lumMod val="50000"/>
                  </a:schemeClr>
                </a:solidFill>
                <a:latin typeface="Arial" panose="020B0604020202020204"/>
              </a:rPr>
              <a:t>home improvements</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Do you expect to do the decorative home improvement jobs yourself, your partner, friends or outsource it to a professional?</a:t>
            </a:r>
          </a:p>
        </p:txBody>
      </p:sp>
      <p:sp>
        <p:nvSpPr>
          <p:cNvPr id="10" name="TextBox 9">
            <a:extLst>
              <a:ext uri="{FF2B5EF4-FFF2-40B4-BE49-F238E27FC236}">
                <a16:creationId xmlns:a16="http://schemas.microsoft.com/office/drawing/2014/main" id="{BE49A23C-C7ED-4D5F-A06D-24E2EAAEAD16}"/>
              </a:ext>
            </a:extLst>
          </p:cNvPr>
          <p:cNvSpPr txBox="1"/>
          <p:nvPr/>
        </p:nvSpPr>
        <p:spPr>
          <a:xfrm>
            <a:off x="388932" y="2416504"/>
            <a:ext cx="10849338"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Myself / my partner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8DBDCB"/>
                </a:solidFill>
                <a:effectLst/>
                <a:uLnTx/>
                <a:uFillTx/>
                <a:latin typeface="Arial" panose="020B0604020202020204"/>
                <a:ea typeface="+mn-ea"/>
                <a:cs typeface="+mn-cs"/>
              </a:rPr>
              <a:t>Family/friends </a:t>
            </a:r>
            <a:r>
              <a:rPr lang="en-GB" sz="1200" b="1">
                <a:solidFill>
                  <a:prstClr val="white">
                    <a:lumMod val="65000"/>
                  </a:prstClr>
                </a:solidFill>
                <a:latin typeface="Arial" panose="020B0604020202020204"/>
              </a:rPr>
              <a:t>| </a:t>
            </a:r>
            <a:r>
              <a:rPr lang="en-GB" sz="1200" b="1">
                <a:solidFill>
                  <a:srgbClr val="EF7D00"/>
                </a:solidFill>
                <a:latin typeface="Arial" panose="020B0604020202020204"/>
              </a:rPr>
              <a:t>A professional </a:t>
            </a:r>
            <a:r>
              <a:rPr kumimoji="0" lang="en-GB" sz="1200" i="0" u="none" strike="noStrike" kern="1200" cap="none" spc="0" normalizeH="0" baseline="0" noProof="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D7B0F16E-F2E4-4D07-A1A2-CC465734B19D}"/>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Expected home improvement projects</a:t>
            </a:r>
            <a:r>
              <a:rPr lang="en-GB" sz="1200" b="0" dirty="0">
                <a:solidFill>
                  <a:prstClr val="white">
                    <a:lumMod val="65000"/>
                  </a:prstClr>
                </a:solidFill>
                <a:latin typeface="Arial" panose="020B0604020202020204"/>
              </a:rPr>
              <a:t>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Branded versus</a:t>
            </a:r>
            <a:r>
              <a:rPr lang="en-GB" sz="1200" b="0" dirty="0">
                <a:solidFill>
                  <a:prstClr val="white">
                    <a:lumMod val="65000"/>
                  </a:prstClr>
                </a:solidFill>
                <a:latin typeface="Arial" panose="020B0604020202020204"/>
              </a:rPr>
              <a:t> unbranded</a:t>
            </a:r>
          </a:p>
        </p:txBody>
      </p:sp>
      <p:graphicFrame>
        <p:nvGraphicFramePr>
          <p:cNvPr id="3" name="Table 2">
            <a:extLst>
              <a:ext uri="{FF2B5EF4-FFF2-40B4-BE49-F238E27FC236}">
                <a16:creationId xmlns:a16="http://schemas.microsoft.com/office/drawing/2014/main" id="{869006C4-199F-4AD5-8D93-53309F81BD25}"/>
              </a:ext>
            </a:extLst>
          </p:cNvPr>
          <p:cNvGraphicFramePr>
            <a:graphicFrameLocks noGrp="1"/>
          </p:cNvGraphicFramePr>
          <p:nvPr/>
        </p:nvGraphicFramePr>
        <p:xfrm>
          <a:off x="953726" y="5561537"/>
          <a:ext cx="4170720" cy="375285"/>
        </p:xfrm>
        <a:graphic>
          <a:graphicData uri="http://schemas.openxmlformats.org/drawingml/2006/table">
            <a:tbl>
              <a:tblPr/>
              <a:tblGrid>
                <a:gridCol w="521340">
                  <a:extLst>
                    <a:ext uri="{9D8B030D-6E8A-4147-A177-3AD203B41FA5}">
                      <a16:colId xmlns:a16="http://schemas.microsoft.com/office/drawing/2014/main" val="2750910017"/>
                    </a:ext>
                  </a:extLst>
                </a:gridCol>
                <a:gridCol w="521340">
                  <a:extLst>
                    <a:ext uri="{9D8B030D-6E8A-4147-A177-3AD203B41FA5}">
                      <a16:colId xmlns:a16="http://schemas.microsoft.com/office/drawing/2014/main" val="3581250511"/>
                    </a:ext>
                  </a:extLst>
                </a:gridCol>
                <a:gridCol w="521340">
                  <a:extLst>
                    <a:ext uri="{9D8B030D-6E8A-4147-A177-3AD203B41FA5}">
                      <a16:colId xmlns:a16="http://schemas.microsoft.com/office/drawing/2014/main" val="300816745"/>
                    </a:ext>
                  </a:extLst>
                </a:gridCol>
                <a:gridCol w="521340">
                  <a:extLst>
                    <a:ext uri="{9D8B030D-6E8A-4147-A177-3AD203B41FA5}">
                      <a16:colId xmlns:a16="http://schemas.microsoft.com/office/drawing/2014/main" val="3594896724"/>
                    </a:ext>
                  </a:extLst>
                </a:gridCol>
                <a:gridCol w="521340">
                  <a:extLst>
                    <a:ext uri="{9D8B030D-6E8A-4147-A177-3AD203B41FA5}">
                      <a16:colId xmlns:a16="http://schemas.microsoft.com/office/drawing/2014/main" val="3726615296"/>
                    </a:ext>
                  </a:extLst>
                </a:gridCol>
                <a:gridCol w="521340">
                  <a:extLst>
                    <a:ext uri="{9D8B030D-6E8A-4147-A177-3AD203B41FA5}">
                      <a16:colId xmlns:a16="http://schemas.microsoft.com/office/drawing/2014/main" val="989184563"/>
                    </a:ext>
                  </a:extLst>
                </a:gridCol>
                <a:gridCol w="521340">
                  <a:extLst>
                    <a:ext uri="{9D8B030D-6E8A-4147-A177-3AD203B41FA5}">
                      <a16:colId xmlns:a16="http://schemas.microsoft.com/office/drawing/2014/main" val="3337794727"/>
                    </a:ext>
                  </a:extLst>
                </a:gridCol>
                <a:gridCol w="521340">
                  <a:extLst>
                    <a:ext uri="{9D8B030D-6E8A-4147-A177-3AD203B41FA5}">
                      <a16:colId xmlns:a16="http://schemas.microsoft.com/office/drawing/2014/main" val="707606494"/>
                    </a:ext>
                  </a:extLst>
                </a:gridCol>
              </a:tblGrid>
              <a:tr h="281956">
                <a:tc>
                  <a:txBody>
                    <a:bodyPr/>
                    <a:lstStyle/>
                    <a:p>
                      <a:pPr marL="0" algn="ctr" defTabSz="914400" rtl="0" eaLnBrk="1" fontAlgn="ctr" latinLnBrk="0" hangingPunct="1"/>
                      <a:r>
                        <a:rPr lang="en-GB" sz="1200" b="1" i="0" u="none" strike="noStrike" kern="1200" dirty="0">
                          <a:solidFill>
                            <a:srgbClr val="0A5D7A"/>
                          </a:solidFill>
                          <a:effectLst/>
                          <a:latin typeface="Arial" panose="020B0604020202020204" pitchFamily="34" charset="0"/>
                          <a:ea typeface="+mn-ea"/>
                          <a:cs typeface="+mn-cs"/>
                        </a:rPr>
                        <a:t>Q4 2021</a:t>
                      </a:r>
                      <a:endParaRPr lang="en-NL" sz="1200" b="1"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0A5D7A"/>
                          </a:solidFill>
                          <a:effectLst/>
                          <a:latin typeface="Arial" panose="020B0604020202020204" pitchFamily="34" charset="0"/>
                          <a:ea typeface="+mn-ea"/>
                          <a:cs typeface="+mn-cs"/>
                        </a:rPr>
                        <a:t>Q3 2022</a:t>
                      </a:r>
                      <a:endParaRPr lang="en-NL" sz="1200" b="1"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8DBDCB"/>
                          </a:solidFill>
                          <a:effectLst/>
                          <a:latin typeface="Arial" panose="020B0604020202020204" pitchFamily="34" charset="0"/>
                          <a:ea typeface="+mn-ea"/>
                          <a:cs typeface="+mn-cs"/>
                        </a:rPr>
                        <a:t>Q4 2021</a:t>
                      </a:r>
                      <a:endParaRPr lang="en-NL" sz="1200" b="1" i="0" u="none" strike="noStrike" kern="1200" dirty="0">
                        <a:solidFill>
                          <a:srgbClr val="8DBDCB"/>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8DBDCB"/>
                          </a:solidFill>
                          <a:effectLst/>
                          <a:latin typeface="Arial" panose="020B0604020202020204" pitchFamily="34" charset="0"/>
                          <a:ea typeface="+mn-ea"/>
                          <a:cs typeface="+mn-cs"/>
                        </a:rPr>
                        <a:t>Q3 2022</a:t>
                      </a:r>
                      <a:endParaRPr lang="en-NL" sz="1200" b="1"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EF7D00"/>
                          </a:solidFill>
                          <a:effectLst/>
                          <a:latin typeface="Arial" panose="020B0604020202020204" pitchFamily="34" charset="0"/>
                          <a:ea typeface="+mn-ea"/>
                          <a:cs typeface="+mn-cs"/>
                        </a:rPr>
                        <a:t>Q4 2021</a:t>
                      </a:r>
                      <a:endParaRPr lang="en-NL" sz="1200" b="1" i="0" u="none" strike="noStrike" kern="1200" dirty="0">
                        <a:solidFill>
                          <a:srgbClr val="EF7D00"/>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EF7D00"/>
                          </a:solidFill>
                          <a:effectLst/>
                          <a:latin typeface="Arial" panose="020B0604020202020204" pitchFamily="34" charset="0"/>
                          <a:ea typeface="+mn-ea"/>
                          <a:cs typeface="+mn-cs"/>
                        </a:rPr>
                        <a:t>Q3 2022</a:t>
                      </a:r>
                      <a:endParaRPr lang="en-NL" sz="1200" b="1"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B9C6CF"/>
                          </a:solidFill>
                          <a:effectLst/>
                          <a:latin typeface="Arial" panose="020B0604020202020204" pitchFamily="34" charset="0"/>
                          <a:ea typeface="+mn-ea"/>
                          <a:cs typeface="+mn-cs"/>
                        </a:rPr>
                        <a:t>Q4 2021</a:t>
                      </a:r>
                      <a:endParaRPr lang="en-NL" sz="1200" b="1" i="0" u="none" strike="noStrike" kern="1200" dirty="0">
                        <a:solidFill>
                          <a:srgbClr val="B9C6C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200" b="1" i="0" u="none" strike="noStrike" kern="1200" dirty="0">
                          <a:solidFill>
                            <a:srgbClr val="B9C6CF"/>
                          </a:solidFill>
                          <a:effectLst/>
                          <a:latin typeface="Arial" panose="020B0604020202020204" pitchFamily="34" charset="0"/>
                          <a:ea typeface="+mn-ea"/>
                          <a:cs typeface="+mn-cs"/>
                        </a:rPr>
                        <a:t>Q3 2022</a:t>
                      </a:r>
                      <a:endParaRPr lang="en-NL" sz="1200" b="1"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55675"/>
                  </a:ext>
                </a:extLst>
              </a:tr>
            </a:tbl>
          </a:graphicData>
        </a:graphic>
      </p:graphicFrame>
      <p:graphicFrame>
        <p:nvGraphicFramePr>
          <p:cNvPr id="17" name="Table 16">
            <a:extLst>
              <a:ext uri="{FF2B5EF4-FFF2-40B4-BE49-F238E27FC236}">
                <a16:creationId xmlns:a16="http://schemas.microsoft.com/office/drawing/2014/main" id="{47C259FF-696E-46B0-86CE-C81BCCB2F75C}"/>
              </a:ext>
            </a:extLst>
          </p:cNvPr>
          <p:cNvGraphicFramePr>
            <a:graphicFrameLocks noGrp="1"/>
          </p:cNvGraphicFramePr>
          <p:nvPr/>
        </p:nvGraphicFramePr>
        <p:xfrm>
          <a:off x="6230576" y="2825698"/>
          <a:ext cx="5007696" cy="281956"/>
        </p:xfrm>
        <a:graphic>
          <a:graphicData uri="http://schemas.openxmlformats.org/drawingml/2006/table">
            <a:tbl>
              <a:tblPr/>
              <a:tblGrid>
                <a:gridCol w="625962">
                  <a:extLst>
                    <a:ext uri="{9D8B030D-6E8A-4147-A177-3AD203B41FA5}">
                      <a16:colId xmlns:a16="http://schemas.microsoft.com/office/drawing/2014/main" val="2750910017"/>
                    </a:ext>
                  </a:extLst>
                </a:gridCol>
                <a:gridCol w="625962">
                  <a:extLst>
                    <a:ext uri="{9D8B030D-6E8A-4147-A177-3AD203B41FA5}">
                      <a16:colId xmlns:a16="http://schemas.microsoft.com/office/drawing/2014/main" val="3581250511"/>
                    </a:ext>
                  </a:extLst>
                </a:gridCol>
                <a:gridCol w="625962">
                  <a:extLst>
                    <a:ext uri="{9D8B030D-6E8A-4147-A177-3AD203B41FA5}">
                      <a16:colId xmlns:a16="http://schemas.microsoft.com/office/drawing/2014/main" val="300816745"/>
                    </a:ext>
                  </a:extLst>
                </a:gridCol>
                <a:gridCol w="625962">
                  <a:extLst>
                    <a:ext uri="{9D8B030D-6E8A-4147-A177-3AD203B41FA5}">
                      <a16:colId xmlns:a16="http://schemas.microsoft.com/office/drawing/2014/main" val="3594896724"/>
                    </a:ext>
                  </a:extLst>
                </a:gridCol>
                <a:gridCol w="625962">
                  <a:extLst>
                    <a:ext uri="{9D8B030D-6E8A-4147-A177-3AD203B41FA5}">
                      <a16:colId xmlns:a16="http://schemas.microsoft.com/office/drawing/2014/main" val="3726615296"/>
                    </a:ext>
                  </a:extLst>
                </a:gridCol>
                <a:gridCol w="625962">
                  <a:extLst>
                    <a:ext uri="{9D8B030D-6E8A-4147-A177-3AD203B41FA5}">
                      <a16:colId xmlns:a16="http://schemas.microsoft.com/office/drawing/2014/main" val="989184563"/>
                    </a:ext>
                  </a:extLst>
                </a:gridCol>
                <a:gridCol w="625962">
                  <a:extLst>
                    <a:ext uri="{9D8B030D-6E8A-4147-A177-3AD203B41FA5}">
                      <a16:colId xmlns:a16="http://schemas.microsoft.com/office/drawing/2014/main" val="3337794727"/>
                    </a:ext>
                  </a:extLst>
                </a:gridCol>
                <a:gridCol w="625962">
                  <a:extLst>
                    <a:ext uri="{9D8B030D-6E8A-4147-A177-3AD203B41FA5}">
                      <a16:colId xmlns:a16="http://schemas.microsoft.com/office/drawing/2014/main" val="707606494"/>
                    </a:ext>
                  </a:extLst>
                </a:gridCol>
              </a:tblGrid>
              <a:tr h="281956">
                <a:tc>
                  <a:txBody>
                    <a:bodyPr/>
                    <a:lstStyle/>
                    <a:p>
                      <a:pPr marL="0" algn="ctr" defTabSz="914400" rtl="0" eaLnBrk="1" fontAlgn="ctr" latinLnBrk="0" hangingPunct="1"/>
                      <a:r>
                        <a:rPr lang="en-GB" sz="1100" b="1" i="0" u="none" strike="noStrike" kern="1200" dirty="0">
                          <a:solidFill>
                            <a:srgbClr val="0A5D7A"/>
                          </a:solidFill>
                          <a:effectLst/>
                          <a:latin typeface="Arial" panose="020B0604020202020204" pitchFamily="34" charset="0"/>
                          <a:ea typeface="+mn-ea"/>
                          <a:cs typeface="+mn-cs"/>
                        </a:rPr>
                        <a:t>Q4 2021</a:t>
                      </a:r>
                      <a:endParaRPr lang="en-NL" sz="1100" b="1" i="0" u="none" strike="noStrike" kern="1200" dirty="0">
                        <a:solidFill>
                          <a:srgbClr val="0A5D7A"/>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0A5D7A"/>
                          </a:solidFill>
                          <a:effectLst/>
                          <a:latin typeface="Arial" panose="020B0604020202020204" pitchFamily="34" charset="0"/>
                          <a:ea typeface="+mn-ea"/>
                          <a:cs typeface="+mn-cs"/>
                        </a:rPr>
                        <a:t>Q3 2022</a:t>
                      </a:r>
                      <a:endParaRPr lang="en-NL" sz="1100" b="1" i="0" u="none" strike="noStrike" kern="1200" dirty="0">
                        <a:solidFill>
                          <a:srgbClr val="0A5D7A"/>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8DBDCB"/>
                          </a:solidFill>
                          <a:effectLst/>
                          <a:latin typeface="Arial" panose="020B0604020202020204" pitchFamily="34" charset="0"/>
                          <a:ea typeface="+mn-ea"/>
                          <a:cs typeface="+mn-cs"/>
                        </a:rPr>
                        <a:t>Q4 2021</a:t>
                      </a:r>
                      <a:endParaRPr lang="en-NL" sz="1100" b="1" i="0" u="none" strike="noStrike" kern="1200" dirty="0">
                        <a:solidFill>
                          <a:srgbClr val="8DBDCB"/>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8DBDCB"/>
                          </a:solidFill>
                          <a:effectLst/>
                          <a:latin typeface="Arial" panose="020B0604020202020204" pitchFamily="34" charset="0"/>
                          <a:ea typeface="+mn-ea"/>
                          <a:cs typeface="+mn-cs"/>
                        </a:rPr>
                        <a:t>Q3 2022</a:t>
                      </a:r>
                      <a:endParaRPr lang="en-NL" sz="1100" b="1" i="0" u="none" strike="noStrike" kern="1200" dirty="0">
                        <a:solidFill>
                          <a:srgbClr val="8DBDCB"/>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EF7D00"/>
                          </a:solidFill>
                          <a:effectLst/>
                          <a:latin typeface="Arial" panose="020B0604020202020204" pitchFamily="34" charset="0"/>
                          <a:ea typeface="+mn-ea"/>
                          <a:cs typeface="+mn-cs"/>
                        </a:rPr>
                        <a:t>Q4 2021</a:t>
                      </a:r>
                      <a:endParaRPr lang="en-NL" sz="1100" b="1" i="0" u="none" strike="noStrike" kern="1200" dirty="0">
                        <a:solidFill>
                          <a:srgbClr val="EF7D00"/>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EF7D00"/>
                          </a:solidFill>
                          <a:effectLst/>
                          <a:latin typeface="Arial" panose="020B0604020202020204" pitchFamily="34" charset="0"/>
                          <a:ea typeface="+mn-ea"/>
                          <a:cs typeface="+mn-cs"/>
                        </a:rPr>
                        <a:t>Q3 2022</a:t>
                      </a:r>
                      <a:endParaRPr lang="en-NL" sz="1100" b="1" i="0" u="none" strike="noStrike" kern="1200" dirty="0">
                        <a:solidFill>
                          <a:srgbClr val="EF7D00"/>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B9C6CF"/>
                          </a:solidFill>
                          <a:effectLst/>
                          <a:latin typeface="Arial" panose="020B0604020202020204" pitchFamily="34" charset="0"/>
                          <a:ea typeface="+mn-ea"/>
                          <a:cs typeface="+mn-cs"/>
                        </a:rPr>
                        <a:t>Q4 2021</a:t>
                      </a:r>
                      <a:endParaRPr lang="en-NL" sz="1100" b="1" i="0" u="none" strike="noStrike" kern="1200" dirty="0">
                        <a:solidFill>
                          <a:srgbClr val="B9C6CF"/>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GB" sz="1100" b="1" i="0" u="none" strike="noStrike" kern="1200" dirty="0">
                          <a:solidFill>
                            <a:srgbClr val="B9C6CF"/>
                          </a:solidFill>
                          <a:effectLst/>
                          <a:latin typeface="Arial" panose="020B0604020202020204" pitchFamily="34" charset="0"/>
                          <a:ea typeface="+mn-ea"/>
                          <a:cs typeface="+mn-cs"/>
                        </a:rPr>
                        <a:t>Q3 2022</a:t>
                      </a:r>
                      <a:endParaRPr lang="en-NL" sz="1100" b="1" i="0" u="none" strike="noStrike" kern="1200" dirty="0">
                        <a:solidFill>
                          <a:srgbClr val="B9C6CF"/>
                        </a:solidFill>
                        <a:effectLst/>
                        <a:latin typeface="Arial" panose="020B0604020202020204" pitchFamily="34" charset="0"/>
                        <a:ea typeface="+mn-ea"/>
                        <a:cs typeface="+mn-cs"/>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55675"/>
                  </a:ext>
                </a:extLst>
              </a:tr>
            </a:tbl>
          </a:graphicData>
        </a:graphic>
      </p:graphicFrame>
      <p:graphicFrame>
        <p:nvGraphicFramePr>
          <p:cNvPr id="20" name="Chart 19">
            <a:extLst>
              <a:ext uri="{FF2B5EF4-FFF2-40B4-BE49-F238E27FC236}">
                <a16:creationId xmlns:a16="http://schemas.microsoft.com/office/drawing/2014/main" id="{082E95D6-D382-4581-A7E7-F3D038A38C0C}"/>
              </a:ext>
            </a:extLst>
          </p:cNvPr>
          <p:cNvGraphicFramePr/>
          <p:nvPr>
            <p:extLst>
              <p:ext uri="{D42A27DB-BD31-4B8C-83A1-F6EECF244321}">
                <p14:modId xmlns:p14="http://schemas.microsoft.com/office/powerpoint/2010/main" val="260376946"/>
              </p:ext>
            </p:extLst>
          </p:nvPr>
        </p:nvGraphicFramePr>
        <p:xfrm>
          <a:off x="953727" y="2845623"/>
          <a:ext cx="4170723" cy="2730770"/>
        </p:xfrm>
        <a:graphic>
          <a:graphicData uri="http://schemas.openxmlformats.org/drawingml/2006/chart">
            <c:chart xmlns:c="http://schemas.openxmlformats.org/drawingml/2006/chart" xmlns:r="http://schemas.openxmlformats.org/officeDocument/2006/relationships" r:id="rId2"/>
          </a:graphicData>
        </a:graphic>
      </p:graphicFrame>
      <p:pic>
        <p:nvPicPr>
          <p:cNvPr id="21" name="Afbeelding 1">
            <a:extLst>
              <a:ext uri="{FF2B5EF4-FFF2-40B4-BE49-F238E27FC236}">
                <a16:creationId xmlns:a16="http://schemas.microsoft.com/office/drawing/2014/main" id="{B0E3F22F-5DC1-4F78-8A3A-8B09EED7BB9C}"/>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3520664" y="3760372"/>
            <a:ext cx="5827618" cy="846072"/>
          </a:xfrm>
          <a:prstGeom prst="rect">
            <a:avLst/>
          </a:prstGeom>
        </p:spPr>
      </p:pic>
    </p:spTree>
    <p:extLst>
      <p:ext uri="{BB962C8B-B14F-4D97-AF65-F5344CB8AC3E}">
        <p14:creationId xmlns:p14="http://schemas.microsoft.com/office/powerpoint/2010/main" val="13313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el 3">
            <a:extLst>
              <a:ext uri="{FF2B5EF4-FFF2-40B4-BE49-F238E27FC236}">
                <a16:creationId xmlns:a16="http://schemas.microsoft.com/office/drawing/2014/main" id="{8968804D-0071-4354-B8EA-98A96DBCB500}"/>
              </a:ext>
            </a:extLst>
          </p:cNvPr>
          <p:cNvGraphicFramePr>
            <a:graphicFrameLocks noGrp="1"/>
          </p:cNvGraphicFramePr>
          <p:nvPr>
            <p:extLst>
              <p:ext uri="{D42A27DB-BD31-4B8C-83A1-F6EECF244321}">
                <p14:modId xmlns:p14="http://schemas.microsoft.com/office/powerpoint/2010/main" val="2796866192"/>
              </p:ext>
            </p:extLst>
          </p:nvPr>
        </p:nvGraphicFramePr>
        <p:xfrm>
          <a:off x="471438" y="2593365"/>
          <a:ext cx="5895806" cy="2199987"/>
        </p:xfrm>
        <a:graphic>
          <a:graphicData uri="http://schemas.openxmlformats.org/drawingml/2006/table">
            <a:tbl>
              <a:tblPr firstRow="1" bandRow="1">
                <a:tableStyleId>{2D5ABB26-0587-4C30-8999-92F81FD0307C}</a:tableStyleId>
              </a:tblPr>
              <a:tblGrid>
                <a:gridCol w="4873278">
                  <a:extLst>
                    <a:ext uri="{9D8B030D-6E8A-4147-A177-3AD203B41FA5}">
                      <a16:colId xmlns:a16="http://schemas.microsoft.com/office/drawing/2014/main" val="329270630"/>
                    </a:ext>
                  </a:extLst>
                </a:gridCol>
                <a:gridCol w="1022528">
                  <a:extLst>
                    <a:ext uri="{9D8B030D-6E8A-4147-A177-3AD203B41FA5}">
                      <a16:colId xmlns:a16="http://schemas.microsoft.com/office/drawing/2014/main" val="1716730810"/>
                    </a:ext>
                  </a:extLst>
                </a:gridCol>
              </a:tblGrid>
              <a:tr h="309379">
                <a:tc gridSpan="2">
                  <a:txBody>
                    <a:bodyPr/>
                    <a:lstStyle/>
                    <a:p>
                      <a:pPr marL="0" algn="r" defTabSz="914400" rtl="0" eaLnBrk="1" latinLnBrk="0" hangingPunct="1"/>
                      <a:r>
                        <a:rPr lang="en-CA" sz="1400" b="0" kern="1200">
                          <a:solidFill>
                            <a:schemeClr val="bg1"/>
                          </a:solidFill>
                          <a:latin typeface="+mn-lt"/>
                          <a:ea typeface="+mn-ea"/>
                          <a:cs typeface="+mn-cs"/>
                        </a:rPr>
                        <a:t>KEY INSIGHTS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algn="r" defTabSz="914400" rtl="0" eaLnBrk="1" latinLnBrk="0" hangingPunct="1"/>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25871963"/>
                  </a:ext>
                </a:extLst>
              </a:tr>
              <a:tr h="309379">
                <a:tc gridSpan="2">
                  <a:txBody>
                    <a:bodyPr/>
                    <a:lstStyle/>
                    <a:p>
                      <a:pPr algn="r"/>
                      <a:r>
                        <a:rPr lang="en-CA" sz="1400" b="0" kern="1200">
                          <a:solidFill>
                            <a:schemeClr val="bg1"/>
                          </a:solidFill>
                          <a:latin typeface="+mn-lt"/>
                          <a:ea typeface="+mn-ea"/>
                          <a:cs typeface="+mn-cs"/>
                        </a:rPr>
                        <a:t>EUROPEAN DEVELOPMENTS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algn="r"/>
                      <a:endParaRPr lang="nl-NL" sz="1400" b="1"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5D7A"/>
                    </a:solidFill>
                  </a:tcPr>
                </a:tc>
                <a:extLst>
                  <a:ext uri="{0D108BD9-81ED-4DB2-BD59-A6C34878D82A}">
                    <a16:rowId xmlns:a16="http://schemas.microsoft.com/office/drawing/2014/main" val="3991562291"/>
                  </a:ext>
                </a:extLst>
              </a:tr>
              <a:tr h="309379">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1200">
                          <a:solidFill>
                            <a:schemeClr val="bg1"/>
                          </a:solidFill>
                          <a:latin typeface="+mn-lt"/>
                          <a:ea typeface="+mn-ea"/>
                          <a:cs typeface="+mn-cs"/>
                        </a:rPr>
                        <a:t>THEME: </a:t>
                      </a:r>
                      <a:r>
                        <a:rPr kumimoji="0" lang="en-GB" sz="1400" b="0" i="0" u="none" strike="noStrike" kern="1200" cap="none" spc="0" normalizeH="0" baseline="0" noProof="0">
                          <a:ln>
                            <a:noFill/>
                          </a:ln>
                          <a:solidFill>
                            <a:prstClr val="white"/>
                          </a:solidFill>
                          <a:effectLst/>
                          <a:uLnTx/>
                          <a:uFillTx/>
                          <a:latin typeface="+mn-lt"/>
                          <a:ea typeface="+mn-ea"/>
                          <a:cs typeface="Aharoni" pitchFamily="2"/>
                        </a:rPr>
                        <a:t>BRANDING</a:t>
                      </a:r>
                      <a:endParaRPr lang="en-GB"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NL"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1100112111"/>
                  </a:ext>
                </a:extLst>
              </a:tr>
              <a:tr h="343713">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EUROPEAN OVERVIEW</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1788774"/>
                  </a:ext>
                </a:extLst>
              </a:tr>
              <a:tr h="309379">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COUNTRY OVERVIEW </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525251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HOME IMPROVEMENT PER CATEGORY</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5505863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APPENDIX</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endParaRPr lang="en-GB"/>
                    </a:p>
                  </a:txBody>
                  <a:tcPr/>
                </a:tc>
                <a:extLst>
                  <a:ext uri="{0D108BD9-81ED-4DB2-BD59-A6C34878D82A}">
                    <a16:rowId xmlns:a16="http://schemas.microsoft.com/office/drawing/2014/main" val="162325548"/>
                  </a:ext>
                </a:extLst>
              </a:tr>
            </a:tbl>
          </a:graphicData>
        </a:graphic>
      </p:graphicFrame>
      <p:sp>
        <p:nvSpPr>
          <p:cNvPr id="6" name="Tijdelijke aanduiding voor tekst 2">
            <a:extLst>
              <a:ext uri="{FF2B5EF4-FFF2-40B4-BE49-F238E27FC236}">
                <a16:creationId xmlns:a16="http://schemas.microsoft.com/office/drawing/2014/main" id="{24AA5ED4-09ED-448B-93B5-7C5D3F0603DF}"/>
              </a:ext>
            </a:extLst>
          </p:cNvPr>
          <p:cNvSpPr txBox="1">
            <a:spLocks/>
          </p:cNvSpPr>
          <p:nvPr/>
        </p:nvSpPr>
        <p:spPr>
          <a:xfrm>
            <a:off x="444500" y="552450"/>
            <a:ext cx="6794496" cy="488950"/>
          </a:xfrm>
          <a:prstGeom prst="rect">
            <a:avLst/>
          </a:prstGeom>
        </p:spPr>
        <p:txBody>
          <a:bodyPr vert="horz" lIns="0" tIns="0" rIns="0" bIns="0" rtlCol="0">
            <a:normAutofit/>
          </a:bodyPr>
          <a:lstStyle>
            <a:lvl1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lang="en-GB" sz="2800" kern="1200" dirty="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
                <a:srgbClr val="CD1719"/>
              </a:buClr>
              <a:buSzTx/>
              <a:buFont typeface="Arial" panose="020B0604020202020204" pitchFamily="34" charset="0"/>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Index</a:t>
            </a:r>
          </a:p>
        </p:txBody>
      </p:sp>
      <p:pic>
        <p:nvPicPr>
          <p:cNvPr id="3" name="Picture 2" descr="A picture containing text, indoor&#10;&#10;Description automatically generated">
            <a:extLst>
              <a:ext uri="{FF2B5EF4-FFF2-40B4-BE49-F238E27FC236}">
                <a16:creationId xmlns:a16="http://schemas.microsoft.com/office/drawing/2014/main" id="{83EB049B-5500-4629-931F-60727A3BAAF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7239700" y="0"/>
            <a:ext cx="4941115" cy="6858000"/>
          </a:xfrm>
          <a:prstGeom prst="rect">
            <a:avLst/>
          </a:prstGeom>
        </p:spPr>
      </p:pic>
    </p:spTree>
    <p:extLst>
      <p:ext uri="{BB962C8B-B14F-4D97-AF65-F5344CB8AC3E}">
        <p14:creationId xmlns:p14="http://schemas.microsoft.com/office/powerpoint/2010/main" val="222243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b="1" dirty="0">
                <a:solidFill>
                  <a:srgbClr val="4A4A49"/>
                </a:solidFill>
              </a:rPr>
              <a:t>…</a:t>
            </a:r>
            <a:r>
              <a:rPr lang="en-US" sz="2400" dirty="0">
                <a:solidFill>
                  <a:srgbClr val="4A4A49"/>
                </a:solidFill>
              </a:rPr>
              <a:t>, </a:t>
            </a:r>
            <a:r>
              <a:rPr lang="en-US" sz="2400" b="1" dirty="0">
                <a:solidFill>
                  <a:srgbClr val="4A4A49"/>
                </a:solidFill>
              </a:rPr>
              <a:t>…</a:t>
            </a:r>
            <a:r>
              <a:rPr lang="en-US" sz="2400" dirty="0">
                <a:solidFill>
                  <a:srgbClr val="4A4A49"/>
                </a:solidFill>
              </a:rPr>
              <a:t> and </a:t>
            </a:r>
            <a:r>
              <a:rPr lang="en-US" sz="2400" b="1" dirty="0">
                <a:solidFill>
                  <a:srgbClr val="4A4A49"/>
                </a:solidFill>
              </a:rPr>
              <a:t>…</a:t>
            </a:r>
            <a:r>
              <a:rPr lang="en-US" sz="2400" dirty="0">
                <a:solidFill>
                  <a:srgbClr val="4A4A49"/>
                </a:solidFill>
              </a:rPr>
              <a:t> more often buy non-branded products online.</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Branded versus unbranded</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Branded home improvement products are more expensive so I prefer to buy non-branded products online</a:t>
            </a:r>
          </a:p>
        </p:txBody>
      </p:sp>
      <p:graphicFrame>
        <p:nvGraphicFramePr>
          <p:cNvPr id="9" name="Chart 5">
            <a:extLst>
              <a:ext uri="{FF2B5EF4-FFF2-40B4-BE49-F238E27FC236}">
                <a16:creationId xmlns:a16="http://schemas.microsoft.com/office/drawing/2014/main" id="{9435C3E2-08E6-4D5C-A4C5-C0AFE93C62F3}"/>
              </a:ext>
            </a:extLst>
          </p:cNvPr>
          <p:cNvGraphicFramePr/>
          <p:nvPr>
            <p:extLst>
              <p:ext uri="{D42A27DB-BD31-4B8C-83A1-F6EECF244321}">
                <p14:modId xmlns:p14="http://schemas.microsoft.com/office/powerpoint/2010/main" val="3793661643"/>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BE49A23C-C7ED-4D5F-A06D-24E2EAAEAD16}"/>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Completely agree</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lang="en-GB" sz="1200" b="1">
                <a:solidFill>
                  <a:srgbClr val="497C9B"/>
                </a:solidFill>
                <a:latin typeface="Arial" panose="020B0604020202020204"/>
              </a:rPr>
              <a:t>Agree</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Neutral</a:t>
            </a:r>
            <a:r>
              <a:rPr lang="en-GB" sz="1200" b="1">
                <a:solidFill>
                  <a:prstClr val="white">
                    <a:lumMod val="65000"/>
                  </a:prstClr>
                </a:solidFill>
                <a:latin typeface="Arial" panose="020B0604020202020204"/>
              </a:rPr>
              <a:t> | </a:t>
            </a:r>
            <a:r>
              <a:rPr lang="en-GB" sz="1200" b="1">
                <a:solidFill>
                  <a:srgbClr val="EF7D00"/>
                </a:solidFill>
                <a:latin typeface="Arial" panose="020B0604020202020204"/>
              </a:rPr>
              <a:t>Disagree</a:t>
            </a:r>
            <a:r>
              <a:rPr kumimoji="0" lang="en-GB" sz="1200" b="1" i="0" u="none" strike="noStrike" kern="1200" cap="none" spc="0" normalizeH="0" baseline="0" noProof="0">
                <a:ln>
                  <a:noFill/>
                </a:ln>
                <a:solidFill>
                  <a:srgbClr val="EF7D00"/>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CD1719"/>
                </a:solidFill>
                <a:effectLst/>
                <a:uLnTx/>
                <a:uFillTx/>
                <a:latin typeface="Arial" panose="020B0604020202020204"/>
                <a:ea typeface="+mn-ea"/>
                <a:cs typeface="+mn-cs"/>
              </a:rPr>
              <a:t>Completely disagree</a:t>
            </a:r>
            <a:r>
              <a:rPr kumimoji="0" lang="en-GB" sz="1200" b="1" i="0" u="none" strike="noStrike" kern="1200" cap="none" spc="0" normalizeH="0" baseline="0" noProof="0">
                <a:ln>
                  <a:noFill/>
                </a:ln>
                <a:solidFill>
                  <a:srgbClr val="EF7D00"/>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757F7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8E79DF11-B674-4452-8723-41A66C817A24}"/>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Branded versus unbranded</a:t>
            </a:r>
          </a:p>
        </p:txBody>
      </p:sp>
      <p:pic>
        <p:nvPicPr>
          <p:cNvPr id="12" name="Afbeelding 1">
            <a:extLst>
              <a:ext uri="{FF2B5EF4-FFF2-40B4-BE49-F238E27FC236}">
                <a16:creationId xmlns:a16="http://schemas.microsoft.com/office/drawing/2014/main" id="{D24A8FB3-2D5F-4FB0-B459-C79FCA5AE704}"/>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343176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5">
            <a:extLst>
              <a:ext uri="{FF2B5EF4-FFF2-40B4-BE49-F238E27FC236}">
                <a16:creationId xmlns:a16="http://schemas.microsoft.com/office/drawing/2014/main" id="{53959765-8EED-497E-AC50-07AAB86C9690}"/>
              </a:ext>
            </a:extLst>
          </p:cNvPr>
          <p:cNvGraphicFramePr/>
          <p:nvPr>
            <p:extLst>
              <p:ext uri="{D42A27DB-BD31-4B8C-83A1-F6EECF244321}">
                <p14:modId xmlns:p14="http://schemas.microsoft.com/office/powerpoint/2010/main" val="325292146"/>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b="1" dirty="0">
                <a:solidFill>
                  <a:srgbClr val="4A4A49"/>
                </a:solidFill>
              </a:rPr>
              <a:t>…</a:t>
            </a:r>
            <a:r>
              <a:rPr lang="en-US" sz="2400" dirty="0">
                <a:solidFill>
                  <a:srgbClr val="4A4A49"/>
                </a:solidFill>
              </a:rPr>
              <a:t>, </a:t>
            </a:r>
            <a:r>
              <a:rPr lang="en-US" sz="2400" b="1" dirty="0">
                <a:solidFill>
                  <a:srgbClr val="4A4A49"/>
                </a:solidFill>
              </a:rPr>
              <a:t>… </a:t>
            </a:r>
            <a:r>
              <a:rPr lang="en-US" sz="2400" dirty="0">
                <a:solidFill>
                  <a:srgbClr val="4A4A49"/>
                </a:solidFill>
              </a:rPr>
              <a:t>and</a:t>
            </a:r>
            <a:r>
              <a:rPr lang="en-US" sz="2400" b="1" dirty="0">
                <a:solidFill>
                  <a:srgbClr val="4A4A49"/>
                </a:solidFill>
              </a:rPr>
              <a:t> … </a:t>
            </a:r>
            <a:r>
              <a:rPr lang="en-US" sz="2400" dirty="0">
                <a:solidFill>
                  <a:srgbClr val="4A4A49"/>
                </a:solidFill>
              </a:rPr>
              <a:t>most often state that they would prefer to buy well-known brand names online.</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a:solidFill>
                  <a:schemeClr val="bg1">
                    <a:lumMod val="50000"/>
                  </a:schemeClr>
                </a:solidFill>
                <a:latin typeface="Arial" panose="020B0604020202020204"/>
              </a:rPr>
              <a:t>Online brand purchase</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a:solidFill>
                  <a:schemeClr val="bg1">
                    <a:lumMod val="65000"/>
                  </a:schemeClr>
                </a:solidFill>
              </a:rPr>
              <a:t>Q: I would prefer to buy well-known brand names online</a:t>
            </a:r>
          </a:p>
        </p:txBody>
      </p:sp>
      <p:sp>
        <p:nvSpPr>
          <p:cNvPr id="10" name="TextBox 9">
            <a:extLst>
              <a:ext uri="{FF2B5EF4-FFF2-40B4-BE49-F238E27FC236}">
                <a16:creationId xmlns:a16="http://schemas.microsoft.com/office/drawing/2014/main" id="{BE49A23C-C7ED-4D5F-A06D-24E2EAAEAD16}"/>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Completely agree</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lang="en-GB" sz="1200" b="1">
                <a:solidFill>
                  <a:srgbClr val="497C9B"/>
                </a:solidFill>
                <a:latin typeface="Arial" panose="020B0604020202020204"/>
              </a:rPr>
              <a:t>Agree</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Neutral</a:t>
            </a:r>
            <a:r>
              <a:rPr lang="en-GB" sz="1200" b="1">
                <a:solidFill>
                  <a:prstClr val="white">
                    <a:lumMod val="65000"/>
                  </a:prstClr>
                </a:solidFill>
                <a:latin typeface="Arial" panose="020B0604020202020204"/>
              </a:rPr>
              <a:t> | </a:t>
            </a:r>
            <a:r>
              <a:rPr lang="en-GB" sz="1200" b="1">
                <a:solidFill>
                  <a:srgbClr val="EF7D00"/>
                </a:solidFill>
                <a:latin typeface="Arial" panose="020B0604020202020204"/>
              </a:rPr>
              <a:t>Disagree</a:t>
            </a:r>
            <a:r>
              <a:rPr kumimoji="0" lang="en-GB" sz="1200" b="1" i="0" u="none" strike="noStrike" kern="1200" cap="none" spc="0" normalizeH="0" baseline="0" noProof="0">
                <a:ln>
                  <a:noFill/>
                </a:ln>
                <a:solidFill>
                  <a:srgbClr val="EF7D00"/>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CD1719"/>
                </a:solidFill>
                <a:effectLst/>
                <a:uLnTx/>
                <a:uFillTx/>
                <a:latin typeface="Arial" panose="020B0604020202020204"/>
                <a:ea typeface="+mn-ea"/>
                <a:cs typeface="+mn-cs"/>
              </a:rPr>
              <a:t>Completely disagree</a:t>
            </a:r>
            <a:r>
              <a:rPr kumimoji="0" lang="en-GB" sz="1200" b="1" i="0" u="none" strike="noStrike" kern="1200" cap="none" spc="0" normalizeH="0" baseline="0" noProof="0">
                <a:ln>
                  <a:noFill/>
                </a:ln>
                <a:solidFill>
                  <a:srgbClr val="EF7D00"/>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757F7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CBC23063-1114-484C-B1DC-4FF3B42191FF}"/>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Branded versus unbranded</a:t>
            </a:r>
          </a:p>
        </p:txBody>
      </p:sp>
      <p:pic>
        <p:nvPicPr>
          <p:cNvPr id="12" name="Afbeelding 1">
            <a:extLst>
              <a:ext uri="{FF2B5EF4-FFF2-40B4-BE49-F238E27FC236}">
                <a16:creationId xmlns:a16="http://schemas.microsoft.com/office/drawing/2014/main" id="{2A5C717D-3D1B-46A8-8013-AB5554A069D8}"/>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118806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5">
            <a:extLst>
              <a:ext uri="{FF2B5EF4-FFF2-40B4-BE49-F238E27FC236}">
                <a16:creationId xmlns:a16="http://schemas.microsoft.com/office/drawing/2014/main" id="{0200B5A4-54E9-4114-8D33-30D7FA3644FD}"/>
              </a:ext>
            </a:extLst>
          </p:cNvPr>
          <p:cNvGraphicFramePr/>
          <p:nvPr>
            <p:extLst>
              <p:ext uri="{D42A27DB-BD31-4B8C-83A1-F6EECF244321}">
                <p14:modId xmlns:p14="http://schemas.microsoft.com/office/powerpoint/2010/main" val="446479044"/>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b="1" dirty="0">
                <a:solidFill>
                  <a:srgbClr val="4A4A49"/>
                </a:solidFill>
              </a:rPr>
              <a:t>…</a:t>
            </a:r>
            <a:r>
              <a:rPr lang="en-US" sz="2400" dirty="0">
                <a:solidFill>
                  <a:srgbClr val="4A4A49"/>
                </a:solidFill>
              </a:rPr>
              <a:t>, </a:t>
            </a:r>
            <a:r>
              <a:rPr lang="en-US" sz="2400" b="1" dirty="0">
                <a:solidFill>
                  <a:srgbClr val="4A4A49"/>
                </a:solidFill>
              </a:rPr>
              <a:t>…</a:t>
            </a:r>
            <a:r>
              <a:rPr lang="en-US" sz="2400" dirty="0">
                <a:solidFill>
                  <a:srgbClr val="4A4A49"/>
                </a:solidFill>
              </a:rPr>
              <a:t> and </a:t>
            </a:r>
            <a:r>
              <a:rPr lang="en-US" sz="2400" b="1" dirty="0">
                <a:solidFill>
                  <a:srgbClr val="4A4A49"/>
                </a:solidFill>
              </a:rPr>
              <a:t>… </a:t>
            </a:r>
            <a:r>
              <a:rPr lang="en-US" sz="2400" dirty="0">
                <a:solidFill>
                  <a:srgbClr val="4A4A49"/>
                </a:solidFill>
              </a:rPr>
              <a:t>most often state that branded products motivate them to buy online.</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a:solidFill>
                  <a:schemeClr val="bg1">
                    <a:lumMod val="50000"/>
                  </a:schemeClr>
                </a:solidFill>
                <a:latin typeface="Arial" panose="020B0604020202020204"/>
              </a:rPr>
              <a:t>Brand influence</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a:solidFill>
                  <a:schemeClr val="bg1">
                    <a:lumMod val="65000"/>
                  </a:schemeClr>
                </a:solidFill>
              </a:rPr>
              <a:t>Q: Branded products motivate me to buy online</a:t>
            </a:r>
          </a:p>
        </p:txBody>
      </p:sp>
      <p:sp>
        <p:nvSpPr>
          <p:cNvPr id="10" name="TextBox 9">
            <a:extLst>
              <a:ext uri="{FF2B5EF4-FFF2-40B4-BE49-F238E27FC236}">
                <a16:creationId xmlns:a16="http://schemas.microsoft.com/office/drawing/2014/main" id="{BE49A23C-C7ED-4D5F-A06D-24E2EAAEAD16}"/>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Completely agree</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lang="en-GB" sz="1200" b="1">
                <a:solidFill>
                  <a:srgbClr val="497C9B"/>
                </a:solidFill>
                <a:latin typeface="Arial" panose="020B0604020202020204"/>
              </a:rPr>
              <a:t>Agree</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Neutral</a:t>
            </a:r>
            <a:r>
              <a:rPr lang="en-GB" sz="1200" b="1">
                <a:solidFill>
                  <a:prstClr val="white">
                    <a:lumMod val="65000"/>
                  </a:prstClr>
                </a:solidFill>
                <a:latin typeface="Arial" panose="020B0604020202020204"/>
              </a:rPr>
              <a:t> | </a:t>
            </a:r>
            <a:r>
              <a:rPr lang="en-GB" sz="1200" b="1">
                <a:solidFill>
                  <a:srgbClr val="EF7D00"/>
                </a:solidFill>
                <a:latin typeface="Arial" panose="020B0604020202020204"/>
              </a:rPr>
              <a:t>Disagree</a:t>
            </a:r>
            <a:r>
              <a:rPr kumimoji="0" lang="en-GB" sz="1200" b="1" i="0" u="none" strike="noStrike" kern="1200" cap="none" spc="0" normalizeH="0" baseline="0" noProof="0">
                <a:ln>
                  <a:noFill/>
                </a:ln>
                <a:solidFill>
                  <a:srgbClr val="EF7D00"/>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CD1719"/>
                </a:solidFill>
                <a:effectLst/>
                <a:uLnTx/>
                <a:uFillTx/>
                <a:latin typeface="Arial" panose="020B0604020202020204"/>
                <a:ea typeface="+mn-ea"/>
                <a:cs typeface="+mn-cs"/>
              </a:rPr>
              <a:t>Completely disagree</a:t>
            </a:r>
            <a:r>
              <a:rPr kumimoji="0" lang="en-GB" sz="1200" b="1" i="0" u="none" strike="noStrike" kern="1200" cap="none" spc="0" normalizeH="0" baseline="0" noProof="0">
                <a:ln>
                  <a:noFill/>
                </a:ln>
                <a:solidFill>
                  <a:srgbClr val="EF7D00"/>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757F7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6201D557-7B8B-4F34-95AB-F6D5B2BE57ED}"/>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Branded versus unbranded</a:t>
            </a:r>
          </a:p>
        </p:txBody>
      </p:sp>
      <p:pic>
        <p:nvPicPr>
          <p:cNvPr id="12" name="Afbeelding 1">
            <a:extLst>
              <a:ext uri="{FF2B5EF4-FFF2-40B4-BE49-F238E27FC236}">
                <a16:creationId xmlns:a16="http://schemas.microsoft.com/office/drawing/2014/main" id="{C5482466-B501-450F-B051-973B851EA107}"/>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379369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5">
            <a:extLst>
              <a:ext uri="{FF2B5EF4-FFF2-40B4-BE49-F238E27FC236}">
                <a16:creationId xmlns:a16="http://schemas.microsoft.com/office/drawing/2014/main" id="{6F4DB586-179C-47A4-AF71-2F19B3370D9A}"/>
              </a:ext>
            </a:extLst>
          </p:cNvPr>
          <p:cNvGraphicFramePr/>
          <p:nvPr>
            <p:extLst>
              <p:ext uri="{D42A27DB-BD31-4B8C-83A1-F6EECF244321}">
                <p14:modId xmlns:p14="http://schemas.microsoft.com/office/powerpoint/2010/main" val="608108241"/>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b="1" dirty="0">
                <a:solidFill>
                  <a:srgbClr val="4A4A49"/>
                </a:solidFill>
              </a:rPr>
              <a:t>… </a:t>
            </a:r>
            <a:r>
              <a:rPr lang="en-US" sz="2400" dirty="0">
                <a:solidFill>
                  <a:srgbClr val="4A4A49"/>
                </a:solidFill>
              </a:rPr>
              <a:t>state that they … about brand name when they purchase online. Especially in </a:t>
            </a:r>
            <a:r>
              <a:rPr lang="en-US" sz="2400" b="1" dirty="0">
                <a:solidFill>
                  <a:srgbClr val="4A4A49"/>
                </a:solidFill>
              </a:rPr>
              <a:t>…</a:t>
            </a:r>
            <a:r>
              <a:rPr lang="en-US" sz="2400" dirty="0">
                <a:solidFill>
                  <a:srgbClr val="4A4A49"/>
                </a:solidFill>
              </a:rPr>
              <a:t>, </a:t>
            </a:r>
            <a:r>
              <a:rPr lang="en-US" sz="2400" b="1" dirty="0">
                <a:solidFill>
                  <a:srgbClr val="4A4A49"/>
                </a:solidFill>
              </a:rPr>
              <a:t>..</a:t>
            </a:r>
            <a:r>
              <a:rPr lang="en-US" sz="2400" dirty="0">
                <a:solidFill>
                  <a:srgbClr val="4A4A49"/>
                </a:solidFill>
              </a:rPr>
              <a:t> and </a:t>
            </a:r>
            <a:r>
              <a:rPr lang="en-US" sz="2400" b="1" dirty="0">
                <a:solidFill>
                  <a:srgbClr val="4A4A49"/>
                </a:solidFill>
              </a:rPr>
              <a:t>…</a:t>
            </a:r>
            <a:r>
              <a:rPr lang="en-US" sz="2400" dirty="0">
                <a:solidFill>
                  <a:srgbClr val="4A4A49"/>
                </a:solidFill>
              </a:rPr>
              <a:t>.</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a:solidFill>
                  <a:schemeClr val="bg1">
                    <a:lumMod val="50000"/>
                  </a:schemeClr>
                </a:solidFill>
                <a:latin typeface="Arial" panose="020B0604020202020204"/>
              </a:rPr>
              <a:t>Brand name significance</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a:solidFill>
                  <a:schemeClr val="bg1">
                    <a:lumMod val="65000"/>
                  </a:schemeClr>
                </a:solidFill>
              </a:rPr>
              <a:t>Q: I don't care about brand name while I purchase online</a:t>
            </a:r>
          </a:p>
        </p:txBody>
      </p:sp>
      <p:sp>
        <p:nvSpPr>
          <p:cNvPr id="10" name="TextBox 9">
            <a:extLst>
              <a:ext uri="{FF2B5EF4-FFF2-40B4-BE49-F238E27FC236}">
                <a16:creationId xmlns:a16="http://schemas.microsoft.com/office/drawing/2014/main" id="{BE49A23C-C7ED-4D5F-A06D-24E2EAAEAD16}"/>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Completely agree</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lang="en-GB" sz="1200" b="1">
                <a:solidFill>
                  <a:srgbClr val="497C9B"/>
                </a:solidFill>
                <a:latin typeface="Arial" panose="020B0604020202020204"/>
              </a:rPr>
              <a:t>Agree</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Neutral</a:t>
            </a:r>
            <a:r>
              <a:rPr lang="en-GB" sz="1200" b="1">
                <a:solidFill>
                  <a:prstClr val="white">
                    <a:lumMod val="65000"/>
                  </a:prstClr>
                </a:solidFill>
                <a:latin typeface="Arial" panose="020B0604020202020204"/>
              </a:rPr>
              <a:t> | </a:t>
            </a:r>
            <a:r>
              <a:rPr lang="en-GB" sz="1200" b="1">
                <a:solidFill>
                  <a:srgbClr val="EF7D00"/>
                </a:solidFill>
                <a:latin typeface="Arial" panose="020B0604020202020204"/>
              </a:rPr>
              <a:t>Disagree</a:t>
            </a:r>
            <a:r>
              <a:rPr kumimoji="0" lang="en-GB" sz="1200" b="1" i="0" u="none" strike="noStrike" kern="1200" cap="none" spc="0" normalizeH="0" baseline="0" noProof="0">
                <a:ln>
                  <a:noFill/>
                </a:ln>
                <a:solidFill>
                  <a:srgbClr val="EF7D00"/>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CD1719"/>
                </a:solidFill>
                <a:effectLst/>
                <a:uLnTx/>
                <a:uFillTx/>
                <a:latin typeface="Arial" panose="020B0604020202020204"/>
                <a:ea typeface="+mn-ea"/>
                <a:cs typeface="+mn-cs"/>
              </a:rPr>
              <a:t>Completely disagree</a:t>
            </a:r>
            <a:r>
              <a:rPr kumimoji="0" lang="en-GB" sz="1200" b="1" i="0" u="none" strike="noStrike" kern="1200" cap="none" spc="0" normalizeH="0" baseline="0" noProof="0">
                <a:ln>
                  <a:noFill/>
                </a:ln>
                <a:solidFill>
                  <a:srgbClr val="EF7D00"/>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757F7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9DDE0E9F-6E70-4768-ACA4-7F4AB91D95E6}"/>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Branded versus unbranded</a:t>
            </a:r>
          </a:p>
        </p:txBody>
      </p:sp>
      <p:pic>
        <p:nvPicPr>
          <p:cNvPr id="12" name="Afbeelding 1">
            <a:extLst>
              <a:ext uri="{FF2B5EF4-FFF2-40B4-BE49-F238E27FC236}">
                <a16:creationId xmlns:a16="http://schemas.microsoft.com/office/drawing/2014/main" id="{26DBBD47-D101-407E-8ACB-88B219154D20}"/>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48534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6">
            <a:extLst>
              <a:ext uri="{FF2B5EF4-FFF2-40B4-BE49-F238E27FC236}">
                <a16:creationId xmlns:a16="http://schemas.microsoft.com/office/drawing/2014/main" id="{CA5FFEE3-A28B-4A2E-B460-A312569714DE}"/>
              </a:ext>
            </a:extLst>
          </p:cNvPr>
          <p:cNvSpPr txBox="1"/>
          <p:nvPr/>
        </p:nvSpPr>
        <p:spPr>
          <a:xfrm>
            <a:off x="453426" y="6309155"/>
            <a:ext cx="4240085" cy="208450"/>
          </a:xfrm>
          <a:prstGeom prst="rect">
            <a:avLst/>
          </a:prstGeom>
          <a:noFill/>
          <a:ln>
            <a:solidFill>
              <a:schemeClr val="bg1"/>
            </a:solid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Base: n=</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a:t>
            </a:r>
            <a:r>
              <a:rPr kumimoji="0" lang="hr-HR"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604</a:t>
            </a:r>
            <a:r>
              <a:rPr kumimoji="0" lang="en-GB" sz="900" b="0" i="0" u="none" strike="noStrike" kern="1200" cap="none" spc="0" normalizeH="0" baseline="0" noProof="0">
                <a:ln>
                  <a:noFill/>
                </a:ln>
                <a:solidFill>
                  <a:schemeClr val="bg1">
                    <a:lumMod val="65000"/>
                  </a:schemeClr>
                </a:solidFill>
                <a:effectLst/>
                <a:uLnTx/>
                <a:uFillTx/>
                <a:latin typeface="Arial" panose="020B0604020202020204"/>
                <a:ea typeface="+mn-ea"/>
                <a:cs typeface="+mn-cs"/>
              </a:rPr>
              <a:t>, all respondents</a:t>
            </a:r>
          </a:p>
        </p:txBody>
      </p:sp>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Home brands in DIY stores are most … looked at in </a:t>
            </a:r>
            <a:r>
              <a:rPr lang="en-US" sz="2400" b="1" dirty="0">
                <a:solidFill>
                  <a:srgbClr val="4A4A49"/>
                </a:solidFill>
              </a:rPr>
              <a:t>…</a:t>
            </a:r>
            <a:r>
              <a:rPr lang="en-US" sz="2400" dirty="0">
                <a:solidFill>
                  <a:srgbClr val="4A4A49"/>
                </a:solidFill>
              </a:rPr>
              <a:t> and in ....</a:t>
            </a: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Private labels and home brands</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Private labels and home brands (or own brands) are regularly offered in DIY stores as an alternative to the A-brands. Usually these products are cheaper due to lower marketing costs for these brands. What's your opinion on these home-brands (or own brands) in DIY stores?</a:t>
            </a:r>
          </a:p>
        </p:txBody>
      </p:sp>
      <p:graphicFrame>
        <p:nvGraphicFramePr>
          <p:cNvPr id="9" name="Chart 5">
            <a:extLst>
              <a:ext uri="{FF2B5EF4-FFF2-40B4-BE49-F238E27FC236}">
                <a16:creationId xmlns:a16="http://schemas.microsoft.com/office/drawing/2014/main" id="{9435C3E2-08E6-4D5C-A4C5-C0AFE93C62F3}"/>
              </a:ext>
            </a:extLst>
          </p:cNvPr>
          <p:cNvGraphicFramePr/>
          <p:nvPr>
            <p:extLst>
              <p:ext uri="{D42A27DB-BD31-4B8C-83A1-F6EECF244321}">
                <p14:modId xmlns:p14="http://schemas.microsoft.com/office/powerpoint/2010/main" val="2482903475"/>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BE49A23C-C7ED-4D5F-A06D-24E2EAAEAD16}"/>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Positive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a:ln>
                  <a:noFill/>
                </a:ln>
                <a:solidFill>
                  <a:srgbClr val="0A5D7A"/>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B9C6CF"/>
                </a:solidFill>
                <a:effectLst/>
                <a:uLnTx/>
                <a:uFillTx/>
                <a:latin typeface="Arial" panose="020B0604020202020204"/>
                <a:ea typeface="+mn-ea"/>
                <a:cs typeface="+mn-cs"/>
              </a:rPr>
              <a:t>Neutral</a:t>
            </a:r>
            <a:r>
              <a:rPr lang="en-GB" sz="1200" b="1">
                <a:solidFill>
                  <a:prstClr val="white">
                    <a:lumMod val="65000"/>
                  </a:prstClr>
                </a:solidFill>
                <a:latin typeface="Arial" panose="020B0604020202020204"/>
              </a:rPr>
              <a:t> | </a:t>
            </a:r>
            <a:r>
              <a:rPr lang="en-GB" sz="1200" b="1">
                <a:solidFill>
                  <a:srgbClr val="EF7D00"/>
                </a:solidFill>
                <a:latin typeface="Arial" panose="020B0604020202020204"/>
              </a:rPr>
              <a:t>Negative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srgbClr val="757F7F"/>
                </a:solidFill>
                <a:effectLst/>
                <a:uLnTx/>
                <a:uFillTx/>
                <a:latin typeface="Arial" panose="020B0604020202020204"/>
                <a:ea typeface="+mn-ea"/>
                <a:cs typeface="+mn-cs"/>
              </a:rPr>
              <a:t>Don’t know</a:t>
            </a:r>
          </a:p>
        </p:txBody>
      </p:sp>
      <p:sp>
        <p:nvSpPr>
          <p:cNvPr id="8" name="Titel 1">
            <a:extLst>
              <a:ext uri="{FF2B5EF4-FFF2-40B4-BE49-F238E27FC236}">
                <a16:creationId xmlns:a16="http://schemas.microsoft.com/office/drawing/2014/main" id="{9CD83F8F-6130-411B-B06B-6F5658899372}"/>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Branded versus unbranded</a:t>
            </a:r>
          </a:p>
        </p:txBody>
      </p:sp>
      <p:pic>
        <p:nvPicPr>
          <p:cNvPr id="12" name="Afbeelding 1">
            <a:extLst>
              <a:ext uri="{FF2B5EF4-FFF2-40B4-BE49-F238E27FC236}">
                <a16:creationId xmlns:a16="http://schemas.microsoft.com/office/drawing/2014/main" id="{46D9CE4A-B950-420B-BEA6-B81192B86024}"/>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427854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dirty="0">
                <a:solidFill>
                  <a:srgbClr val="4A4A49"/>
                </a:solidFill>
              </a:rPr>
              <a:t>A-brands are </a:t>
            </a:r>
            <a:r>
              <a:rPr lang="en-US" sz="2400" b="1" dirty="0">
                <a:solidFill>
                  <a:srgbClr val="4A4A49"/>
                </a:solidFill>
              </a:rPr>
              <a:t>most important </a:t>
            </a:r>
            <a:r>
              <a:rPr lang="en-US" sz="2400" dirty="0">
                <a:solidFill>
                  <a:srgbClr val="4A4A49"/>
                </a:solidFill>
              </a:rPr>
              <a:t>when it comes to </a:t>
            </a:r>
            <a:r>
              <a:rPr lang="en-US" sz="2400" b="1" dirty="0">
                <a:solidFill>
                  <a:srgbClr val="4A4A49"/>
                </a:solidFill>
              </a:rPr>
              <a:t>…</a:t>
            </a:r>
            <a:r>
              <a:rPr lang="en-US" sz="2400" dirty="0">
                <a:solidFill>
                  <a:srgbClr val="4A4A49"/>
                </a:solidFill>
              </a:rPr>
              <a:t>and are </a:t>
            </a:r>
            <a:r>
              <a:rPr lang="en-US" sz="2400" b="1" dirty="0">
                <a:solidFill>
                  <a:srgbClr val="4A4A49"/>
                </a:solidFill>
              </a:rPr>
              <a:t>least important </a:t>
            </a:r>
            <a:r>
              <a:rPr lang="en-US" sz="2400" dirty="0">
                <a:solidFill>
                  <a:srgbClr val="4A4A49"/>
                </a:solidFill>
              </a:rPr>
              <a:t>when it comes to </a:t>
            </a:r>
            <a:r>
              <a:rPr lang="en-US" sz="2400" b="1" dirty="0">
                <a:solidFill>
                  <a:srgbClr val="4A4A49"/>
                </a:solidFill>
              </a:rPr>
              <a:t>…</a:t>
            </a:r>
            <a:endParaRPr lang="en-US" sz="2400" dirty="0">
              <a:solidFill>
                <a:srgbClr val="4A4A49"/>
              </a:solidFill>
            </a:endParaRP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dirty="0">
                <a:solidFill>
                  <a:schemeClr val="bg1">
                    <a:lumMod val="50000"/>
                  </a:schemeClr>
                </a:solidFill>
                <a:latin typeface="Arial" panose="020B0604020202020204"/>
              </a:rPr>
              <a:t>Private labels and home brands preference</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dirty="0">
                <a:solidFill>
                  <a:schemeClr val="bg1">
                    <a:lumMod val="65000"/>
                  </a:schemeClr>
                </a:solidFill>
              </a:rPr>
              <a:t>Q: In which of the following categories would you prefer an A-brand over a </a:t>
            </a:r>
            <a:r>
              <a:rPr lang="en-GB" sz="1100" dirty="0" err="1">
                <a:solidFill>
                  <a:schemeClr val="bg1">
                    <a:lumMod val="65000"/>
                  </a:schemeClr>
                </a:solidFill>
              </a:rPr>
              <a:t>homebrand</a:t>
            </a:r>
            <a:r>
              <a:rPr lang="en-GB" sz="1100" dirty="0">
                <a:solidFill>
                  <a:schemeClr val="bg1">
                    <a:lumMod val="65000"/>
                  </a:schemeClr>
                </a:solidFill>
              </a:rPr>
              <a:t>?</a:t>
            </a:r>
          </a:p>
        </p:txBody>
      </p:sp>
      <p:sp>
        <p:nvSpPr>
          <p:cNvPr id="10" name="TextBox 9">
            <a:extLst>
              <a:ext uri="{FF2B5EF4-FFF2-40B4-BE49-F238E27FC236}">
                <a16:creationId xmlns:a16="http://schemas.microsoft.com/office/drawing/2014/main" id="{BE49A23C-C7ED-4D5F-A06D-24E2EAAEAD16}"/>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graphicFrame>
        <p:nvGraphicFramePr>
          <p:cNvPr id="8" name="Chart 5">
            <a:extLst>
              <a:ext uri="{FF2B5EF4-FFF2-40B4-BE49-F238E27FC236}">
                <a16:creationId xmlns:a16="http://schemas.microsoft.com/office/drawing/2014/main" id="{F775A4C3-4120-4404-93C0-1D550CAE8261}"/>
              </a:ext>
            </a:extLst>
          </p:cNvPr>
          <p:cNvGraphicFramePr/>
          <p:nvPr>
            <p:extLst>
              <p:ext uri="{D42A27DB-BD31-4B8C-83A1-F6EECF244321}">
                <p14:modId xmlns:p14="http://schemas.microsoft.com/office/powerpoint/2010/main" val="436724703"/>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e 2">
            <a:extLst>
              <a:ext uri="{FF2B5EF4-FFF2-40B4-BE49-F238E27FC236}">
                <a16:creationId xmlns:a16="http://schemas.microsoft.com/office/drawing/2014/main" id="{4C9E2697-FDEA-4FA7-8B48-659D57DBCB21}"/>
              </a:ext>
            </a:extLst>
          </p:cNvPr>
          <p:cNvGraphicFramePr>
            <a:graphicFrameLocks noGrp="1"/>
          </p:cNvGraphicFramePr>
          <p:nvPr>
            <p:extLst>
              <p:ext uri="{D42A27DB-BD31-4B8C-83A1-F6EECF244321}">
                <p14:modId xmlns:p14="http://schemas.microsoft.com/office/powerpoint/2010/main" val="2099084805"/>
              </p:ext>
            </p:extLst>
          </p:nvPr>
        </p:nvGraphicFramePr>
        <p:xfrm>
          <a:off x="9328558" y="2758688"/>
          <a:ext cx="729842" cy="3276910"/>
        </p:xfrm>
        <a:graphic>
          <a:graphicData uri="http://schemas.openxmlformats.org/drawingml/2006/table">
            <a:tbl>
              <a:tblPr firstRow="1" bandRow="1">
                <a:tableStyleId>{2D5ABB26-0587-4C30-8999-92F81FD0307C}</a:tableStyleId>
              </a:tblPr>
              <a:tblGrid>
                <a:gridCol w="729842">
                  <a:extLst>
                    <a:ext uri="{9D8B030D-6E8A-4147-A177-3AD203B41FA5}">
                      <a16:colId xmlns:a16="http://schemas.microsoft.com/office/drawing/2014/main" val="3912741417"/>
                    </a:ext>
                  </a:extLst>
                </a:gridCol>
              </a:tblGrid>
              <a:tr h="234065">
                <a:tc>
                  <a:txBody>
                    <a:bodyPr/>
                    <a:lstStyle/>
                    <a:p>
                      <a:pPr algn="ctr" rtl="0" fontAlgn="ctr"/>
                      <a:r>
                        <a:rPr lang="hr-BA" sz="900" b="0" i="0" u="none" strike="noStrike">
                          <a:solidFill>
                            <a:srgbClr val="A6A6A6"/>
                          </a:solidFill>
                          <a:effectLst/>
                          <a:latin typeface="Arial" panose="020B0604020202020204" pitchFamily="34" charset="0"/>
                        </a:rPr>
                        <a:t>N = 2113</a:t>
                      </a:r>
                    </a:p>
                  </a:txBody>
                  <a:tcPr marL="7620" marR="7620" marT="7620" marB="0" anchor="ctr"/>
                </a:tc>
                <a:extLst>
                  <a:ext uri="{0D108BD9-81ED-4DB2-BD59-A6C34878D82A}">
                    <a16:rowId xmlns:a16="http://schemas.microsoft.com/office/drawing/2014/main" val="3510642310"/>
                  </a:ext>
                </a:extLst>
              </a:tr>
              <a:tr h="234065">
                <a:tc>
                  <a:txBody>
                    <a:bodyPr/>
                    <a:lstStyle/>
                    <a:p>
                      <a:pPr algn="ctr" rtl="0" fontAlgn="ctr"/>
                      <a:r>
                        <a:rPr lang="hr-BA" sz="900" b="0" i="0" u="none" strike="noStrike">
                          <a:solidFill>
                            <a:srgbClr val="A6A6A6"/>
                          </a:solidFill>
                          <a:effectLst/>
                          <a:latin typeface="Arial" panose="020B0604020202020204" pitchFamily="34" charset="0"/>
                        </a:rPr>
                        <a:t>N = 2253</a:t>
                      </a:r>
                    </a:p>
                  </a:txBody>
                  <a:tcPr marL="7620" marR="7620" marT="7620" marB="0" anchor="ctr"/>
                </a:tc>
                <a:extLst>
                  <a:ext uri="{0D108BD9-81ED-4DB2-BD59-A6C34878D82A}">
                    <a16:rowId xmlns:a16="http://schemas.microsoft.com/office/drawing/2014/main" val="2587333912"/>
                  </a:ext>
                </a:extLst>
              </a:tr>
              <a:tr h="234065">
                <a:tc>
                  <a:txBody>
                    <a:bodyPr/>
                    <a:lstStyle/>
                    <a:p>
                      <a:pPr algn="ctr" rtl="0" fontAlgn="ctr"/>
                      <a:r>
                        <a:rPr lang="hr-BA" sz="900" b="0" i="0" u="none" strike="noStrike">
                          <a:solidFill>
                            <a:srgbClr val="A6A6A6"/>
                          </a:solidFill>
                          <a:effectLst/>
                          <a:latin typeface="Arial" panose="020B0604020202020204" pitchFamily="34" charset="0"/>
                        </a:rPr>
                        <a:t>N = 2238</a:t>
                      </a:r>
                    </a:p>
                  </a:txBody>
                  <a:tcPr marL="7620" marR="7620" marT="7620" marB="0" anchor="ctr"/>
                </a:tc>
                <a:extLst>
                  <a:ext uri="{0D108BD9-81ED-4DB2-BD59-A6C34878D82A}">
                    <a16:rowId xmlns:a16="http://schemas.microsoft.com/office/drawing/2014/main" val="3316751630"/>
                  </a:ext>
                </a:extLst>
              </a:tr>
              <a:tr h="234065">
                <a:tc>
                  <a:txBody>
                    <a:bodyPr/>
                    <a:lstStyle/>
                    <a:p>
                      <a:pPr algn="ctr" rtl="0" fontAlgn="ctr"/>
                      <a:r>
                        <a:rPr lang="hr-BA" sz="900" b="0" i="0" u="none" strike="noStrike">
                          <a:solidFill>
                            <a:srgbClr val="A6A6A6"/>
                          </a:solidFill>
                          <a:effectLst/>
                          <a:latin typeface="Arial" panose="020B0604020202020204" pitchFamily="34" charset="0"/>
                        </a:rPr>
                        <a:t>N = 2113</a:t>
                      </a:r>
                    </a:p>
                  </a:txBody>
                  <a:tcPr marL="7620" marR="7620" marT="7620" marB="0" anchor="ctr"/>
                </a:tc>
                <a:extLst>
                  <a:ext uri="{0D108BD9-81ED-4DB2-BD59-A6C34878D82A}">
                    <a16:rowId xmlns:a16="http://schemas.microsoft.com/office/drawing/2014/main" val="4027997539"/>
                  </a:ext>
                </a:extLst>
              </a:tr>
              <a:tr h="234065">
                <a:tc>
                  <a:txBody>
                    <a:bodyPr/>
                    <a:lstStyle/>
                    <a:p>
                      <a:pPr algn="ctr" rtl="0" fontAlgn="ctr"/>
                      <a:r>
                        <a:rPr lang="hr-BA" sz="900" b="0" i="0" u="none" strike="noStrike">
                          <a:solidFill>
                            <a:srgbClr val="A6A6A6"/>
                          </a:solidFill>
                          <a:effectLst/>
                          <a:latin typeface="Arial" panose="020B0604020202020204" pitchFamily="34" charset="0"/>
                        </a:rPr>
                        <a:t>N = 2253</a:t>
                      </a:r>
                    </a:p>
                  </a:txBody>
                  <a:tcPr marL="7620" marR="7620" marT="7620" marB="0" anchor="ctr"/>
                </a:tc>
                <a:extLst>
                  <a:ext uri="{0D108BD9-81ED-4DB2-BD59-A6C34878D82A}">
                    <a16:rowId xmlns:a16="http://schemas.microsoft.com/office/drawing/2014/main" val="1213347560"/>
                  </a:ext>
                </a:extLst>
              </a:tr>
              <a:tr h="234065">
                <a:tc>
                  <a:txBody>
                    <a:bodyPr/>
                    <a:lstStyle/>
                    <a:p>
                      <a:pPr algn="ctr" rtl="0" fontAlgn="ctr"/>
                      <a:r>
                        <a:rPr lang="hr-BA" sz="900" b="0" i="0" u="none" strike="noStrike">
                          <a:solidFill>
                            <a:srgbClr val="A6A6A6"/>
                          </a:solidFill>
                          <a:effectLst/>
                          <a:latin typeface="Arial" panose="020B0604020202020204" pitchFamily="34" charset="0"/>
                        </a:rPr>
                        <a:t>N = 2238</a:t>
                      </a:r>
                    </a:p>
                  </a:txBody>
                  <a:tcPr marL="7620" marR="7620" marT="7620" marB="0" anchor="ctr"/>
                </a:tc>
                <a:extLst>
                  <a:ext uri="{0D108BD9-81ED-4DB2-BD59-A6C34878D82A}">
                    <a16:rowId xmlns:a16="http://schemas.microsoft.com/office/drawing/2014/main" val="4008316694"/>
                  </a:ext>
                </a:extLst>
              </a:tr>
              <a:tr h="234065">
                <a:tc>
                  <a:txBody>
                    <a:bodyPr/>
                    <a:lstStyle/>
                    <a:p>
                      <a:pPr algn="ctr" rtl="0" fontAlgn="ctr"/>
                      <a:r>
                        <a:rPr lang="hr-BA" sz="900" b="0" i="0" u="none" strike="noStrike">
                          <a:solidFill>
                            <a:srgbClr val="A6A6A6"/>
                          </a:solidFill>
                          <a:effectLst/>
                          <a:latin typeface="Arial" panose="020B0604020202020204" pitchFamily="34" charset="0"/>
                        </a:rPr>
                        <a:t>N = 2113</a:t>
                      </a:r>
                    </a:p>
                  </a:txBody>
                  <a:tcPr marL="7620" marR="7620" marT="7620" marB="0" anchor="ctr"/>
                </a:tc>
                <a:extLst>
                  <a:ext uri="{0D108BD9-81ED-4DB2-BD59-A6C34878D82A}">
                    <a16:rowId xmlns:a16="http://schemas.microsoft.com/office/drawing/2014/main" val="4032025105"/>
                  </a:ext>
                </a:extLst>
              </a:tr>
              <a:tr h="234065">
                <a:tc>
                  <a:txBody>
                    <a:bodyPr/>
                    <a:lstStyle/>
                    <a:p>
                      <a:pPr algn="ctr" rtl="0" fontAlgn="ctr"/>
                      <a:r>
                        <a:rPr lang="hr-BA" sz="900" b="0" i="0" u="none" strike="noStrike">
                          <a:solidFill>
                            <a:srgbClr val="A6A6A6"/>
                          </a:solidFill>
                          <a:effectLst/>
                          <a:latin typeface="Arial" panose="020B0604020202020204" pitchFamily="34" charset="0"/>
                        </a:rPr>
                        <a:t>N = 2253</a:t>
                      </a:r>
                    </a:p>
                  </a:txBody>
                  <a:tcPr marL="7620" marR="7620" marT="7620" marB="0" anchor="ctr"/>
                </a:tc>
                <a:extLst>
                  <a:ext uri="{0D108BD9-81ED-4DB2-BD59-A6C34878D82A}">
                    <a16:rowId xmlns:a16="http://schemas.microsoft.com/office/drawing/2014/main" val="1069795584"/>
                  </a:ext>
                </a:extLst>
              </a:tr>
              <a:tr h="234065">
                <a:tc>
                  <a:txBody>
                    <a:bodyPr/>
                    <a:lstStyle/>
                    <a:p>
                      <a:pPr algn="ctr" rtl="0" fontAlgn="ctr"/>
                      <a:r>
                        <a:rPr lang="hr-BA" sz="900" b="0" i="0" u="none" strike="noStrike">
                          <a:solidFill>
                            <a:srgbClr val="A6A6A6"/>
                          </a:solidFill>
                          <a:effectLst/>
                          <a:latin typeface="Arial" panose="020B0604020202020204" pitchFamily="34" charset="0"/>
                        </a:rPr>
                        <a:t>N = 2113</a:t>
                      </a:r>
                    </a:p>
                  </a:txBody>
                  <a:tcPr marL="7620" marR="7620" marT="7620" marB="0" anchor="ctr"/>
                </a:tc>
                <a:extLst>
                  <a:ext uri="{0D108BD9-81ED-4DB2-BD59-A6C34878D82A}">
                    <a16:rowId xmlns:a16="http://schemas.microsoft.com/office/drawing/2014/main" val="852842463"/>
                  </a:ext>
                </a:extLst>
              </a:tr>
              <a:tr h="234065">
                <a:tc>
                  <a:txBody>
                    <a:bodyPr/>
                    <a:lstStyle/>
                    <a:p>
                      <a:pPr algn="ctr" rtl="0" fontAlgn="ctr"/>
                      <a:r>
                        <a:rPr lang="hr-BA" sz="900" b="0" i="0" u="none" strike="noStrike">
                          <a:solidFill>
                            <a:srgbClr val="A6A6A6"/>
                          </a:solidFill>
                          <a:effectLst/>
                          <a:latin typeface="Arial" panose="020B0604020202020204" pitchFamily="34" charset="0"/>
                        </a:rPr>
                        <a:t>N = 2253</a:t>
                      </a:r>
                    </a:p>
                  </a:txBody>
                  <a:tcPr marL="7620" marR="7620" marT="7620" marB="0" anchor="ctr"/>
                </a:tc>
                <a:extLst>
                  <a:ext uri="{0D108BD9-81ED-4DB2-BD59-A6C34878D82A}">
                    <a16:rowId xmlns:a16="http://schemas.microsoft.com/office/drawing/2014/main" val="615644516"/>
                  </a:ext>
                </a:extLst>
              </a:tr>
              <a:tr h="234065">
                <a:tc>
                  <a:txBody>
                    <a:bodyPr/>
                    <a:lstStyle/>
                    <a:p>
                      <a:pPr algn="ctr" rtl="0" fontAlgn="ctr"/>
                      <a:r>
                        <a:rPr lang="hr-BA" sz="900" b="0" i="0" u="none" strike="noStrike">
                          <a:solidFill>
                            <a:srgbClr val="A6A6A6"/>
                          </a:solidFill>
                          <a:effectLst/>
                          <a:latin typeface="Arial" panose="020B0604020202020204" pitchFamily="34" charset="0"/>
                        </a:rPr>
                        <a:t>N = 2238</a:t>
                      </a:r>
                    </a:p>
                  </a:txBody>
                  <a:tcPr marL="7620" marR="7620" marT="7620" marB="0" anchor="ctr"/>
                </a:tc>
                <a:extLst>
                  <a:ext uri="{0D108BD9-81ED-4DB2-BD59-A6C34878D82A}">
                    <a16:rowId xmlns:a16="http://schemas.microsoft.com/office/drawing/2014/main" val="4283516385"/>
                  </a:ext>
                </a:extLst>
              </a:tr>
              <a:tr h="234065">
                <a:tc>
                  <a:txBody>
                    <a:bodyPr/>
                    <a:lstStyle/>
                    <a:p>
                      <a:pPr algn="ctr" rtl="0" fontAlgn="ctr"/>
                      <a:r>
                        <a:rPr lang="hr-BA" sz="900" b="0" i="0" u="none" strike="noStrike">
                          <a:solidFill>
                            <a:srgbClr val="A6A6A6"/>
                          </a:solidFill>
                          <a:effectLst/>
                          <a:latin typeface="Arial" panose="020B0604020202020204" pitchFamily="34" charset="0"/>
                        </a:rPr>
                        <a:t>N = 2238</a:t>
                      </a:r>
                    </a:p>
                  </a:txBody>
                  <a:tcPr marL="7620" marR="7620" marT="7620" marB="0" anchor="ctr"/>
                </a:tc>
                <a:extLst>
                  <a:ext uri="{0D108BD9-81ED-4DB2-BD59-A6C34878D82A}">
                    <a16:rowId xmlns:a16="http://schemas.microsoft.com/office/drawing/2014/main" val="1993452168"/>
                  </a:ext>
                </a:extLst>
              </a:tr>
              <a:tr h="234065">
                <a:tc>
                  <a:txBody>
                    <a:bodyPr/>
                    <a:lstStyle/>
                    <a:p>
                      <a:pPr algn="ctr" rtl="0" fontAlgn="ctr"/>
                      <a:r>
                        <a:rPr lang="hr-BA" sz="900" b="0" i="0" u="none" strike="noStrike">
                          <a:solidFill>
                            <a:srgbClr val="A6A6A6"/>
                          </a:solidFill>
                          <a:effectLst/>
                          <a:latin typeface="Arial" panose="020B0604020202020204" pitchFamily="34" charset="0"/>
                        </a:rPr>
                        <a:t>N = 2113</a:t>
                      </a:r>
                    </a:p>
                  </a:txBody>
                  <a:tcPr marL="7620" marR="7620" marT="7620" marB="0" anchor="ctr"/>
                </a:tc>
                <a:extLst>
                  <a:ext uri="{0D108BD9-81ED-4DB2-BD59-A6C34878D82A}">
                    <a16:rowId xmlns:a16="http://schemas.microsoft.com/office/drawing/2014/main" val="734495377"/>
                  </a:ext>
                </a:extLst>
              </a:tr>
              <a:tr h="234065">
                <a:tc>
                  <a:txBody>
                    <a:bodyPr/>
                    <a:lstStyle/>
                    <a:p>
                      <a:pPr algn="ctr" rtl="0" fontAlgn="ctr"/>
                      <a:r>
                        <a:rPr lang="hr-BA" sz="900" b="0" i="0" u="none" strike="noStrike" dirty="0">
                          <a:solidFill>
                            <a:srgbClr val="A6A6A6"/>
                          </a:solidFill>
                          <a:effectLst/>
                          <a:latin typeface="Arial" panose="020B0604020202020204" pitchFamily="34" charset="0"/>
                        </a:rPr>
                        <a:t>N = 2238</a:t>
                      </a:r>
                    </a:p>
                  </a:txBody>
                  <a:tcPr marL="7620" marR="7620" marT="7620" marB="0" anchor="ctr"/>
                </a:tc>
                <a:extLst>
                  <a:ext uri="{0D108BD9-81ED-4DB2-BD59-A6C34878D82A}">
                    <a16:rowId xmlns:a16="http://schemas.microsoft.com/office/drawing/2014/main" val="25431236"/>
                  </a:ext>
                </a:extLst>
              </a:tr>
            </a:tbl>
          </a:graphicData>
        </a:graphic>
      </p:graphicFrame>
      <p:sp>
        <p:nvSpPr>
          <p:cNvPr id="12" name="Titel 1">
            <a:extLst>
              <a:ext uri="{FF2B5EF4-FFF2-40B4-BE49-F238E27FC236}">
                <a16:creationId xmlns:a16="http://schemas.microsoft.com/office/drawing/2014/main" id="{554372F7-3BC7-4256-BF85-DB1B2EFB33C6}"/>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Branded versus unbranded</a:t>
            </a:r>
          </a:p>
        </p:txBody>
      </p:sp>
      <p:pic>
        <p:nvPicPr>
          <p:cNvPr id="9" name="Afbeelding 1">
            <a:extLst>
              <a:ext uri="{FF2B5EF4-FFF2-40B4-BE49-F238E27FC236}">
                <a16:creationId xmlns:a16="http://schemas.microsoft.com/office/drawing/2014/main" id="{9081B02D-A5ED-498B-9546-FEF5C7E4713A}"/>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199064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4">
            <a:extLst>
              <a:ext uri="{FF2B5EF4-FFF2-40B4-BE49-F238E27FC236}">
                <a16:creationId xmlns:a16="http://schemas.microsoft.com/office/drawing/2014/main" id="{91546395-A6B1-4C3F-B511-2B19C2FBAD0B}"/>
              </a:ext>
            </a:extLst>
          </p:cNvPr>
          <p:cNvSpPr>
            <a:spLocks noGrp="1"/>
          </p:cNvSpPr>
          <p:nvPr>
            <p:ph type="body" sz="quarter" idx="13"/>
          </p:nvPr>
        </p:nvSpPr>
        <p:spPr>
          <a:xfrm>
            <a:off x="444499" y="552448"/>
            <a:ext cx="10793771" cy="1024681"/>
          </a:xfrm>
        </p:spPr>
        <p:txBody>
          <a:bodyPr anchor="t">
            <a:normAutofit/>
          </a:bodyPr>
          <a:lstStyle/>
          <a:p>
            <a:r>
              <a:rPr lang="en-US" sz="2400" b="1" dirty="0">
                <a:solidFill>
                  <a:srgbClr val="0A5D7A"/>
                </a:solidFill>
              </a:rPr>
              <a:t>A-brands </a:t>
            </a:r>
            <a:r>
              <a:rPr lang="en-US" sz="2400" dirty="0">
                <a:solidFill>
                  <a:srgbClr val="4A4A49"/>
                </a:solidFill>
              </a:rPr>
              <a:t>are most often preferred in </a:t>
            </a:r>
            <a:r>
              <a:rPr lang="en-US" sz="2400" b="1" dirty="0">
                <a:solidFill>
                  <a:srgbClr val="0A5D7A"/>
                </a:solidFill>
              </a:rPr>
              <a:t>…</a:t>
            </a:r>
            <a:r>
              <a:rPr lang="en-US" sz="2400" dirty="0">
                <a:solidFill>
                  <a:srgbClr val="4A4A49"/>
                </a:solidFill>
              </a:rPr>
              <a:t> and </a:t>
            </a:r>
            <a:r>
              <a:rPr lang="en-US" sz="2400" b="1" dirty="0">
                <a:solidFill>
                  <a:srgbClr val="0A5D7A"/>
                </a:solidFill>
              </a:rPr>
              <a:t>…</a:t>
            </a:r>
            <a:r>
              <a:rPr lang="en-US" sz="2400" dirty="0">
                <a:solidFill>
                  <a:srgbClr val="4A4A49"/>
                </a:solidFill>
              </a:rPr>
              <a:t>, while </a:t>
            </a:r>
            <a:r>
              <a:rPr lang="en-US" sz="2400" b="1" dirty="0">
                <a:solidFill>
                  <a:srgbClr val="EF7D00"/>
                </a:solidFill>
              </a:rPr>
              <a:t>home brands </a:t>
            </a:r>
            <a:r>
              <a:rPr lang="en-US" sz="2400" dirty="0">
                <a:solidFill>
                  <a:srgbClr val="4A4A49"/>
                </a:solidFill>
              </a:rPr>
              <a:t>are most often preferred in </a:t>
            </a:r>
            <a:r>
              <a:rPr lang="en-US" sz="2400" b="1" dirty="0">
                <a:solidFill>
                  <a:srgbClr val="EF7D00"/>
                </a:solidFill>
              </a:rPr>
              <a:t>…</a:t>
            </a:r>
            <a:r>
              <a:rPr lang="en-US" sz="2400" dirty="0">
                <a:solidFill>
                  <a:srgbClr val="4A4A49"/>
                </a:solidFill>
              </a:rPr>
              <a:t> and </a:t>
            </a:r>
            <a:r>
              <a:rPr lang="en-US" sz="2400" b="1" dirty="0">
                <a:solidFill>
                  <a:srgbClr val="EF7D00"/>
                </a:solidFill>
              </a:rPr>
              <a:t>…</a:t>
            </a:r>
            <a:endParaRPr lang="en-US" sz="2400" dirty="0">
              <a:solidFill>
                <a:srgbClr val="4A4A49"/>
              </a:solidFill>
            </a:endParaRPr>
          </a:p>
        </p:txBody>
      </p:sp>
      <p:sp>
        <p:nvSpPr>
          <p:cNvPr id="13" name="Tekstvak 6">
            <a:extLst>
              <a:ext uri="{FF2B5EF4-FFF2-40B4-BE49-F238E27FC236}">
                <a16:creationId xmlns:a16="http://schemas.microsoft.com/office/drawing/2014/main" id="{7AD13BC0-1B37-48A6-88A9-7A5F7B8CF87D}"/>
              </a:ext>
            </a:extLst>
          </p:cNvPr>
          <p:cNvSpPr txBox="1"/>
          <p:nvPr/>
        </p:nvSpPr>
        <p:spPr>
          <a:xfrm>
            <a:off x="444499" y="1747141"/>
            <a:ext cx="10155673" cy="3734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400" b="1">
                <a:solidFill>
                  <a:schemeClr val="bg1">
                    <a:lumMod val="50000"/>
                  </a:schemeClr>
                </a:solidFill>
                <a:latin typeface="Arial" panose="020B0604020202020204"/>
              </a:rPr>
              <a:t>Private labels and home brands preference</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100">
                <a:solidFill>
                  <a:schemeClr val="bg1">
                    <a:lumMod val="65000"/>
                  </a:schemeClr>
                </a:solidFill>
              </a:rPr>
              <a:t>Q: In which of the following categories would you prefer an A-brand over a </a:t>
            </a:r>
            <a:r>
              <a:rPr lang="en-GB" sz="1100" err="1">
                <a:solidFill>
                  <a:schemeClr val="bg1">
                    <a:lumMod val="65000"/>
                  </a:schemeClr>
                </a:solidFill>
              </a:rPr>
              <a:t>homebrand</a:t>
            </a:r>
            <a:r>
              <a:rPr lang="en-GB" sz="1100">
                <a:solidFill>
                  <a:schemeClr val="bg1">
                    <a:lumMod val="65000"/>
                  </a:schemeClr>
                </a:solidFill>
              </a:rPr>
              <a:t>?</a:t>
            </a:r>
          </a:p>
        </p:txBody>
      </p:sp>
      <p:sp>
        <p:nvSpPr>
          <p:cNvPr id="10" name="TextBox 9">
            <a:extLst>
              <a:ext uri="{FF2B5EF4-FFF2-40B4-BE49-F238E27FC236}">
                <a16:creationId xmlns:a16="http://schemas.microsoft.com/office/drawing/2014/main" id="{BE49A23C-C7ED-4D5F-A06D-24E2EAAEAD16}"/>
              </a:ext>
            </a:extLst>
          </p:cNvPr>
          <p:cNvSpPr txBox="1"/>
          <p:nvPr/>
        </p:nvSpPr>
        <p:spPr>
          <a:xfrm>
            <a:off x="1567543" y="2356877"/>
            <a:ext cx="7761015" cy="322506"/>
          </a:xfrm>
          <a:prstGeom prst="rect">
            <a:avLst/>
          </a:prstGeom>
          <a:noFill/>
        </p:spPr>
        <p:txBody>
          <a:bodyPr wrap="square" lIns="0" tIns="0" rIns="0" bIns="0" rtlCol="0" anchor="ctr">
            <a:noAutofit/>
          </a:bodyPr>
          <a:lstStyle/>
          <a:p>
            <a:pPr algn="ctr">
              <a:lnSpc>
                <a:spcPts val="1500"/>
              </a:lnSpc>
              <a:defRPr/>
            </a:pPr>
            <a:r>
              <a:rPr kumimoji="0" lang="en-GB" sz="12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12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graphicFrame>
        <p:nvGraphicFramePr>
          <p:cNvPr id="8" name="Chart 5">
            <a:extLst>
              <a:ext uri="{FF2B5EF4-FFF2-40B4-BE49-F238E27FC236}">
                <a16:creationId xmlns:a16="http://schemas.microsoft.com/office/drawing/2014/main" id="{F775A4C3-4120-4404-93C0-1D550CAE8261}"/>
              </a:ext>
            </a:extLst>
          </p:cNvPr>
          <p:cNvGraphicFramePr/>
          <p:nvPr>
            <p:extLst>
              <p:ext uri="{D42A27DB-BD31-4B8C-83A1-F6EECF244321}">
                <p14:modId xmlns:p14="http://schemas.microsoft.com/office/powerpoint/2010/main" val="3625619351"/>
              </p:ext>
            </p:extLst>
          </p:nvPr>
        </p:nvGraphicFramePr>
        <p:xfrm>
          <a:off x="444499" y="2758688"/>
          <a:ext cx="8884059" cy="3276906"/>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el 1">
            <a:extLst>
              <a:ext uri="{FF2B5EF4-FFF2-40B4-BE49-F238E27FC236}">
                <a16:creationId xmlns:a16="http://schemas.microsoft.com/office/drawing/2014/main" id="{554372F7-3BC7-4256-BF85-DB1B2EFB33C6}"/>
              </a:ext>
            </a:extLst>
          </p:cNvPr>
          <p:cNvSpPr txBox="1">
            <a:spLocks/>
          </p:cNvSpPr>
          <p:nvPr/>
        </p:nvSpPr>
        <p:spPr>
          <a:xfrm>
            <a:off x="388932" y="130037"/>
            <a:ext cx="8364451"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latin typeface="Arial" panose="020B0604020202020204"/>
              </a:rPr>
              <a:t>THEME PART - BRANDING: </a:t>
            </a:r>
            <a:r>
              <a:rPr lang="en-GB" sz="1200" b="0" dirty="0">
                <a:solidFill>
                  <a:prstClr val="white">
                    <a:lumMod val="65000"/>
                  </a:prstClr>
                </a:solidFill>
                <a:latin typeface="Arial" panose="020B0604020202020204"/>
              </a:rPr>
              <a:t>Inflation effects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b="0" dirty="0">
                <a:solidFill>
                  <a:prstClr val="white">
                    <a:lumMod val="65000"/>
                  </a:prstClr>
                </a:solidFill>
                <a:latin typeface="Arial" panose="020B0604020202020204"/>
              </a:rPr>
              <a:t>Expected home improvement projects </a:t>
            </a: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 </a:t>
            </a:r>
            <a:r>
              <a:rPr lang="en-GB" sz="1200" dirty="0">
                <a:latin typeface="Arial" panose="020B0604020202020204"/>
              </a:rPr>
              <a:t>Branded versus unbranded</a:t>
            </a:r>
          </a:p>
        </p:txBody>
      </p:sp>
      <p:sp>
        <p:nvSpPr>
          <p:cNvPr id="9" name="Tekstvak 6">
            <a:extLst>
              <a:ext uri="{FF2B5EF4-FFF2-40B4-BE49-F238E27FC236}">
                <a16:creationId xmlns:a16="http://schemas.microsoft.com/office/drawing/2014/main" id="{42AF582F-421F-4E05-B0CA-BFABB0C45A3B}"/>
              </a:ext>
            </a:extLst>
          </p:cNvPr>
          <p:cNvSpPr txBox="1"/>
          <p:nvPr/>
        </p:nvSpPr>
        <p:spPr>
          <a:xfrm>
            <a:off x="1567542" y="6118849"/>
            <a:ext cx="7761015" cy="322506"/>
          </a:xfrm>
          <a:prstGeom prst="rect">
            <a:avLst/>
          </a:prstGeom>
          <a:noFill/>
          <a:ln>
            <a:noFill/>
          </a:ln>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100" i="1">
                <a:solidFill>
                  <a:schemeClr val="bg1">
                    <a:lumMod val="65000"/>
                  </a:schemeClr>
                </a:solidFill>
              </a:rPr>
              <a:t>Average of all product categories: locks, boilers, paint, safety cameras, roof windows, bathroom products, sealants, taps, adhesives, plugs, garden tools, duct tapes, brushes/r ollers and masking tapes. </a:t>
            </a:r>
          </a:p>
        </p:txBody>
      </p:sp>
      <p:pic>
        <p:nvPicPr>
          <p:cNvPr id="14" name="Afbeelding 1">
            <a:extLst>
              <a:ext uri="{FF2B5EF4-FFF2-40B4-BE49-F238E27FC236}">
                <a16:creationId xmlns:a16="http://schemas.microsoft.com/office/drawing/2014/main" id="{20DFEF7E-8BDB-4EDE-B628-577C3283AFEA}"/>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213735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F7498AE1-4A0B-4A1F-B358-4E0AF80F0D5F}"/>
              </a:ext>
            </a:extLst>
          </p:cNvPr>
          <p:cNvGraphicFramePr>
            <a:graphicFrameLocks noGrp="1"/>
          </p:cNvGraphicFramePr>
          <p:nvPr>
            <p:extLst>
              <p:ext uri="{D42A27DB-BD31-4B8C-83A1-F6EECF244321}">
                <p14:modId xmlns:p14="http://schemas.microsoft.com/office/powerpoint/2010/main" val="3157912843"/>
              </p:ext>
            </p:extLst>
          </p:nvPr>
        </p:nvGraphicFramePr>
        <p:xfrm>
          <a:off x="6724650" y="2474613"/>
          <a:ext cx="5271889" cy="1008000"/>
        </p:xfrm>
        <a:graphic>
          <a:graphicData uri="http://schemas.openxmlformats.org/drawingml/2006/table">
            <a:tbl>
              <a:tblPr firstRow="1" bandRow="1">
                <a:tableStyleId>{7DF18680-E054-41AD-8BC1-D1AEF772440D}</a:tableStyleId>
              </a:tblPr>
              <a:tblGrid>
                <a:gridCol w="1080000">
                  <a:extLst>
                    <a:ext uri="{9D8B030D-6E8A-4147-A177-3AD203B41FA5}">
                      <a16:colId xmlns:a16="http://schemas.microsoft.com/office/drawing/2014/main" val="1298644641"/>
                    </a:ext>
                  </a:extLst>
                </a:gridCol>
                <a:gridCol w="523375">
                  <a:extLst>
                    <a:ext uri="{9D8B030D-6E8A-4147-A177-3AD203B41FA5}">
                      <a16:colId xmlns:a16="http://schemas.microsoft.com/office/drawing/2014/main" val="2970902080"/>
                    </a:ext>
                  </a:extLst>
                </a:gridCol>
                <a:gridCol w="3668514">
                  <a:extLst>
                    <a:ext uri="{9D8B030D-6E8A-4147-A177-3AD203B41FA5}">
                      <a16:colId xmlns:a16="http://schemas.microsoft.com/office/drawing/2014/main" val="1089366158"/>
                    </a:ext>
                  </a:extLst>
                </a:gridCol>
              </a:tblGrid>
              <a:tr h="252000">
                <a:tc>
                  <a:txBody>
                    <a:bodyPr/>
                    <a:lstStyle/>
                    <a:p>
                      <a:pPr algn="r" rtl="0" fontAlgn="ctr">
                        <a:defRPr/>
                      </a:pPr>
                      <a:r>
                        <a:rPr lang="en-GB" sz="1100" b="0" i="0" u="none" strike="noStrike" dirty="0">
                          <a:solidFill>
                            <a:schemeClr val="bg1">
                              <a:lumMod val="50000"/>
                            </a:schemeClr>
                          </a:solidFill>
                          <a:effectLst/>
                          <a:latin typeface="Arial" panose="020B0604020202020204" pitchFamily="34" charset="0"/>
                        </a:rPr>
                        <a:t>DIY STORE 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defRPr/>
                      </a:pPr>
                      <a:r>
                        <a:rPr lang="en-GB" sz="1050" b="1" i="0" u="none" strike="noStrike" dirty="0" err="1">
                          <a:solidFill>
                            <a:srgbClr val="4A4A49"/>
                          </a:solidFill>
                          <a:effectLst/>
                          <a:latin typeface="Arial" panose="020B0604020202020204" pitchFamily="34" charset="0"/>
                        </a:rPr>
                        <a:t>x.x</a:t>
                      </a:r>
                      <a:endParaRPr lang="en-GB" sz="105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688304"/>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329045"/>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560829"/>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913454"/>
                  </a:ext>
                </a:extLst>
              </a:tr>
            </a:tbl>
          </a:graphicData>
        </a:graphic>
      </p:graphicFrame>
      <p:graphicFrame>
        <p:nvGraphicFramePr>
          <p:cNvPr id="18" name="Table 17">
            <a:extLst>
              <a:ext uri="{FF2B5EF4-FFF2-40B4-BE49-F238E27FC236}">
                <a16:creationId xmlns:a16="http://schemas.microsoft.com/office/drawing/2014/main" id="{1A431DF9-2264-4C19-B8D3-E8F6ACB2ADC8}"/>
              </a:ext>
            </a:extLst>
          </p:cNvPr>
          <p:cNvGraphicFramePr>
            <a:graphicFrameLocks noGrp="1"/>
          </p:cNvGraphicFramePr>
          <p:nvPr>
            <p:extLst>
              <p:ext uri="{D42A27DB-BD31-4B8C-83A1-F6EECF244321}">
                <p14:modId xmlns:p14="http://schemas.microsoft.com/office/powerpoint/2010/main" val="1952932876"/>
              </p:ext>
            </p:extLst>
          </p:nvPr>
        </p:nvGraphicFramePr>
        <p:xfrm>
          <a:off x="6724650" y="1191256"/>
          <a:ext cx="5271889" cy="1008000"/>
        </p:xfrm>
        <a:graphic>
          <a:graphicData uri="http://schemas.openxmlformats.org/drawingml/2006/table">
            <a:tbl>
              <a:tblPr firstRow="1" bandRow="1">
                <a:tableStyleId>{7DF18680-E054-41AD-8BC1-D1AEF772440D}</a:tableStyleId>
              </a:tblPr>
              <a:tblGrid>
                <a:gridCol w="1080000">
                  <a:extLst>
                    <a:ext uri="{9D8B030D-6E8A-4147-A177-3AD203B41FA5}">
                      <a16:colId xmlns:a16="http://schemas.microsoft.com/office/drawing/2014/main" val="1298644641"/>
                    </a:ext>
                  </a:extLst>
                </a:gridCol>
                <a:gridCol w="523375">
                  <a:extLst>
                    <a:ext uri="{9D8B030D-6E8A-4147-A177-3AD203B41FA5}">
                      <a16:colId xmlns:a16="http://schemas.microsoft.com/office/drawing/2014/main" val="2970902080"/>
                    </a:ext>
                  </a:extLst>
                </a:gridCol>
                <a:gridCol w="3668514">
                  <a:extLst>
                    <a:ext uri="{9D8B030D-6E8A-4147-A177-3AD203B41FA5}">
                      <a16:colId xmlns:a16="http://schemas.microsoft.com/office/drawing/2014/main" val="1089366158"/>
                    </a:ext>
                  </a:extLst>
                </a:gridCol>
              </a:tblGrid>
              <a:tr h="252000">
                <a:tc>
                  <a:txBody>
                    <a:bodyPr/>
                    <a:lstStyle/>
                    <a:p>
                      <a:pPr algn="r" rtl="0" fontAlgn="ctr">
                        <a:defRPr/>
                      </a:pPr>
                      <a:r>
                        <a:rPr lang="en-GB" sz="1100" b="0" i="0" u="none" strike="noStrike" dirty="0">
                          <a:solidFill>
                            <a:schemeClr val="bg1">
                              <a:lumMod val="50000"/>
                            </a:schemeClr>
                          </a:solidFill>
                          <a:effectLst/>
                          <a:latin typeface="Arial" panose="020B0604020202020204" pitchFamily="34" charset="0"/>
                        </a:rPr>
                        <a:t>DIY STORE 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defRPr/>
                      </a:pPr>
                      <a:r>
                        <a:rPr lang="en-GB" sz="1050" b="1" i="0" u="none" strike="noStrike" dirty="0" err="1">
                          <a:solidFill>
                            <a:srgbClr val="4A4A49"/>
                          </a:solidFill>
                          <a:effectLst/>
                          <a:latin typeface="Arial" panose="020B0604020202020204" pitchFamily="34" charset="0"/>
                        </a:rPr>
                        <a:t>x.x</a:t>
                      </a:r>
                      <a:endParaRPr lang="en-GB" sz="105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688304"/>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329045"/>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560829"/>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913454"/>
                  </a:ext>
                </a:extLst>
              </a:tr>
            </a:tbl>
          </a:graphicData>
        </a:graphic>
      </p:graphicFrame>
      <p:sp>
        <p:nvSpPr>
          <p:cNvPr id="4" name="Tijdelijke aanduiding voor dianummer 3">
            <a:extLst>
              <a:ext uri="{FF2B5EF4-FFF2-40B4-BE49-F238E27FC236}">
                <a16:creationId xmlns:a16="http://schemas.microsoft.com/office/drawing/2014/main" id="{CF800375-EAC0-49A4-966B-DF6A4E53AB7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D0FE45-509C-4BDF-9EDE-64426F8DF3D2}" type="slidenum">
              <a:rPr kumimoji="0" lang="nl-NL" sz="900" b="0" i="0" u="none" strike="noStrike" kern="1200" cap="none" spc="0" normalizeH="0" baseline="0" noProof="0" smtClean="0">
                <a:ln>
                  <a:noFill/>
                </a:ln>
                <a:solidFill>
                  <a:prstClr val="white">
                    <a:lumMod val="6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nl-NL" sz="9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6AABF3B6-9CD7-4F2E-BEE1-FEC7EA0FACAF}"/>
              </a:ext>
            </a:extLst>
          </p:cNvPr>
          <p:cNvSpPr/>
          <p:nvPr/>
        </p:nvSpPr>
        <p:spPr>
          <a:xfrm>
            <a:off x="432980" y="959034"/>
            <a:ext cx="230864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Measured brands</a:t>
            </a:r>
          </a:p>
        </p:txBody>
      </p:sp>
      <p:graphicFrame>
        <p:nvGraphicFramePr>
          <p:cNvPr id="7" name="Table 6">
            <a:extLst>
              <a:ext uri="{FF2B5EF4-FFF2-40B4-BE49-F238E27FC236}">
                <a16:creationId xmlns:a16="http://schemas.microsoft.com/office/drawing/2014/main" id="{BA47ACCD-C2DE-4F2A-951A-2C59B697C2AA}"/>
              </a:ext>
            </a:extLst>
          </p:cNvPr>
          <p:cNvGraphicFramePr>
            <a:graphicFrameLocks noGrp="1"/>
          </p:cNvGraphicFramePr>
          <p:nvPr>
            <p:extLst>
              <p:ext uri="{D42A27DB-BD31-4B8C-83A1-F6EECF244321}">
                <p14:modId xmlns:p14="http://schemas.microsoft.com/office/powerpoint/2010/main" val="2577572208"/>
              </p:ext>
            </p:extLst>
          </p:nvPr>
        </p:nvGraphicFramePr>
        <p:xfrm>
          <a:off x="-39188" y="3071074"/>
          <a:ext cx="4748514" cy="1008000"/>
        </p:xfrm>
        <a:graphic>
          <a:graphicData uri="http://schemas.openxmlformats.org/drawingml/2006/table">
            <a:tbl>
              <a:tblPr firstRow="1" bandRow="1">
                <a:tableStyleId>{7DF18680-E054-41AD-8BC1-D1AEF772440D}</a:tableStyleId>
              </a:tblPr>
              <a:tblGrid>
                <a:gridCol w="1080000">
                  <a:extLst>
                    <a:ext uri="{9D8B030D-6E8A-4147-A177-3AD203B41FA5}">
                      <a16:colId xmlns:a16="http://schemas.microsoft.com/office/drawing/2014/main" val="1298644641"/>
                    </a:ext>
                  </a:extLst>
                </a:gridCol>
                <a:gridCol w="3668514">
                  <a:extLst>
                    <a:ext uri="{9D8B030D-6E8A-4147-A177-3AD203B41FA5}">
                      <a16:colId xmlns:a16="http://schemas.microsoft.com/office/drawing/2014/main" val="1089366158"/>
                    </a:ext>
                  </a:extLst>
                </a:gridCol>
              </a:tblGrid>
              <a:tr h="252000">
                <a:tc>
                  <a:txBody>
                    <a:bodyPr/>
                    <a:lstStyle/>
                    <a:p>
                      <a:pPr algn="r" rtl="0" fontAlgn="ctr">
                        <a:defRPr/>
                      </a:pPr>
                      <a:r>
                        <a:rPr lang="en-GB" sz="1100" b="0" i="0" u="none" strike="noStrike" dirty="0">
                          <a:solidFill>
                            <a:schemeClr val="bg1">
                              <a:lumMod val="50000"/>
                            </a:schemeClr>
                          </a:solidFill>
                          <a:effectLst/>
                          <a:latin typeface="Arial" panose="020B0604020202020204" pitchFamily="34" charset="0"/>
                        </a:rPr>
                        <a:t>DIY STORE 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688304"/>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329045"/>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560829"/>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913454"/>
                  </a:ext>
                </a:extLst>
              </a:tr>
            </a:tbl>
          </a:graphicData>
        </a:graphic>
      </p:graphicFrame>
      <p:graphicFrame>
        <p:nvGraphicFramePr>
          <p:cNvPr id="22" name="Table 21">
            <a:extLst>
              <a:ext uri="{FF2B5EF4-FFF2-40B4-BE49-F238E27FC236}">
                <a16:creationId xmlns:a16="http://schemas.microsoft.com/office/drawing/2014/main" id="{A6917DBE-A12A-45C0-A14F-316F679E09D3}"/>
              </a:ext>
            </a:extLst>
          </p:cNvPr>
          <p:cNvGraphicFramePr>
            <a:graphicFrameLocks noGrp="1"/>
          </p:cNvGraphicFramePr>
          <p:nvPr>
            <p:extLst>
              <p:ext uri="{D42A27DB-BD31-4B8C-83A1-F6EECF244321}">
                <p14:modId xmlns:p14="http://schemas.microsoft.com/office/powerpoint/2010/main" val="2836602681"/>
              </p:ext>
            </p:extLst>
          </p:nvPr>
        </p:nvGraphicFramePr>
        <p:xfrm>
          <a:off x="6724650" y="3757970"/>
          <a:ext cx="5271889" cy="1008000"/>
        </p:xfrm>
        <a:graphic>
          <a:graphicData uri="http://schemas.openxmlformats.org/drawingml/2006/table">
            <a:tbl>
              <a:tblPr firstRow="1" bandRow="1">
                <a:tableStyleId>{7DF18680-E054-41AD-8BC1-D1AEF772440D}</a:tableStyleId>
              </a:tblPr>
              <a:tblGrid>
                <a:gridCol w="1080000">
                  <a:extLst>
                    <a:ext uri="{9D8B030D-6E8A-4147-A177-3AD203B41FA5}">
                      <a16:colId xmlns:a16="http://schemas.microsoft.com/office/drawing/2014/main" val="1298644641"/>
                    </a:ext>
                  </a:extLst>
                </a:gridCol>
                <a:gridCol w="523375">
                  <a:extLst>
                    <a:ext uri="{9D8B030D-6E8A-4147-A177-3AD203B41FA5}">
                      <a16:colId xmlns:a16="http://schemas.microsoft.com/office/drawing/2014/main" val="2970902080"/>
                    </a:ext>
                  </a:extLst>
                </a:gridCol>
                <a:gridCol w="3668514">
                  <a:extLst>
                    <a:ext uri="{9D8B030D-6E8A-4147-A177-3AD203B41FA5}">
                      <a16:colId xmlns:a16="http://schemas.microsoft.com/office/drawing/2014/main" val="1089366158"/>
                    </a:ext>
                  </a:extLst>
                </a:gridCol>
              </a:tblGrid>
              <a:tr h="252000">
                <a:tc>
                  <a:txBody>
                    <a:bodyPr/>
                    <a:lstStyle/>
                    <a:p>
                      <a:pPr algn="r" rtl="0" fontAlgn="ctr">
                        <a:defRPr/>
                      </a:pPr>
                      <a:r>
                        <a:rPr lang="en-GB" sz="1100" b="0" i="0" u="none" strike="noStrike" dirty="0">
                          <a:solidFill>
                            <a:schemeClr val="bg1">
                              <a:lumMod val="50000"/>
                            </a:schemeClr>
                          </a:solidFill>
                          <a:effectLst/>
                          <a:latin typeface="Arial" panose="020B0604020202020204" pitchFamily="34" charset="0"/>
                        </a:rPr>
                        <a:t>DIY STORE 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defRPr/>
                      </a:pPr>
                      <a:r>
                        <a:rPr lang="en-GB" sz="1050" b="1" i="0" u="none" strike="noStrike" dirty="0" err="1">
                          <a:solidFill>
                            <a:srgbClr val="4A4A49"/>
                          </a:solidFill>
                          <a:effectLst/>
                          <a:latin typeface="Arial" panose="020B0604020202020204" pitchFamily="34" charset="0"/>
                        </a:rPr>
                        <a:t>x.x</a:t>
                      </a:r>
                      <a:endParaRPr lang="en-GB" sz="105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688304"/>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329045"/>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560829"/>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913454"/>
                  </a:ext>
                </a:extLst>
              </a:tr>
            </a:tbl>
          </a:graphicData>
        </a:graphic>
      </p:graphicFrame>
      <p:graphicFrame>
        <p:nvGraphicFramePr>
          <p:cNvPr id="24" name="Table 23">
            <a:extLst>
              <a:ext uri="{FF2B5EF4-FFF2-40B4-BE49-F238E27FC236}">
                <a16:creationId xmlns:a16="http://schemas.microsoft.com/office/drawing/2014/main" id="{4CE073B3-3ED5-46B2-9E8B-BBA80A19ED07}"/>
              </a:ext>
            </a:extLst>
          </p:cNvPr>
          <p:cNvGraphicFramePr>
            <a:graphicFrameLocks noGrp="1"/>
          </p:cNvGraphicFramePr>
          <p:nvPr>
            <p:extLst>
              <p:ext uri="{D42A27DB-BD31-4B8C-83A1-F6EECF244321}">
                <p14:modId xmlns:p14="http://schemas.microsoft.com/office/powerpoint/2010/main" val="2441346731"/>
              </p:ext>
            </p:extLst>
          </p:nvPr>
        </p:nvGraphicFramePr>
        <p:xfrm>
          <a:off x="6724650" y="5041328"/>
          <a:ext cx="5271889" cy="1008000"/>
        </p:xfrm>
        <a:graphic>
          <a:graphicData uri="http://schemas.openxmlformats.org/drawingml/2006/table">
            <a:tbl>
              <a:tblPr firstRow="1" bandRow="1">
                <a:tableStyleId>{7DF18680-E054-41AD-8BC1-D1AEF772440D}</a:tableStyleId>
              </a:tblPr>
              <a:tblGrid>
                <a:gridCol w="1080000">
                  <a:extLst>
                    <a:ext uri="{9D8B030D-6E8A-4147-A177-3AD203B41FA5}">
                      <a16:colId xmlns:a16="http://schemas.microsoft.com/office/drawing/2014/main" val="1298644641"/>
                    </a:ext>
                  </a:extLst>
                </a:gridCol>
                <a:gridCol w="523375">
                  <a:extLst>
                    <a:ext uri="{9D8B030D-6E8A-4147-A177-3AD203B41FA5}">
                      <a16:colId xmlns:a16="http://schemas.microsoft.com/office/drawing/2014/main" val="2970902080"/>
                    </a:ext>
                  </a:extLst>
                </a:gridCol>
                <a:gridCol w="3668514">
                  <a:extLst>
                    <a:ext uri="{9D8B030D-6E8A-4147-A177-3AD203B41FA5}">
                      <a16:colId xmlns:a16="http://schemas.microsoft.com/office/drawing/2014/main" val="1089366158"/>
                    </a:ext>
                  </a:extLst>
                </a:gridCol>
              </a:tblGrid>
              <a:tr h="252000">
                <a:tc>
                  <a:txBody>
                    <a:bodyPr/>
                    <a:lstStyle/>
                    <a:p>
                      <a:pPr algn="r" rtl="0" fontAlgn="ctr">
                        <a:defRPr/>
                      </a:pPr>
                      <a:r>
                        <a:rPr lang="en-GB" sz="1100" b="0" i="0" u="none" strike="noStrike" dirty="0">
                          <a:solidFill>
                            <a:schemeClr val="bg1">
                              <a:lumMod val="50000"/>
                            </a:schemeClr>
                          </a:solidFill>
                          <a:effectLst/>
                          <a:latin typeface="Arial" panose="020B0604020202020204" pitchFamily="34" charset="0"/>
                        </a:rPr>
                        <a:t>DIY STORE 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defRPr/>
                      </a:pPr>
                      <a:r>
                        <a:rPr lang="en-GB" sz="1050" b="1" i="0" u="none" strike="noStrike" dirty="0" err="1">
                          <a:solidFill>
                            <a:srgbClr val="4A4A49"/>
                          </a:solidFill>
                          <a:effectLst/>
                          <a:latin typeface="Arial" panose="020B0604020202020204" pitchFamily="34" charset="0"/>
                        </a:rPr>
                        <a:t>x.x</a:t>
                      </a:r>
                      <a:endParaRPr lang="en-GB" sz="105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688304"/>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329045"/>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560829"/>
                  </a:ext>
                </a:extLst>
              </a:tr>
              <a:tr h="252000">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DIY STORE 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err="1">
                          <a:ln>
                            <a:noFill/>
                          </a:ln>
                          <a:solidFill>
                            <a:srgbClr val="4A4A49"/>
                          </a:solidFill>
                          <a:effectLst/>
                          <a:uLnTx/>
                          <a:uFillTx/>
                          <a:latin typeface="Arial" panose="020B0604020202020204" pitchFamily="34" charset="0"/>
                          <a:ea typeface="+mn-ea"/>
                          <a:cs typeface="+mn-cs"/>
                        </a:rPr>
                        <a:t>x.x</a:t>
                      </a:r>
                      <a:endParaRPr kumimoji="0" lang="en-GB" sz="1050" b="1" i="0" u="none" strike="noStrike" kern="1200" cap="none" spc="0" normalizeH="0" baseline="0" noProof="0" dirty="0">
                        <a:ln>
                          <a:noFill/>
                        </a:ln>
                        <a:solidFill>
                          <a:srgbClr val="4A4A49"/>
                        </a:solidFill>
                        <a:effectLst/>
                        <a:uLnTx/>
                        <a:uFillTx/>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nl-NL" sz="1000" b="1" i="0" u="none" strike="noStrike" dirty="0">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8913454"/>
                  </a:ext>
                </a:extLst>
              </a:tr>
            </a:tbl>
          </a:graphicData>
        </a:graphic>
      </p:graphicFrame>
      <p:graphicFrame>
        <p:nvGraphicFramePr>
          <p:cNvPr id="37" name="Table 36">
            <a:extLst>
              <a:ext uri="{FF2B5EF4-FFF2-40B4-BE49-F238E27FC236}">
                <a16:creationId xmlns:a16="http://schemas.microsoft.com/office/drawing/2014/main" id="{AC821901-CA18-47D3-AB83-478E8D09BBC9}"/>
              </a:ext>
            </a:extLst>
          </p:cNvPr>
          <p:cNvGraphicFramePr>
            <a:graphicFrameLocks noGrp="1"/>
          </p:cNvGraphicFramePr>
          <p:nvPr>
            <p:extLst>
              <p:ext uri="{D42A27DB-BD31-4B8C-83A1-F6EECF244321}">
                <p14:modId xmlns:p14="http://schemas.microsoft.com/office/powerpoint/2010/main" val="2786170574"/>
              </p:ext>
            </p:extLst>
          </p:nvPr>
        </p:nvGraphicFramePr>
        <p:xfrm>
          <a:off x="4402759" y="2867821"/>
          <a:ext cx="405167" cy="1198465"/>
        </p:xfrm>
        <a:graphic>
          <a:graphicData uri="http://schemas.openxmlformats.org/drawingml/2006/table">
            <a:tbl>
              <a:tblPr>
                <a:tableStyleId>{5C22544A-7EE6-4342-B048-85BDC9FD1C3A}</a:tableStyleId>
              </a:tblPr>
              <a:tblGrid>
                <a:gridCol w="405167">
                  <a:extLst>
                    <a:ext uri="{9D8B030D-6E8A-4147-A177-3AD203B41FA5}">
                      <a16:colId xmlns:a16="http://schemas.microsoft.com/office/drawing/2014/main" val="2487183949"/>
                    </a:ext>
                  </a:extLst>
                </a:gridCol>
              </a:tblGrid>
              <a:tr h="239693">
                <a:tc>
                  <a:txBody>
                    <a:bodyPr/>
                    <a:lstStyle/>
                    <a:p>
                      <a:pPr algn="ctr" fontAlgn="ctr"/>
                      <a:r>
                        <a:rPr lang="en-GB" sz="800" b="0" i="1" u="none" strike="noStrike" dirty="0">
                          <a:solidFill>
                            <a:schemeClr val="bg1">
                              <a:lumMod val="50000"/>
                            </a:schemeClr>
                          </a:solidFill>
                          <a:effectLst/>
                          <a:latin typeface="Arial" panose="020B0604020202020204" pitchFamily="34" charset="0"/>
                        </a:rPr>
                        <a:t>N</a:t>
                      </a:r>
                    </a:p>
                  </a:txBody>
                  <a:tcPr marL="9525" marR="9525" marT="9525" marB="0" anchor="ctr">
                    <a:noFill/>
                  </a:tcPr>
                </a:tc>
                <a:extLst>
                  <a:ext uri="{0D108BD9-81ED-4DB2-BD59-A6C34878D82A}">
                    <a16:rowId xmlns:a16="http://schemas.microsoft.com/office/drawing/2014/main" val="1739941693"/>
                  </a:ext>
                </a:extLst>
              </a:tr>
              <a:tr h="239693">
                <a:tc>
                  <a:txBody>
                    <a:bodyPr/>
                    <a:lstStyle/>
                    <a:p>
                      <a:pPr marL="0" algn="ctr" defTabSz="914400" rtl="0" eaLnBrk="1" fontAlgn="ctr" latinLnBrk="0" hangingPunct="1">
                        <a:defRPr/>
                      </a:pPr>
                      <a:r>
                        <a:rPr lang="en-GB" sz="800" b="0" i="1" u="none" strike="noStrike" kern="1200" dirty="0">
                          <a:solidFill>
                            <a:schemeClr val="bg1">
                              <a:lumMod val="50000"/>
                            </a:schemeClr>
                          </a:solidFill>
                          <a:effectLst/>
                          <a:latin typeface="Arial" panose="020B0604020202020204" pitchFamily="34" charset="0"/>
                          <a:ea typeface="+mn-ea"/>
                          <a:cs typeface="+mn-cs"/>
                        </a:rPr>
                        <a:t>x</a:t>
                      </a:r>
                    </a:p>
                  </a:txBody>
                  <a:tcPr marL="9525" marR="9525" marT="9525" marB="0" anchor="ctr">
                    <a:noFill/>
                  </a:tcPr>
                </a:tc>
                <a:extLst>
                  <a:ext uri="{0D108BD9-81ED-4DB2-BD59-A6C34878D82A}">
                    <a16:rowId xmlns:a16="http://schemas.microsoft.com/office/drawing/2014/main" val="971344734"/>
                  </a:ext>
                </a:extLst>
              </a:tr>
              <a:tr h="239693">
                <a:tc>
                  <a:txBody>
                    <a:bodyPr/>
                    <a:lstStyle/>
                    <a:p>
                      <a:pPr marL="0" algn="ctr" defTabSz="914400" rtl="0" eaLnBrk="1" fontAlgn="ctr" latinLnBrk="0" hangingPunct="1">
                        <a:defRPr/>
                      </a:pPr>
                      <a:r>
                        <a:rPr lang="en-GB" sz="800" b="0" i="1" u="none" strike="noStrike" kern="1200" dirty="0">
                          <a:solidFill>
                            <a:schemeClr val="bg1">
                              <a:lumMod val="50000"/>
                            </a:schemeClr>
                          </a:solidFill>
                          <a:effectLst/>
                          <a:latin typeface="Arial" panose="020B0604020202020204" pitchFamily="34" charset="0"/>
                          <a:ea typeface="+mn-ea"/>
                          <a:cs typeface="+mn-cs"/>
                        </a:rPr>
                        <a:t>x</a:t>
                      </a:r>
                    </a:p>
                  </a:txBody>
                  <a:tcPr marL="9525" marR="9525" marT="9525" marB="0" anchor="ctr">
                    <a:noFill/>
                  </a:tcPr>
                </a:tc>
                <a:extLst>
                  <a:ext uri="{0D108BD9-81ED-4DB2-BD59-A6C34878D82A}">
                    <a16:rowId xmlns:a16="http://schemas.microsoft.com/office/drawing/2014/main" val="1792063104"/>
                  </a:ext>
                </a:extLst>
              </a:tr>
              <a:tr h="239693">
                <a:tc>
                  <a:txBody>
                    <a:bodyPr/>
                    <a:lstStyle/>
                    <a:p>
                      <a:pPr marL="0" algn="ctr" defTabSz="914400" rtl="0" eaLnBrk="1" fontAlgn="ctr" latinLnBrk="0" hangingPunct="1">
                        <a:defRPr/>
                      </a:pPr>
                      <a:r>
                        <a:rPr lang="en-GB" sz="800" b="0" i="1" u="none" strike="noStrike" kern="1200" dirty="0">
                          <a:solidFill>
                            <a:schemeClr val="bg1">
                              <a:lumMod val="50000"/>
                            </a:schemeClr>
                          </a:solidFill>
                          <a:effectLst/>
                          <a:latin typeface="Arial" panose="020B0604020202020204" pitchFamily="34" charset="0"/>
                          <a:ea typeface="+mn-ea"/>
                          <a:cs typeface="+mn-cs"/>
                        </a:rPr>
                        <a:t>x</a:t>
                      </a:r>
                    </a:p>
                  </a:txBody>
                  <a:tcPr marL="9525" marR="9525" marT="9525" marB="0" anchor="ctr">
                    <a:noFill/>
                  </a:tcPr>
                </a:tc>
                <a:extLst>
                  <a:ext uri="{0D108BD9-81ED-4DB2-BD59-A6C34878D82A}">
                    <a16:rowId xmlns:a16="http://schemas.microsoft.com/office/drawing/2014/main" val="2317135549"/>
                  </a:ext>
                </a:extLst>
              </a:tr>
              <a:tr h="239693">
                <a:tc>
                  <a:txBody>
                    <a:bodyPr/>
                    <a:lstStyle/>
                    <a:p>
                      <a:pPr marL="0" algn="ctr" defTabSz="914400" rtl="0" eaLnBrk="1" fontAlgn="ctr" latinLnBrk="0" hangingPunct="1">
                        <a:defRPr/>
                      </a:pPr>
                      <a:r>
                        <a:rPr lang="en-GB" sz="800" b="0" i="1" u="none" strike="noStrike" kern="1200" dirty="0">
                          <a:solidFill>
                            <a:schemeClr val="bg1">
                              <a:lumMod val="50000"/>
                            </a:schemeClr>
                          </a:solidFill>
                          <a:effectLst/>
                          <a:latin typeface="Arial" panose="020B0604020202020204" pitchFamily="34" charset="0"/>
                          <a:ea typeface="+mn-ea"/>
                          <a:cs typeface="+mn-cs"/>
                        </a:rPr>
                        <a:t>x</a:t>
                      </a:r>
                    </a:p>
                  </a:txBody>
                  <a:tcPr marL="9525" marR="9525" marT="9525" marB="0" anchor="ctr">
                    <a:noFill/>
                  </a:tcPr>
                </a:tc>
                <a:extLst>
                  <a:ext uri="{0D108BD9-81ED-4DB2-BD59-A6C34878D82A}">
                    <a16:rowId xmlns:a16="http://schemas.microsoft.com/office/drawing/2014/main" val="73713358"/>
                  </a:ext>
                </a:extLst>
              </a:tr>
            </a:tbl>
          </a:graphicData>
        </a:graphic>
      </p:graphicFrame>
      <p:graphicFrame>
        <p:nvGraphicFramePr>
          <p:cNvPr id="38" name="Grafiek 4">
            <a:extLst>
              <a:ext uri="{FF2B5EF4-FFF2-40B4-BE49-F238E27FC236}">
                <a16:creationId xmlns:a16="http://schemas.microsoft.com/office/drawing/2014/main" id="{5C2DA411-7B21-430A-BA6F-FFE551FCC11C}"/>
              </a:ext>
            </a:extLst>
          </p:cNvPr>
          <p:cNvGraphicFramePr/>
          <p:nvPr>
            <p:extLst>
              <p:ext uri="{D42A27DB-BD31-4B8C-83A1-F6EECF244321}">
                <p14:modId xmlns:p14="http://schemas.microsoft.com/office/powerpoint/2010/main" val="2353890309"/>
              </p:ext>
            </p:extLst>
          </p:nvPr>
        </p:nvGraphicFramePr>
        <p:xfrm>
          <a:off x="1372703" y="2921385"/>
          <a:ext cx="3164464" cy="1306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Grafiek 4">
            <a:extLst>
              <a:ext uri="{FF2B5EF4-FFF2-40B4-BE49-F238E27FC236}">
                <a16:creationId xmlns:a16="http://schemas.microsoft.com/office/drawing/2014/main" id="{86FBBA23-51E3-4ABA-987C-D650C2210D2F}"/>
              </a:ext>
            </a:extLst>
          </p:cNvPr>
          <p:cNvGraphicFramePr/>
          <p:nvPr>
            <p:extLst>
              <p:ext uri="{D42A27DB-BD31-4B8C-83A1-F6EECF244321}">
                <p14:modId xmlns:p14="http://schemas.microsoft.com/office/powerpoint/2010/main" val="1905810619"/>
              </p:ext>
            </p:extLst>
          </p:nvPr>
        </p:nvGraphicFramePr>
        <p:xfrm>
          <a:off x="8128269" y="1037740"/>
          <a:ext cx="3164464" cy="13064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Grafiek 4">
            <a:extLst>
              <a:ext uri="{FF2B5EF4-FFF2-40B4-BE49-F238E27FC236}">
                <a16:creationId xmlns:a16="http://schemas.microsoft.com/office/drawing/2014/main" id="{6E7771E7-AD58-40E0-8360-6F140F9BED23}"/>
              </a:ext>
            </a:extLst>
          </p:cNvPr>
          <p:cNvGraphicFramePr/>
          <p:nvPr>
            <p:extLst>
              <p:ext uri="{D42A27DB-BD31-4B8C-83A1-F6EECF244321}">
                <p14:modId xmlns:p14="http://schemas.microsoft.com/office/powerpoint/2010/main" val="2048249107"/>
              </p:ext>
            </p:extLst>
          </p:nvPr>
        </p:nvGraphicFramePr>
        <p:xfrm>
          <a:off x="8128268" y="2312108"/>
          <a:ext cx="3164464" cy="13064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Grafiek 4">
            <a:extLst>
              <a:ext uri="{FF2B5EF4-FFF2-40B4-BE49-F238E27FC236}">
                <a16:creationId xmlns:a16="http://schemas.microsoft.com/office/drawing/2014/main" id="{C7BDF2F1-A60C-4A34-8282-BB233E8F38AA}"/>
              </a:ext>
            </a:extLst>
          </p:cNvPr>
          <p:cNvGraphicFramePr/>
          <p:nvPr>
            <p:extLst>
              <p:ext uri="{D42A27DB-BD31-4B8C-83A1-F6EECF244321}">
                <p14:modId xmlns:p14="http://schemas.microsoft.com/office/powerpoint/2010/main" val="2233570918"/>
              </p:ext>
            </p:extLst>
          </p:nvPr>
        </p:nvGraphicFramePr>
        <p:xfrm>
          <a:off x="8128267" y="3593470"/>
          <a:ext cx="3164464" cy="1306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1" name="Grafiek 4">
            <a:extLst>
              <a:ext uri="{FF2B5EF4-FFF2-40B4-BE49-F238E27FC236}">
                <a16:creationId xmlns:a16="http://schemas.microsoft.com/office/drawing/2014/main" id="{CA628468-B37B-4F87-A426-8DA78BF1E92F}"/>
              </a:ext>
            </a:extLst>
          </p:cNvPr>
          <p:cNvGraphicFramePr/>
          <p:nvPr>
            <p:extLst>
              <p:ext uri="{D42A27DB-BD31-4B8C-83A1-F6EECF244321}">
                <p14:modId xmlns:p14="http://schemas.microsoft.com/office/powerpoint/2010/main" val="1356753971"/>
              </p:ext>
            </p:extLst>
          </p:nvPr>
        </p:nvGraphicFramePr>
        <p:xfrm>
          <a:off x="8163164" y="4876710"/>
          <a:ext cx="3164464" cy="1306413"/>
        </p:xfrm>
        <a:graphic>
          <a:graphicData uri="http://schemas.openxmlformats.org/drawingml/2006/chart">
            <c:chart xmlns:c="http://schemas.openxmlformats.org/drawingml/2006/chart" xmlns:r="http://schemas.openxmlformats.org/officeDocument/2006/relationships" r:id="rId6"/>
          </a:graphicData>
        </a:graphic>
      </p:graphicFrame>
      <p:sp>
        <p:nvSpPr>
          <p:cNvPr id="12" name="Titel 1">
            <a:extLst>
              <a:ext uri="{FF2B5EF4-FFF2-40B4-BE49-F238E27FC236}">
                <a16:creationId xmlns:a16="http://schemas.microsoft.com/office/drawing/2014/main" id="{AF53A389-0E5C-40CB-B70A-304C2A8FF4A1}"/>
              </a:ext>
            </a:extLst>
          </p:cNvPr>
          <p:cNvSpPr txBox="1">
            <a:spLocks/>
          </p:cNvSpPr>
          <p:nvPr/>
        </p:nvSpPr>
        <p:spPr>
          <a:xfrm>
            <a:off x="444500" y="271893"/>
            <a:ext cx="10437345" cy="401207"/>
          </a:xfrm>
          <a:prstGeom prst="rect">
            <a:avLst/>
          </a:prstGeom>
        </p:spPr>
        <p:txBody>
          <a:bodyPr/>
          <a:lstStyle>
            <a:lvl1pPr algn="l" defTabSz="914400" rtl="0" eaLnBrk="1" latinLnBrk="0" hangingPunct="1">
              <a:lnSpc>
                <a:spcPct val="80000"/>
              </a:lnSpc>
              <a:spcBef>
                <a:spcPct val="0"/>
              </a:spcBef>
              <a:buNone/>
              <a:defRPr lang="nl-NL" sz="2800" b="0" i="0" kern="1200" dirty="0">
                <a:solidFill>
                  <a:schemeClr val="tx2"/>
                </a:solidFill>
                <a:latin typeface="+mn-lt"/>
                <a:ea typeface="+mn-ea"/>
                <a:cs typeface="+mn-cs"/>
              </a:defRPr>
            </a:lvl1pPr>
          </a:lstStyle>
          <a:p>
            <a:pPr>
              <a:defRPr/>
            </a:pPr>
            <a:r>
              <a:rPr lang="en-GB" i="0" dirty="0"/>
              <a:t>Country overview – Country 1</a:t>
            </a:r>
            <a:endParaRPr lang="en-GB" dirty="0"/>
          </a:p>
        </p:txBody>
      </p:sp>
      <p:sp>
        <p:nvSpPr>
          <p:cNvPr id="15" name="Rectangle 14">
            <a:extLst>
              <a:ext uri="{FF2B5EF4-FFF2-40B4-BE49-F238E27FC236}">
                <a16:creationId xmlns:a16="http://schemas.microsoft.com/office/drawing/2014/main" id="{2251BBEA-EE58-4E48-8F0A-B8D6CB1D6AEF}"/>
              </a:ext>
            </a:extLst>
          </p:cNvPr>
          <p:cNvSpPr/>
          <p:nvPr/>
        </p:nvSpPr>
        <p:spPr>
          <a:xfrm>
            <a:off x="274465" y="6322572"/>
            <a:ext cx="8103182" cy="461665"/>
          </a:xfrm>
          <a:prstGeom prst="rect">
            <a:avLst/>
          </a:prstGeom>
        </p:spPr>
        <p:txBody>
          <a:bodyPr wrap="square">
            <a:spAutoFit/>
          </a:bodyPr>
          <a:lstStyle/>
          <a:p>
            <a:pPr>
              <a:defRPr/>
            </a:pPr>
            <a:r>
              <a:rPr lang="en-US" sz="800" i="1" dirty="0">
                <a:solidFill>
                  <a:schemeClr val="bg1">
                    <a:lumMod val="65000"/>
                  </a:schemeClr>
                </a:solidFill>
                <a:latin typeface="Arial" panose="020B0604020202020204" pitchFamily="34" charset="0"/>
                <a:cs typeface="Arial" panose="020B0604020202020204" pitchFamily="34" charset="0"/>
              </a:rPr>
              <a:t>Q1: </a:t>
            </a:r>
            <a:r>
              <a:rPr lang="en-GB" sz="800" i="1" dirty="0">
                <a:solidFill>
                  <a:schemeClr val="bg1">
                    <a:lumMod val="65000"/>
                  </a:schemeClr>
                </a:solidFill>
                <a:latin typeface="Arial" panose="020B0604020202020204" pitchFamily="34" charset="0"/>
                <a:cs typeface="Arial" panose="020B0604020202020204" pitchFamily="34" charset="0"/>
              </a:rPr>
              <a:t>How would you rate the following brands in general? You can answer on a scale from 1 (very bad) to 10 (very good)</a:t>
            </a:r>
          </a:p>
          <a:p>
            <a:pPr>
              <a:defRPr/>
            </a:pPr>
            <a:r>
              <a:rPr lang="en-GB" sz="800" i="1" dirty="0">
                <a:solidFill>
                  <a:schemeClr val="bg1">
                    <a:lumMod val="65000"/>
                  </a:schemeClr>
                </a:solidFill>
                <a:latin typeface="Arial" panose="020B0604020202020204" pitchFamily="34" charset="0"/>
                <a:cs typeface="Arial" panose="020B0604020202020204" pitchFamily="34" charset="0"/>
              </a:rPr>
              <a:t>Q2: Can you tell for the following statements how well it applies to the brand(s)?</a:t>
            </a:r>
            <a:r>
              <a:rPr lang="en-GB" sz="800" b="1" i="0" dirty="0">
                <a:solidFill>
                  <a:srgbClr val="000000"/>
                </a:solidFill>
                <a:effectLst/>
                <a:latin typeface="Arial" panose="020B0604020202020204" pitchFamily="34" charset="0"/>
                <a:cs typeface="Arial" panose="020B0604020202020204" pitchFamily="34" charset="0"/>
              </a:rPr>
              <a:t> </a:t>
            </a:r>
            <a:r>
              <a:rPr lang="en-GB" sz="800" i="1" dirty="0">
                <a:solidFill>
                  <a:schemeClr val="bg1">
                    <a:lumMod val="65000"/>
                  </a:schemeClr>
                </a:solidFill>
                <a:latin typeface="Arial" panose="020B0604020202020204" pitchFamily="34" charset="0"/>
                <a:cs typeface="Arial" panose="020B0604020202020204" pitchFamily="34" charset="0"/>
              </a:rPr>
              <a:t> You can answer on a scale of 1 to 10, where 1 = Strongly disagree and 10 = Strongly agree.</a:t>
            </a:r>
            <a:endParaRPr lang="en-US" sz="800" i="1" dirty="0">
              <a:solidFill>
                <a:schemeClr val="bg1">
                  <a:lumMod val="65000"/>
                </a:schemeClr>
              </a:solidFill>
              <a:latin typeface="Arial" panose="020B0604020202020204" pitchFamily="34" charset="0"/>
              <a:cs typeface="Arial" panose="020B0604020202020204" pitchFamily="34" charset="0"/>
            </a:endParaRPr>
          </a:p>
          <a:p>
            <a:pPr>
              <a:defRPr/>
            </a:pPr>
            <a:r>
              <a:rPr lang="en-US" sz="800" i="1" dirty="0">
                <a:solidFill>
                  <a:schemeClr val="bg1">
                    <a:lumMod val="65000"/>
                  </a:schemeClr>
                </a:solidFill>
                <a:latin typeface="Arial" panose="020B0604020202020204" pitchFamily="34" charset="0"/>
                <a:cs typeface="Arial" panose="020B0604020202020204" pitchFamily="34" charset="0"/>
              </a:rPr>
              <a:t>(N is the same per each aspect)</a:t>
            </a:r>
          </a:p>
        </p:txBody>
      </p:sp>
      <p:sp>
        <p:nvSpPr>
          <p:cNvPr id="52" name="Rectangle 51">
            <a:extLst>
              <a:ext uri="{FF2B5EF4-FFF2-40B4-BE49-F238E27FC236}">
                <a16:creationId xmlns:a16="http://schemas.microsoft.com/office/drawing/2014/main" id="{FEE7A1A0-8C44-455F-B3E9-D5830DA4E7F0}"/>
              </a:ext>
            </a:extLst>
          </p:cNvPr>
          <p:cNvSpPr/>
          <p:nvPr/>
        </p:nvSpPr>
        <p:spPr>
          <a:xfrm>
            <a:off x="5305918" y="1630381"/>
            <a:ext cx="1500732"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BEST QUALITY</a:t>
            </a:r>
            <a:endParaRPr kumimoji="0" lang="en-GB" sz="14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0DF12FB0-8A3A-45B3-95D5-F32F9965A270}"/>
              </a:ext>
            </a:extLst>
          </p:cNvPr>
          <p:cNvSpPr/>
          <p:nvPr/>
        </p:nvSpPr>
        <p:spPr>
          <a:xfrm>
            <a:off x="5305918" y="2907171"/>
            <a:ext cx="1488997"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VALUE/MONEY</a:t>
            </a:r>
            <a:endParaRPr kumimoji="0" lang="en-GB" sz="14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5034946B-EC29-414A-B284-D4BE198713EF}"/>
              </a:ext>
            </a:extLst>
          </p:cNvPr>
          <p:cNvSpPr/>
          <p:nvPr/>
        </p:nvSpPr>
        <p:spPr>
          <a:xfrm>
            <a:off x="5305918" y="4227552"/>
            <a:ext cx="782587"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TRUST</a:t>
            </a:r>
            <a:endParaRPr kumimoji="0" lang="en-GB" sz="14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90A7814-3E41-4C32-B6A6-6433AB9850FD}"/>
              </a:ext>
            </a:extLst>
          </p:cNvPr>
          <p:cNvSpPr/>
          <p:nvPr/>
        </p:nvSpPr>
        <p:spPr>
          <a:xfrm>
            <a:off x="5305918" y="5509832"/>
            <a:ext cx="1386790"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EASY TO USE</a:t>
            </a:r>
            <a:endParaRPr kumimoji="0" lang="en-GB" sz="1400"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70019CE6-D555-403A-9EA3-C6C6458FE861}"/>
              </a:ext>
            </a:extLst>
          </p:cNvPr>
          <p:cNvSpPr/>
          <p:nvPr/>
        </p:nvSpPr>
        <p:spPr>
          <a:xfrm>
            <a:off x="426864" y="2413049"/>
            <a:ext cx="22408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GENERAL RATING</a:t>
            </a:r>
            <a:endParaRPr kumimoji="0" lang="en-GB" b="0" i="0" u="none" strike="noStrike" kern="1200" cap="none" spc="0" normalizeH="0" baseline="0" noProof="0" dirty="0">
              <a:ln>
                <a:noFill/>
              </a:ln>
              <a:solidFill>
                <a:schemeClr val="bg1">
                  <a:lumMod val="50000"/>
                </a:schemeClr>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A26EAF14-0A2F-4028-8AC4-3523FB990C43}"/>
              </a:ext>
            </a:extLst>
          </p:cNvPr>
          <p:cNvSpPr/>
          <p:nvPr/>
        </p:nvSpPr>
        <p:spPr>
          <a:xfrm>
            <a:off x="551876" y="2812041"/>
            <a:ext cx="968216" cy="2539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4A4A49"/>
                </a:solidFill>
                <a:effectLst/>
                <a:uLnTx/>
                <a:uFillTx/>
                <a:latin typeface="Arial" panose="020B0604020202020204"/>
                <a:ea typeface="+mn-ea"/>
                <a:cs typeface="+mn-cs"/>
              </a:rPr>
              <a:t>Avg</a:t>
            </a:r>
            <a:endParaRPr kumimoji="0" lang="en-GB" sz="1050" b="1" i="0" u="none" strike="noStrike" kern="1200" cap="none" spc="0" normalizeH="0" baseline="0" noProof="0" dirty="0">
              <a:ln>
                <a:noFill/>
              </a:ln>
              <a:solidFill>
                <a:srgbClr val="4A4A49"/>
              </a:solidFill>
              <a:effectLst/>
              <a:uLnTx/>
              <a:uFillTx/>
              <a:latin typeface="Arial" panose="020B0604020202020204"/>
              <a:ea typeface="+mn-ea"/>
              <a:cs typeface="+mn-cs"/>
            </a:endParaRPr>
          </a:p>
        </p:txBody>
      </p:sp>
      <p:cxnSp>
        <p:nvCxnSpPr>
          <p:cNvPr id="67" name="Straight Connector 66">
            <a:extLst>
              <a:ext uri="{FF2B5EF4-FFF2-40B4-BE49-F238E27FC236}">
                <a16:creationId xmlns:a16="http://schemas.microsoft.com/office/drawing/2014/main" id="{8000785D-144A-454B-BEE2-A710315C084D}"/>
              </a:ext>
            </a:extLst>
          </p:cNvPr>
          <p:cNvCxnSpPr>
            <a:cxnSpLocks/>
          </p:cNvCxnSpPr>
          <p:nvPr/>
        </p:nvCxnSpPr>
        <p:spPr>
          <a:xfrm flipH="1">
            <a:off x="5326414" y="2322001"/>
            <a:ext cx="6264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D90EC80-DC61-4096-B7A8-23A21F1529E0}"/>
              </a:ext>
            </a:extLst>
          </p:cNvPr>
          <p:cNvCxnSpPr>
            <a:cxnSpLocks/>
          </p:cNvCxnSpPr>
          <p:nvPr/>
        </p:nvCxnSpPr>
        <p:spPr>
          <a:xfrm flipH="1">
            <a:off x="5326414" y="4903276"/>
            <a:ext cx="6264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531512-F9EB-41FE-B8B4-C24BC7962A8E}"/>
              </a:ext>
            </a:extLst>
          </p:cNvPr>
          <p:cNvCxnSpPr>
            <a:cxnSpLocks/>
          </p:cNvCxnSpPr>
          <p:nvPr/>
        </p:nvCxnSpPr>
        <p:spPr>
          <a:xfrm flipH="1">
            <a:off x="518025" y="2801853"/>
            <a:ext cx="4445628"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0B19233-BB84-4D81-946D-793F4DD422AB}"/>
              </a:ext>
            </a:extLst>
          </p:cNvPr>
          <p:cNvCxnSpPr>
            <a:cxnSpLocks/>
          </p:cNvCxnSpPr>
          <p:nvPr/>
        </p:nvCxnSpPr>
        <p:spPr>
          <a:xfrm flipH="1">
            <a:off x="5326414" y="3607467"/>
            <a:ext cx="6264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628B3ED1-DB2C-4FEB-8EBD-A11C84CD693F}"/>
              </a:ext>
            </a:extLst>
          </p:cNvPr>
          <p:cNvSpPr/>
          <p:nvPr/>
        </p:nvSpPr>
        <p:spPr>
          <a:xfrm>
            <a:off x="7273547" y="956463"/>
            <a:ext cx="968216" cy="2539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4A4A49"/>
                </a:solidFill>
                <a:effectLst/>
                <a:uLnTx/>
                <a:uFillTx/>
                <a:latin typeface="Arial" panose="020B0604020202020204"/>
                <a:ea typeface="+mn-ea"/>
                <a:cs typeface="+mn-cs"/>
              </a:rPr>
              <a:t>Avg</a:t>
            </a:r>
            <a:endParaRPr kumimoji="0" lang="en-GB" sz="1050" b="1" i="0" u="none" strike="noStrike" kern="1200" cap="none" spc="0" normalizeH="0" baseline="0" noProof="0" dirty="0">
              <a:ln>
                <a:noFill/>
              </a:ln>
              <a:solidFill>
                <a:srgbClr val="4A4A49"/>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62839E1C-CEDF-47CD-839C-FD8D5BB0677C}"/>
              </a:ext>
            </a:extLst>
          </p:cNvPr>
          <p:cNvSpPr/>
          <p:nvPr/>
        </p:nvSpPr>
        <p:spPr>
          <a:xfrm>
            <a:off x="1520092" y="2795825"/>
            <a:ext cx="2882666"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F7D00"/>
                </a:solidFill>
                <a:effectLst/>
                <a:uLnTx/>
                <a:uFillTx/>
                <a:latin typeface="Arial" panose="020B0604020202020204"/>
                <a:ea typeface="+mn-ea"/>
                <a:cs typeface="+mn-cs"/>
              </a:rPr>
              <a:t>0-6</a:t>
            </a:r>
            <a:r>
              <a:rPr kumimoji="0" lang="nl-NL" sz="1050" b="1" i="0" u="none" strike="noStrike" kern="1200" cap="none" spc="0" normalizeH="0" baseline="0" noProof="0" dirty="0">
                <a:ln>
                  <a:noFill/>
                </a:ln>
                <a:solidFill>
                  <a:srgbClr val="4A4A49"/>
                </a:solidFill>
                <a:effectLst/>
                <a:uLnTx/>
                <a:uFillTx/>
                <a:latin typeface="Arial" panose="020B0604020202020204"/>
                <a:ea typeface="+mn-ea"/>
                <a:cs typeface="+mn-cs"/>
              </a:rPr>
              <a:t> | </a:t>
            </a:r>
            <a:r>
              <a:rPr kumimoji="0" lang="nl-NL" sz="1050" b="1" i="0" u="none" strike="noStrike" kern="1200" cap="none" spc="0" normalizeH="0" baseline="0" noProof="0" dirty="0">
                <a:ln>
                  <a:noFill/>
                </a:ln>
                <a:solidFill>
                  <a:srgbClr val="B9C6CF"/>
                </a:solidFill>
                <a:effectLst/>
                <a:uLnTx/>
                <a:uFillTx/>
                <a:latin typeface="Arial" panose="020B0604020202020204"/>
                <a:ea typeface="+mn-ea"/>
                <a:cs typeface="+mn-cs"/>
              </a:rPr>
              <a:t>7-8</a:t>
            </a:r>
            <a:r>
              <a:rPr kumimoji="0" lang="nl-NL" sz="1050" b="1" i="0" u="none" strike="noStrike" kern="1200" cap="none" spc="0" normalizeH="0" baseline="0" noProof="0" dirty="0">
                <a:ln>
                  <a:noFill/>
                </a:ln>
                <a:solidFill>
                  <a:srgbClr val="4A4A49"/>
                </a:solidFill>
                <a:effectLst/>
                <a:uLnTx/>
                <a:uFillTx/>
                <a:latin typeface="Arial" panose="020B0604020202020204"/>
                <a:ea typeface="+mn-ea"/>
                <a:cs typeface="+mn-cs"/>
              </a:rPr>
              <a:t> | </a:t>
            </a:r>
            <a:r>
              <a:rPr kumimoji="0" lang="nl-NL" sz="1050" b="1" i="0" u="none" strike="noStrike" kern="1200" cap="none" spc="0" normalizeH="0" baseline="0" noProof="0" dirty="0">
                <a:ln>
                  <a:noFill/>
                </a:ln>
                <a:solidFill>
                  <a:srgbClr val="0A5D7A"/>
                </a:solidFill>
                <a:effectLst/>
                <a:uLnTx/>
                <a:uFillTx/>
                <a:latin typeface="Arial" panose="020B0604020202020204"/>
                <a:ea typeface="+mn-ea"/>
                <a:cs typeface="+mn-cs"/>
              </a:rPr>
              <a:t>9-10</a:t>
            </a:r>
            <a:r>
              <a:rPr kumimoji="0" lang="nl-NL" sz="1050" b="1" i="0" u="none" strike="noStrike" kern="1200" cap="none" spc="0" normalizeH="0" baseline="0" noProof="0" dirty="0">
                <a:ln>
                  <a:noFill/>
                </a:ln>
                <a:solidFill>
                  <a:srgbClr val="4A4A49"/>
                </a:solidFill>
                <a:effectLst/>
                <a:uLnTx/>
                <a:uFillTx/>
                <a:latin typeface="Arial" panose="020B0604020202020204"/>
                <a:ea typeface="+mn-ea"/>
                <a:cs typeface="+mn-cs"/>
              </a:rPr>
              <a:t> </a:t>
            </a:r>
            <a:endParaRPr kumimoji="0" lang="en-GB" sz="105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F7AD8AFD-4326-4862-B832-F9CEED316807}"/>
              </a:ext>
            </a:extLst>
          </p:cNvPr>
          <p:cNvSpPr/>
          <p:nvPr/>
        </p:nvSpPr>
        <p:spPr>
          <a:xfrm>
            <a:off x="8241763" y="956463"/>
            <a:ext cx="2890428"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1" i="0" u="none" strike="noStrike" kern="1200" cap="none" spc="0" normalizeH="0" baseline="0" noProof="0" dirty="0">
                <a:ln>
                  <a:noFill/>
                </a:ln>
                <a:solidFill>
                  <a:srgbClr val="EF7D00"/>
                </a:solidFill>
                <a:effectLst/>
                <a:uLnTx/>
                <a:uFillTx/>
                <a:latin typeface="Arial" panose="020B0604020202020204"/>
                <a:ea typeface="+mn-ea"/>
                <a:cs typeface="+mn-cs"/>
              </a:rPr>
              <a:t>0-6</a:t>
            </a:r>
            <a:r>
              <a:rPr kumimoji="0" lang="nl-NL" sz="1050" b="1" i="0" u="none" strike="noStrike" kern="1200" cap="none" spc="0" normalizeH="0" baseline="0" noProof="0" dirty="0">
                <a:ln>
                  <a:noFill/>
                </a:ln>
                <a:solidFill>
                  <a:srgbClr val="4A4A49"/>
                </a:solidFill>
                <a:effectLst/>
                <a:uLnTx/>
                <a:uFillTx/>
                <a:latin typeface="Arial" panose="020B0604020202020204"/>
                <a:ea typeface="+mn-ea"/>
                <a:cs typeface="+mn-cs"/>
              </a:rPr>
              <a:t> | </a:t>
            </a:r>
            <a:r>
              <a:rPr kumimoji="0" lang="nl-NL" sz="1050" b="1" i="0" u="none" strike="noStrike" kern="1200" cap="none" spc="0" normalizeH="0" baseline="0" noProof="0" dirty="0">
                <a:ln>
                  <a:noFill/>
                </a:ln>
                <a:solidFill>
                  <a:srgbClr val="B9C6CF"/>
                </a:solidFill>
                <a:effectLst/>
                <a:uLnTx/>
                <a:uFillTx/>
                <a:latin typeface="Arial" panose="020B0604020202020204"/>
                <a:ea typeface="+mn-ea"/>
                <a:cs typeface="+mn-cs"/>
              </a:rPr>
              <a:t>7-8</a:t>
            </a:r>
            <a:r>
              <a:rPr kumimoji="0" lang="nl-NL" sz="1050" b="1" i="0" u="none" strike="noStrike" kern="1200" cap="none" spc="0" normalizeH="0" baseline="0" noProof="0" dirty="0">
                <a:ln>
                  <a:noFill/>
                </a:ln>
                <a:solidFill>
                  <a:srgbClr val="4A4A49"/>
                </a:solidFill>
                <a:effectLst/>
                <a:uLnTx/>
                <a:uFillTx/>
                <a:latin typeface="Arial" panose="020B0604020202020204"/>
                <a:ea typeface="+mn-ea"/>
                <a:cs typeface="+mn-cs"/>
              </a:rPr>
              <a:t> | </a:t>
            </a:r>
            <a:r>
              <a:rPr kumimoji="0" lang="nl-NL" sz="1050" b="1" i="0" u="none" strike="noStrike" kern="1200" cap="none" spc="0" normalizeH="0" baseline="0" noProof="0" dirty="0">
                <a:ln>
                  <a:noFill/>
                </a:ln>
                <a:solidFill>
                  <a:srgbClr val="0A5D7A"/>
                </a:solidFill>
                <a:effectLst/>
                <a:uLnTx/>
                <a:uFillTx/>
                <a:latin typeface="Arial" panose="020B0604020202020204"/>
                <a:ea typeface="+mn-ea"/>
                <a:cs typeface="+mn-cs"/>
              </a:rPr>
              <a:t>9-10</a:t>
            </a:r>
            <a:r>
              <a:rPr kumimoji="0" lang="nl-NL" sz="1050" b="1" i="0" u="none" strike="noStrike" kern="1200" cap="none" spc="0" normalizeH="0" baseline="0" noProof="0" dirty="0">
                <a:ln>
                  <a:noFill/>
                </a:ln>
                <a:solidFill>
                  <a:srgbClr val="4A4A49"/>
                </a:solidFill>
                <a:effectLst/>
                <a:uLnTx/>
                <a:uFillTx/>
                <a:latin typeface="Arial" panose="020B0604020202020204"/>
                <a:ea typeface="+mn-ea"/>
                <a:cs typeface="+mn-cs"/>
              </a:rPr>
              <a:t> </a:t>
            </a:r>
            <a:endParaRPr kumimoji="0" lang="en-GB" sz="105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74AE026B-4527-4849-9E15-3FF574338A9C}"/>
              </a:ext>
            </a:extLst>
          </p:cNvPr>
          <p:cNvSpPr txBox="1"/>
          <p:nvPr/>
        </p:nvSpPr>
        <p:spPr>
          <a:xfrm>
            <a:off x="518025" y="1533203"/>
            <a:ext cx="3884733" cy="431657"/>
          </a:xfrm>
          <a:prstGeom prst="rect">
            <a:avLst/>
          </a:prstGeom>
          <a:noFill/>
        </p:spPr>
        <p:txBody>
          <a:bodyPr wrap="square" lIns="0" tIns="0" rIns="0" bIns="0" rtlCol="0" anchor="ctr">
            <a:noAutofit/>
          </a:bodyPr>
          <a:lstStyle/>
          <a:p>
            <a:pPr>
              <a:lnSpc>
                <a:spcPct val="90000"/>
              </a:lnSpc>
            </a:pPr>
            <a:r>
              <a:rPr lang="en-GB" sz="1100" b="1" dirty="0">
                <a:solidFill>
                  <a:srgbClr val="4A4A49"/>
                </a:solidFill>
              </a:rPr>
              <a:t>DIY STORE 1  </a:t>
            </a:r>
            <a:r>
              <a:rPr lang="en-GB" sz="1100" dirty="0">
                <a:solidFill>
                  <a:srgbClr val="4A4A49"/>
                </a:solidFill>
              </a:rPr>
              <a:t>DIY STORE 2 </a:t>
            </a:r>
            <a:r>
              <a:rPr lang="en-GB" sz="1100" b="1" dirty="0">
                <a:solidFill>
                  <a:srgbClr val="4A4A49"/>
                </a:solidFill>
              </a:rPr>
              <a:t>DIY STORE 3 </a:t>
            </a:r>
            <a:r>
              <a:rPr lang="en-GB" sz="1100" dirty="0">
                <a:solidFill>
                  <a:srgbClr val="4A4A49"/>
                </a:solidFill>
              </a:rPr>
              <a:t>DIY STORE 4 </a:t>
            </a:r>
            <a:endParaRPr lang="LID4096" sz="1100" dirty="0">
              <a:solidFill>
                <a:srgbClr val="4A4A49"/>
              </a:solidFill>
            </a:endParaRPr>
          </a:p>
        </p:txBody>
      </p:sp>
      <p:pic>
        <p:nvPicPr>
          <p:cNvPr id="43" name="Afbeelding 1">
            <a:extLst>
              <a:ext uri="{FF2B5EF4-FFF2-40B4-BE49-F238E27FC236}">
                <a16:creationId xmlns:a16="http://schemas.microsoft.com/office/drawing/2014/main" id="{E6FDF7F4-2CC8-469B-81B3-004E665E9F16}"/>
              </a:ext>
            </a:extLst>
          </p:cNvPr>
          <p:cNvPicPr>
            <a:picLocks noChangeAspect="1"/>
          </p:cNvPicPr>
          <p:nvPr/>
        </p:nvPicPr>
        <p:blipFill>
          <a:blip r:embed="rId7">
            <a:clrChange>
              <a:clrFrom>
                <a:srgbClr val="FFFFFF"/>
              </a:clrFrom>
              <a:clrTo>
                <a:srgbClr val="FFFFFF">
                  <a:alpha val="0"/>
                </a:srgbClr>
              </a:clrTo>
            </a:clrChange>
            <a:alphaModFix amt="56000"/>
          </a:blip>
          <a:stretch>
            <a:fillRect/>
          </a:stretch>
        </p:blipFill>
        <p:spPr>
          <a:xfrm rot="19998194">
            <a:off x="3065657" y="3228846"/>
            <a:ext cx="5827618" cy="846072"/>
          </a:xfrm>
          <a:prstGeom prst="rect">
            <a:avLst/>
          </a:prstGeom>
        </p:spPr>
      </p:pic>
    </p:spTree>
    <p:extLst>
      <p:ext uri="{BB962C8B-B14F-4D97-AF65-F5344CB8AC3E}">
        <p14:creationId xmlns:p14="http://schemas.microsoft.com/office/powerpoint/2010/main" val="419246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el 3">
            <a:extLst>
              <a:ext uri="{FF2B5EF4-FFF2-40B4-BE49-F238E27FC236}">
                <a16:creationId xmlns:a16="http://schemas.microsoft.com/office/drawing/2014/main" id="{8968804D-0071-4354-B8EA-98A96DBCB500}"/>
              </a:ext>
            </a:extLst>
          </p:cNvPr>
          <p:cNvGraphicFramePr>
            <a:graphicFrameLocks noGrp="1"/>
          </p:cNvGraphicFramePr>
          <p:nvPr>
            <p:extLst>
              <p:ext uri="{D42A27DB-BD31-4B8C-83A1-F6EECF244321}">
                <p14:modId xmlns:p14="http://schemas.microsoft.com/office/powerpoint/2010/main" val="4172919062"/>
              </p:ext>
            </p:extLst>
          </p:nvPr>
        </p:nvGraphicFramePr>
        <p:xfrm>
          <a:off x="471438" y="2593365"/>
          <a:ext cx="5895806" cy="2199987"/>
        </p:xfrm>
        <a:graphic>
          <a:graphicData uri="http://schemas.openxmlformats.org/drawingml/2006/table">
            <a:tbl>
              <a:tblPr firstRow="1" bandRow="1">
                <a:tableStyleId>{2D5ABB26-0587-4C30-8999-92F81FD0307C}</a:tableStyleId>
              </a:tblPr>
              <a:tblGrid>
                <a:gridCol w="4873278">
                  <a:extLst>
                    <a:ext uri="{9D8B030D-6E8A-4147-A177-3AD203B41FA5}">
                      <a16:colId xmlns:a16="http://schemas.microsoft.com/office/drawing/2014/main" val="329270630"/>
                    </a:ext>
                  </a:extLst>
                </a:gridCol>
                <a:gridCol w="1022528">
                  <a:extLst>
                    <a:ext uri="{9D8B030D-6E8A-4147-A177-3AD203B41FA5}">
                      <a16:colId xmlns:a16="http://schemas.microsoft.com/office/drawing/2014/main" val="1716730810"/>
                    </a:ext>
                  </a:extLst>
                </a:gridCol>
              </a:tblGrid>
              <a:tr h="309379">
                <a:tc gridSpan="2">
                  <a:txBody>
                    <a:bodyPr/>
                    <a:lstStyle/>
                    <a:p>
                      <a:pPr marL="0" algn="r" defTabSz="914400" rtl="0" eaLnBrk="1" latinLnBrk="0" hangingPunct="1"/>
                      <a:r>
                        <a:rPr lang="en-CA" sz="1400" b="0" kern="1200">
                          <a:solidFill>
                            <a:schemeClr val="bg1"/>
                          </a:solidFill>
                          <a:latin typeface="+mn-lt"/>
                          <a:ea typeface="+mn-ea"/>
                          <a:cs typeface="+mn-cs"/>
                        </a:rPr>
                        <a:t>KEY INSIGHTS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algn="r" defTabSz="914400" rtl="0" eaLnBrk="1" latinLnBrk="0" hangingPunct="1"/>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25871963"/>
                  </a:ext>
                </a:extLst>
              </a:tr>
              <a:tr h="309379">
                <a:tc gridSpan="2">
                  <a:txBody>
                    <a:bodyPr/>
                    <a:lstStyle/>
                    <a:p>
                      <a:pPr algn="r"/>
                      <a:r>
                        <a:rPr lang="en-CA" sz="1400" b="0" kern="1200">
                          <a:solidFill>
                            <a:schemeClr val="bg1"/>
                          </a:solidFill>
                          <a:latin typeface="+mn-lt"/>
                          <a:ea typeface="+mn-ea"/>
                          <a:cs typeface="+mn-cs"/>
                        </a:rPr>
                        <a:t>EUROPEAN DEVELOPMENTS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algn="r"/>
                      <a:endParaRPr lang="nl-NL" sz="1400" b="1"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5D7A"/>
                    </a:solidFill>
                  </a:tcPr>
                </a:tc>
                <a:extLst>
                  <a:ext uri="{0D108BD9-81ED-4DB2-BD59-A6C34878D82A}">
                    <a16:rowId xmlns:a16="http://schemas.microsoft.com/office/drawing/2014/main" val="3991562291"/>
                  </a:ext>
                </a:extLst>
              </a:tr>
              <a:tr h="309379">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1200">
                          <a:solidFill>
                            <a:schemeClr val="bg1"/>
                          </a:solidFill>
                          <a:latin typeface="+mn-lt"/>
                          <a:ea typeface="+mn-ea"/>
                          <a:cs typeface="+mn-cs"/>
                        </a:rPr>
                        <a:t>THEME: THEME: </a:t>
                      </a:r>
                      <a:r>
                        <a:rPr kumimoji="0" lang="en-GB" sz="1400" b="0" i="0" u="none" strike="noStrike" kern="1200" cap="none" spc="0" normalizeH="0" baseline="0" noProof="0">
                          <a:ln>
                            <a:noFill/>
                          </a:ln>
                          <a:solidFill>
                            <a:prstClr val="white"/>
                          </a:solidFill>
                          <a:effectLst/>
                          <a:uLnTx/>
                          <a:uFillTx/>
                          <a:latin typeface="+mn-lt"/>
                          <a:ea typeface="+mn-ea"/>
                          <a:cs typeface="Aharoni" pitchFamily="2"/>
                        </a:rPr>
                        <a:t>BRANDING</a:t>
                      </a:r>
                      <a:endParaRPr lang="en-GB"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NL"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1100112111"/>
                  </a:ext>
                </a:extLst>
              </a:tr>
              <a:tr h="343713">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EUROPEAN OVERVIEW</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1788774"/>
                  </a:ext>
                </a:extLst>
              </a:tr>
              <a:tr h="309379">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COUNTRY OVERVIEW </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5A76"/>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525251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HOME IMPROVEMENT PER CATEGORY</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5505863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APPENDIX</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endParaRPr lang="en-GB"/>
                    </a:p>
                  </a:txBody>
                  <a:tcPr/>
                </a:tc>
                <a:extLst>
                  <a:ext uri="{0D108BD9-81ED-4DB2-BD59-A6C34878D82A}">
                    <a16:rowId xmlns:a16="http://schemas.microsoft.com/office/drawing/2014/main" val="162325548"/>
                  </a:ext>
                </a:extLst>
              </a:tr>
            </a:tbl>
          </a:graphicData>
        </a:graphic>
      </p:graphicFrame>
      <p:sp>
        <p:nvSpPr>
          <p:cNvPr id="6" name="Tijdelijke aanduiding voor tekst 2">
            <a:extLst>
              <a:ext uri="{FF2B5EF4-FFF2-40B4-BE49-F238E27FC236}">
                <a16:creationId xmlns:a16="http://schemas.microsoft.com/office/drawing/2014/main" id="{24AA5ED4-09ED-448B-93B5-7C5D3F0603DF}"/>
              </a:ext>
            </a:extLst>
          </p:cNvPr>
          <p:cNvSpPr txBox="1">
            <a:spLocks/>
          </p:cNvSpPr>
          <p:nvPr/>
        </p:nvSpPr>
        <p:spPr>
          <a:xfrm>
            <a:off x="444500" y="552450"/>
            <a:ext cx="6794496" cy="488950"/>
          </a:xfrm>
          <a:prstGeom prst="rect">
            <a:avLst/>
          </a:prstGeom>
        </p:spPr>
        <p:txBody>
          <a:bodyPr vert="horz" lIns="0" tIns="0" rIns="0" bIns="0" rtlCol="0">
            <a:normAutofit/>
          </a:bodyPr>
          <a:lstStyle>
            <a:lvl1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lang="en-GB" sz="2800" kern="1200" dirty="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
                <a:srgbClr val="CD1719"/>
              </a:buClr>
              <a:buSzTx/>
              <a:buFont typeface="Arial" panose="020B0604020202020204" pitchFamily="34" charset="0"/>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Index</a:t>
            </a:r>
          </a:p>
        </p:txBody>
      </p:sp>
      <p:pic>
        <p:nvPicPr>
          <p:cNvPr id="7" name="Picture 6" descr="A picture containing text, indoor&#10;&#10;Description automatically generated">
            <a:extLst>
              <a:ext uri="{FF2B5EF4-FFF2-40B4-BE49-F238E27FC236}">
                <a16:creationId xmlns:a16="http://schemas.microsoft.com/office/drawing/2014/main" id="{48252AAB-0620-4514-9862-C9A1BDB6C51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7239700" y="0"/>
            <a:ext cx="4941115" cy="6858000"/>
          </a:xfrm>
          <a:prstGeom prst="rect">
            <a:avLst/>
          </a:prstGeom>
        </p:spPr>
      </p:pic>
    </p:spTree>
    <p:extLst>
      <p:ext uri="{BB962C8B-B14F-4D97-AF65-F5344CB8AC3E}">
        <p14:creationId xmlns:p14="http://schemas.microsoft.com/office/powerpoint/2010/main" val="426453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j-ea"/>
                <a:cs typeface="+mj-cs"/>
              </a:rPr>
              <a:t>AUSTRIA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n-ea"/>
                <a:cs typeface="+mn-cs"/>
              </a:rPr>
              <a:t>AUSTRIA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graphicFrame>
        <p:nvGraphicFramePr>
          <p:cNvPr id="14" name="Chart 13">
            <a:extLst>
              <a:ext uri="{FF2B5EF4-FFF2-40B4-BE49-F238E27FC236}">
                <a16:creationId xmlns:a16="http://schemas.microsoft.com/office/drawing/2014/main" id="{2B438C9E-5987-4438-992F-F5E7F5FC5149}"/>
              </a:ext>
            </a:extLst>
          </p:cNvPr>
          <p:cNvGraphicFramePr/>
          <p:nvPr>
            <p:extLst>
              <p:ext uri="{D42A27DB-BD31-4B8C-83A1-F6EECF244321}">
                <p14:modId xmlns:p14="http://schemas.microsoft.com/office/powerpoint/2010/main" val="37191362"/>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1F96262F-6C55-43AE-948E-7D0EA4FF502D}"/>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387404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7B03F3-BFBF-4655-9DB6-DCAFB3B45B57}"/>
              </a:ext>
            </a:extLst>
          </p:cNvPr>
          <p:cNvSpPr/>
          <p:nvPr/>
        </p:nvSpPr>
        <p:spPr>
          <a:xfrm>
            <a:off x="444499" y="5539308"/>
            <a:ext cx="1267486" cy="68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a:solidFill>
                <a:schemeClr val="bg1"/>
              </a:solidFill>
            </a:endParaRPr>
          </a:p>
        </p:txBody>
      </p:sp>
      <p:sp>
        <p:nvSpPr>
          <p:cNvPr id="7" name="Titel 1">
            <a:extLst>
              <a:ext uri="{FF2B5EF4-FFF2-40B4-BE49-F238E27FC236}">
                <a16:creationId xmlns:a16="http://schemas.microsoft.com/office/drawing/2014/main" id="{44941D51-4EAE-44E4-B18C-D4ED99C3C798}"/>
              </a:ext>
            </a:extLst>
          </p:cNvPr>
          <p:cNvSpPr txBox="1">
            <a:spLocks/>
          </p:cNvSpPr>
          <p:nvPr/>
        </p:nvSpPr>
        <p:spPr>
          <a:xfrm>
            <a:off x="473156" y="130037"/>
            <a:ext cx="10768092"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a:t>Key findings </a:t>
            </a:r>
            <a:r>
              <a:rPr lang="en-GB" sz="1200" b="0">
                <a:solidFill>
                  <a:schemeClr val="bg1">
                    <a:lumMod val="65000"/>
                  </a:schemeClr>
                </a:solidFill>
              </a:rPr>
              <a:t>| European home improvement barometer | European spending | Rise of digital natives</a:t>
            </a:r>
          </a:p>
          <a:p>
            <a:pPr>
              <a:lnSpc>
                <a:spcPct val="90000"/>
              </a:lnSpc>
            </a:pPr>
            <a:endParaRPr lang="en-GB" sz="1200" b="0">
              <a:solidFill>
                <a:schemeClr val="bg1">
                  <a:lumMod val="65000"/>
                </a:schemeClr>
              </a:solidFill>
            </a:endParaRPr>
          </a:p>
        </p:txBody>
      </p:sp>
      <p:sp>
        <p:nvSpPr>
          <p:cNvPr id="4" name="Rectangle 20">
            <a:extLst>
              <a:ext uri="{FF2B5EF4-FFF2-40B4-BE49-F238E27FC236}">
                <a16:creationId xmlns:a16="http://schemas.microsoft.com/office/drawing/2014/main" id="{265B37AF-106A-D6EF-FA75-8286807D1433}"/>
              </a:ext>
            </a:extLst>
          </p:cNvPr>
          <p:cNvSpPr/>
          <p:nvPr/>
        </p:nvSpPr>
        <p:spPr>
          <a:xfrm>
            <a:off x="541763" y="736435"/>
            <a:ext cx="5443402" cy="3335208"/>
          </a:xfrm>
          <a:prstGeom prst="rect">
            <a:avLst/>
          </a:prstGeom>
        </p:spPr>
        <p:txBody>
          <a:bodyPr wrap="square">
            <a:spAutoFit/>
          </a:bodyPr>
          <a:lstStyle/>
          <a:p>
            <a:pPr marL="0" lvl="1" algn="just" fontAlgn="base">
              <a:lnSpc>
                <a:spcPts val="1786"/>
              </a:lnSpc>
              <a:spcBef>
                <a:spcPct val="20000"/>
              </a:spcBef>
              <a:spcAft>
                <a:spcPct val="0"/>
              </a:spcAft>
              <a:buClr>
                <a:schemeClr val="accent1"/>
              </a:buClr>
              <a:tabLst>
                <a:tab pos="226726" algn="l"/>
              </a:tabLst>
            </a:pPr>
            <a:r>
              <a:rPr lang="en-GB" sz="1400" b="1" dirty="0"/>
              <a:t>Number of home Improvement jobs done is ... </a:t>
            </a:r>
          </a:p>
          <a:p>
            <a:pPr marL="0" lvl="1" algn="just" fontAlgn="base">
              <a:lnSpc>
                <a:spcPts val="1786"/>
              </a:lnSpc>
              <a:spcBef>
                <a:spcPct val="20000"/>
              </a:spcBef>
              <a:spcAft>
                <a:spcPct val="0"/>
              </a:spcAft>
              <a:buClr>
                <a:schemeClr val="accent1"/>
              </a:buClr>
              <a:tabLst>
                <a:tab pos="226726" algn="l"/>
              </a:tabLst>
            </a:pPr>
            <a:endParaRPr lang="en-GB" sz="1200" dirty="0"/>
          </a:p>
          <a:p>
            <a:pPr marL="0" lvl="1" algn="just" fontAlgn="base">
              <a:lnSpc>
                <a:spcPts val="1786"/>
              </a:lnSpc>
              <a:spcBef>
                <a:spcPct val="20000"/>
              </a:spcBef>
              <a:spcAft>
                <a:spcPct val="0"/>
              </a:spcAft>
              <a:buClr>
                <a:schemeClr val="accent1"/>
              </a:buClr>
              <a:tabLst>
                <a:tab pos="226726" algn="l"/>
              </a:tabLst>
            </a:pPr>
            <a:r>
              <a:rPr lang="en-GB" sz="1200" dirty="0"/>
              <a:t>As 2021 was a very good year for the home improvement industry, it is ... In the second quarter, European consumers spent … on home improvement than they did in the same quarter of last year. And also in Q3, the share of European households that did a home improvement job ...</a:t>
            </a:r>
          </a:p>
          <a:p>
            <a:pPr marL="0" lvl="1" algn="just" fontAlgn="base">
              <a:lnSpc>
                <a:spcPts val="1786"/>
              </a:lnSpc>
              <a:spcBef>
                <a:spcPct val="20000"/>
              </a:spcBef>
              <a:spcAft>
                <a:spcPct val="0"/>
              </a:spcAft>
              <a:buClr>
                <a:schemeClr val="accent1"/>
              </a:buClr>
              <a:tabLst>
                <a:tab pos="226726" algn="l"/>
              </a:tabLst>
            </a:pPr>
            <a:endParaRPr lang="en-GB" sz="1200" dirty="0">
              <a:solidFill>
                <a:schemeClr val="accent2"/>
              </a:solidFill>
            </a:endParaRPr>
          </a:p>
          <a:p>
            <a:pPr marL="0" lvl="1" algn="just" fontAlgn="base">
              <a:lnSpc>
                <a:spcPts val="1786"/>
              </a:lnSpc>
              <a:spcBef>
                <a:spcPct val="20000"/>
              </a:spcBef>
              <a:spcAft>
                <a:spcPct val="0"/>
              </a:spcAft>
              <a:buClr>
                <a:schemeClr val="accent1"/>
              </a:buClr>
              <a:buSzPct val="100000"/>
              <a:tabLst>
                <a:tab pos="226726" algn="l"/>
              </a:tabLst>
            </a:pPr>
            <a:endParaRPr lang="en-GB" sz="1200" b="1" dirty="0"/>
          </a:p>
          <a:p>
            <a:pPr marL="0" lvl="1" algn="just" fontAlgn="base">
              <a:lnSpc>
                <a:spcPts val="1786"/>
              </a:lnSpc>
              <a:spcBef>
                <a:spcPct val="20000"/>
              </a:spcBef>
              <a:spcAft>
                <a:spcPct val="0"/>
              </a:spcAft>
              <a:buClr>
                <a:schemeClr val="accent1"/>
              </a:buClr>
              <a:buSzPct val="100000"/>
              <a:tabLst>
                <a:tab pos="226726" algn="l"/>
              </a:tabLst>
            </a:pPr>
            <a:r>
              <a:rPr lang="en-GB" sz="1400" b="1" dirty="0"/>
              <a:t>Top 3 most appreciated DIY stores</a:t>
            </a:r>
          </a:p>
          <a:p>
            <a:pPr marL="0" lvl="1" algn="just" fontAlgn="base">
              <a:lnSpc>
                <a:spcPts val="1786"/>
              </a:lnSpc>
              <a:spcBef>
                <a:spcPct val="20000"/>
              </a:spcBef>
              <a:spcAft>
                <a:spcPct val="0"/>
              </a:spcAft>
              <a:buClr>
                <a:schemeClr val="accent1"/>
              </a:buClr>
              <a:buSzPct val="100000"/>
              <a:tabLst>
                <a:tab pos="226726" algn="l"/>
              </a:tabLst>
            </a:pPr>
            <a:endParaRPr lang="en-GB" sz="1200" dirty="0">
              <a:solidFill>
                <a:srgbClr val="FF0000"/>
              </a:solidFill>
            </a:endParaRPr>
          </a:p>
          <a:p>
            <a:pPr marL="0" lvl="1" algn="just" fontAlgn="base">
              <a:lnSpc>
                <a:spcPts val="1786"/>
              </a:lnSpc>
              <a:spcBef>
                <a:spcPct val="20000"/>
              </a:spcBef>
              <a:spcAft>
                <a:spcPct val="0"/>
              </a:spcAft>
              <a:buClr>
                <a:schemeClr val="accent1"/>
              </a:buClr>
              <a:buSzPct val="100000"/>
              <a:tabLst>
                <a:tab pos="226726" algn="l"/>
              </a:tabLst>
            </a:pPr>
            <a:r>
              <a:rPr lang="en-GB" sz="1200" dirty="0"/>
              <a:t>When comparing the eleven European countries on the appreciation that DIY retailers get from consumers, the top 3 ... Nevertheless, we see the that … does not stand out as much as in 2020. </a:t>
            </a:r>
          </a:p>
        </p:txBody>
      </p:sp>
      <p:sp>
        <p:nvSpPr>
          <p:cNvPr id="2" name="Rectangle 6">
            <a:extLst>
              <a:ext uri="{FF2B5EF4-FFF2-40B4-BE49-F238E27FC236}">
                <a16:creationId xmlns:a16="http://schemas.microsoft.com/office/drawing/2014/main" id="{483BA16C-2B3D-790D-75E9-7415F48C5236}"/>
              </a:ext>
            </a:extLst>
          </p:cNvPr>
          <p:cNvSpPr/>
          <p:nvPr/>
        </p:nvSpPr>
        <p:spPr>
          <a:xfrm>
            <a:off x="6991477" y="3906978"/>
            <a:ext cx="1636371" cy="1323609"/>
          </a:xfrm>
          <a:prstGeom prst="rect">
            <a:avLst/>
          </a:prstGeom>
          <a:no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200" dirty="0">
              <a:solidFill>
                <a:srgbClr val="4A4A49"/>
              </a:solidFill>
            </a:endParaRPr>
          </a:p>
        </p:txBody>
      </p:sp>
      <p:sp>
        <p:nvSpPr>
          <p:cNvPr id="5" name="Rectangle 42">
            <a:extLst>
              <a:ext uri="{FF2B5EF4-FFF2-40B4-BE49-F238E27FC236}">
                <a16:creationId xmlns:a16="http://schemas.microsoft.com/office/drawing/2014/main" id="{B353CE2A-3ED2-22C5-4A1B-3F7020C24FB7}"/>
              </a:ext>
            </a:extLst>
          </p:cNvPr>
          <p:cNvSpPr/>
          <p:nvPr/>
        </p:nvSpPr>
        <p:spPr>
          <a:xfrm>
            <a:off x="8702753" y="3906978"/>
            <a:ext cx="1636371" cy="1323609"/>
          </a:xfrm>
          <a:prstGeom prst="rect">
            <a:avLst/>
          </a:prstGeom>
          <a:no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6" name="Rectangle 43">
            <a:extLst>
              <a:ext uri="{FF2B5EF4-FFF2-40B4-BE49-F238E27FC236}">
                <a16:creationId xmlns:a16="http://schemas.microsoft.com/office/drawing/2014/main" id="{4E8857B3-2360-F37B-9418-65EF6D28A92E}"/>
              </a:ext>
            </a:extLst>
          </p:cNvPr>
          <p:cNvSpPr/>
          <p:nvPr/>
        </p:nvSpPr>
        <p:spPr>
          <a:xfrm>
            <a:off x="10404794" y="3906978"/>
            <a:ext cx="1636371" cy="1323609"/>
          </a:xfrm>
          <a:prstGeom prst="rect">
            <a:avLst/>
          </a:prstGeom>
          <a:noFill/>
          <a:ln w="952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8" name="Rectangle 35">
            <a:extLst>
              <a:ext uri="{FF2B5EF4-FFF2-40B4-BE49-F238E27FC236}">
                <a16:creationId xmlns:a16="http://schemas.microsoft.com/office/drawing/2014/main" id="{F6E64A0C-6214-5C00-AF72-6649D6E44114}"/>
              </a:ext>
            </a:extLst>
          </p:cNvPr>
          <p:cNvSpPr/>
          <p:nvPr/>
        </p:nvSpPr>
        <p:spPr>
          <a:xfrm>
            <a:off x="7009594" y="4912923"/>
            <a:ext cx="551754" cy="307777"/>
          </a:xfrm>
          <a:prstGeom prst="rect">
            <a:avLst/>
          </a:prstGeom>
        </p:spPr>
        <p:txBody>
          <a:bodyPr wrap="square">
            <a:spAutoFit/>
          </a:bodyPr>
          <a:lstStyle/>
          <a:p>
            <a:r>
              <a:rPr lang="en-GB" sz="1400" b="1" dirty="0">
                <a:solidFill>
                  <a:schemeClr val="bg1">
                    <a:lumMod val="65000"/>
                  </a:schemeClr>
                </a:solidFill>
              </a:rPr>
              <a:t>(</a:t>
            </a:r>
            <a:r>
              <a:rPr lang="en-GB" sz="1400" b="1" dirty="0" err="1">
                <a:solidFill>
                  <a:schemeClr val="bg1">
                    <a:lumMod val="65000"/>
                  </a:schemeClr>
                </a:solidFill>
              </a:rPr>
              <a:t>x.x</a:t>
            </a:r>
            <a:r>
              <a:rPr lang="en-GB" sz="1400" b="1" dirty="0">
                <a:solidFill>
                  <a:schemeClr val="bg1">
                    <a:lumMod val="65000"/>
                  </a:schemeClr>
                </a:solidFill>
              </a:rPr>
              <a:t>)</a:t>
            </a:r>
          </a:p>
        </p:txBody>
      </p:sp>
      <p:sp>
        <p:nvSpPr>
          <p:cNvPr id="9" name="Rectangle 36">
            <a:extLst>
              <a:ext uri="{FF2B5EF4-FFF2-40B4-BE49-F238E27FC236}">
                <a16:creationId xmlns:a16="http://schemas.microsoft.com/office/drawing/2014/main" id="{C3ADA265-A584-5B52-F981-9841D2186C64}"/>
              </a:ext>
            </a:extLst>
          </p:cNvPr>
          <p:cNvSpPr/>
          <p:nvPr/>
        </p:nvSpPr>
        <p:spPr>
          <a:xfrm>
            <a:off x="8716466" y="4911207"/>
            <a:ext cx="551754" cy="307777"/>
          </a:xfrm>
          <a:prstGeom prst="rect">
            <a:avLst/>
          </a:prstGeom>
        </p:spPr>
        <p:txBody>
          <a:bodyPr wrap="square">
            <a:spAutoFit/>
          </a:bodyPr>
          <a:lstStyle/>
          <a:p>
            <a:r>
              <a:rPr lang="en-GB" sz="1400" b="1" dirty="0">
                <a:solidFill>
                  <a:schemeClr val="bg1">
                    <a:lumMod val="65000"/>
                  </a:schemeClr>
                </a:solidFill>
              </a:rPr>
              <a:t>(</a:t>
            </a:r>
            <a:r>
              <a:rPr lang="en-GB" sz="1400" b="1" dirty="0" err="1">
                <a:solidFill>
                  <a:schemeClr val="bg1">
                    <a:lumMod val="65000"/>
                  </a:schemeClr>
                </a:solidFill>
              </a:rPr>
              <a:t>x.x</a:t>
            </a:r>
            <a:r>
              <a:rPr lang="en-GB" sz="1400" b="1" dirty="0">
                <a:solidFill>
                  <a:schemeClr val="bg1">
                    <a:lumMod val="65000"/>
                  </a:schemeClr>
                </a:solidFill>
              </a:rPr>
              <a:t>)</a:t>
            </a:r>
          </a:p>
        </p:txBody>
      </p:sp>
      <p:sp>
        <p:nvSpPr>
          <p:cNvPr id="10" name="Rectangle 38">
            <a:extLst>
              <a:ext uri="{FF2B5EF4-FFF2-40B4-BE49-F238E27FC236}">
                <a16:creationId xmlns:a16="http://schemas.microsoft.com/office/drawing/2014/main" id="{6A903F94-57CF-0FD6-4A86-9E4F85A9A2AB}"/>
              </a:ext>
            </a:extLst>
          </p:cNvPr>
          <p:cNvSpPr/>
          <p:nvPr/>
        </p:nvSpPr>
        <p:spPr>
          <a:xfrm>
            <a:off x="10422817" y="4908222"/>
            <a:ext cx="551754" cy="307777"/>
          </a:xfrm>
          <a:prstGeom prst="rect">
            <a:avLst/>
          </a:prstGeom>
        </p:spPr>
        <p:txBody>
          <a:bodyPr wrap="square">
            <a:spAutoFit/>
          </a:bodyPr>
          <a:lstStyle/>
          <a:p>
            <a:r>
              <a:rPr lang="en-GB" sz="1400" b="1" dirty="0">
                <a:solidFill>
                  <a:schemeClr val="bg1">
                    <a:lumMod val="65000"/>
                  </a:schemeClr>
                </a:solidFill>
              </a:rPr>
              <a:t>(</a:t>
            </a:r>
            <a:r>
              <a:rPr lang="en-GB" sz="1400" b="1" dirty="0" err="1">
                <a:solidFill>
                  <a:schemeClr val="bg1">
                    <a:lumMod val="65000"/>
                  </a:schemeClr>
                </a:solidFill>
              </a:rPr>
              <a:t>x.x</a:t>
            </a:r>
            <a:r>
              <a:rPr lang="en-GB" sz="1400" b="1" dirty="0">
                <a:solidFill>
                  <a:schemeClr val="bg1">
                    <a:lumMod val="65000"/>
                  </a:schemeClr>
                </a:solidFill>
              </a:rPr>
              <a:t>)</a:t>
            </a:r>
          </a:p>
        </p:txBody>
      </p:sp>
      <p:sp>
        <p:nvSpPr>
          <p:cNvPr id="11" name="Rectangle 2">
            <a:extLst>
              <a:ext uri="{FF2B5EF4-FFF2-40B4-BE49-F238E27FC236}">
                <a16:creationId xmlns:a16="http://schemas.microsoft.com/office/drawing/2014/main" id="{AEDFD409-CBBB-4241-4199-68EAFE48DC60}"/>
              </a:ext>
            </a:extLst>
          </p:cNvPr>
          <p:cNvSpPr/>
          <p:nvPr/>
        </p:nvSpPr>
        <p:spPr>
          <a:xfrm>
            <a:off x="7036419" y="5322339"/>
            <a:ext cx="1636371" cy="1274690"/>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200" dirty="0">
              <a:solidFill>
                <a:srgbClr val="4A4A49"/>
              </a:solidFill>
            </a:endParaRPr>
          </a:p>
        </p:txBody>
      </p:sp>
      <p:sp>
        <p:nvSpPr>
          <p:cNvPr id="12" name="Rectangle 3">
            <a:extLst>
              <a:ext uri="{FF2B5EF4-FFF2-40B4-BE49-F238E27FC236}">
                <a16:creationId xmlns:a16="http://schemas.microsoft.com/office/drawing/2014/main" id="{749AE820-DD34-6620-CA73-85C1FEB65EF8}"/>
              </a:ext>
            </a:extLst>
          </p:cNvPr>
          <p:cNvSpPr/>
          <p:nvPr/>
        </p:nvSpPr>
        <p:spPr>
          <a:xfrm>
            <a:off x="8747695" y="5322339"/>
            <a:ext cx="1636371" cy="1274690"/>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13" name="Rectangle 4">
            <a:extLst>
              <a:ext uri="{FF2B5EF4-FFF2-40B4-BE49-F238E27FC236}">
                <a16:creationId xmlns:a16="http://schemas.microsoft.com/office/drawing/2014/main" id="{69EEF96B-A132-67FF-A882-FF4BC4E90ABF}"/>
              </a:ext>
            </a:extLst>
          </p:cNvPr>
          <p:cNvSpPr/>
          <p:nvPr/>
        </p:nvSpPr>
        <p:spPr>
          <a:xfrm>
            <a:off x="10449736" y="5322339"/>
            <a:ext cx="1636371" cy="1274690"/>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dirty="0" err="1">
              <a:solidFill>
                <a:srgbClr val="4A4A49"/>
              </a:solidFill>
            </a:endParaRPr>
          </a:p>
        </p:txBody>
      </p:sp>
      <p:sp>
        <p:nvSpPr>
          <p:cNvPr id="15" name="Rectangle 15">
            <a:extLst>
              <a:ext uri="{FF2B5EF4-FFF2-40B4-BE49-F238E27FC236}">
                <a16:creationId xmlns:a16="http://schemas.microsoft.com/office/drawing/2014/main" id="{FA7E8661-1044-93D7-8B19-F44599CCB87D}"/>
              </a:ext>
            </a:extLst>
          </p:cNvPr>
          <p:cNvSpPr/>
          <p:nvPr/>
        </p:nvSpPr>
        <p:spPr>
          <a:xfrm>
            <a:off x="7054536" y="6279365"/>
            <a:ext cx="551754" cy="307777"/>
          </a:xfrm>
          <a:prstGeom prst="rect">
            <a:avLst/>
          </a:prstGeom>
        </p:spPr>
        <p:txBody>
          <a:bodyPr wrap="square">
            <a:spAutoFit/>
          </a:bodyPr>
          <a:lstStyle/>
          <a:p>
            <a:r>
              <a:rPr lang="en-GB" sz="1400" b="1" dirty="0">
                <a:solidFill>
                  <a:srgbClr val="4A4A49"/>
                </a:solidFill>
              </a:rPr>
              <a:t>(</a:t>
            </a:r>
            <a:r>
              <a:rPr lang="en-GB" sz="1400" b="1" dirty="0" err="1">
                <a:solidFill>
                  <a:srgbClr val="4A4A49"/>
                </a:solidFill>
              </a:rPr>
              <a:t>x.x</a:t>
            </a:r>
            <a:r>
              <a:rPr lang="en-GB" sz="1400" b="1" dirty="0">
                <a:solidFill>
                  <a:srgbClr val="4A4A49"/>
                </a:solidFill>
              </a:rPr>
              <a:t>)</a:t>
            </a:r>
          </a:p>
        </p:txBody>
      </p:sp>
      <p:sp>
        <p:nvSpPr>
          <p:cNvPr id="16" name="Rectangle 16">
            <a:extLst>
              <a:ext uri="{FF2B5EF4-FFF2-40B4-BE49-F238E27FC236}">
                <a16:creationId xmlns:a16="http://schemas.microsoft.com/office/drawing/2014/main" id="{566193CC-2E75-06E0-485D-7ADF5319BC05}"/>
              </a:ext>
            </a:extLst>
          </p:cNvPr>
          <p:cNvSpPr/>
          <p:nvPr/>
        </p:nvSpPr>
        <p:spPr>
          <a:xfrm>
            <a:off x="8761408" y="6277649"/>
            <a:ext cx="551754" cy="307777"/>
          </a:xfrm>
          <a:prstGeom prst="rect">
            <a:avLst/>
          </a:prstGeom>
        </p:spPr>
        <p:txBody>
          <a:bodyPr wrap="square">
            <a:spAutoFit/>
          </a:bodyPr>
          <a:lstStyle/>
          <a:p>
            <a:r>
              <a:rPr lang="en-GB" sz="1400" b="1" dirty="0">
                <a:solidFill>
                  <a:srgbClr val="4A4A49"/>
                </a:solidFill>
              </a:rPr>
              <a:t>(</a:t>
            </a:r>
            <a:r>
              <a:rPr lang="en-GB" sz="1400" b="1" dirty="0" err="1">
                <a:solidFill>
                  <a:srgbClr val="4A4A49"/>
                </a:solidFill>
              </a:rPr>
              <a:t>x.x</a:t>
            </a:r>
            <a:r>
              <a:rPr lang="en-GB" sz="1400" b="1" dirty="0">
                <a:solidFill>
                  <a:srgbClr val="4A4A49"/>
                </a:solidFill>
              </a:rPr>
              <a:t>)</a:t>
            </a:r>
          </a:p>
        </p:txBody>
      </p:sp>
      <p:sp>
        <p:nvSpPr>
          <p:cNvPr id="17" name="Rectangle 17">
            <a:extLst>
              <a:ext uri="{FF2B5EF4-FFF2-40B4-BE49-F238E27FC236}">
                <a16:creationId xmlns:a16="http://schemas.microsoft.com/office/drawing/2014/main" id="{DA0289F1-58DD-CDC8-EF90-C2C9B93758C0}"/>
              </a:ext>
            </a:extLst>
          </p:cNvPr>
          <p:cNvSpPr/>
          <p:nvPr/>
        </p:nvSpPr>
        <p:spPr>
          <a:xfrm>
            <a:off x="10467759" y="6274664"/>
            <a:ext cx="551754" cy="307777"/>
          </a:xfrm>
          <a:prstGeom prst="rect">
            <a:avLst/>
          </a:prstGeom>
        </p:spPr>
        <p:txBody>
          <a:bodyPr wrap="square">
            <a:spAutoFit/>
          </a:bodyPr>
          <a:lstStyle/>
          <a:p>
            <a:r>
              <a:rPr lang="en-GB" sz="1400" b="1" dirty="0">
                <a:solidFill>
                  <a:srgbClr val="4A4A49"/>
                </a:solidFill>
              </a:rPr>
              <a:t>(</a:t>
            </a:r>
            <a:r>
              <a:rPr lang="en-GB" sz="1400" b="1" dirty="0" err="1">
                <a:solidFill>
                  <a:srgbClr val="4A4A49"/>
                </a:solidFill>
              </a:rPr>
              <a:t>x.x</a:t>
            </a:r>
            <a:r>
              <a:rPr lang="en-GB" sz="1400" b="1" dirty="0">
                <a:solidFill>
                  <a:srgbClr val="4A4A49"/>
                </a:solidFill>
              </a:rPr>
              <a:t>)</a:t>
            </a:r>
          </a:p>
        </p:txBody>
      </p:sp>
      <p:graphicFrame>
        <p:nvGraphicFramePr>
          <p:cNvPr id="20" name="Table 69">
            <a:extLst>
              <a:ext uri="{FF2B5EF4-FFF2-40B4-BE49-F238E27FC236}">
                <a16:creationId xmlns:a16="http://schemas.microsoft.com/office/drawing/2014/main" id="{1AED243C-9170-D5AB-C57D-9BC405652A60}"/>
              </a:ext>
            </a:extLst>
          </p:cNvPr>
          <p:cNvGraphicFramePr>
            <a:graphicFrameLocks noGrp="1"/>
          </p:cNvGraphicFramePr>
          <p:nvPr>
            <p:extLst>
              <p:ext uri="{D42A27DB-BD31-4B8C-83A1-F6EECF244321}">
                <p14:modId xmlns:p14="http://schemas.microsoft.com/office/powerpoint/2010/main" val="977401252"/>
              </p:ext>
            </p:extLst>
          </p:nvPr>
        </p:nvGraphicFramePr>
        <p:xfrm>
          <a:off x="6087131" y="3472661"/>
          <a:ext cx="920206" cy="3109780"/>
        </p:xfrm>
        <a:graphic>
          <a:graphicData uri="http://schemas.openxmlformats.org/drawingml/2006/table">
            <a:tbl>
              <a:tblPr firstRow="1" bandRow="1">
                <a:tableStyleId>{5C22544A-7EE6-4342-B048-85BDC9FD1C3A}</a:tableStyleId>
              </a:tblPr>
              <a:tblGrid>
                <a:gridCol w="920206">
                  <a:extLst>
                    <a:ext uri="{9D8B030D-6E8A-4147-A177-3AD203B41FA5}">
                      <a16:colId xmlns:a16="http://schemas.microsoft.com/office/drawing/2014/main" val="208311738"/>
                    </a:ext>
                  </a:extLst>
                </a:gridCol>
              </a:tblGrid>
              <a:tr h="1554890">
                <a:tc>
                  <a:txBody>
                    <a:bodyPr/>
                    <a:lstStyle/>
                    <a:p>
                      <a:pPr algn="ctr"/>
                      <a:r>
                        <a:rPr lang="en-GB" sz="1400" b="1" dirty="0">
                          <a:solidFill>
                            <a:schemeClr val="bg1">
                              <a:lumMod val="50000"/>
                            </a:schemeClr>
                          </a:solidFill>
                        </a:rPr>
                        <a:t>2021</a:t>
                      </a:r>
                      <a:endParaRPr lang="en-NL" sz="1400" b="1" dirty="0">
                        <a:solidFill>
                          <a:schemeClr val="bg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4842954"/>
                  </a:ext>
                </a:extLst>
              </a:tr>
              <a:tr h="1554890">
                <a:tc>
                  <a:txBody>
                    <a:bodyPr/>
                    <a:lstStyle/>
                    <a:p>
                      <a:pPr algn="ctr"/>
                      <a:r>
                        <a:rPr lang="en-GB" sz="1400" b="1" dirty="0">
                          <a:solidFill>
                            <a:srgbClr val="4A4A49"/>
                          </a:solidFill>
                        </a:rPr>
                        <a:t>2022</a:t>
                      </a:r>
                      <a:endParaRPr lang="en-NL" sz="1400" b="1" dirty="0">
                        <a:solidFill>
                          <a:srgbClr val="4A4A49"/>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9670441"/>
                  </a:ext>
                </a:extLst>
              </a:tr>
            </a:tbl>
          </a:graphicData>
        </a:graphic>
      </p:graphicFrame>
      <p:sp>
        <p:nvSpPr>
          <p:cNvPr id="24" name="Rectangle 51">
            <a:extLst>
              <a:ext uri="{FF2B5EF4-FFF2-40B4-BE49-F238E27FC236}">
                <a16:creationId xmlns:a16="http://schemas.microsoft.com/office/drawing/2014/main" id="{8D5CF9D3-C513-B25C-37F4-AC4AF817FCAC}"/>
              </a:ext>
            </a:extLst>
          </p:cNvPr>
          <p:cNvSpPr/>
          <p:nvPr/>
        </p:nvSpPr>
        <p:spPr>
          <a:xfrm>
            <a:off x="6988499" y="3488928"/>
            <a:ext cx="4706738" cy="431657"/>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Top-3 DIY stores with the highest score in Europe</a:t>
            </a:r>
          </a:p>
          <a:p>
            <a:pPr>
              <a:lnSpc>
                <a:spcPct val="90000"/>
              </a:lnSpc>
              <a:defRPr sz="1000" b="0" i="0" u="none" strike="noStrike" kern="1200" baseline="0">
                <a:solidFill>
                  <a:srgbClr val="000000"/>
                </a:solidFill>
                <a:latin typeface="Arial"/>
                <a:ea typeface="Arial"/>
                <a:cs typeface="Arial"/>
              </a:defRPr>
            </a:pPr>
            <a:r>
              <a:rPr lang="en-GB" sz="1050" i="1" dirty="0">
                <a:solidFill>
                  <a:schemeClr val="tx1">
                    <a:lumMod val="50000"/>
                    <a:lumOff val="50000"/>
                  </a:schemeClr>
                </a:solidFill>
              </a:rPr>
              <a:t>How would you rate [1-10] the following DIY stores on general satisfaction? </a:t>
            </a:r>
            <a:endParaRPr lang="en-GB" sz="1100" i="1" dirty="0">
              <a:solidFill>
                <a:schemeClr val="tx1">
                  <a:lumMod val="50000"/>
                  <a:lumOff val="50000"/>
                </a:schemeClr>
              </a:solidFill>
            </a:endParaRPr>
          </a:p>
        </p:txBody>
      </p:sp>
      <p:sp>
        <p:nvSpPr>
          <p:cNvPr id="30" name="Tekstvak 29">
            <a:extLst>
              <a:ext uri="{FF2B5EF4-FFF2-40B4-BE49-F238E27FC236}">
                <a16:creationId xmlns:a16="http://schemas.microsoft.com/office/drawing/2014/main" id="{391B5E30-EBD2-A4CF-B309-DFB61C021D23}"/>
              </a:ext>
            </a:extLst>
          </p:cNvPr>
          <p:cNvSpPr txBox="1"/>
          <p:nvPr/>
        </p:nvSpPr>
        <p:spPr>
          <a:xfrm>
            <a:off x="6922689" y="791628"/>
            <a:ext cx="3985456" cy="4247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200" b="1" i="0" u="none" strike="noStrike" kern="1200" cap="none" spc="0" normalizeH="0" baseline="0" noProof="0" dirty="0">
                <a:ln>
                  <a:noFill/>
                </a:ln>
                <a:solidFill>
                  <a:prstClr val="black">
                    <a:lumMod val="50000"/>
                    <a:lumOff val="50000"/>
                  </a:prstClr>
                </a:solidFill>
                <a:effectLst/>
                <a:uLnTx/>
                <a:uFillTx/>
                <a:latin typeface="Arial"/>
                <a:cs typeface="Arial"/>
              </a:rPr>
              <a:t>Share of European households that have done a home improvement job*</a:t>
            </a:r>
            <a:r>
              <a:rPr kumimoji="0" lang="en-GB" sz="1200" b="1" i="0" u="none" strike="noStrike" kern="1200" cap="none" spc="0" normalizeH="0" baseline="0" noProof="0" dirty="0">
                <a:ln>
                  <a:noFill/>
                </a:ln>
                <a:solidFill>
                  <a:prstClr val="white">
                    <a:lumMod val="50000"/>
                  </a:prstClr>
                </a:solidFill>
                <a:effectLst/>
                <a:uLnTx/>
                <a:uFillTx/>
                <a:latin typeface="Arial"/>
                <a:cs typeface="Arial"/>
              </a:rPr>
              <a:t> – 2022 Q3</a:t>
            </a:r>
            <a:endParaRPr kumimoji="0" lang="en-GB" sz="1200" b="1" i="0" u="none" strike="noStrike" kern="1200" cap="none" spc="0" normalizeH="0" baseline="0" noProof="0" dirty="0">
              <a:ln>
                <a:noFill/>
              </a:ln>
              <a:solidFill>
                <a:prstClr val="black">
                  <a:lumMod val="50000"/>
                  <a:lumOff val="50000"/>
                </a:prstClr>
              </a:solidFill>
              <a:effectLst/>
              <a:uLnTx/>
              <a:uFillTx/>
              <a:latin typeface="Arial"/>
              <a:cs typeface="Arial"/>
            </a:endParaRPr>
          </a:p>
        </p:txBody>
      </p:sp>
      <p:sp>
        <p:nvSpPr>
          <p:cNvPr id="26" name="TextBox 25">
            <a:extLst>
              <a:ext uri="{FF2B5EF4-FFF2-40B4-BE49-F238E27FC236}">
                <a16:creationId xmlns:a16="http://schemas.microsoft.com/office/drawing/2014/main" id="{E9F0B9EC-75E2-4593-8BD1-FFDA86A310C1}"/>
              </a:ext>
            </a:extLst>
          </p:cNvPr>
          <p:cNvSpPr txBox="1"/>
          <p:nvPr/>
        </p:nvSpPr>
        <p:spPr>
          <a:xfrm>
            <a:off x="7281441" y="4352954"/>
            <a:ext cx="1056443" cy="431657"/>
          </a:xfrm>
          <a:prstGeom prst="rect">
            <a:avLst/>
          </a:prstGeom>
          <a:noFill/>
        </p:spPr>
        <p:txBody>
          <a:bodyPr wrap="square" lIns="0" tIns="0" rIns="0" bIns="0" rtlCol="0" anchor="ctr">
            <a:noAutofit/>
          </a:bodyPr>
          <a:lstStyle/>
          <a:p>
            <a:pPr algn="l">
              <a:lnSpc>
                <a:spcPct val="90000"/>
              </a:lnSpc>
            </a:pPr>
            <a:r>
              <a:rPr lang="en-GB" sz="1400" b="1" dirty="0">
                <a:solidFill>
                  <a:schemeClr val="bg1">
                    <a:lumMod val="65000"/>
                  </a:schemeClr>
                </a:solidFill>
              </a:rPr>
              <a:t>DIY STORE</a:t>
            </a:r>
            <a:endParaRPr lang="LID4096" sz="1400" b="1" dirty="0">
              <a:solidFill>
                <a:schemeClr val="bg1">
                  <a:lumMod val="65000"/>
                </a:schemeClr>
              </a:solidFill>
            </a:endParaRPr>
          </a:p>
        </p:txBody>
      </p:sp>
      <p:sp>
        <p:nvSpPr>
          <p:cNvPr id="29" name="TextBox 28">
            <a:extLst>
              <a:ext uri="{FF2B5EF4-FFF2-40B4-BE49-F238E27FC236}">
                <a16:creationId xmlns:a16="http://schemas.microsoft.com/office/drawing/2014/main" id="{CA259861-306C-4DEF-BBEB-C5EB5F2CB8AA}"/>
              </a:ext>
            </a:extLst>
          </p:cNvPr>
          <p:cNvSpPr txBox="1"/>
          <p:nvPr/>
        </p:nvSpPr>
        <p:spPr>
          <a:xfrm>
            <a:off x="8992717" y="4352954"/>
            <a:ext cx="1056443" cy="431657"/>
          </a:xfrm>
          <a:prstGeom prst="rect">
            <a:avLst/>
          </a:prstGeom>
          <a:noFill/>
        </p:spPr>
        <p:txBody>
          <a:bodyPr wrap="square" lIns="0" tIns="0" rIns="0" bIns="0" rtlCol="0" anchor="ctr">
            <a:noAutofit/>
          </a:bodyPr>
          <a:lstStyle/>
          <a:p>
            <a:pPr algn="l">
              <a:lnSpc>
                <a:spcPct val="90000"/>
              </a:lnSpc>
            </a:pPr>
            <a:r>
              <a:rPr lang="en-GB" sz="1400" b="1" dirty="0">
                <a:solidFill>
                  <a:schemeClr val="bg1">
                    <a:lumMod val="65000"/>
                  </a:schemeClr>
                </a:solidFill>
              </a:rPr>
              <a:t>DIY STORE</a:t>
            </a:r>
            <a:endParaRPr lang="LID4096" sz="1400" b="1" dirty="0">
              <a:solidFill>
                <a:schemeClr val="bg1">
                  <a:lumMod val="65000"/>
                </a:schemeClr>
              </a:solidFill>
            </a:endParaRPr>
          </a:p>
        </p:txBody>
      </p:sp>
      <p:sp>
        <p:nvSpPr>
          <p:cNvPr id="31" name="TextBox 30">
            <a:extLst>
              <a:ext uri="{FF2B5EF4-FFF2-40B4-BE49-F238E27FC236}">
                <a16:creationId xmlns:a16="http://schemas.microsoft.com/office/drawing/2014/main" id="{F85EA7A4-5829-4534-AFE2-0784126E6C4F}"/>
              </a:ext>
            </a:extLst>
          </p:cNvPr>
          <p:cNvSpPr txBox="1"/>
          <p:nvPr/>
        </p:nvSpPr>
        <p:spPr>
          <a:xfrm>
            <a:off x="10694758" y="4352954"/>
            <a:ext cx="1056443" cy="431657"/>
          </a:xfrm>
          <a:prstGeom prst="rect">
            <a:avLst/>
          </a:prstGeom>
          <a:noFill/>
        </p:spPr>
        <p:txBody>
          <a:bodyPr wrap="square" lIns="0" tIns="0" rIns="0" bIns="0" rtlCol="0" anchor="ctr">
            <a:noAutofit/>
          </a:bodyPr>
          <a:lstStyle/>
          <a:p>
            <a:pPr algn="l">
              <a:lnSpc>
                <a:spcPct val="90000"/>
              </a:lnSpc>
            </a:pPr>
            <a:r>
              <a:rPr lang="en-GB" sz="1400" b="1" dirty="0">
                <a:solidFill>
                  <a:schemeClr val="bg1">
                    <a:lumMod val="65000"/>
                  </a:schemeClr>
                </a:solidFill>
              </a:rPr>
              <a:t>DIY STORE</a:t>
            </a:r>
            <a:endParaRPr lang="LID4096" sz="1400" b="1" dirty="0">
              <a:solidFill>
                <a:schemeClr val="bg1">
                  <a:lumMod val="65000"/>
                </a:schemeClr>
              </a:solidFill>
            </a:endParaRPr>
          </a:p>
        </p:txBody>
      </p:sp>
      <p:sp>
        <p:nvSpPr>
          <p:cNvPr id="32" name="TextBox 31">
            <a:extLst>
              <a:ext uri="{FF2B5EF4-FFF2-40B4-BE49-F238E27FC236}">
                <a16:creationId xmlns:a16="http://schemas.microsoft.com/office/drawing/2014/main" id="{035757AF-36EC-4B8E-AD79-2967FD4E3E77}"/>
              </a:ext>
            </a:extLst>
          </p:cNvPr>
          <p:cNvSpPr txBox="1"/>
          <p:nvPr/>
        </p:nvSpPr>
        <p:spPr>
          <a:xfrm>
            <a:off x="7326383" y="5743856"/>
            <a:ext cx="1056443" cy="431657"/>
          </a:xfrm>
          <a:prstGeom prst="rect">
            <a:avLst/>
          </a:prstGeom>
          <a:noFill/>
        </p:spPr>
        <p:txBody>
          <a:bodyPr wrap="square" lIns="0" tIns="0" rIns="0" bIns="0" rtlCol="0" anchor="ctr">
            <a:noAutofit/>
          </a:bodyPr>
          <a:lstStyle/>
          <a:p>
            <a:pPr algn="l">
              <a:lnSpc>
                <a:spcPct val="90000"/>
              </a:lnSpc>
            </a:pPr>
            <a:r>
              <a:rPr lang="en-GB" sz="1400" b="1" dirty="0">
                <a:solidFill>
                  <a:srgbClr val="4A4A49"/>
                </a:solidFill>
              </a:rPr>
              <a:t>DIY STORE</a:t>
            </a:r>
            <a:endParaRPr lang="LID4096" sz="1400" b="1" dirty="0">
              <a:solidFill>
                <a:srgbClr val="4A4A49"/>
              </a:solidFill>
            </a:endParaRPr>
          </a:p>
        </p:txBody>
      </p:sp>
      <p:sp>
        <p:nvSpPr>
          <p:cNvPr id="33" name="TextBox 32">
            <a:extLst>
              <a:ext uri="{FF2B5EF4-FFF2-40B4-BE49-F238E27FC236}">
                <a16:creationId xmlns:a16="http://schemas.microsoft.com/office/drawing/2014/main" id="{F4E61146-769A-4542-9C45-F299CD6A2B58}"/>
              </a:ext>
            </a:extLst>
          </p:cNvPr>
          <p:cNvSpPr txBox="1"/>
          <p:nvPr/>
        </p:nvSpPr>
        <p:spPr>
          <a:xfrm>
            <a:off x="9037659" y="5743856"/>
            <a:ext cx="1056443" cy="431657"/>
          </a:xfrm>
          <a:prstGeom prst="rect">
            <a:avLst/>
          </a:prstGeom>
          <a:noFill/>
        </p:spPr>
        <p:txBody>
          <a:bodyPr wrap="square" lIns="0" tIns="0" rIns="0" bIns="0" rtlCol="0" anchor="ctr">
            <a:noAutofit/>
          </a:bodyPr>
          <a:lstStyle/>
          <a:p>
            <a:pPr>
              <a:lnSpc>
                <a:spcPct val="90000"/>
              </a:lnSpc>
            </a:pPr>
            <a:r>
              <a:rPr lang="en-GB" sz="1400" b="1" dirty="0">
                <a:solidFill>
                  <a:srgbClr val="4A4A49"/>
                </a:solidFill>
              </a:rPr>
              <a:t>DIY STORE</a:t>
            </a:r>
            <a:endParaRPr lang="LID4096" sz="1400" b="1" dirty="0">
              <a:solidFill>
                <a:srgbClr val="4A4A49"/>
              </a:solidFill>
            </a:endParaRPr>
          </a:p>
        </p:txBody>
      </p:sp>
      <p:sp>
        <p:nvSpPr>
          <p:cNvPr id="34" name="TextBox 33">
            <a:extLst>
              <a:ext uri="{FF2B5EF4-FFF2-40B4-BE49-F238E27FC236}">
                <a16:creationId xmlns:a16="http://schemas.microsoft.com/office/drawing/2014/main" id="{03F5502E-C0A0-43CC-A0DF-39BA505BD789}"/>
              </a:ext>
            </a:extLst>
          </p:cNvPr>
          <p:cNvSpPr txBox="1"/>
          <p:nvPr/>
        </p:nvSpPr>
        <p:spPr>
          <a:xfrm>
            <a:off x="10739700" y="5743856"/>
            <a:ext cx="1056443" cy="431657"/>
          </a:xfrm>
          <a:prstGeom prst="rect">
            <a:avLst/>
          </a:prstGeom>
          <a:noFill/>
        </p:spPr>
        <p:txBody>
          <a:bodyPr wrap="square" lIns="0" tIns="0" rIns="0" bIns="0" rtlCol="0" anchor="ctr">
            <a:noAutofit/>
          </a:bodyPr>
          <a:lstStyle/>
          <a:p>
            <a:pPr>
              <a:lnSpc>
                <a:spcPct val="90000"/>
              </a:lnSpc>
            </a:pPr>
            <a:r>
              <a:rPr lang="en-GB" sz="1400" b="1" dirty="0">
                <a:solidFill>
                  <a:srgbClr val="4A4A49"/>
                </a:solidFill>
              </a:rPr>
              <a:t>DIY STORE</a:t>
            </a:r>
            <a:endParaRPr lang="LID4096" sz="1400" b="1" dirty="0">
              <a:solidFill>
                <a:srgbClr val="4A4A49"/>
              </a:solidFill>
            </a:endParaRPr>
          </a:p>
        </p:txBody>
      </p:sp>
      <p:pic>
        <p:nvPicPr>
          <p:cNvPr id="35" name="Afbeelding 1">
            <a:extLst>
              <a:ext uri="{FF2B5EF4-FFF2-40B4-BE49-F238E27FC236}">
                <a16:creationId xmlns:a16="http://schemas.microsoft.com/office/drawing/2014/main" id="{1DC4E658-04DD-4974-A206-691AE8E68B88}"/>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20796706">
            <a:off x="7815343" y="4981017"/>
            <a:ext cx="3726267" cy="540991"/>
          </a:xfrm>
          <a:prstGeom prst="rect">
            <a:avLst/>
          </a:prstGeom>
        </p:spPr>
      </p:pic>
      <p:pic>
        <p:nvPicPr>
          <p:cNvPr id="18" name="Picture 17">
            <a:extLst>
              <a:ext uri="{FF2B5EF4-FFF2-40B4-BE49-F238E27FC236}">
                <a16:creationId xmlns:a16="http://schemas.microsoft.com/office/drawing/2014/main" id="{2F589B7C-2C36-4EE7-83CC-3A554F3DEB44}"/>
              </a:ext>
            </a:extLst>
          </p:cNvPr>
          <p:cNvPicPr>
            <a:picLocks noChangeAspect="1"/>
          </p:cNvPicPr>
          <p:nvPr/>
        </p:nvPicPr>
        <p:blipFill>
          <a:blip r:embed="rId3"/>
          <a:stretch>
            <a:fillRect/>
          </a:stretch>
        </p:blipFill>
        <p:spPr>
          <a:xfrm>
            <a:off x="6922689" y="1386305"/>
            <a:ext cx="4417160" cy="1799054"/>
          </a:xfrm>
          <a:prstGeom prst="rect">
            <a:avLst/>
          </a:prstGeom>
        </p:spPr>
      </p:pic>
    </p:spTree>
    <p:extLst>
      <p:ext uri="{BB962C8B-B14F-4D97-AF65-F5344CB8AC3E}">
        <p14:creationId xmlns:p14="http://schemas.microsoft.com/office/powerpoint/2010/main" val="369883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282537356"/>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u="none" strike="noStrike" dirty="0">
                <a:solidFill>
                  <a:srgbClr val="EF7D00"/>
                </a:solidFill>
                <a:effectLst/>
                <a:latin typeface="Arial" panose="020B0604020202020204" pitchFamily="34" charset="0"/>
              </a:rPr>
              <a:t>Bauhaus</a:t>
            </a:r>
            <a:r>
              <a:rPr lang="nl-NL" sz="1000" dirty="0"/>
              <a:t> </a:t>
            </a:r>
            <a:r>
              <a:rPr lang="nl-NL" sz="1000" b="1" i="0" u="none" strike="noStrike" dirty="0">
                <a:solidFill>
                  <a:srgbClr val="5497BE"/>
                </a:solidFill>
                <a:effectLst/>
                <a:latin typeface="Arial" panose="020B0604020202020204" pitchFamily="34" charset="0"/>
              </a:rPr>
              <a:t>Hornbach</a:t>
            </a:r>
            <a:r>
              <a:rPr lang="nl-NL" sz="1000" dirty="0"/>
              <a:t> </a:t>
            </a:r>
            <a:r>
              <a:rPr lang="nl-NL" sz="1000" b="1" i="0" u="none" strike="noStrike" dirty="0">
                <a:solidFill>
                  <a:srgbClr val="0A5D7A"/>
                </a:solidFill>
                <a:effectLst/>
                <a:latin typeface="Arial" panose="020B0604020202020204" pitchFamily="34" charset="0"/>
              </a:rPr>
              <a:t>Lagerhaus</a:t>
            </a:r>
            <a:r>
              <a:rPr lang="nl-NL" sz="1000" dirty="0"/>
              <a:t> </a:t>
            </a:r>
            <a:r>
              <a:rPr lang="nl-NL" sz="1000" b="1" i="0" u="none" strike="noStrike" dirty="0">
                <a:solidFill>
                  <a:srgbClr val="A6A6A6"/>
                </a:solidFill>
                <a:effectLst/>
                <a:latin typeface="Arial" panose="020B0604020202020204" pitchFamily="34" charset="0"/>
              </a:rPr>
              <a:t>OBI</a:t>
            </a:r>
            <a:r>
              <a:rPr lang="nl-NL"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B47DA5C-CF44-41B6-9919-FEE1E7DA15F8}"/>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graphicFrame>
        <p:nvGraphicFramePr>
          <p:cNvPr id="25" name="Chart 24">
            <a:extLst>
              <a:ext uri="{FF2B5EF4-FFF2-40B4-BE49-F238E27FC236}">
                <a16:creationId xmlns:a16="http://schemas.microsoft.com/office/drawing/2014/main" id="{27854274-598B-4436-AD7C-C106A0BB38E6}"/>
              </a:ext>
            </a:extLst>
          </p:cNvPr>
          <p:cNvGraphicFramePr/>
          <p:nvPr>
            <p:extLst>
              <p:ext uri="{D42A27DB-BD31-4B8C-83A1-F6EECF244321}">
                <p14:modId xmlns:p14="http://schemas.microsoft.com/office/powerpoint/2010/main" val="4016679187"/>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2"/>
          </a:graphicData>
        </a:graphic>
      </p:graphicFrame>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AUSTRIA</a:t>
            </a: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n=547</a:t>
            </a:r>
          </a:p>
        </p:txBody>
      </p:sp>
      <p:graphicFrame>
        <p:nvGraphicFramePr>
          <p:cNvPr id="28" name="Chart 27">
            <a:extLst>
              <a:ext uri="{FF2B5EF4-FFF2-40B4-BE49-F238E27FC236}">
                <a16:creationId xmlns:a16="http://schemas.microsoft.com/office/drawing/2014/main" id="{C7AE71CB-BE34-4A53-9CBE-0B24370C8FE8}"/>
              </a:ext>
            </a:extLst>
          </p:cNvPr>
          <p:cNvGraphicFramePr/>
          <p:nvPr>
            <p:extLst>
              <p:ext uri="{D42A27DB-BD31-4B8C-83A1-F6EECF244321}">
                <p14:modId xmlns:p14="http://schemas.microsoft.com/office/powerpoint/2010/main" val="1292966531"/>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graphicFrame>
        <p:nvGraphicFramePr>
          <p:cNvPr id="5" name="Table 3">
            <a:extLst>
              <a:ext uri="{FF2B5EF4-FFF2-40B4-BE49-F238E27FC236}">
                <a16:creationId xmlns:a16="http://schemas.microsoft.com/office/drawing/2014/main" id="{E32F00EC-5D25-40BE-BBB3-3AFCC85FE0B0}"/>
              </a:ext>
            </a:extLst>
          </p:cNvPr>
          <p:cNvGraphicFramePr>
            <a:graphicFrameLocks noGrp="1"/>
          </p:cNvGraphicFramePr>
          <p:nvPr>
            <p:extLst>
              <p:ext uri="{D42A27DB-BD31-4B8C-83A1-F6EECF244321}">
                <p14:modId xmlns:p14="http://schemas.microsoft.com/office/powerpoint/2010/main" val="2249423388"/>
              </p:ext>
            </p:extLst>
          </p:nvPr>
        </p:nvGraphicFramePr>
        <p:xfrm>
          <a:off x="7556108" y="277826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6" name="Table 3">
            <a:extLst>
              <a:ext uri="{FF2B5EF4-FFF2-40B4-BE49-F238E27FC236}">
                <a16:creationId xmlns:a16="http://schemas.microsoft.com/office/drawing/2014/main" id="{880BCE49-38BF-4A27-8B0A-940CEBCFEE4B}"/>
              </a:ext>
            </a:extLst>
          </p:cNvPr>
          <p:cNvGraphicFramePr>
            <a:graphicFrameLocks noGrp="1"/>
          </p:cNvGraphicFramePr>
          <p:nvPr>
            <p:extLst>
              <p:ext uri="{D42A27DB-BD31-4B8C-83A1-F6EECF244321}">
                <p14:modId xmlns:p14="http://schemas.microsoft.com/office/powerpoint/2010/main" val="40742335"/>
              </p:ext>
            </p:extLst>
          </p:nvPr>
        </p:nvGraphicFramePr>
        <p:xfrm>
          <a:off x="7573277" y="450092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pic>
        <p:nvPicPr>
          <p:cNvPr id="2" name="Picture 1">
            <a:extLst>
              <a:ext uri="{FF2B5EF4-FFF2-40B4-BE49-F238E27FC236}">
                <a16:creationId xmlns:a16="http://schemas.microsoft.com/office/drawing/2014/main" id="{2B2E6A7C-335D-4F07-964C-57C60DA69E72}"/>
              </a:ext>
            </a:extLst>
          </p:cNvPr>
          <p:cNvPicPr>
            <a:picLocks noChangeAspect="1"/>
          </p:cNvPicPr>
          <p:nvPr/>
        </p:nvPicPr>
        <p:blipFill>
          <a:blip r:embed="rId4"/>
          <a:stretch>
            <a:fillRect/>
          </a:stretch>
        </p:blipFill>
        <p:spPr>
          <a:xfrm rot="5400000">
            <a:off x="2855327" y="1922280"/>
            <a:ext cx="2507483" cy="3344512"/>
          </a:xfrm>
          <a:prstGeom prst="rect">
            <a:avLst/>
          </a:prstGeom>
        </p:spPr>
      </p:pic>
      <p:sp>
        <p:nvSpPr>
          <p:cNvPr id="41" name="TextBox 40">
            <a:extLst>
              <a:ext uri="{FF2B5EF4-FFF2-40B4-BE49-F238E27FC236}">
                <a16:creationId xmlns:a16="http://schemas.microsoft.com/office/drawing/2014/main" id="{F005B739-F3DA-4EAF-98AB-D1B6F719106A}"/>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42" name="TextBox 41">
            <a:extLst>
              <a:ext uri="{FF2B5EF4-FFF2-40B4-BE49-F238E27FC236}">
                <a16:creationId xmlns:a16="http://schemas.microsoft.com/office/drawing/2014/main" id="{B88977C1-606F-4D88-A96A-6CD2C24CD7C2}"/>
              </a:ext>
            </a:extLst>
          </p:cNvPr>
          <p:cNvSpPr txBox="1"/>
          <p:nvPr/>
        </p:nvSpPr>
        <p:spPr>
          <a:xfrm>
            <a:off x="7967055" y="2356877"/>
            <a:ext cx="330851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27" name="Afbeelding 1">
            <a:extLst>
              <a:ext uri="{FF2B5EF4-FFF2-40B4-BE49-F238E27FC236}">
                <a16:creationId xmlns:a16="http://schemas.microsoft.com/office/drawing/2014/main" id="{8BE174A5-4C8A-4BEE-B1BD-B0C43977626C}"/>
              </a:ext>
            </a:extLst>
          </p:cNvPr>
          <p:cNvPicPr>
            <a:picLocks noChangeAspect="1"/>
          </p:cNvPicPr>
          <p:nvPr/>
        </p:nvPicPr>
        <p:blipFill>
          <a:blip r:embed="rId5">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148919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FE99E29-C388-4D01-9E53-BE1D9E37FE3F}"/>
              </a:ext>
            </a:extLst>
          </p:cNvPr>
          <p:cNvGraphicFramePr/>
          <p:nvPr>
            <p:extLst>
              <p:ext uri="{D42A27DB-BD31-4B8C-83A1-F6EECF244321}">
                <p14:modId xmlns:p14="http://schemas.microsoft.com/office/powerpoint/2010/main" val="3836815468"/>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BELGIUM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BELGIUM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089094CE-303E-46F3-8134-5C76E7F1D05E}"/>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129713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2892075331"/>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Brico</a:t>
            </a:r>
            <a:r>
              <a:rPr lang="hr-BA" sz="1000" dirty="0"/>
              <a:t> </a:t>
            </a:r>
            <a:r>
              <a:rPr lang="hr-BA" sz="1000" b="1" i="0" u="none" strike="noStrike" dirty="0">
                <a:solidFill>
                  <a:srgbClr val="5497BE"/>
                </a:solidFill>
                <a:effectLst/>
                <a:latin typeface="Arial" panose="020B0604020202020204" pitchFamily="34" charset="0"/>
              </a:rPr>
              <a:t>Gamma</a:t>
            </a:r>
            <a:r>
              <a:rPr lang="hr-BA" sz="1000" dirty="0"/>
              <a:t> </a:t>
            </a:r>
            <a:r>
              <a:rPr lang="hr-BA" sz="1000" b="1" i="0" u="none" strike="noStrike" dirty="0">
                <a:solidFill>
                  <a:srgbClr val="0A5D7A"/>
                </a:solidFill>
                <a:effectLst/>
                <a:latin typeface="Arial" panose="020B0604020202020204" pitchFamily="34" charset="0"/>
              </a:rPr>
              <a:t>Hubo</a:t>
            </a:r>
            <a:r>
              <a:rPr lang="hr-BA" sz="1000" dirty="0"/>
              <a:t> </a:t>
            </a:r>
            <a:r>
              <a:rPr lang="hr-BA" sz="1000" b="1" i="0" u="none" strike="noStrike" dirty="0">
                <a:solidFill>
                  <a:srgbClr val="A6A6A6"/>
                </a:solidFill>
                <a:effectLst/>
                <a:latin typeface="Arial" panose="020B0604020202020204" pitchFamily="34" charset="0"/>
              </a:rPr>
              <a:t>MrBricolage</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BELGIUM</a:t>
            </a: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n=621</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graphicFrame>
        <p:nvGraphicFramePr>
          <p:cNvPr id="45" name="Table 3">
            <a:extLst>
              <a:ext uri="{FF2B5EF4-FFF2-40B4-BE49-F238E27FC236}">
                <a16:creationId xmlns:a16="http://schemas.microsoft.com/office/drawing/2014/main" id="{1BA8A17E-8793-4199-9AC2-0294608B1E4B}"/>
              </a:ext>
            </a:extLst>
          </p:cNvPr>
          <p:cNvGraphicFramePr>
            <a:graphicFrameLocks noGrp="1"/>
          </p:cNvGraphicFramePr>
          <p:nvPr>
            <p:extLst>
              <p:ext uri="{D42A27DB-BD31-4B8C-83A1-F6EECF244321}">
                <p14:modId xmlns:p14="http://schemas.microsoft.com/office/powerpoint/2010/main" val="3949616191"/>
              </p:ext>
            </p:extLst>
          </p:nvPr>
        </p:nvGraphicFramePr>
        <p:xfrm>
          <a:off x="7556108" y="277826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7" name="Table 3">
            <a:extLst>
              <a:ext uri="{FF2B5EF4-FFF2-40B4-BE49-F238E27FC236}">
                <a16:creationId xmlns:a16="http://schemas.microsoft.com/office/drawing/2014/main" id="{A6EBCDE4-F0E1-4B83-8898-07B2687EC3B4}"/>
              </a:ext>
            </a:extLst>
          </p:cNvPr>
          <p:cNvGraphicFramePr>
            <a:graphicFrameLocks noGrp="1"/>
          </p:cNvGraphicFramePr>
          <p:nvPr>
            <p:extLst>
              <p:ext uri="{D42A27DB-BD31-4B8C-83A1-F6EECF244321}">
                <p14:modId xmlns:p14="http://schemas.microsoft.com/office/powerpoint/2010/main" val="3904311223"/>
              </p:ext>
            </p:extLst>
          </p:nvPr>
        </p:nvGraphicFramePr>
        <p:xfrm>
          <a:off x="7573277" y="450092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48" name="Rectangle 47">
            <a:extLst>
              <a:ext uri="{FF2B5EF4-FFF2-40B4-BE49-F238E27FC236}">
                <a16:creationId xmlns:a16="http://schemas.microsoft.com/office/drawing/2014/main" id="{54DA6196-5B90-4B77-8E7F-F06DC1980561}"/>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7" name="Rectangle 26">
            <a:extLst>
              <a:ext uri="{FF2B5EF4-FFF2-40B4-BE49-F238E27FC236}">
                <a16:creationId xmlns:a16="http://schemas.microsoft.com/office/drawing/2014/main" id="{D90F8D19-9305-4CC8-83AB-D1FCC7161BAE}"/>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28" name="TextBox 27">
            <a:extLst>
              <a:ext uri="{FF2B5EF4-FFF2-40B4-BE49-F238E27FC236}">
                <a16:creationId xmlns:a16="http://schemas.microsoft.com/office/drawing/2014/main" id="{9B978DF9-BEED-4BC6-908B-A0FBE3606320}"/>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1" name="Afbeelding 1">
            <a:extLst>
              <a:ext uri="{FF2B5EF4-FFF2-40B4-BE49-F238E27FC236}">
                <a16:creationId xmlns:a16="http://schemas.microsoft.com/office/drawing/2014/main" id="{F570A8E4-651A-40CD-9E0D-6F0D1D6E896B}"/>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2" name="Chart 41">
            <a:extLst>
              <a:ext uri="{FF2B5EF4-FFF2-40B4-BE49-F238E27FC236}">
                <a16:creationId xmlns:a16="http://schemas.microsoft.com/office/drawing/2014/main" id="{E110BF93-6D6F-4BC1-AC13-693D7AE84B3B}"/>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a:extLst>
              <a:ext uri="{FF2B5EF4-FFF2-40B4-BE49-F238E27FC236}">
                <a16:creationId xmlns:a16="http://schemas.microsoft.com/office/drawing/2014/main" id="{58755617-6057-409C-808C-01F416297B53}"/>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0" name="Picture 49">
            <a:extLst>
              <a:ext uri="{FF2B5EF4-FFF2-40B4-BE49-F238E27FC236}">
                <a16:creationId xmlns:a16="http://schemas.microsoft.com/office/drawing/2014/main" id="{3993CFBF-24FF-4466-BE01-66672C4D4943}"/>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335240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6DC69A19-7832-4625-BB1B-1E7854B8AF0C}"/>
              </a:ext>
            </a:extLst>
          </p:cNvPr>
          <p:cNvGraphicFramePr/>
          <p:nvPr>
            <p:extLst>
              <p:ext uri="{D42A27DB-BD31-4B8C-83A1-F6EECF244321}">
                <p14:modId xmlns:p14="http://schemas.microsoft.com/office/powerpoint/2010/main" val="3600707408"/>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DENMARK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DENMARK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DC6CB013-D749-429A-8830-23DDF42433A5}"/>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30774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745174899"/>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Bauhaus</a:t>
            </a:r>
            <a:r>
              <a:rPr lang="hr-BA" sz="1000" dirty="0"/>
              <a:t> </a:t>
            </a:r>
            <a:r>
              <a:rPr lang="hr-BA" sz="1000" b="1" i="0" u="none" strike="noStrike" dirty="0">
                <a:solidFill>
                  <a:srgbClr val="5497BE"/>
                </a:solidFill>
                <a:effectLst/>
                <a:latin typeface="Arial" panose="020B0604020202020204" pitchFamily="34" charset="0"/>
              </a:rPr>
              <a:t>jem&amp;fix</a:t>
            </a:r>
            <a:r>
              <a:rPr lang="hr-BA" sz="1000" dirty="0"/>
              <a:t> </a:t>
            </a:r>
            <a:r>
              <a:rPr lang="hr-BA" sz="1000" b="1" i="0" u="none" strike="noStrike" dirty="0">
                <a:solidFill>
                  <a:srgbClr val="0A5D7A"/>
                </a:solidFill>
                <a:effectLst/>
                <a:latin typeface="Arial" panose="020B0604020202020204" pitchFamily="34" charset="0"/>
              </a:rPr>
              <a:t>Silvan</a:t>
            </a:r>
            <a:r>
              <a:rPr lang="hr-BA" sz="1000" dirty="0"/>
              <a:t> </a:t>
            </a:r>
            <a:r>
              <a:rPr lang="hr-BA" sz="1000" b="1" i="0" u="none" strike="noStrike" dirty="0">
                <a:solidFill>
                  <a:srgbClr val="A6A6A6"/>
                </a:solidFill>
                <a:effectLst/>
                <a:latin typeface="Arial" panose="020B0604020202020204" pitchFamily="34" charset="0"/>
              </a:rPr>
              <a:t>XLbyg</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n=496</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7FE78AF3-7372-4F27-A9CE-63F3C01170D9}"/>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DENMARK</a:t>
            </a:r>
          </a:p>
        </p:txBody>
      </p:sp>
      <p:graphicFrame>
        <p:nvGraphicFramePr>
          <p:cNvPr id="47" name="Table 3">
            <a:extLst>
              <a:ext uri="{FF2B5EF4-FFF2-40B4-BE49-F238E27FC236}">
                <a16:creationId xmlns:a16="http://schemas.microsoft.com/office/drawing/2014/main" id="{3B3EF12D-55D1-41D8-B9FD-94FC9665F5AD}"/>
              </a:ext>
            </a:extLst>
          </p:cNvPr>
          <p:cNvGraphicFramePr>
            <a:graphicFrameLocks noGrp="1"/>
          </p:cNvGraphicFramePr>
          <p:nvPr>
            <p:extLst>
              <p:ext uri="{D42A27DB-BD31-4B8C-83A1-F6EECF244321}">
                <p14:modId xmlns:p14="http://schemas.microsoft.com/office/powerpoint/2010/main" val="1366376015"/>
              </p:ext>
            </p:extLst>
          </p:nvPr>
        </p:nvGraphicFramePr>
        <p:xfrm>
          <a:off x="7556108" y="278713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8" name="Table 3">
            <a:extLst>
              <a:ext uri="{FF2B5EF4-FFF2-40B4-BE49-F238E27FC236}">
                <a16:creationId xmlns:a16="http://schemas.microsoft.com/office/drawing/2014/main" id="{77AF9A62-7A47-493F-BB11-2161579F1686}"/>
              </a:ext>
            </a:extLst>
          </p:cNvPr>
          <p:cNvGraphicFramePr>
            <a:graphicFrameLocks noGrp="1"/>
          </p:cNvGraphicFramePr>
          <p:nvPr>
            <p:extLst>
              <p:ext uri="{D42A27DB-BD31-4B8C-83A1-F6EECF244321}">
                <p14:modId xmlns:p14="http://schemas.microsoft.com/office/powerpoint/2010/main" val="3019436346"/>
              </p:ext>
            </p:extLst>
          </p:nvPr>
        </p:nvGraphicFramePr>
        <p:xfrm>
          <a:off x="7573277" y="450092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C841F74C-DC69-454D-B28A-A724181EBF91}"/>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8" name="Rectangle 27">
            <a:extLst>
              <a:ext uri="{FF2B5EF4-FFF2-40B4-BE49-F238E27FC236}">
                <a16:creationId xmlns:a16="http://schemas.microsoft.com/office/drawing/2014/main" id="{91409AD6-2AED-4B01-BC5A-AB321C146C67}"/>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41" name="TextBox 40">
            <a:extLst>
              <a:ext uri="{FF2B5EF4-FFF2-40B4-BE49-F238E27FC236}">
                <a16:creationId xmlns:a16="http://schemas.microsoft.com/office/drawing/2014/main" id="{521E8BE5-CD53-46DC-A6C3-F469BB7526E4}"/>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5" name="Afbeelding 1">
            <a:extLst>
              <a:ext uri="{FF2B5EF4-FFF2-40B4-BE49-F238E27FC236}">
                <a16:creationId xmlns:a16="http://schemas.microsoft.com/office/drawing/2014/main" id="{2FAB950D-30DB-480E-93C4-954230F08E99}"/>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9" name="Chart 48">
            <a:extLst>
              <a:ext uri="{FF2B5EF4-FFF2-40B4-BE49-F238E27FC236}">
                <a16:creationId xmlns:a16="http://schemas.microsoft.com/office/drawing/2014/main" id="{F92AE5BC-878D-4F06-85E7-BE6FF25FE671}"/>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9">
            <a:extLst>
              <a:ext uri="{FF2B5EF4-FFF2-40B4-BE49-F238E27FC236}">
                <a16:creationId xmlns:a16="http://schemas.microsoft.com/office/drawing/2014/main" id="{2AE0F097-670A-45B1-A667-5527C92EF240}"/>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1" name="Picture 50">
            <a:extLst>
              <a:ext uri="{FF2B5EF4-FFF2-40B4-BE49-F238E27FC236}">
                <a16:creationId xmlns:a16="http://schemas.microsoft.com/office/drawing/2014/main" id="{D0C1AC44-7BAB-43DB-87B2-5BA5F4B76D04}"/>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377994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80BCE5BF-E974-4178-B3D0-F2EAE8857A0A}"/>
              </a:ext>
            </a:extLst>
          </p:cNvPr>
          <p:cNvGraphicFramePr/>
          <p:nvPr>
            <p:extLst>
              <p:ext uri="{D42A27DB-BD31-4B8C-83A1-F6EECF244321}">
                <p14:modId xmlns:p14="http://schemas.microsoft.com/office/powerpoint/2010/main" val="1282777692"/>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FRANCE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8BBF12DE-8582-4FA3-9507-CF75C6FD5076}"/>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395783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3749593688"/>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31826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BricoDepot</a:t>
            </a:r>
            <a:r>
              <a:rPr lang="hr-BA" sz="1000" dirty="0"/>
              <a:t> </a:t>
            </a:r>
            <a:r>
              <a:rPr lang="hr-BA" sz="1000" b="1" i="0" u="none" strike="noStrike" dirty="0">
                <a:solidFill>
                  <a:srgbClr val="5497BE"/>
                </a:solidFill>
                <a:effectLst/>
                <a:latin typeface="Arial" panose="020B0604020202020204" pitchFamily="34" charset="0"/>
              </a:rPr>
              <a:t>Bricorama</a:t>
            </a:r>
            <a:r>
              <a:rPr lang="hr-BA" sz="1000" dirty="0"/>
              <a:t> </a:t>
            </a:r>
            <a:r>
              <a:rPr lang="hr-BA" sz="1000" b="1" i="0" u="none" strike="noStrike" dirty="0">
                <a:solidFill>
                  <a:srgbClr val="0A5D7A"/>
                </a:solidFill>
                <a:effectLst/>
                <a:latin typeface="Arial" panose="020B0604020202020204" pitchFamily="34" charset="0"/>
              </a:rPr>
              <a:t>Castorama</a:t>
            </a:r>
            <a:r>
              <a:rPr lang="hr-BA" sz="1000" dirty="0"/>
              <a:t> </a:t>
            </a:r>
            <a:r>
              <a:rPr lang="hr-BA" sz="1000" b="1" i="0" u="none" strike="noStrike" dirty="0">
                <a:solidFill>
                  <a:srgbClr val="A6A6A6"/>
                </a:solidFill>
                <a:effectLst/>
                <a:latin typeface="Arial" panose="020B0604020202020204" pitchFamily="34" charset="0"/>
              </a:rPr>
              <a:t>LeroyMerlin</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n=624</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73BF85FF-EF80-4B16-8D03-F8F8371EB60D}"/>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FRANCE</a:t>
            </a:r>
          </a:p>
        </p:txBody>
      </p:sp>
      <p:sp>
        <p:nvSpPr>
          <p:cNvPr id="45" name="Rectangle 44">
            <a:extLst>
              <a:ext uri="{FF2B5EF4-FFF2-40B4-BE49-F238E27FC236}">
                <a16:creationId xmlns:a16="http://schemas.microsoft.com/office/drawing/2014/main" id="{63FCF3F6-8E74-4056-9E90-F521315B547D}"/>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graphicFrame>
        <p:nvGraphicFramePr>
          <p:cNvPr id="47" name="Table 3">
            <a:extLst>
              <a:ext uri="{FF2B5EF4-FFF2-40B4-BE49-F238E27FC236}">
                <a16:creationId xmlns:a16="http://schemas.microsoft.com/office/drawing/2014/main" id="{7FE6EAA9-ACD2-4038-9AA4-96A0BCE73A75}"/>
              </a:ext>
            </a:extLst>
          </p:cNvPr>
          <p:cNvGraphicFramePr>
            <a:graphicFrameLocks noGrp="1"/>
          </p:cNvGraphicFramePr>
          <p:nvPr>
            <p:extLst>
              <p:ext uri="{D42A27DB-BD31-4B8C-83A1-F6EECF244321}">
                <p14:modId xmlns:p14="http://schemas.microsoft.com/office/powerpoint/2010/main" val="2363448132"/>
              </p:ext>
            </p:extLst>
          </p:nvPr>
        </p:nvGraphicFramePr>
        <p:xfrm>
          <a:off x="7556108" y="282265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8" name="Table 3">
            <a:extLst>
              <a:ext uri="{FF2B5EF4-FFF2-40B4-BE49-F238E27FC236}">
                <a16:creationId xmlns:a16="http://schemas.microsoft.com/office/drawing/2014/main" id="{BFA3A6AE-E673-43D9-9ACA-5B40F8D264EF}"/>
              </a:ext>
            </a:extLst>
          </p:cNvPr>
          <p:cNvGraphicFramePr>
            <a:graphicFrameLocks noGrp="1"/>
          </p:cNvGraphicFramePr>
          <p:nvPr>
            <p:extLst>
              <p:ext uri="{D42A27DB-BD31-4B8C-83A1-F6EECF244321}">
                <p14:modId xmlns:p14="http://schemas.microsoft.com/office/powerpoint/2010/main" val="3803934300"/>
              </p:ext>
            </p:extLst>
          </p:nvPr>
        </p:nvGraphicFramePr>
        <p:xfrm>
          <a:off x="7573277" y="445653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7B78DA12-692A-40E2-9D8C-15D5D98F87A6}"/>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28" name="TextBox 27">
            <a:extLst>
              <a:ext uri="{FF2B5EF4-FFF2-40B4-BE49-F238E27FC236}">
                <a16:creationId xmlns:a16="http://schemas.microsoft.com/office/drawing/2014/main" id="{45F3143E-7CDE-45A7-BAA4-85538B993EE8}"/>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1" name="Afbeelding 1">
            <a:extLst>
              <a:ext uri="{FF2B5EF4-FFF2-40B4-BE49-F238E27FC236}">
                <a16:creationId xmlns:a16="http://schemas.microsoft.com/office/drawing/2014/main" id="{D0191D60-D643-409F-AFB1-CA395CBE7125}"/>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9" name="Chart 48">
            <a:extLst>
              <a:ext uri="{FF2B5EF4-FFF2-40B4-BE49-F238E27FC236}">
                <a16:creationId xmlns:a16="http://schemas.microsoft.com/office/drawing/2014/main" id="{E3F7AF4B-93BB-44F8-9715-78C2826E66A8}"/>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9">
            <a:extLst>
              <a:ext uri="{FF2B5EF4-FFF2-40B4-BE49-F238E27FC236}">
                <a16:creationId xmlns:a16="http://schemas.microsoft.com/office/drawing/2014/main" id="{F1FC29AB-ED01-43ED-9226-03C9E82C93B9}"/>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1" name="Picture 50">
            <a:extLst>
              <a:ext uri="{FF2B5EF4-FFF2-40B4-BE49-F238E27FC236}">
                <a16:creationId xmlns:a16="http://schemas.microsoft.com/office/drawing/2014/main" id="{FAF2370A-8734-4E36-95BD-53266556356A}"/>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421892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DFEBDC5-F488-4AB6-8784-9F6297F215BB}"/>
              </a:ext>
            </a:extLst>
          </p:cNvPr>
          <p:cNvGraphicFramePr/>
          <p:nvPr>
            <p:extLst>
              <p:ext uri="{D42A27DB-BD31-4B8C-83A1-F6EECF244321}">
                <p14:modId xmlns:p14="http://schemas.microsoft.com/office/powerpoint/2010/main" val="212640430"/>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GERMANY</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GERMANY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20477097-0A19-400E-96DB-D50695382A2A}"/>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178571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2248598652"/>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Bauhaus</a:t>
            </a:r>
            <a:r>
              <a:rPr lang="hr-BA" sz="1000" dirty="0"/>
              <a:t> </a:t>
            </a:r>
            <a:r>
              <a:rPr lang="hr-BA" sz="1000" b="1" i="0" u="none" strike="noStrike" dirty="0">
                <a:solidFill>
                  <a:srgbClr val="5497BE"/>
                </a:solidFill>
                <a:effectLst/>
                <a:latin typeface="Arial" panose="020B0604020202020204" pitchFamily="34" charset="0"/>
              </a:rPr>
              <a:t>Hornbach</a:t>
            </a:r>
            <a:r>
              <a:rPr lang="hr-BA" sz="1000" dirty="0"/>
              <a:t> </a:t>
            </a:r>
            <a:r>
              <a:rPr lang="hr-BA" sz="1000" b="1" i="0" u="none" strike="noStrike" dirty="0">
                <a:solidFill>
                  <a:srgbClr val="0A5D7A"/>
                </a:solidFill>
                <a:effectLst/>
                <a:latin typeface="Arial" panose="020B0604020202020204" pitchFamily="34" charset="0"/>
              </a:rPr>
              <a:t>OBI</a:t>
            </a:r>
            <a:r>
              <a:rPr lang="hr-BA" sz="1000" dirty="0"/>
              <a:t> </a:t>
            </a:r>
            <a:r>
              <a:rPr lang="hr-BA" sz="1000" b="1" i="0" u="none" strike="noStrike" dirty="0">
                <a:solidFill>
                  <a:srgbClr val="A6A6A6"/>
                </a:solidFill>
                <a:effectLst/>
                <a:latin typeface="Arial" panose="020B0604020202020204" pitchFamily="34" charset="0"/>
              </a:rPr>
              <a:t>Toom</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n=629</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68D0DD12-EA54-4D3E-8429-AF5216AC4BA8}"/>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GERMANY</a:t>
            </a:r>
          </a:p>
        </p:txBody>
      </p:sp>
      <p:graphicFrame>
        <p:nvGraphicFramePr>
          <p:cNvPr id="47" name="Table 3">
            <a:extLst>
              <a:ext uri="{FF2B5EF4-FFF2-40B4-BE49-F238E27FC236}">
                <a16:creationId xmlns:a16="http://schemas.microsoft.com/office/drawing/2014/main" id="{10DE1524-64A7-4755-8B01-BE26BF35F337}"/>
              </a:ext>
            </a:extLst>
          </p:cNvPr>
          <p:cNvGraphicFramePr>
            <a:graphicFrameLocks noGrp="1"/>
          </p:cNvGraphicFramePr>
          <p:nvPr>
            <p:extLst>
              <p:ext uri="{D42A27DB-BD31-4B8C-83A1-F6EECF244321}">
                <p14:modId xmlns:p14="http://schemas.microsoft.com/office/powerpoint/2010/main" val="3173327821"/>
              </p:ext>
            </p:extLst>
          </p:nvPr>
        </p:nvGraphicFramePr>
        <p:xfrm>
          <a:off x="7556108" y="282265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8" name="Table 3">
            <a:extLst>
              <a:ext uri="{FF2B5EF4-FFF2-40B4-BE49-F238E27FC236}">
                <a16:creationId xmlns:a16="http://schemas.microsoft.com/office/drawing/2014/main" id="{9AD8A002-910E-43DA-B335-45380B24A96B}"/>
              </a:ext>
            </a:extLst>
          </p:cNvPr>
          <p:cNvGraphicFramePr>
            <a:graphicFrameLocks noGrp="1"/>
          </p:cNvGraphicFramePr>
          <p:nvPr>
            <p:extLst>
              <p:ext uri="{D42A27DB-BD31-4B8C-83A1-F6EECF244321}">
                <p14:modId xmlns:p14="http://schemas.microsoft.com/office/powerpoint/2010/main" val="2124444754"/>
              </p:ext>
            </p:extLst>
          </p:nvPr>
        </p:nvGraphicFramePr>
        <p:xfrm>
          <a:off x="7573277" y="445653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42A28F19-8784-4CA5-8BEB-716C81A88EB4}"/>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8" name="Rectangle 27">
            <a:extLst>
              <a:ext uri="{FF2B5EF4-FFF2-40B4-BE49-F238E27FC236}">
                <a16:creationId xmlns:a16="http://schemas.microsoft.com/office/drawing/2014/main" id="{316ED72F-7A25-4E6F-8FCC-C83FE4923C91}"/>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41" name="TextBox 40">
            <a:extLst>
              <a:ext uri="{FF2B5EF4-FFF2-40B4-BE49-F238E27FC236}">
                <a16:creationId xmlns:a16="http://schemas.microsoft.com/office/drawing/2014/main" id="{EF80BDCB-5798-4FDA-A1BB-588835DA8C35}"/>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5" name="Afbeelding 1">
            <a:extLst>
              <a:ext uri="{FF2B5EF4-FFF2-40B4-BE49-F238E27FC236}">
                <a16:creationId xmlns:a16="http://schemas.microsoft.com/office/drawing/2014/main" id="{4DC74CBC-5372-48C6-9EDB-4CF9B89C43EC}"/>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9" name="Chart 48">
            <a:extLst>
              <a:ext uri="{FF2B5EF4-FFF2-40B4-BE49-F238E27FC236}">
                <a16:creationId xmlns:a16="http://schemas.microsoft.com/office/drawing/2014/main" id="{156C06A0-A279-4F61-87A8-CC520690E231}"/>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9">
            <a:extLst>
              <a:ext uri="{FF2B5EF4-FFF2-40B4-BE49-F238E27FC236}">
                <a16:creationId xmlns:a16="http://schemas.microsoft.com/office/drawing/2014/main" id="{B4913426-FE1D-41D1-A78F-651AADB0957E}"/>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1" name="Picture 50">
            <a:extLst>
              <a:ext uri="{FF2B5EF4-FFF2-40B4-BE49-F238E27FC236}">
                <a16:creationId xmlns:a16="http://schemas.microsoft.com/office/drawing/2014/main" id="{19A38EFC-130E-4764-9657-BC739B4A65D4}"/>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1988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BB75397-3FE4-405A-9610-21A3C99F5395}"/>
              </a:ext>
            </a:extLst>
          </p:cNvPr>
          <p:cNvGraphicFramePr/>
          <p:nvPr>
            <p:extLst>
              <p:ext uri="{D42A27DB-BD31-4B8C-83A1-F6EECF244321}">
                <p14:modId xmlns:p14="http://schemas.microsoft.com/office/powerpoint/2010/main" val="1049502129"/>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ITALY</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724A9A1C-8AC5-4B24-8834-843F2FE85EC1}"/>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213659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7B03F3-BFBF-4655-9DB6-DCAFB3B45B57}"/>
              </a:ext>
            </a:extLst>
          </p:cNvPr>
          <p:cNvSpPr/>
          <p:nvPr/>
        </p:nvSpPr>
        <p:spPr>
          <a:xfrm>
            <a:off x="444499" y="5539308"/>
            <a:ext cx="1267486" cy="68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200">
              <a:solidFill>
                <a:schemeClr val="bg1"/>
              </a:solidFill>
            </a:endParaRPr>
          </a:p>
        </p:txBody>
      </p:sp>
      <p:sp>
        <p:nvSpPr>
          <p:cNvPr id="7" name="Titel 1">
            <a:extLst>
              <a:ext uri="{FF2B5EF4-FFF2-40B4-BE49-F238E27FC236}">
                <a16:creationId xmlns:a16="http://schemas.microsoft.com/office/drawing/2014/main" id="{44941D51-4EAE-44E4-B18C-D4ED99C3C798}"/>
              </a:ext>
            </a:extLst>
          </p:cNvPr>
          <p:cNvSpPr txBox="1">
            <a:spLocks/>
          </p:cNvSpPr>
          <p:nvPr/>
        </p:nvSpPr>
        <p:spPr>
          <a:xfrm>
            <a:off x="473156" y="130037"/>
            <a:ext cx="10768092"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a:t>Key findings </a:t>
            </a:r>
            <a:r>
              <a:rPr lang="en-GB" sz="1200" b="0">
                <a:solidFill>
                  <a:schemeClr val="bg1">
                    <a:lumMod val="65000"/>
                  </a:schemeClr>
                </a:solidFill>
              </a:rPr>
              <a:t>| European home improvement barometer | European spending | Rise of digital natives</a:t>
            </a:r>
          </a:p>
          <a:p>
            <a:pPr>
              <a:lnSpc>
                <a:spcPct val="90000"/>
              </a:lnSpc>
            </a:pPr>
            <a:endParaRPr lang="en-GB" sz="1200" b="0">
              <a:solidFill>
                <a:schemeClr val="bg1">
                  <a:lumMod val="65000"/>
                </a:schemeClr>
              </a:solidFill>
            </a:endParaRPr>
          </a:p>
        </p:txBody>
      </p:sp>
      <p:sp>
        <p:nvSpPr>
          <p:cNvPr id="4" name="Rectangle 20">
            <a:extLst>
              <a:ext uri="{FF2B5EF4-FFF2-40B4-BE49-F238E27FC236}">
                <a16:creationId xmlns:a16="http://schemas.microsoft.com/office/drawing/2014/main" id="{265B37AF-106A-D6EF-FA75-8286807D1433}"/>
              </a:ext>
            </a:extLst>
          </p:cNvPr>
          <p:cNvSpPr/>
          <p:nvPr/>
        </p:nvSpPr>
        <p:spPr>
          <a:xfrm>
            <a:off x="541763" y="736435"/>
            <a:ext cx="5443402" cy="4261744"/>
          </a:xfrm>
          <a:prstGeom prst="rect">
            <a:avLst/>
          </a:prstGeom>
        </p:spPr>
        <p:txBody>
          <a:bodyPr wrap="square">
            <a:spAutoFit/>
          </a:bodyPr>
          <a:lstStyle/>
          <a:p>
            <a:pPr marL="0" lvl="1" algn="just" fontAlgn="base">
              <a:lnSpc>
                <a:spcPts val="1786"/>
              </a:lnSpc>
              <a:spcBef>
                <a:spcPct val="20000"/>
              </a:spcBef>
              <a:spcAft>
                <a:spcPct val="0"/>
              </a:spcAft>
              <a:buClr>
                <a:schemeClr val="accent1"/>
              </a:buClr>
              <a:tabLst>
                <a:tab pos="226726" algn="l"/>
              </a:tabLst>
            </a:pPr>
            <a:r>
              <a:rPr lang="en-GB" sz="1200" b="1" dirty="0"/>
              <a:t>As consumers returned to the stores, private labels are winning.</a:t>
            </a:r>
          </a:p>
          <a:p>
            <a:pPr marL="0" lvl="1" algn="just" fontAlgn="base">
              <a:lnSpc>
                <a:spcPts val="1786"/>
              </a:lnSpc>
              <a:spcBef>
                <a:spcPct val="20000"/>
              </a:spcBef>
              <a:spcAft>
                <a:spcPct val="0"/>
              </a:spcAft>
              <a:buClr>
                <a:schemeClr val="accent1"/>
              </a:buClr>
              <a:tabLst>
                <a:tab pos="226726" algn="l"/>
              </a:tabLst>
            </a:pPr>
            <a:endParaRPr lang="en-GB" sz="1100" dirty="0"/>
          </a:p>
          <a:p>
            <a:pPr marL="0" lvl="1" algn="just" fontAlgn="base">
              <a:lnSpc>
                <a:spcPts val="1786"/>
              </a:lnSpc>
              <a:spcBef>
                <a:spcPct val="20000"/>
              </a:spcBef>
              <a:spcAft>
                <a:spcPct val="0"/>
              </a:spcAft>
              <a:buClr>
                <a:schemeClr val="accent1"/>
              </a:buClr>
              <a:tabLst>
                <a:tab pos="226726" algn="l"/>
              </a:tabLst>
            </a:pPr>
            <a:r>
              <a:rPr lang="en-GB" sz="1100" dirty="0"/>
              <a:t>This year, for the first time, just as many European consumers prefer … In the past, there was always a majority that preferred ...</a:t>
            </a:r>
          </a:p>
          <a:p>
            <a:pPr marL="0" lvl="1" algn="just" fontAlgn="base">
              <a:lnSpc>
                <a:spcPts val="1786"/>
              </a:lnSpc>
              <a:spcBef>
                <a:spcPct val="20000"/>
              </a:spcBef>
              <a:spcAft>
                <a:spcPct val="0"/>
              </a:spcAft>
              <a:buClr>
                <a:schemeClr val="accent1"/>
              </a:buClr>
              <a:tabLst>
                <a:tab pos="226726" algn="l"/>
              </a:tabLst>
            </a:pPr>
            <a:r>
              <a:rPr lang="en-GB" sz="1100" dirty="0"/>
              <a:t>We know that when people buy online, they tend to purchase A-brands more often. In Q2, we noticed a … in the share of online purchases, as consumers were ... This probably caused the ..</a:t>
            </a:r>
          </a:p>
          <a:p>
            <a:pPr marL="0" lvl="1" algn="just" fontAlgn="base">
              <a:lnSpc>
                <a:spcPts val="1786"/>
              </a:lnSpc>
              <a:spcBef>
                <a:spcPct val="20000"/>
              </a:spcBef>
              <a:spcAft>
                <a:spcPct val="0"/>
              </a:spcAft>
              <a:buClr>
                <a:schemeClr val="accent1"/>
              </a:buClr>
              <a:tabLst>
                <a:tab pos="226726" algn="l"/>
              </a:tabLst>
            </a:pPr>
            <a:r>
              <a:rPr lang="en-GB" sz="1100" dirty="0"/>
              <a:t>Remarkably, it is not only the … generation, with … budgets, that is most positive about the … Also the consumers with …, prefer ... This reflects that the … level of the various private labels is now more appreciated, as it is accepted by this knowledgeable group.</a:t>
            </a:r>
          </a:p>
          <a:p>
            <a:pPr marL="0" lvl="1" algn="just" fontAlgn="base">
              <a:lnSpc>
                <a:spcPts val="1786"/>
              </a:lnSpc>
              <a:spcBef>
                <a:spcPct val="20000"/>
              </a:spcBef>
              <a:spcAft>
                <a:spcPct val="0"/>
              </a:spcAft>
              <a:buClr>
                <a:schemeClr val="accent1"/>
              </a:buClr>
              <a:tabLst>
                <a:tab pos="226726" algn="l"/>
              </a:tabLst>
            </a:pPr>
            <a:endParaRPr lang="en-GB" sz="1100" dirty="0"/>
          </a:p>
          <a:p>
            <a:pPr marL="0" lvl="1" algn="just" fontAlgn="base">
              <a:lnSpc>
                <a:spcPts val="1786"/>
              </a:lnSpc>
              <a:spcBef>
                <a:spcPct val="20000"/>
              </a:spcBef>
              <a:spcAft>
                <a:spcPct val="0"/>
              </a:spcAft>
              <a:buClr>
                <a:schemeClr val="accent1"/>
              </a:buClr>
              <a:tabLst>
                <a:tab pos="226726" algn="l"/>
              </a:tabLst>
            </a:pPr>
            <a:r>
              <a:rPr lang="en-GB" sz="1100" b="1" dirty="0"/>
              <a:t>Different preferences per category</a:t>
            </a:r>
          </a:p>
          <a:p>
            <a:pPr marL="0" lvl="1" algn="just" fontAlgn="base">
              <a:lnSpc>
                <a:spcPts val="1786"/>
              </a:lnSpc>
              <a:spcBef>
                <a:spcPct val="20000"/>
              </a:spcBef>
              <a:spcAft>
                <a:spcPct val="0"/>
              </a:spcAft>
              <a:buClr>
                <a:schemeClr val="accent1"/>
              </a:buClr>
              <a:tabLst>
                <a:tab pos="226726" algn="l"/>
              </a:tabLst>
            </a:pPr>
            <a:endParaRPr lang="en-GB" sz="1100" b="1" dirty="0"/>
          </a:p>
          <a:p>
            <a:pPr marL="0" lvl="1" algn="just" fontAlgn="base">
              <a:lnSpc>
                <a:spcPts val="1786"/>
              </a:lnSpc>
              <a:spcBef>
                <a:spcPct val="20000"/>
              </a:spcBef>
              <a:spcAft>
                <a:spcPct val="0"/>
              </a:spcAft>
              <a:buClr>
                <a:schemeClr val="accent1"/>
              </a:buClr>
              <a:tabLst>
                <a:tab pos="226726" algn="l"/>
              </a:tabLst>
            </a:pPr>
            <a:r>
              <a:rPr lang="en-GB" sz="1100" dirty="0"/>
              <a:t>For 14 different product categories, we asked consumers whether they prefer to buy A-brands or private labels. In some categories the … are still much more popular. In the categories …, for example, an … is much more often preferred over …</a:t>
            </a:r>
          </a:p>
        </p:txBody>
      </p:sp>
    </p:spTree>
    <p:extLst>
      <p:ext uri="{BB962C8B-B14F-4D97-AF65-F5344CB8AC3E}">
        <p14:creationId xmlns:p14="http://schemas.microsoft.com/office/powerpoint/2010/main" val="365614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3787031578"/>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Bricocenter</a:t>
            </a:r>
            <a:r>
              <a:rPr lang="hr-BA" sz="1000" dirty="0"/>
              <a:t> </a:t>
            </a:r>
            <a:r>
              <a:rPr lang="hr-BA" sz="1000" b="1" i="0" u="none" strike="noStrike" dirty="0">
                <a:solidFill>
                  <a:srgbClr val="5497BE"/>
                </a:solidFill>
                <a:effectLst/>
                <a:latin typeface="Arial" panose="020B0604020202020204" pitchFamily="34" charset="0"/>
              </a:rPr>
              <a:t>Bricoio</a:t>
            </a:r>
            <a:r>
              <a:rPr lang="hr-BA" sz="1000" dirty="0"/>
              <a:t> </a:t>
            </a:r>
            <a:r>
              <a:rPr lang="hr-BA" sz="1000" b="1" i="0" u="none" strike="noStrike" dirty="0">
                <a:solidFill>
                  <a:srgbClr val="0A5D7A"/>
                </a:solidFill>
                <a:effectLst/>
                <a:latin typeface="Arial" panose="020B0604020202020204" pitchFamily="34" charset="0"/>
              </a:rPr>
              <a:t>LeroyMerlin</a:t>
            </a:r>
            <a:r>
              <a:rPr lang="hr-BA" sz="1000" dirty="0"/>
              <a:t> </a:t>
            </a:r>
            <a:r>
              <a:rPr lang="hr-BA" sz="1000" b="1" i="0" u="none" strike="noStrike" dirty="0">
                <a:solidFill>
                  <a:srgbClr val="A6A6A6"/>
                </a:solidFill>
                <a:effectLst/>
                <a:latin typeface="Arial" panose="020B0604020202020204" pitchFamily="34" charset="0"/>
              </a:rPr>
              <a:t>OBI</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n=618</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D3070176-CC67-4FCD-B1BB-F7FCBE5D051A}"/>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ITALY</a:t>
            </a:r>
          </a:p>
        </p:txBody>
      </p:sp>
      <p:graphicFrame>
        <p:nvGraphicFramePr>
          <p:cNvPr id="47" name="Table 3">
            <a:extLst>
              <a:ext uri="{FF2B5EF4-FFF2-40B4-BE49-F238E27FC236}">
                <a16:creationId xmlns:a16="http://schemas.microsoft.com/office/drawing/2014/main" id="{83E71A44-72C6-450D-A411-9059B83176F8}"/>
              </a:ext>
            </a:extLst>
          </p:cNvPr>
          <p:cNvGraphicFramePr>
            <a:graphicFrameLocks noGrp="1"/>
          </p:cNvGraphicFramePr>
          <p:nvPr>
            <p:extLst>
              <p:ext uri="{D42A27DB-BD31-4B8C-83A1-F6EECF244321}">
                <p14:modId xmlns:p14="http://schemas.microsoft.com/office/powerpoint/2010/main" val="2041293452"/>
              </p:ext>
            </p:extLst>
          </p:nvPr>
        </p:nvGraphicFramePr>
        <p:xfrm>
          <a:off x="7556108" y="283152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8" name="Table 3">
            <a:extLst>
              <a:ext uri="{FF2B5EF4-FFF2-40B4-BE49-F238E27FC236}">
                <a16:creationId xmlns:a16="http://schemas.microsoft.com/office/drawing/2014/main" id="{8F2B8501-AA2E-43C8-A159-A597EA6102E2}"/>
              </a:ext>
            </a:extLst>
          </p:cNvPr>
          <p:cNvGraphicFramePr>
            <a:graphicFrameLocks noGrp="1"/>
          </p:cNvGraphicFramePr>
          <p:nvPr>
            <p:extLst>
              <p:ext uri="{D42A27DB-BD31-4B8C-83A1-F6EECF244321}">
                <p14:modId xmlns:p14="http://schemas.microsoft.com/office/powerpoint/2010/main" val="2933820158"/>
              </p:ext>
            </p:extLst>
          </p:nvPr>
        </p:nvGraphicFramePr>
        <p:xfrm>
          <a:off x="7573277" y="445653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511621AF-56F7-498F-B4B9-2A99D274C78E}"/>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8" name="Rectangle 27">
            <a:extLst>
              <a:ext uri="{FF2B5EF4-FFF2-40B4-BE49-F238E27FC236}">
                <a16:creationId xmlns:a16="http://schemas.microsoft.com/office/drawing/2014/main" id="{6711B759-68B1-4828-A392-6410E4C95FDA}"/>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41" name="TextBox 40">
            <a:extLst>
              <a:ext uri="{FF2B5EF4-FFF2-40B4-BE49-F238E27FC236}">
                <a16:creationId xmlns:a16="http://schemas.microsoft.com/office/drawing/2014/main" id="{4BAE3E29-3CAE-408D-9168-7CC6C2D873E2}"/>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5" name="Afbeelding 1">
            <a:extLst>
              <a:ext uri="{FF2B5EF4-FFF2-40B4-BE49-F238E27FC236}">
                <a16:creationId xmlns:a16="http://schemas.microsoft.com/office/drawing/2014/main" id="{075C02A7-576B-466E-B585-AC65385F3F2D}"/>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9" name="Chart 48">
            <a:extLst>
              <a:ext uri="{FF2B5EF4-FFF2-40B4-BE49-F238E27FC236}">
                <a16:creationId xmlns:a16="http://schemas.microsoft.com/office/drawing/2014/main" id="{9A367743-779F-496D-9C8F-0D188C04711F}"/>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9">
            <a:extLst>
              <a:ext uri="{FF2B5EF4-FFF2-40B4-BE49-F238E27FC236}">
                <a16:creationId xmlns:a16="http://schemas.microsoft.com/office/drawing/2014/main" id="{4041F4E9-B80F-47DE-A1FC-08EBDF06D1D3}"/>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1" name="Picture 50">
            <a:extLst>
              <a:ext uri="{FF2B5EF4-FFF2-40B4-BE49-F238E27FC236}">
                <a16:creationId xmlns:a16="http://schemas.microsoft.com/office/drawing/2014/main" id="{93B02D54-4290-445C-A043-760E092B0231}"/>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17151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92F31A7-067C-4DD3-A6F2-F5AE153A260E}"/>
              </a:ext>
            </a:extLst>
          </p:cNvPr>
          <p:cNvGraphicFramePr/>
          <p:nvPr>
            <p:extLst>
              <p:ext uri="{D42A27DB-BD31-4B8C-83A1-F6EECF244321}">
                <p14:modId xmlns:p14="http://schemas.microsoft.com/office/powerpoint/2010/main" val="856467758"/>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NETHERLANDS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NETHERLANDS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6E197E1A-732C-4100-9423-045A74DC509F}"/>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27477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3316281125"/>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Gamma</a:t>
            </a:r>
            <a:r>
              <a:rPr lang="hr-BA" sz="1000" dirty="0"/>
              <a:t> </a:t>
            </a:r>
            <a:r>
              <a:rPr lang="hr-BA" sz="1000" b="1" i="0" u="none" strike="noStrike" dirty="0">
                <a:solidFill>
                  <a:srgbClr val="5497BE"/>
                </a:solidFill>
                <a:effectLst/>
                <a:latin typeface="Arial" panose="020B0604020202020204" pitchFamily="34" charset="0"/>
              </a:rPr>
              <a:t>Hornbach</a:t>
            </a:r>
            <a:r>
              <a:rPr lang="hr-BA" sz="1000" dirty="0"/>
              <a:t> </a:t>
            </a:r>
            <a:r>
              <a:rPr lang="hr-BA" sz="1000" b="1" i="0" u="none" strike="noStrike" dirty="0">
                <a:solidFill>
                  <a:srgbClr val="0A5D7A"/>
                </a:solidFill>
                <a:effectLst/>
                <a:latin typeface="Arial" panose="020B0604020202020204" pitchFamily="34" charset="0"/>
              </a:rPr>
              <a:t>Karwei</a:t>
            </a:r>
            <a:r>
              <a:rPr lang="hr-BA" sz="1000" dirty="0"/>
              <a:t> </a:t>
            </a:r>
            <a:r>
              <a:rPr lang="hr-BA" sz="1000" b="1" i="0" u="none" strike="noStrike" dirty="0">
                <a:solidFill>
                  <a:srgbClr val="A6A6A6"/>
                </a:solidFill>
                <a:effectLst/>
                <a:latin typeface="Arial" panose="020B0604020202020204" pitchFamily="34" charset="0"/>
              </a:rPr>
              <a:t>Praxis</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n=607</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7FFE5F5C-5FFA-4709-ACA7-CFC170D0BDF3}"/>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j-ea"/>
                <a:cs typeface="+mj-cs"/>
              </a:rPr>
              <a:t>NETHERLANDS</a:t>
            </a: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graphicFrame>
        <p:nvGraphicFramePr>
          <p:cNvPr id="52" name="Table 3">
            <a:extLst>
              <a:ext uri="{FF2B5EF4-FFF2-40B4-BE49-F238E27FC236}">
                <a16:creationId xmlns:a16="http://schemas.microsoft.com/office/drawing/2014/main" id="{054C033C-9082-400C-A57D-3347D878223A}"/>
              </a:ext>
            </a:extLst>
          </p:cNvPr>
          <p:cNvGraphicFramePr>
            <a:graphicFrameLocks noGrp="1"/>
          </p:cNvGraphicFramePr>
          <p:nvPr>
            <p:extLst>
              <p:ext uri="{D42A27DB-BD31-4B8C-83A1-F6EECF244321}">
                <p14:modId xmlns:p14="http://schemas.microsoft.com/office/powerpoint/2010/main" val="1768439870"/>
              </p:ext>
            </p:extLst>
          </p:nvPr>
        </p:nvGraphicFramePr>
        <p:xfrm>
          <a:off x="7556108" y="282265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53" name="Table 3">
            <a:extLst>
              <a:ext uri="{FF2B5EF4-FFF2-40B4-BE49-F238E27FC236}">
                <a16:creationId xmlns:a16="http://schemas.microsoft.com/office/drawing/2014/main" id="{976AB15A-9EB4-431E-AFF2-DAE6EBD01DCB}"/>
              </a:ext>
            </a:extLst>
          </p:cNvPr>
          <p:cNvGraphicFramePr>
            <a:graphicFrameLocks noGrp="1"/>
          </p:cNvGraphicFramePr>
          <p:nvPr>
            <p:extLst>
              <p:ext uri="{D42A27DB-BD31-4B8C-83A1-F6EECF244321}">
                <p14:modId xmlns:p14="http://schemas.microsoft.com/office/powerpoint/2010/main" val="4054694586"/>
              </p:ext>
            </p:extLst>
          </p:nvPr>
        </p:nvGraphicFramePr>
        <p:xfrm>
          <a:off x="7573277" y="450092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AACD7FE6-192A-478D-90C6-F35313CB381E}"/>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8" name="Rectangle 27">
            <a:extLst>
              <a:ext uri="{FF2B5EF4-FFF2-40B4-BE49-F238E27FC236}">
                <a16:creationId xmlns:a16="http://schemas.microsoft.com/office/drawing/2014/main" id="{84853353-1E13-48AD-8A11-CE70C5FCA538}"/>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41" name="TextBox 40">
            <a:extLst>
              <a:ext uri="{FF2B5EF4-FFF2-40B4-BE49-F238E27FC236}">
                <a16:creationId xmlns:a16="http://schemas.microsoft.com/office/drawing/2014/main" id="{83E32669-8DEE-490F-AC3C-FAEAA2BCE93C}"/>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3" name="Afbeelding 1">
            <a:extLst>
              <a:ext uri="{FF2B5EF4-FFF2-40B4-BE49-F238E27FC236}">
                <a16:creationId xmlns:a16="http://schemas.microsoft.com/office/drawing/2014/main" id="{AF0AF69C-14A7-4417-A3CB-A9B7FE389182}"/>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4" name="Chart 43">
            <a:extLst>
              <a:ext uri="{FF2B5EF4-FFF2-40B4-BE49-F238E27FC236}">
                <a16:creationId xmlns:a16="http://schemas.microsoft.com/office/drawing/2014/main" id="{570421DB-337F-4B23-BF0C-19E7031C2659}"/>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Chart 44">
            <a:extLst>
              <a:ext uri="{FF2B5EF4-FFF2-40B4-BE49-F238E27FC236}">
                <a16:creationId xmlns:a16="http://schemas.microsoft.com/office/drawing/2014/main" id="{54221409-D435-430A-B2BD-1174215DD3DA}"/>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47" name="Picture 46">
            <a:extLst>
              <a:ext uri="{FF2B5EF4-FFF2-40B4-BE49-F238E27FC236}">
                <a16:creationId xmlns:a16="http://schemas.microsoft.com/office/drawing/2014/main" id="{A48647B2-881F-473F-9136-B3E560E9A9C5}"/>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293159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EC7D1A85-B500-4257-B607-18271F7C1F41}"/>
              </a:ext>
            </a:extLst>
          </p:cNvPr>
          <p:cNvGraphicFramePr/>
          <p:nvPr>
            <p:extLst>
              <p:ext uri="{D42A27DB-BD31-4B8C-83A1-F6EECF244321}">
                <p14:modId xmlns:p14="http://schemas.microsoft.com/office/powerpoint/2010/main" val="3795181721"/>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POLAND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POLAND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662293AF-F3A0-47D2-9116-CA5C72363958}"/>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7786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1814882008"/>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Castorama</a:t>
            </a:r>
            <a:r>
              <a:rPr lang="hr-BA" sz="1000" dirty="0"/>
              <a:t> </a:t>
            </a:r>
            <a:r>
              <a:rPr lang="hr-BA" sz="1000" b="1" i="0" u="none" strike="noStrike" dirty="0">
                <a:solidFill>
                  <a:srgbClr val="5497BE"/>
                </a:solidFill>
                <a:effectLst/>
                <a:latin typeface="Arial" panose="020B0604020202020204" pitchFamily="34" charset="0"/>
              </a:rPr>
              <a:t>LeroyMerlin</a:t>
            </a:r>
            <a:r>
              <a:rPr lang="hr-BA" sz="1000" dirty="0"/>
              <a:t> </a:t>
            </a:r>
            <a:r>
              <a:rPr lang="hr-BA" sz="1000" b="1" i="0" u="none" strike="noStrike" dirty="0">
                <a:solidFill>
                  <a:srgbClr val="0A5D7A"/>
                </a:solidFill>
                <a:effectLst/>
                <a:latin typeface="Arial" panose="020B0604020202020204" pitchFamily="34" charset="0"/>
              </a:rPr>
              <a:t>Mrówka</a:t>
            </a:r>
            <a:r>
              <a:rPr lang="hr-BA" sz="1000" dirty="0"/>
              <a:t> </a:t>
            </a:r>
            <a:r>
              <a:rPr lang="hr-BA" sz="1000" b="1" i="0" u="none" strike="noStrike" dirty="0">
                <a:solidFill>
                  <a:srgbClr val="A6A6A6"/>
                </a:solidFill>
                <a:effectLst/>
                <a:latin typeface="Arial" panose="020B0604020202020204" pitchFamily="34" charset="0"/>
              </a:rPr>
              <a:t>OBI</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n=612</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FE8F7789-75BC-4779-80DD-CD32546DF62C}"/>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POLAND</a:t>
            </a:r>
          </a:p>
        </p:txBody>
      </p:sp>
      <p:graphicFrame>
        <p:nvGraphicFramePr>
          <p:cNvPr id="47" name="Table 3">
            <a:extLst>
              <a:ext uri="{FF2B5EF4-FFF2-40B4-BE49-F238E27FC236}">
                <a16:creationId xmlns:a16="http://schemas.microsoft.com/office/drawing/2014/main" id="{8BFEE452-F740-4F8E-A215-9B70A3393452}"/>
              </a:ext>
            </a:extLst>
          </p:cNvPr>
          <p:cNvGraphicFramePr>
            <a:graphicFrameLocks noGrp="1"/>
          </p:cNvGraphicFramePr>
          <p:nvPr>
            <p:extLst>
              <p:ext uri="{D42A27DB-BD31-4B8C-83A1-F6EECF244321}">
                <p14:modId xmlns:p14="http://schemas.microsoft.com/office/powerpoint/2010/main" val="1428719018"/>
              </p:ext>
            </p:extLst>
          </p:nvPr>
        </p:nvGraphicFramePr>
        <p:xfrm>
          <a:off x="7556108" y="282265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8" name="Table 3">
            <a:extLst>
              <a:ext uri="{FF2B5EF4-FFF2-40B4-BE49-F238E27FC236}">
                <a16:creationId xmlns:a16="http://schemas.microsoft.com/office/drawing/2014/main" id="{BBEB3C65-0586-44C9-84A6-288FF8B3C148}"/>
              </a:ext>
            </a:extLst>
          </p:cNvPr>
          <p:cNvGraphicFramePr>
            <a:graphicFrameLocks noGrp="1"/>
          </p:cNvGraphicFramePr>
          <p:nvPr>
            <p:extLst>
              <p:ext uri="{D42A27DB-BD31-4B8C-83A1-F6EECF244321}">
                <p14:modId xmlns:p14="http://schemas.microsoft.com/office/powerpoint/2010/main" val="2779172952"/>
              </p:ext>
            </p:extLst>
          </p:nvPr>
        </p:nvGraphicFramePr>
        <p:xfrm>
          <a:off x="7573277" y="445653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4D276C22-A48D-4BAC-9F95-4B771FFF1C27}"/>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8" name="Rectangle 27">
            <a:extLst>
              <a:ext uri="{FF2B5EF4-FFF2-40B4-BE49-F238E27FC236}">
                <a16:creationId xmlns:a16="http://schemas.microsoft.com/office/drawing/2014/main" id="{1F21E49F-3C17-4E51-AB12-BEF757414354}"/>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41" name="TextBox 40">
            <a:extLst>
              <a:ext uri="{FF2B5EF4-FFF2-40B4-BE49-F238E27FC236}">
                <a16:creationId xmlns:a16="http://schemas.microsoft.com/office/drawing/2014/main" id="{AECCCF18-D32B-47DF-8947-BFADD59CC302}"/>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5" name="Afbeelding 1">
            <a:extLst>
              <a:ext uri="{FF2B5EF4-FFF2-40B4-BE49-F238E27FC236}">
                <a16:creationId xmlns:a16="http://schemas.microsoft.com/office/drawing/2014/main" id="{E6C60788-823F-4B17-A683-A8F8C862ED90}"/>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9" name="Chart 48">
            <a:extLst>
              <a:ext uri="{FF2B5EF4-FFF2-40B4-BE49-F238E27FC236}">
                <a16:creationId xmlns:a16="http://schemas.microsoft.com/office/drawing/2014/main" id="{B979B372-DB52-4215-9CC2-999C736EA2D5}"/>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9">
            <a:extLst>
              <a:ext uri="{FF2B5EF4-FFF2-40B4-BE49-F238E27FC236}">
                <a16:creationId xmlns:a16="http://schemas.microsoft.com/office/drawing/2014/main" id="{20B1408F-D592-4A6D-A8FD-8F9A6EFE1D14}"/>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1" name="Picture 50">
            <a:extLst>
              <a:ext uri="{FF2B5EF4-FFF2-40B4-BE49-F238E27FC236}">
                <a16:creationId xmlns:a16="http://schemas.microsoft.com/office/drawing/2014/main" id="{C29AE23B-B267-4843-86EE-44BAC57AF686}"/>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182745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DF73C766-B723-4BAB-9F38-27574611DD78}"/>
              </a:ext>
            </a:extLst>
          </p:cNvPr>
          <p:cNvGraphicFramePr/>
          <p:nvPr>
            <p:extLst>
              <p:ext uri="{D42A27DB-BD31-4B8C-83A1-F6EECF244321}">
                <p14:modId xmlns:p14="http://schemas.microsoft.com/office/powerpoint/2010/main" val="2618295013"/>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SPAIN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SPAIN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76CAACEC-E11B-496B-99F4-7609983DBD68}"/>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19489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2905841775"/>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AKI</a:t>
            </a:r>
            <a:r>
              <a:rPr lang="hr-BA" sz="1000" dirty="0"/>
              <a:t> </a:t>
            </a:r>
            <a:r>
              <a:rPr lang="hr-BA" sz="1000" b="1" i="0" u="none" strike="noStrike" dirty="0">
                <a:solidFill>
                  <a:srgbClr val="5497BE"/>
                </a:solidFill>
                <a:effectLst/>
                <a:latin typeface="Arial" panose="020B0604020202020204" pitchFamily="34" charset="0"/>
              </a:rPr>
              <a:t>Bauhaus</a:t>
            </a:r>
            <a:r>
              <a:rPr lang="hr-BA" sz="1000" dirty="0"/>
              <a:t> </a:t>
            </a:r>
            <a:r>
              <a:rPr lang="hr-BA" sz="1000" b="1" i="0" u="none" strike="noStrike" dirty="0">
                <a:solidFill>
                  <a:srgbClr val="0A5D7A"/>
                </a:solidFill>
                <a:effectLst/>
                <a:latin typeface="Arial" panose="020B0604020202020204" pitchFamily="34" charset="0"/>
              </a:rPr>
              <a:t>BricoDepot</a:t>
            </a:r>
            <a:r>
              <a:rPr lang="hr-BA" sz="1000" dirty="0"/>
              <a:t> </a:t>
            </a:r>
            <a:r>
              <a:rPr lang="hr-BA" sz="1000" b="1" i="0" u="none" strike="noStrike" dirty="0">
                <a:solidFill>
                  <a:srgbClr val="A6A6A6"/>
                </a:solidFill>
                <a:effectLst/>
                <a:latin typeface="Arial" panose="020B0604020202020204" pitchFamily="34" charset="0"/>
              </a:rPr>
              <a:t>LeroyMerlin</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n=621</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687EF8FE-B670-417E-ABFE-88BF2B489B80}"/>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SPAIN</a:t>
            </a:r>
          </a:p>
        </p:txBody>
      </p:sp>
      <p:graphicFrame>
        <p:nvGraphicFramePr>
          <p:cNvPr id="47" name="Table 3">
            <a:extLst>
              <a:ext uri="{FF2B5EF4-FFF2-40B4-BE49-F238E27FC236}">
                <a16:creationId xmlns:a16="http://schemas.microsoft.com/office/drawing/2014/main" id="{E959642A-BD5B-434C-95F3-38902BC9060F}"/>
              </a:ext>
            </a:extLst>
          </p:cNvPr>
          <p:cNvGraphicFramePr>
            <a:graphicFrameLocks noGrp="1"/>
          </p:cNvGraphicFramePr>
          <p:nvPr>
            <p:extLst>
              <p:ext uri="{D42A27DB-BD31-4B8C-83A1-F6EECF244321}">
                <p14:modId xmlns:p14="http://schemas.microsoft.com/office/powerpoint/2010/main" val="4059011979"/>
              </p:ext>
            </p:extLst>
          </p:nvPr>
        </p:nvGraphicFramePr>
        <p:xfrm>
          <a:off x="7556108" y="282265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8" name="Table 3">
            <a:extLst>
              <a:ext uri="{FF2B5EF4-FFF2-40B4-BE49-F238E27FC236}">
                <a16:creationId xmlns:a16="http://schemas.microsoft.com/office/drawing/2014/main" id="{CD683186-3C25-49E6-9A15-987EB1608EAE}"/>
              </a:ext>
            </a:extLst>
          </p:cNvPr>
          <p:cNvGraphicFramePr>
            <a:graphicFrameLocks noGrp="1"/>
          </p:cNvGraphicFramePr>
          <p:nvPr>
            <p:extLst>
              <p:ext uri="{D42A27DB-BD31-4B8C-83A1-F6EECF244321}">
                <p14:modId xmlns:p14="http://schemas.microsoft.com/office/powerpoint/2010/main" val="1036523204"/>
              </p:ext>
            </p:extLst>
          </p:nvPr>
        </p:nvGraphicFramePr>
        <p:xfrm>
          <a:off x="7573277" y="4474294"/>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E7EE1C19-6D64-4ADB-949B-5287F95A7B15}"/>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8" name="Rectangle 27">
            <a:extLst>
              <a:ext uri="{FF2B5EF4-FFF2-40B4-BE49-F238E27FC236}">
                <a16:creationId xmlns:a16="http://schemas.microsoft.com/office/drawing/2014/main" id="{A045158E-E076-4B8E-A146-87FC7DCF4087}"/>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41" name="TextBox 40">
            <a:extLst>
              <a:ext uri="{FF2B5EF4-FFF2-40B4-BE49-F238E27FC236}">
                <a16:creationId xmlns:a16="http://schemas.microsoft.com/office/drawing/2014/main" id="{AA7A635E-560E-4BD2-9B8E-F56C1F6F0130}"/>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5" name="Afbeelding 1">
            <a:extLst>
              <a:ext uri="{FF2B5EF4-FFF2-40B4-BE49-F238E27FC236}">
                <a16:creationId xmlns:a16="http://schemas.microsoft.com/office/drawing/2014/main" id="{E1F76CEB-B6E2-4DB5-A452-3495F28FBE3A}"/>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9" name="Chart 48">
            <a:extLst>
              <a:ext uri="{FF2B5EF4-FFF2-40B4-BE49-F238E27FC236}">
                <a16:creationId xmlns:a16="http://schemas.microsoft.com/office/drawing/2014/main" id="{DCD5A576-4021-4F12-A64E-9E7DCF3B6019}"/>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9">
            <a:extLst>
              <a:ext uri="{FF2B5EF4-FFF2-40B4-BE49-F238E27FC236}">
                <a16:creationId xmlns:a16="http://schemas.microsoft.com/office/drawing/2014/main" id="{44856EB5-F0C8-4D20-99D0-2EE913362947}"/>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1" name="Picture 50">
            <a:extLst>
              <a:ext uri="{FF2B5EF4-FFF2-40B4-BE49-F238E27FC236}">
                <a16:creationId xmlns:a16="http://schemas.microsoft.com/office/drawing/2014/main" id="{761E8AB5-9C14-44C1-8BF8-E2DA3E737732}"/>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128167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C49789EF-65E9-4893-A263-1C1CA22A8C5D}"/>
              </a:ext>
            </a:extLst>
          </p:cNvPr>
          <p:cNvGraphicFramePr/>
          <p:nvPr>
            <p:extLst>
              <p:ext uri="{D42A27DB-BD31-4B8C-83A1-F6EECF244321}">
                <p14:modId xmlns:p14="http://schemas.microsoft.com/office/powerpoint/2010/main" val="961518302"/>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SWEDEN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A4A49"/>
                </a:solidFill>
                <a:effectLst/>
                <a:uLnTx/>
                <a:uFillTx/>
                <a:latin typeface="Arial" panose="020B0604020202020204"/>
                <a:ea typeface="+mn-ea"/>
                <a:cs typeface="+mn-cs"/>
              </a:rPr>
              <a:t>SWEDEN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FF6AAF62-D0A9-48F2-BC99-D7EA11611B1B}"/>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39174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2934992964"/>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000" b="1" i="0" u="none" strike="noStrike" dirty="0">
                <a:solidFill>
                  <a:srgbClr val="EF7D00"/>
                </a:solidFill>
                <a:effectLst/>
                <a:latin typeface="Arial" panose="020B0604020202020204" pitchFamily="34" charset="0"/>
              </a:rPr>
              <a:t>Bauhaus</a:t>
            </a:r>
            <a:r>
              <a:rPr lang="hr-BA" sz="1000" dirty="0"/>
              <a:t> </a:t>
            </a:r>
            <a:r>
              <a:rPr lang="hr-BA" sz="1000" b="1" i="0" u="none" strike="noStrike" dirty="0">
                <a:solidFill>
                  <a:srgbClr val="5497BE"/>
                </a:solidFill>
                <a:effectLst/>
                <a:latin typeface="Arial" panose="020B0604020202020204" pitchFamily="34" charset="0"/>
              </a:rPr>
              <a:t>Byggmax</a:t>
            </a:r>
            <a:r>
              <a:rPr lang="hr-BA" sz="1000" dirty="0"/>
              <a:t> </a:t>
            </a:r>
            <a:r>
              <a:rPr lang="hr-BA" sz="1000" b="1" i="0" u="none" strike="noStrike" dirty="0">
                <a:solidFill>
                  <a:srgbClr val="0A5D7A"/>
                </a:solidFill>
                <a:effectLst/>
                <a:latin typeface="Arial" panose="020B0604020202020204" pitchFamily="34" charset="0"/>
              </a:rPr>
              <a:t>ClasOhlson</a:t>
            </a:r>
            <a:r>
              <a:rPr lang="hr-BA" sz="1000" dirty="0"/>
              <a:t> </a:t>
            </a:r>
            <a:r>
              <a:rPr lang="hr-BA" sz="1000" b="1" i="0" u="none" strike="noStrike" dirty="0">
                <a:solidFill>
                  <a:srgbClr val="A6A6A6"/>
                </a:solidFill>
                <a:effectLst/>
                <a:latin typeface="Arial" panose="020B0604020202020204" pitchFamily="34" charset="0"/>
              </a:rPr>
              <a:t>Hornbach</a:t>
            </a:r>
            <a:r>
              <a:rPr lang="hr-BA"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n=619</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FC710BBC-8988-450B-B7E4-178D1AC6CB52}"/>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SWEDEN</a:t>
            </a:r>
          </a:p>
        </p:txBody>
      </p:sp>
      <p:graphicFrame>
        <p:nvGraphicFramePr>
          <p:cNvPr id="47" name="Table 3">
            <a:extLst>
              <a:ext uri="{FF2B5EF4-FFF2-40B4-BE49-F238E27FC236}">
                <a16:creationId xmlns:a16="http://schemas.microsoft.com/office/drawing/2014/main" id="{131224A7-ECF7-4806-B5FE-F8ABABB56B26}"/>
              </a:ext>
            </a:extLst>
          </p:cNvPr>
          <p:cNvGraphicFramePr>
            <a:graphicFrameLocks noGrp="1"/>
          </p:cNvGraphicFramePr>
          <p:nvPr>
            <p:extLst>
              <p:ext uri="{D42A27DB-BD31-4B8C-83A1-F6EECF244321}">
                <p14:modId xmlns:p14="http://schemas.microsoft.com/office/powerpoint/2010/main" val="1473310439"/>
              </p:ext>
            </p:extLst>
          </p:nvPr>
        </p:nvGraphicFramePr>
        <p:xfrm>
          <a:off x="7556108" y="282265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8" name="Table 3">
            <a:extLst>
              <a:ext uri="{FF2B5EF4-FFF2-40B4-BE49-F238E27FC236}">
                <a16:creationId xmlns:a16="http://schemas.microsoft.com/office/drawing/2014/main" id="{7001AA37-4CE8-4DD3-8C7A-B787F39D0028}"/>
              </a:ext>
            </a:extLst>
          </p:cNvPr>
          <p:cNvGraphicFramePr>
            <a:graphicFrameLocks noGrp="1"/>
          </p:cNvGraphicFramePr>
          <p:nvPr>
            <p:extLst>
              <p:ext uri="{D42A27DB-BD31-4B8C-83A1-F6EECF244321}">
                <p14:modId xmlns:p14="http://schemas.microsoft.com/office/powerpoint/2010/main" val="1178152309"/>
              </p:ext>
            </p:extLst>
          </p:nvPr>
        </p:nvGraphicFramePr>
        <p:xfrm>
          <a:off x="7573277" y="445653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392AA8D2-679C-4667-84BD-7CE66D6B66A8}"/>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8" name="Rectangle 27">
            <a:extLst>
              <a:ext uri="{FF2B5EF4-FFF2-40B4-BE49-F238E27FC236}">
                <a16:creationId xmlns:a16="http://schemas.microsoft.com/office/drawing/2014/main" id="{C76C784C-C42E-474F-9FBC-A36AA74B3858}"/>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41" name="TextBox 40">
            <a:extLst>
              <a:ext uri="{FF2B5EF4-FFF2-40B4-BE49-F238E27FC236}">
                <a16:creationId xmlns:a16="http://schemas.microsoft.com/office/drawing/2014/main" id="{C67E826B-9B70-4D5D-B143-29379BFD8066}"/>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5" name="Afbeelding 1">
            <a:extLst>
              <a:ext uri="{FF2B5EF4-FFF2-40B4-BE49-F238E27FC236}">
                <a16:creationId xmlns:a16="http://schemas.microsoft.com/office/drawing/2014/main" id="{AE1515CA-7693-462F-A0FB-B7EB33442B52}"/>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pic>
        <p:nvPicPr>
          <p:cNvPr id="49" name="Afbeelding 1">
            <a:extLst>
              <a:ext uri="{FF2B5EF4-FFF2-40B4-BE49-F238E27FC236}">
                <a16:creationId xmlns:a16="http://schemas.microsoft.com/office/drawing/2014/main" id="{93CF5646-4577-4FB0-BF1C-F251571C1648}"/>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605304" y="3934515"/>
            <a:ext cx="5827618" cy="846072"/>
          </a:xfrm>
          <a:prstGeom prst="rect">
            <a:avLst/>
          </a:prstGeom>
        </p:spPr>
      </p:pic>
      <p:graphicFrame>
        <p:nvGraphicFramePr>
          <p:cNvPr id="50" name="Chart 49">
            <a:extLst>
              <a:ext uri="{FF2B5EF4-FFF2-40B4-BE49-F238E27FC236}">
                <a16:creationId xmlns:a16="http://schemas.microsoft.com/office/drawing/2014/main" id="{379F91F6-5BFC-4166-9307-292A34732BE7}"/>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Chart 50">
            <a:extLst>
              <a:ext uri="{FF2B5EF4-FFF2-40B4-BE49-F238E27FC236}">
                <a16:creationId xmlns:a16="http://schemas.microsoft.com/office/drawing/2014/main" id="{B3AB1912-678E-4775-A25A-439147003118}"/>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2" name="Picture 51">
            <a:extLst>
              <a:ext uri="{FF2B5EF4-FFF2-40B4-BE49-F238E27FC236}">
                <a16:creationId xmlns:a16="http://schemas.microsoft.com/office/drawing/2014/main" id="{409BEAD7-A71F-4965-AACA-ED4416A34392}"/>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203867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F0E5285-0E00-4242-BB86-BADC2736F8AC}"/>
              </a:ext>
            </a:extLst>
          </p:cNvPr>
          <p:cNvGraphicFramePr/>
          <p:nvPr>
            <p:extLst>
              <p:ext uri="{D42A27DB-BD31-4B8C-83A1-F6EECF244321}">
                <p14:modId xmlns:p14="http://schemas.microsoft.com/office/powerpoint/2010/main" val="3851843172"/>
              </p:ext>
            </p:extLst>
          </p:nvPr>
        </p:nvGraphicFramePr>
        <p:xfrm>
          <a:off x="2394857" y="2055399"/>
          <a:ext cx="7530193" cy="3956460"/>
        </p:xfrm>
        <a:graphic>
          <a:graphicData uri="http://schemas.openxmlformats.org/drawingml/2006/chart">
            <c:chart xmlns:c="http://schemas.openxmlformats.org/drawingml/2006/chart" xmlns:r="http://schemas.openxmlformats.org/officeDocument/2006/relationships" r:id="rId2"/>
          </a:graphicData>
        </a:graphic>
      </p:graphicFrame>
      <p:sp>
        <p:nvSpPr>
          <p:cNvPr id="15" name="Titel 1">
            <a:extLst>
              <a:ext uri="{FF2B5EF4-FFF2-40B4-BE49-F238E27FC236}">
                <a16:creationId xmlns:a16="http://schemas.microsoft.com/office/drawing/2014/main" id="{0E349559-6FF1-463E-9BB9-2785A26A258E}"/>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Key facts – </a:t>
            </a:r>
            <a:r>
              <a:rPr kumimoji="0" lang="en-US"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Purchase channels</a:t>
            </a:r>
            <a:endPar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endParaRPr>
          </a:p>
        </p:txBody>
      </p:sp>
      <p:sp>
        <p:nvSpPr>
          <p:cNvPr id="16" name="Titel 1">
            <a:extLst>
              <a:ext uri="{FF2B5EF4-FFF2-40B4-BE49-F238E27FC236}">
                <a16:creationId xmlns:a16="http://schemas.microsoft.com/office/drawing/2014/main" id="{C714E677-A65D-477C-A31D-E6F247523567}"/>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UK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46" name="TextBox 45">
            <a:extLst>
              <a:ext uri="{FF2B5EF4-FFF2-40B4-BE49-F238E27FC236}">
                <a16:creationId xmlns:a16="http://schemas.microsoft.com/office/drawing/2014/main" id="{CFA2FC72-F73F-4B7B-BF79-192A86180A8C}"/>
              </a:ext>
            </a:extLst>
          </p:cNvPr>
          <p:cNvSpPr txBox="1"/>
          <p:nvPr/>
        </p:nvSpPr>
        <p:spPr>
          <a:xfrm>
            <a:off x="2495677" y="1589024"/>
            <a:ext cx="1676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4A4A49"/>
                </a:solidFill>
                <a:effectLst/>
                <a:uLnTx/>
                <a:uFillTx/>
                <a:latin typeface="Arial" panose="020B0604020202020204"/>
                <a:ea typeface="+mn-ea"/>
                <a:cs typeface="+mn-cs"/>
              </a:rPr>
              <a:t>AUSTRIA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EU</a:t>
            </a:r>
            <a:r>
              <a:rPr kumimoji="0" lang="en-GB" sz="1200" b="1" i="0" u="none" strike="noStrike" kern="1200" cap="none" spc="0" normalizeH="0" baseline="0" noProof="0">
                <a:ln>
                  <a:noFill/>
                </a:ln>
                <a:solidFill>
                  <a:prstClr val="white">
                    <a:lumMod val="50000"/>
                  </a:prstClr>
                </a:solidFill>
                <a:effectLst/>
                <a:uLnTx/>
                <a:uFillTx/>
                <a:latin typeface="Arial" panose="020B0604020202020204"/>
                <a:ea typeface="+mn-ea"/>
                <a:cs typeface="+mn-cs"/>
              </a:rPr>
              <a:t> </a:t>
            </a:r>
            <a:r>
              <a:rPr kumimoji="0" lang="en-GB" sz="1200" b="1" i="0" u="none" strike="noStrike" kern="1200" cap="none" spc="0" normalizeH="0" baseline="0" noProof="0">
                <a:ln>
                  <a:noFill/>
                </a:ln>
                <a:solidFill>
                  <a:prstClr val="white">
                    <a:lumMod val="65000"/>
                  </a:prstClr>
                </a:solidFill>
                <a:effectLst/>
                <a:uLnTx/>
                <a:uFillTx/>
                <a:latin typeface="Arial" panose="020B0604020202020204"/>
                <a:ea typeface="+mn-ea"/>
                <a:cs typeface="+mn-cs"/>
              </a:rPr>
              <a:t>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497C9B"/>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7B7C4528-AF1D-493F-AE36-E35BA3A7C1E6}"/>
              </a:ext>
            </a:extLst>
          </p:cNvPr>
          <p:cNvSpPr/>
          <p:nvPr/>
        </p:nvSpPr>
        <p:spPr>
          <a:xfrm>
            <a:off x="2265027" y="1267275"/>
            <a:ext cx="5500224"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a:ln>
                  <a:noFill/>
                </a:ln>
                <a:solidFill>
                  <a:prstClr val="black">
                    <a:lumMod val="50000"/>
                    <a:lumOff val="50000"/>
                  </a:prstClr>
                </a:solidFill>
                <a:effectLst/>
                <a:uLnTx/>
                <a:uFillTx/>
                <a:latin typeface="Arial"/>
                <a:cs typeface="Arial"/>
              </a:rPr>
              <a:t>Share of households that did a home improvement job</a:t>
            </a:r>
          </a:p>
        </p:txBody>
      </p:sp>
      <p:sp>
        <p:nvSpPr>
          <p:cNvPr id="20" name="Tijdelijke aanduiding voor voettekst 2">
            <a:extLst>
              <a:ext uri="{FF2B5EF4-FFF2-40B4-BE49-F238E27FC236}">
                <a16:creationId xmlns:a16="http://schemas.microsoft.com/office/drawing/2014/main" id="{7F982F64-1759-42A8-8E6A-5F8B31D8863A}"/>
              </a:ext>
            </a:extLst>
          </p:cNvPr>
          <p:cNvSpPr txBox="1">
            <a:spLocks/>
          </p:cNvSpPr>
          <p:nvPr/>
        </p:nvSpPr>
        <p:spPr>
          <a:xfrm>
            <a:off x="8652782" y="6023250"/>
            <a:ext cx="1519248"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n=600 per quarter</a:t>
            </a:r>
          </a:p>
        </p:txBody>
      </p:sp>
      <p:sp>
        <p:nvSpPr>
          <p:cNvPr id="24" name="Tijdelijke aanduiding voor voettekst 2">
            <a:extLst>
              <a:ext uri="{FF2B5EF4-FFF2-40B4-BE49-F238E27FC236}">
                <a16:creationId xmlns:a16="http://schemas.microsoft.com/office/drawing/2014/main" id="{31E20AC7-4299-4229-B761-D380CD0B79C4}"/>
              </a:ext>
            </a:extLst>
          </p:cNvPr>
          <p:cNvSpPr txBox="1">
            <a:spLocks/>
          </p:cNvSpPr>
          <p:nvPr/>
        </p:nvSpPr>
        <p:spPr>
          <a:xfrm>
            <a:off x="2588877" y="6313835"/>
            <a:ext cx="4326273" cy="325331"/>
          </a:xfrm>
          <a:prstGeom prst="rect">
            <a:avLst/>
          </a:prstGeom>
        </p:spPr>
        <p:txBody>
          <a:bodyPr vert="horz" lIns="108825" tIns="54412" rIns="108825" bIns="5441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a:ln>
                  <a:noFill/>
                </a:ln>
                <a:solidFill>
                  <a:prstClr val="white">
                    <a:lumMod val="75000"/>
                  </a:prstClr>
                </a:solidFill>
                <a:effectLst/>
                <a:uLnTx/>
                <a:uFillTx/>
                <a:latin typeface="Arial" panose="020B0604020202020204"/>
                <a:ea typeface="+mn-ea"/>
                <a:cs typeface="+mn-cs"/>
              </a:rPr>
              <a:t>*Category “Other” includes: Furniture shop, Garden centre, Wholesaler and Other shops</a:t>
            </a:r>
          </a:p>
        </p:txBody>
      </p:sp>
      <p:pic>
        <p:nvPicPr>
          <p:cNvPr id="9" name="Afbeelding 1">
            <a:extLst>
              <a:ext uri="{FF2B5EF4-FFF2-40B4-BE49-F238E27FC236}">
                <a16:creationId xmlns:a16="http://schemas.microsoft.com/office/drawing/2014/main" id="{DC9BDD21-EC35-426C-A5CE-5BE3544D1EDD}"/>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spTree>
    <p:extLst>
      <p:ext uri="{BB962C8B-B14F-4D97-AF65-F5344CB8AC3E}">
        <p14:creationId xmlns:p14="http://schemas.microsoft.com/office/powerpoint/2010/main" val="39452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el 3">
            <a:extLst>
              <a:ext uri="{FF2B5EF4-FFF2-40B4-BE49-F238E27FC236}">
                <a16:creationId xmlns:a16="http://schemas.microsoft.com/office/drawing/2014/main" id="{8968804D-0071-4354-B8EA-98A96DBCB500}"/>
              </a:ext>
            </a:extLst>
          </p:cNvPr>
          <p:cNvGraphicFramePr>
            <a:graphicFrameLocks noGrp="1"/>
          </p:cNvGraphicFramePr>
          <p:nvPr>
            <p:extLst>
              <p:ext uri="{D42A27DB-BD31-4B8C-83A1-F6EECF244321}">
                <p14:modId xmlns:p14="http://schemas.microsoft.com/office/powerpoint/2010/main" val="525284257"/>
              </p:ext>
            </p:extLst>
          </p:nvPr>
        </p:nvGraphicFramePr>
        <p:xfrm>
          <a:off x="471438" y="2593365"/>
          <a:ext cx="5895806" cy="2199987"/>
        </p:xfrm>
        <a:graphic>
          <a:graphicData uri="http://schemas.openxmlformats.org/drawingml/2006/table">
            <a:tbl>
              <a:tblPr firstRow="1" bandRow="1">
                <a:tableStyleId>{2D5ABB26-0587-4C30-8999-92F81FD0307C}</a:tableStyleId>
              </a:tblPr>
              <a:tblGrid>
                <a:gridCol w="4873278">
                  <a:extLst>
                    <a:ext uri="{9D8B030D-6E8A-4147-A177-3AD203B41FA5}">
                      <a16:colId xmlns:a16="http://schemas.microsoft.com/office/drawing/2014/main" val="329270630"/>
                    </a:ext>
                  </a:extLst>
                </a:gridCol>
                <a:gridCol w="1022528">
                  <a:extLst>
                    <a:ext uri="{9D8B030D-6E8A-4147-A177-3AD203B41FA5}">
                      <a16:colId xmlns:a16="http://schemas.microsoft.com/office/drawing/2014/main" val="1716730810"/>
                    </a:ext>
                  </a:extLst>
                </a:gridCol>
              </a:tblGrid>
              <a:tr h="309379">
                <a:tc gridSpan="2">
                  <a:txBody>
                    <a:bodyPr/>
                    <a:lstStyle/>
                    <a:p>
                      <a:pPr marL="0" algn="r" defTabSz="914400" rtl="0" eaLnBrk="1" latinLnBrk="0" hangingPunct="1"/>
                      <a:r>
                        <a:rPr lang="en-CA" sz="1400" b="0" kern="1200">
                          <a:solidFill>
                            <a:schemeClr val="bg1"/>
                          </a:solidFill>
                          <a:latin typeface="+mn-lt"/>
                          <a:ea typeface="+mn-ea"/>
                          <a:cs typeface="+mn-cs"/>
                        </a:rPr>
                        <a:t>KEY INSIGHTS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algn="r" defTabSz="914400" rtl="0" eaLnBrk="1" latinLnBrk="0" hangingPunct="1"/>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25871963"/>
                  </a:ext>
                </a:extLst>
              </a:tr>
              <a:tr h="309379">
                <a:tc gridSpan="2">
                  <a:txBody>
                    <a:bodyPr/>
                    <a:lstStyle/>
                    <a:p>
                      <a:pPr algn="r"/>
                      <a:r>
                        <a:rPr lang="en-CA" sz="1400" b="0" kern="1200">
                          <a:solidFill>
                            <a:schemeClr val="bg1"/>
                          </a:solidFill>
                          <a:latin typeface="+mn-lt"/>
                          <a:ea typeface="+mn-ea"/>
                          <a:cs typeface="+mn-cs"/>
                        </a:rPr>
                        <a:t>EUROPEAN DEVELOPMENTS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5D7A"/>
                    </a:solidFill>
                  </a:tcPr>
                </a:tc>
                <a:tc hMerge="1">
                  <a:txBody>
                    <a:bodyPr/>
                    <a:lstStyle/>
                    <a:p>
                      <a:pPr algn="r"/>
                      <a:endParaRPr lang="nl-NL" sz="1400" b="1"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5D7A"/>
                    </a:solidFill>
                  </a:tcPr>
                </a:tc>
                <a:extLst>
                  <a:ext uri="{0D108BD9-81ED-4DB2-BD59-A6C34878D82A}">
                    <a16:rowId xmlns:a16="http://schemas.microsoft.com/office/drawing/2014/main" val="3991562291"/>
                  </a:ext>
                </a:extLst>
              </a:tr>
              <a:tr h="309379">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kern="1200">
                          <a:solidFill>
                            <a:schemeClr val="bg1"/>
                          </a:solidFill>
                          <a:latin typeface="+mn-lt"/>
                          <a:ea typeface="+mn-ea"/>
                          <a:cs typeface="+mn-cs"/>
                        </a:rPr>
                        <a:t>THEME: </a:t>
                      </a:r>
                      <a:r>
                        <a:rPr kumimoji="0" lang="en-GB" sz="1400" b="0" i="0" u="none" strike="noStrike" kern="1200" cap="none" spc="0" normalizeH="0" baseline="0" noProof="0">
                          <a:ln>
                            <a:noFill/>
                          </a:ln>
                          <a:solidFill>
                            <a:prstClr val="white"/>
                          </a:solidFill>
                          <a:effectLst/>
                          <a:uLnTx/>
                          <a:uFillTx/>
                          <a:latin typeface="+mn-lt"/>
                          <a:ea typeface="+mn-ea"/>
                          <a:cs typeface="Aharoni" pitchFamily="2"/>
                        </a:rPr>
                        <a:t>BRANDING</a:t>
                      </a:r>
                      <a:endParaRPr lang="en-GB"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NL"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1100112111"/>
                  </a:ext>
                </a:extLst>
              </a:tr>
              <a:tr h="343713">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EUROPEAN OVERVIEW</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1788774"/>
                  </a:ext>
                </a:extLst>
              </a:tr>
              <a:tr h="309379">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COUNTRY OVERVIEW </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525251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HOME IMPROVEMENT PER CATEGORY</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5505863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APPENDIX</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endParaRPr lang="en-GB"/>
                    </a:p>
                  </a:txBody>
                  <a:tcPr/>
                </a:tc>
                <a:extLst>
                  <a:ext uri="{0D108BD9-81ED-4DB2-BD59-A6C34878D82A}">
                    <a16:rowId xmlns:a16="http://schemas.microsoft.com/office/drawing/2014/main" val="162325548"/>
                  </a:ext>
                </a:extLst>
              </a:tr>
            </a:tbl>
          </a:graphicData>
        </a:graphic>
      </p:graphicFrame>
      <p:sp>
        <p:nvSpPr>
          <p:cNvPr id="6" name="Tijdelijke aanduiding voor tekst 2">
            <a:extLst>
              <a:ext uri="{FF2B5EF4-FFF2-40B4-BE49-F238E27FC236}">
                <a16:creationId xmlns:a16="http://schemas.microsoft.com/office/drawing/2014/main" id="{24AA5ED4-09ED-448B-93B5-7C5D3F0603DF}"/>
              </a:ext>
            </a:extLst>
          </p:cNvPr>
          <p:cNvSpPr txBox="1">
            <a:spLocks/>
          </p:cNvSpPr>
          <p:nvPr/>
        </p:nvSpPr>
        <p:spPr>
          <a:xfrm>
            <a:off x="444500" y="552450"/>
            <a:ext cx="6794496" cy="488950"/>
          </a:xfrm>
          <a:prstGeom prst="rect">
            <a:avLst/>
          </a:prstGeom>
        </p:spPr>
        <p:txBody>
          <a:bodyPr vert="horz" lIns="0" tIns="0" rIns="0" bIns="0" rtlCol="0">
            <a:normAutofit/>
          </a:bodyPr>
          <a:lstStyle>
            <a:lvl1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lang="en-GB" sz="2800" kern="1200" dirty="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
                <a:srgbClr val="CD1719"/>
              </a:buClr>
              <a:buSzTx/>
              <a:buFont typeface="Arial" panose="020B0604020202020204" pitchFamily="34" charset="0"/>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Index</a:t>
            </a:r>
          </a:p>
        </p:txBody>
      </p:sp>
      <p:pic>
        <p:nvPicPr>
          <p:cNvPr id="8" name="Picture 7" descr="A picture containing text, indoor&#10;&#10;Description automatically generated">
            <a:extLst>
              <a:ext uri="{FF2B5EF4-FFF2-40B4-BE49-F238E27FC236}">
                <a16:creationId xmlns:a16="http://schemas.microsoft.com/office/drawing/2014/main" id="{8D0D2C56-0C90-4FC9-B21C-22AAB605C1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7239700" y="0"/>
            <a:ext cx="4941115" cy="6858000"/>
          </a:xfrm>
          <a:prstGeom prst="rect">
            <a:avLst/>
          </a:prstGeom>
        </p:spPr>
      </p:pic>
    </p:spTree>
    <p:extLst>
      <p:ext uri="{BB962C8B-B14F-4D97-AF65-F5344CB8AC3E}">
        <p14:creationId xmlns:p14="http://schemas.microsoft.com/office/powerpoint/2010/main" val="10601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327ECF7-45B9-4608-9FB1-4A3A12E4C11A}"/>
              </a:ext>
            </a:extLst>
          </p:cNvPr>
          <p:cNvSpPr/>
          <p:nvPr/>
        </p:nvSpPr>
        <p:spPr>
          <a:xfrm>
            <a:off x="536685" y="2598552"/>
            <a:ext cx="6222869" cy="338554"/>
          </a:xfrm>
          <a:prstGeom prst="rect">
            <a:avLst/>
          </a:prstGeom>
          <a:pattFill prst="dk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prstClr val="white"/>
              </a:solidFill>
              <a:effectLst/>
              <a:uLnTx/>
              <a:uFillTx/>
              <a:latin typeface="Arial" panose="020B0604020202020204"/>
              <a:ea typeface="+mn-ea"/>
              <a:cs typeface="+mn-cs"/>
            </a:endParaRPr>
          </a:p>
        </p:txBody>
      </p:sp>
      <p:graphicFrame>
        <p:nvGraphicFramePr>
          <p:cNvPr id="21" name="Tabel 3">
            <a:extLst>
              <a:ext uri="{FF2B5EF4-FFF2-40B4-BE49-F238E27FC236}">
                <a16:creationId xmlns:a16="http://schemas.microsoft.com/office/drawing/2014/main" id="{EE34BB10-8F80-4FF2-BBFA-935D79CA71B5}"/>
              </a:ext>
            </a:extLst>
          </p:cNvPr>
          <p:cNvGraphicFramePr>
            <a:graphicFrameLocks noGrp="1"/>
          </p:cNvGraphicFramePr>
          <p:nvPr>
            <p:extLst>
              <p:ext uri="{D42A27DB-BD31-4B8C-83A1-F6EECF244321}">
                <p14:modId xmlns:p14="http://schemas.microsoft.com/office/powerpoint/2010/main" val="693810527"/>
              </p:ext>
            </p:extLst>
          </p:nvPr>
        </p:nvGraphicFramePr>
        <p:xfrm>
          <a:off x="5899918" y="2572089"/>
          <a:ext cx="748697" cy="2128956"/>
        </p:xfrm>
        <a:graphic>
          <a:graphicData uri="http://schemas.openxmlformats.org/drawingml/2006/table">
            <a:tbl>
              <a:tblPr/>
              <a:tblGrid>
                <a:gridCol w="748697">
                  <a:extLst>
                    <a:ext uri="{9D8B030D-6E8A-4147-A177-3AD203B41FA5}">
                      <a16:colId xmlns:a16="http://schemas.microsoft.com/office/drawing/2014/main" val="2701799109"/>
                    </a:ext>
                  </a:extLst>
                </a:gridCol>
              </a:tblGrid>
              <a:tr h="354826">
                <a:tc>
                  <a:txBody>
                    <a:bodyPr/>
                    <a:lstStyle/>
                    <a:p>
                      <a:pPr marL="36000" lvl="0" algn="ctr" fontAlgn="b"/>
                      <a:endParaRPr lang="nl-NL" sz="1200" b="0" i="0" u="none" strike="noStrike" noProof="0" dirty="0">
                        <a:solidFill>
                          <a:srgbClr val="4A4A49"/>
                        </a:solidFill>
                        <a:effectLst/>
                        <a:latin typeface="Arial" panose="020B0604020202020204" pitchFamily="34" charset="0"/>
                        <a:cs typeface="Arial" panose="020B0604020202020204" pitchFamily="34" charset="0"/>
                      </a:endParaRP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algn="ctr" rtl="0" fontAlgn="ctr"/>
                      <a:r>
                        <a:rPr lang="en-GB" sz="1200" b="1" i="0" u="none" strike="noStrike" dirty="0">
                          <a:solidFill>
                            <a:srgbClr val="4A4A49"/>
                          </a:solidFill>
                          <a:effectLst/>
                          <a:latin typeface="Arial" panose="020B0604020202020204" pitchFamily="34" charset="0"/>
                        </a:rPr>
                        <a:t>x</a:t>
                      </a:r>
                      <a:r>
                        <a:rPr lang="en-NL" sz="1200" b="1" i="0" u="none" strike="noStrike" dirty="0">
                          <a:solidFill>
                            <a:srgbClr val="4A4A49"/>
                          </a:solidFill>
                          <a:effectLst/>
                          <a:latin typeface="Arial" panose="020B0604020202020204" pitchFamily="34" charset="0"/>
                        </a:rPr>
                        <a:t>%</a:t>
                      </a:r>
                      <a:r>
                        <a:rPr lang="en-GB" sz="1200" b="1" i="0" u="none" strike="noStrike" dirty="0">
                          <a:solidFill>
                            <a:srgbClr val="4A4A49"/>
                          </a:solidFill>
                          <a:effectLst/>
                          <a:latin typeface="Arial" panose="020B0604020202020204" pitchFamily="34" charset="0"/>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4A4A49"/>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0" algn="ctr" defTabSz="914400" rtl="0" eaLnBrk="1" fontAlgn="ctr" latinLnBrk="0" hangingPunct="1"/>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A6A6A6"/>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algn="ctr" rtl="0" fontAlgn="ctr"/>
                      <a:r>
                        <a:rPr kumimoji="0" lang="en-GB"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a:ln>
                            <a:noFill/>
                          </a:ln>
                          <a:solidFill>
                            <a:srgbClr val="4A4A49"/>
                          </a:solidFill>
                          <a:effectLst/>
                          <a:uLnTx/>
                          <a:uFillTx/>
                          <a:latin typeface="Arial" panose="020B0604020202020204" pitchFamily="34" charset="0"/>
                          <a:ea typeface="+mn-ea"/>
                          <a:cs typeface="+mn-cs"/>
                        </a:rPr>
                        <a:t>%</a:t>
                      </a:r>
                      <a:endParaRPr lang="en-NL" sz="1200" b="1" i="0" u="none" strike="noStrike" kern="1200" dirty="0">
                        <a:solidFill>
                          <a:srgbClr val="4A4A49"/>
                        </a:solidFill>
                        <a:effectLst/>
                        <a:latin typeface="Arial" panose="020B060402020202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algn="ctr" rtl="0" fontAlgn="ctr"/>
                      <a:r>
                        <a:rPr kumimoji="0" lang="en-GB"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x</a:t>
                      </a:r>
                      <a:r>
                        <a:rPr kumimoji="0" lang="en-NL" sz="1200" b="1" i="0" u="none" strike="noStrike" kern="1200" cap="none" spc="0" normalizeH="0" baseline="0" noProof="0" dirty="0">
                          <a:ln>
                            <a:noFill/>
                          </a:ln>
                          <a:solidFill>
                            <a:srgbClr val="4A4A49"/>
                          </a:solidFill>
                          <a:effectLst/>
                          <a:uLnTx/>
                          <a:uFillTx/>
                          <a:latin typeface="Arial" panose="020B0604020202020204" pitchFamily="34" charset="0"/>
                          <a:ea typeface="+mn-ea"/>
                          <a:cs typeface="+mn-cs"/>
                        </a:rPr>
                        <a:t>%</a:t>
                      </a:r>
                      <a:endParaRPr lang="en-NL" sz="1200" b="1" i="0" u="none" strike="noStrike" dirty="0">
                        <a:solidFill>
                          <a:srgbClr val="A6A6A6"/>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22" name="TextBox 21">
            <a:extLst>
              <a:ext uri="{FF2B5EF4-FFF2-40B4-BE49-F238E27FC236}">
                <a16:creationId xmlns:a16="http://schemas.microsoft.com/office/drawing/2014/main" id="{635D2FF5-5B03-4603-BB39-B534BDF39EBD}"/>
              </a:ext>
            </a:extLst>
          </p:cNvPr>
          <p:cNvSpPr txBox="1"/>
          <p:nvPr/>
        </p:nvSpPr>
        <p:spPr>
          <a:xfrm>
            <a:off x="5366563" y="2578752"/>
            <a:ext cx="1818745" cy="41503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4A4A49"/>
                </a:solidFill>
                <a:effectLst/>
                <a:uLnTx/>
                <a:uFillTx/>
                <a:latin typeface="Arial" panose="020B0604020202020204"/>
                <a:ea typeface="+mn-ea"/>
                <a:cs typeface="+mn-cs"/>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[Influence on 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graphicFrame>
        <p:nvGraphicFramePr>
          <p:cNvPr id="29" name="Tabel 3">
            <a:extLst>
              <a:ext uri="{FF2B5EF4-FFF2-40B4-BE49-F238E27FC236}">
                <a16:creationId xmlns:a16="http://schemas.microsoft.com/office/drawing/2014/main" id="{CF4A4867-3E4A-48FC-839D-4E8B8BCFFC08}"/>
              </a:ext>
            </a:extLst>
          </p:cNvPr>
          <p:cNvGraphicFramePr>
            <a:graphicFrameLocks noGrp="1"/>
          </p:cNvGraphicFramePr>
          <p:nvPr/>
        </p:nvGraphicFramePr>
        <p:xfrm>
          <a:off x="2436813" y="2755513"/>
          <a:ext cx="3344512" cy="1774130"/>
        </p:xfrm>
        <a:graphic>
          <a:graphicData uri="http://schemas.openxmlformats.org/drawingml/2006/table">
            <a:tbl>
              <a:tblPr/>
              <a:tblGrid>
                <a:gridCol w="3344512">
                  <a:extLst>
                    <a:ext uri="{9D8B030D-6E8A-4147-A177-3AD203B41FA5}">
                      <a16:colId xmlns:a16="http://schemas.microsoft.com/office/drawing/2014/main" val="1807157242"/>
                    </a:ext>
                  </a:extLst>
                </a:gridCol>
              </a:tblGrid>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17882152"/>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65152439"/>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1541993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41821663"/>
                  </a:ext>
                </a:extLst>
              </a:tr>
              <a:tr h="354826">
                <a:tc>
                  <a:txBody>
                    <a:bodyPr/>
                    <a:lstStyle/>
                    <a:p>
                      <a:pPr marL="36000" lvl="0" algn="l" fontAlgn="b"/>
                      <a:endParaRPr lang="en-GB" sz="1000" b="0" i="0" u="none" strike="noStrike" dirty="0">
                        <a:solidFill>
                          <a:srgbClr val="000000"/>
                        </a:solidFill>
                        <a:effectLst/>
                        <a:latin typeface="Calibri" panose="020F0502020204030204" pitchFamily="34" charset="0"/>
                      </a:endParaRPr>
                    </a:p>
                  </a:txBody>
                  <a:tcPr marL="12750" marR="12750" marT="946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332908"/>
                  </a:ext>
                </a:extLst>
              </a:tr>
            </a:tbl>
          </a:graphicData>
        </a:graphic>
      </p:graphicFrame>
      <p:sp>
        <p:nvSpPr>
          <p:cNvPr id="3" name="TextBox 2">
            <a:extLst>
              <a:ext uri="{FF2B5EF4-FFF2-40B4-BE49-F238E27FC236}">
                <a16:creationId xmlns:a16="http://schemas.microsoft.com/office/drawing/2014/main" id="{49146AB5-0688-4E1C-A48B-AD5A96DDCBFD}"/>
              </a:ext>
            </a:extLst>
          </p:cNvPr>
          <p:cNvSpPr txBox="1"/>
          <p:nvPr/>
        </p:nvSpPr>
        <p:spPr>
          <a:xfrm>
            <a:off x="2346459" y="2264303"/>
            <a:ext cx="28577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dirty="0">
                <a:solidFill>
                  <a:srgbClr val="EF7D00"/>
                </a:solidFill>
                <a:effectLst/>
                <a:latin typeface="Arial" panose="020B0604020202020204" pitchFamily="34" charset="0"/>
              </a:rPr>
              <a:t>B&amp;Q</a:t>
            </a:r>
            <a:r>
              <a:rPr lang="en-GB" sz="1000" dirty="0"/>
              <a:t> </a:t>
            </a:r>
            <a:r>
              <a:rPr lang="en-GB" sz="1000" b="1" i="0" u="none" strike="noStrike" dirty="0">
                <a:solidFill>
                  <a:srgbClr val="5497BE"/>
                </a:solidFill>
                <a:effectLst/>
                <a:latin typeface="Arial" panose="020B0604020202020204" pitchFamily="34" charset="0"/>
              </a:rPr>
              <a:t>Homebase</a:t>
            </a:r>
            <a:r>
              <a:rPr lang="en-GB" sz="1000" dirty="0"/>
              <a:t> </a:t>
            </a:r>
            <a:r>
              <a:rPr lang="en-GB" sz="1000" b="1" i="0" u="none" strike="noStrike" dirty="0">
                <a:solidFill>
                  <a:srgbClr val="0A5D7A"/>
                </a:solidFill>
                <a:effectLst/>
                <a:latin typeface="Arial" panose="020B0604020202020204" pitchFamily="34" charset="0"/>
              </a:rPr>
              <a:t>Screwfix</a:t>
            </a:r>
            <a:r>
              <a:rPr lang="en-GB" sz="1000" dirty="0"/>
              <a:t> </a:t>
            </a:r>
            <a:r>
              <a:rPr lang="en-GB" sz="1000" b="1" i="0" u="none" strike="noStrike" dirty="0">
                <a:solidFill>
                  <a:srgbClr val="A6A6A6"/>
                </a:solidFill>
                <a:effectLst/>
                <a:latin typeface="Arial" panose="020B0604020202020204" pitchFamily="34" charset="0"/>
              </a:rPr>
              <a:t>Wickes</a:t>
            </a:r>
            <a:r>
              <a:rPr lang="en-GB" sz="1000" dirty="0"/>
              <a:t> </a:t>
            </a:r>
            <a:endParaRPr kumimoji="0" lang="en-GB" sz="1000" b="1" i="0" u="none" strike="noStrike" kern="1200" cap="none" spc="0" normalizeH="0" baseline="0" noProof="0" dirty="0">
              <a:ln>
                <a:noFill/>
              </a:ln>
              <a:solidFill>
                <a:srgbClr val="A6A6A6"/>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CA1BDCA-C79C-460A-B69D-6E42C07C70F2}"/>
              </a:ext>
            </a:extLst>
          </p:cNvPr>
          <p:cNvSpPr/>
          <p:nvPr/>
        </p:nvSpPr>
        <p:spPr>
          <a:xfrm>
            <a:off x="1142070" y="1688927"/>
            <a:ext cx="54562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Satisfaction score on various aspects of DIY stores</a:t>
            </a:r>
            <a:endPar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endParaRPr>
          </a:p>
        </p:txBody>
      </p:sp>
      <p:cxnSp>
        <p:nvCxnSpPr>
          <p:cNvPr id="38" name="Straight Connector 10">
            <a:extLst>
              <a:ext uri="{FF2B5EF4-FFF2-40B4-BE49-F238E27FC236}">
                <a16:creationId xmlns:a16="http://schemas.microsoft.com/office/drawing/2014/main" id="{D6EEA5DC-E69D-42C8-915B-0B13C3935E4B}"/>
              </a:ext>
            </a:extLst>
          </p:cNvPr>
          <p:cNvCxnSpPr>
            <a:cxnSpLocks/>
          </p:cNvCxnSpPr>
          <p:nvPr/>
        </p:nvCxnSpPr>
        <p:spPr>
          <a:xfrm flipV="1">
            <a:off x="7121014" y="1638173"/>
            <a:ext cx="9011" cy="380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140F05-1832-4681-B6D7-DB3FCB50520A}"/>
              </a:ext>
            </a:extLst>
          </p:cNvPr>
          <p:cNvSpPr/>
          <p:nvPr/>
        </p:nvSpPr>
        <p:spPr>
          <a:xfrm>
            <a:off x="7852944" y="2066432"/>
            <a:ext cx="34316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Attitude towards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32" name="Rechthoek 83">
            <a:extLst>
              <a:ext uri="{FF2B5EF4-FFF2-40B4-BE49-F238E27FC236}">
                <a16:creationId xmlns:a16="http://schemas.microsoft.com/office/drawing/2014/main" id="{17AF38AC-4834-4364-9E02-7C37FE86B254}"/>
              </a:ext>
            </a:extLst>
          </p:cNvPr>
          <p:cNvSpPr/>
          <p:nvPr/>
        </p:nvSpPr>
        <p:spPr>
          <a:xfrm>
            <a:off x="2346459" y="4534964"/>
            <a:ext cx="1034219" cy="415039"/>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aphicFrame>
        <p:nvGraphicFramePr>
          <p:cNvPr id="37" name="Tabel 3">
            <a:extLst>
              <a:ext uri="{FF2B5EF4-FFF2-40B4-BE49-F238E27FC236}">
                <a16:creationId xmlns:a16="http://schemas.microsoft.com/office/drawing/2014/main" id="{6A55C1C2-D555-4A6C-9A82-D4452521005A}"/>
              </a:ext>
            </a:extLst>
          </p:cNvPr>
          <p:cNvGraphicFramePr>
            <a:graphicFrameLocks noGrp="1"/>
          </p:cNvGraphicFramePr>
          <p:nvPr/>
        </p:nvGraphicFramePr>
        <p:xfrm>
          <a:off x="127956" y="2549324"/>
          <a:ext cx="2130612" cy="2128956"/>
        </p:xfrm>
        <a:graphic>
          <a:graphicData uri="http://schemas.openxmlformats.org/drawingml/2006/table">
            <a:tbl>
              <a:tblPr/>
              <a:tblGrid>
                <a:gridCol w="2130612">
                  <a:extLst>
                    <a:ext uri="{9D8B030D-6E8A-4147-A177-3AD203B41FA5}">
                      <a16:colId xmlns:a16="http://schemas.microsoft.com/office/drawing/2014/main" val="1807157242"/>
                    </a:ext>
                  </a:extLst>
                </a:gridCol>
              </a:tblGrid>
              <a:tr h="354826">
                <a:tc>
                  <a:txBody>
                    <a:bodyPr/>
                    <a:lstStyle/>
                    <a:p>
                      <a:pPr marL="36000" lvl="0" algn="r" fontAlgn="b"/>
                      <a:r>
                        <a:rPr lang="en-GB" sz="1600" b="1" i="0" u="none" strike="noStrike" noProof="0" dirty="0">
                          <a:solidFill>
                            <a:srgbClr val="4A4A49"/>
                          </a:solidFill>
                          <a:effectLst/>
                          <a:latin typeface="Arial" panose="020B0604020202020204" pitchFamily="34" charset="0"/>
                          <a:cs typeface="Arial" panose="020B0604020202020204" pitchFamily="34" charset="0"/>
                        </a:rPr>
                        <a:t>General satisfaction </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383816"/>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Shopping experience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882152"/>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Quality of products</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152439"/>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Attractive price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41993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Service &amp; advice</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1821663"/>
                  </a:ext>
                </a:extLst>
              </a:tr>
              <a:tr h="354826">
                <a:tc>
                  <a:txBody>
                    <a:bodyPr/>
                    <a:lstStyle/>
                    <a:p>
                      <a:pPr marL="3600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noProof="0" dirty="0">
                          <a:solidFill>
                            <a:srgbClr val="4A4A49"/>
                          </a:solidFill>
                          <a:effectLst/>
                          <a:latin typeface="Arial" panose="020B0604020202020204" pitchFamily="34" charset="0"/>
                          <a:ea typeface="+mn-ea"/>
                          <a:cs typeface="Arial" panose="020B0604020202020204" pitchFamily="34" charset="0"/>
                        </a:rPr>
                        <a:t>Sustainability</a:t>
                      </a:r>
                    </a:p>
                  </a:txBody>
                  <a:tcPr marL="5406" marR="5406" marT="946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332908"/>
                  </a:ext>
                </a:extLst>
              </a:tr>
            </a:tbl>
          </a:graphicData>
        </a:graphic>
      </p:graphicFrame>
      <p:sp>
        <p:nvSpPr>
          <p:cNvPr id="39" name="Rechthoek 83">
            <a:extLst>
              <a:ext uri="{FF2B5EF4-FFF2-40B4-BE49-F238E27FC236}">
                <a16:creationId xmlns:a16="http://schemas.microsoft.com/office/drawing/2014/main" id="{2D01E2E8-01C2-4E67-ADED-244EBBD85CF2}"/>
              </a:ext>
            </a:extLst>
          </p:cNvPr>
          <p:cNvSpPr/>
          <p:nvPr/>
        </p:nvSpPr>
        <p:spPr>
          <a:xfrm>
            <a:off x="4849454" y="4534964"/>
            <a:ext cx="1034219" cy="415039"/>
          </a:xfrm>
          <a:prstGeom prst="rect">
            <a:avLst/>
          </a:prstGeo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Avg.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itel 1">
            <a:extLst>
              <a:ext uri="{FF2B5EF4-FFF2-40B4-BE49-F238E27FC236}">
                <a16:creationId xmlns:a16="http://schemas.microsoft.com/office/drawing/2014/main" id="{7151ABDC-03A4-4D6B-AD96-FF0855264951}"/>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lumMod val="65000"/>
                  </a:prstClr>
                </a:solidFill>
                <a:effectLst/>
                <a:uLnTx/>
                <a:uFillTx/>
                <a:latin typeface="Arial" panose="020B0604020202020204"/>
                <a:ea typeface="+mj-ea"/>
                <a:cs typeface="+mj-cs"/>
              </a:rPr>
              <a:t>Introduction | Home improvement barometer | </a:t>
            </a:r>
            <a:r>
              <a:rPr kumimoji="0" lang="en-GB" sz="1200" b="1" i="0" u="none" strike="noStrike" kern="1200" cap="none" spc="0" normalizeH="0" baseline="0" noProof="0" dirty="0">
                <a:ln>
                  <a:noFill/>
                </a:ln>
                <a:solidFill>
                  <a:srgbClr val="4A4A49"/>
                </a:solidFill>
                <a:effectLst/>
                <a:uLnTx/>
                <a:uFillTx/>
                <a:latin typeface="Arial" panose="020B0604020202020204"/>
                <a:ea typeface="+mj-ea"/>
                <a:cs typeface="+mj-cs"/>
              </a:rPr>
              <a:t>Key facts – Branding</a:t>
            </a:r>
          </a:p>
        </p:txBody>
      </p:sp>
      <p:sp>
        <p:nvSpPr>
          <p:cNvPr id="33" name="Titel 1">
            <a:extLst>
              <a:ext uri="{FF2B5EF4-FFF2-40B4-BE49-F238E27FC236}">
                <a16:creationId xmlns:a16="http://schemas.microsoft.com/office/drawing/2014/main" id="{01CF0F8D-C8A8-4C64-8550-8117D7C7BEDB}"/>
              </a:ext>
            </a:extLst>
          </p:cNvPr>
          <p:cNvSpPr txBox="1">
            <a:spLocks/>
          </p:cNvSpPr>
          <p:nvPr/>
        </p:nvSpPr>
        <p:spPr>
          <a:xfrm>
            <a:off x="391886" y="506186"/>
            <a:ext cx="116477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34" name="Tijdelijke aanduiding voor voettekst 2">
            <a:extLst>
              <a:ext uri="{FF2B5EF4-FFF2-40B4-BE49-F238E27FC236}">
                <a16:creationId xmlns:a16="http://schemas.microsoft.com/office/drawing/2014/main" id="{337F5C26-A728-483E-A76F-A371E910DCF5}"/>
              </a:ext>
            </a:extLst>
          </p:cNvPr>
          <p:cNvSpPr txBox="1">
            <a:spLocks/>
          </p:cNvSpPr>
          <p:nvPr/>
        </p:nvSpPr>
        <p:spPr>
          <a:xfrm>
            <a:off x="5588899" y="5175000"/>
            <a:ext cx="1519248" cy="325331"/>
          </a:xfrm>
          <a:prstGeom prst="rect">
            <a:avLst/>
          </a:prstGeom>
        </p:spPr>
        <p:txBody>
          <a:bodyPr vert="horz" lIns="108825" tIns="54412" rIns="108825" bIns="544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Base: n=610</a:t>
            </a:r>
          </a:p>
        </p:txBody>
      </p:sp>
      <p:sp>
        <p:nvSpPr>
          <p:cNvPr id="36" name="TextBox 35">
            <a:extLst>
              <a:ext uri="{FF2B5EF4-FFF2-40B4-BE49-F238E27FC236}">
                <a16:creationId xmlns:a16="http://schemas.microsoft.com/office/drawing/2014/main" id="{58DC0836-CAAE-481F-9A59-E6D8D0268269}"/>
              </a:ext>
            </a:extLst>
          </p:cNvPr>
          <p:cNvSpPr txBox="1"/>
          <p:nvPr/>
        </p:nvSpPr>
        <p:spPr>
          <a:xfrm>
            <a:off x="527345" y="5132704"/>
            <a:ext cx="5271639" cy="4150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^GS stands for general satisfaction. A regression model is built to see to what extent each aspect influences general satisfaction. The higher the percentage, the more effect has the aspect on general satisfaction. </a:t>
            </a:r>
          </a:p>
        </p:txBody>
      </p:sp>
      <p:sp>
        <p:nvSpPr>
          <p:cNvPr id="30" name="TextBox 29">
            <a:extLst>
              <a:ext uri="{FF2B5EF4-FFF2-40B4-BE49-F238E27FC236}">
                <a16:creationId xmlns:a16="http://schemas.microsoft.com/office/drawing/2014/main" id="{E357123F-C946-4F57-AEFC-1AA3E1A92593}"/>
              </a:ext>
            </a:extLst>
          </p:cNvPr>
          <p:cNvSpPr txBox="1"/>
          <p:nvPr/>
        </p:nvSpPr>
        <p:spPr>
          <a:xfrm>
            <a:off x="527345" y="5542627"/>
            <a:ext cx="61003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*Statistically significant. If the effect is not significant, there is barely any influence on general satisfaction. </a:t>
            </a:r>
          </a:p>
        </p:txBody>
      </p:sp>
      <p:sp>
        <p:nvSpPr>
          <p:cNvPr id="42" name="Titel 1">
            <a:extLst>
              <a:ext uri="{FF2B5EF4-FFF2-40B4-BE49-F238E27FC236}">
                <a16:creationId xmlns:a16="http://schemas.microsoft.com/office/drawing/2014/main" id="{2D3B0444-6287-45AB-BF1E-963AAFE30A30}"/>
              </a:ext>
            </a:extLst>
          </p:cNvPr>
          <p:cNvSpPr txBox="1">
            <a:spLocks/>
          </p:cNvSpPr>
          <p:nvPr/>
        </p:nvSpPr>
        <p:spPr>
          <a:xfrm>
            <a:off x="391886" y="506186"/>
            <a:ext cx="11647714" cy="523099"/>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UK</a:t>
            </a:r>
          </a:p>
        </p:txBody>
      </p:sp>
      <p:graphicFrame>
        <p:nvGraphicFramePr>
          <p:cNvPr id="47" name="Table 3">
            <a:extLst>
              <a:ext uri="{FF2B5EF4-FFF2-40B4-BE49-F238E27FC236}">
                <a16:creationId xmlns:a16="http://schemas.microsoft.com/office/drawing/2014/main" id="{CDEC827E-1152-41A1-85B1-F74644882854}"/>
              </a:ext>
            </a:extLst>
          </p:cNvPr>
          <p:cNvGraphicFramePr>
            <a:graphicFrameLocks noGrp="1"/>
          </p:cNvGraphicFramePr>
          <p:nvPr>
            <p:extLst>
              <p:ext uri="{D42A27DB-BD31-4B8C-83A1-F6EECF244321}">
                <p14:modId xmlns:p14="http://schemas.microsoft.com/office/powerpoint/2010/main" val="2770217661"/>
              </p:ext>
            </p:extLst>
          </p:nvPr>
        </p:nvGraphicFramePr>
        <p:xfrm>
          <a:off x="7556108" y="2822651"/>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graphicFrame>
        <p:nvGraphicFramePr>
          <p:cNvPr id="48" name="Table 3">
            <a:extLst>
              <a:ext uri="{FF2B5EF4-FFF2-40B4-BE49-F238E27FC236}">
                <a16:creationId xmlns:a16="http://schemas.microsoft.com/office/drawing/2014/main" id="{64CEAE9A-C494-45AD-AD18-FE29E1281A04}"/>
              </a:ext>
            </a:extLst>
          </p:cNvPr>
          <p:cNvGraphicFramePr>
            <a:graphicFrameLocks noGrp="1"/>
          </p:cNvGraphicFramePr>
          <p:nvPr>
            <p:extLst>
              <p:ext uri="{D42A27DB-BD31-4B8C-83A1-F6EECF244321}">
                <p14:modId xmlns:p14="http://schemas.microsoft.com/office/powerpoint/2010/main" val="1333451259"/>
              </p:ext>
            </p:extLst>
          </p:nvPr>
        </p:nvGraphicFramePr>
        <p:xfrm>
          <a:off x="7573277" y="4456538"/>
          <a:ext cx="333232" cy="522228"/>
        </p:xfrm>
        <a:graphic>
          <a:graphicData uri="http://schemas.openxmlformats.org/drawingml/2006/table">
            <a:tbl>
              <a:tblPr firstRow="1" bandRow="1">
                <a:tableStyleId>{5C22544A-7EE6-4342-B048-85BDC9FD1C3A}</a:tableStyleId>
              </a:tblPr>
              <a:tblGrid>
                <a:gridCol w="333232">
                  <a:extLst>
                    <a:ext uri="{9D8B030D-6E8A-4147-A177-3AD203B41FA5}">
                      <a16:colId xmlns:a16="http://schemas.microsoft.com/office/drawing/2014/main" val="2136155690"/>
                    </a:ext>
                  </a:extLst>
                </a:gridCol>
              </a:tblGrid>
              <a:tr h="261114">
                <a:tc>
                  <a:txBody>
                    <a:bodyPr/>
                    <a:lstStyle/>
                    <a:p>
                      <a:pPr algn="r" fontAlgn="b"/>
                      <a:r>
                        <a:rPr lang="en-GB" sz="1000" b="0" i="0" u="none" strike="noStrike" dirty="0">
                          <a:solidFill>
                            <a:schemeClr val="bg1">
                              <a:lumMod val="65000"/>
                            </a:schemeClr>
                          </a:solidFill>
                          <a:effectLst/>
                          <a:latin typeface="Arial" panose="020B0604020202020204" pitchFamily="34" charset="0"/>
                          <a:cs typeface="Arial" panose="020B0604020202020204" pitchFamily="34" charset="0"/>
                        </a:rPr>
                        <a:t>2021</a:t>
                      </a:r>
                      <a:endParaRPr lang="en-NL" sz="1000" b="0" i="0" u="none" strike="noStrike" dirty="0">
                        <a:solidFill>
                          <a:schemeClr val="bg1">
                            <a:lumMod val="65000"/>
                          </a:schemeClr>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2010494"/>
                  </a:ext>
                </a:extLst>
              </a:tr>
              <a:tr h="261114">
                <a:tc>
                  <a:txBody>
                    <a:bodyPr/>
                    <a:lstStyle/>
                    <a:p>
                      <a:pPr algn="r" fontAlgn="b"/>
                      <a:r>
                        <a:rPr lang="en-NL" sz="1000" b="0" i="0" u="none" strike="noStrike" dirty="0">
                          <a:solidFill>
                            <a:srgbClr val="4A4A49"/>
                          </a:solidFill>
                          <a:effectLst/>
                          <a:latin typeface="Arial" panose="020B0604020202020204" pitchFamily="34" charset="0"/>
                          <a:cs typeface="Arial" panose="020B0604020202020204" pitchFamily="34" charset="0"/>
                        </a:rPr>
                        <a:t>202</a:t>
                      </a:r>
                      <a:r>
                        <a:rPr lang="en-GB" sz="1000" b="0" i="0" u="none" strike="noStrike" dirty="0">
                          <a:solidFill>
                            <a:srgbClr val="4A4A49"/>
                          </a:solidFill>
                          <a:effectLst/>
                          <a:latin typeface="Arial" panose="020B0604020202020204" pitchFamily="34" charset="0"/>
                          <a:cs typeface="Arial" panose="020B0604020202020204" pitchFamily="34" charset="0"/>
                        </a:rPr>
                        <a:t>2</a:t>
                      </a:r>
                      <a:endParaRPr lang="en-NL" sz="1000" b="0" i="0" u="none" strike="noStrike" dirty="0">
                        <a:solidFill>
                          <a:srgbClr val="4A4A49"/>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5386537"/>
                  </a:ext>
                </a:extLst>
              </a:tr>
            </a:tbl>
          </a:graphicData>
        </a:graphic>
      </p:graphicFrame>
      <p:sp>
        <p:nvSpPr>
          <p:cNvPr id="27" name="Rectangle 26">
            <a:extLst>
              <a:ext uri="{FF2B5EF4-FFF2-40B4-BE49-F238E27FC236}">
                <a16:creationId xmlns:a16="http://schemas.microsoft.com/office/drawing/2014/main" id="{50264C0B-651F-4535-B3E1-D19347A93E72}"/>
              </a:ext>
            </a:extLst>
          </p:cNvPr>
          <p:cNvSpPr/>
          <p:nvPr/>
        </p:nvSpPr>
        <p:spPr>
          <a:xfrm>
            <a:off x="7996895" y="2458649"/>
            <a:ext cx="3287684" cy="262829"/>
          </a:xfrm>
          <a:prstGeom prst="rect">
            <a:avLst/>
          </a:prstGeom>
        </p:spPr>
        <p:txBody>
          <a:bodyPr wrap="square">
            <a:spAutoFit/>
          </a:bodyPr>
          <a:lstStyle/>
          <a:p>
            <a:pPr algn="ctr">
              <a:lnSpc>
                <a:spcPts val="1500"/>
              </a:lnSpc>
              <a:defRPr/>
            </a:pP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Positive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B9C6CF"/>
                </a:solidFill>
                <a:effectLst/>
                <a:uLnTx/>
                <a:uFillTx/>
                <a:latin typeface="Arial" panose="020B0604020202020204"/>
                <a:ea typeface="+mn-ea"/>
                <a:cs typeface="+mn-cs"/>
              </a:rPr>
              <a:t>Neutral</a:t>
            </a:r>
            <a:r>
              <a:rPr lang="en-GB" sz="900" b="1" dirty="0">
                <a:solidFill>
                  <a:prstClr val="white">
                    <a:lumMod val="65000"/>
                  </a:prstClr>
                </a:solidFill>
                <a:latin typeface="Arial" panose="020B0604020202020204"/>
              </a:rPr>
              <a:t> | </a:t>
            </a:r>
            <a:r>
              <a:rPr lang="en-GB" sz="900" b="1" dirty="0">
                <a:solidFill>
                  <a:srgbClr val="EF7D00"/>
                </a:solidFill>
                <a:latin typeface="Arial" panose="020B0604020202020204"/>
              </a:rPr>
              <a:t>Negative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sp>
        <p:nvSpPr>
          <p:cNvPr id="28" name="Rectangle 27">
            <a:extLst>
              <a:ext uri="{FF2B5EF4-FFF2-40B4-BE49-F238E27FC236}">
                <a16:creationId xmlns:a16="http://schemas.microsoft.com/office/drawing/2014/main" id="{97DF0DB7-4A11-4893-A871-E5E48838268B}"/>
              </a:ext>
            </a:extLst>
          </p:cNvPr>
          <p:cNvSpPr/>
          <p:nvPr/>
        </p:nvSpPr>
        <p:spPr>
          <a:xfrm>
            <a:off x="7889404" y="3498251"/>
            <a:ext cx="32824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Preference: </a:t>
            </a:r>
          </a:p>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GB" sz="1600" b="1" i="0" u="none" strike="noStrike" kern="1200" cap="none" spc="0" normalizeH="0" baseline="0" noProof="0" dirty="0">
                <a:ln>
                  <a:noFill/>
                </a:ln>
                <a:solidFill>
                  <a:srgbClr val="EF7D00"/>
                </a:solidFill>
                <a:effectLst/>
                <a:uLnTx/>
                <a:uFillTx/>
                <a:latin typeface="Arial" panose="020B0604020202020204" pitchFamily="34" charset="0"/>
                <a:ea typeface="+mn-ea"/>
                <a:cs typeface="Arial" panose="020B0604020202020204" pitchFamily="34" charset="0"/>
              </a:rPr>
              <a:t>A-brands</a:t>
            </a:r>
            <a:r>
              <a:rPr kumimoji="0" lang="en-GB" sz="16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 versus </a:t>
            </a:r>
            <a:r>
              <a:rPr kumimoji="0" lang="en-GB" sz="16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private labels</a:t>
            </a:r>
          </a:p>
        </p:txBody>
      </p:sp>
      <p:sp>
        <p:nvSpPr>
          <p:cNvPr id="41" name="TextBox 40">
            <a:extLst>
              <a:ext uri="{FF2B5EF4-FFF2-40B4-BE49-F238E27FC236}">
                <a16:creationId xmlns:a16="http://schemas.microsoft.com/office/drawing/2014/main" id="{FF124682-9294-4209-A7B3-03FB09F0524C}"/>
              </a:ext>
            </a:extLst>
          </p:cNvPr>
          <p:cNvSpPr txBox="1"/>
          <p:nvPr/>
        </p:nvSpPr>
        <p:spPr>
          <a:xfrm>
            <a:off x="7996895" y="4114678"/>
            <a:ext cx="3278673" cy="322506"/>
          </a:xfrm>
          <a:prstGeom prst="rect">
            <a:avLst/>
          </a:prstGeom>
          <a:noFill/>
        </p:spPr>
        <p:txBody>
          <a:bodyPr wrap="square" lIns="0" tIns="0" rIns="0" bIns="0" rtlCol="0" anchor="ctr">
            <a:noAutofit/>
          </a:bodyPr>
          <a:lstStyle/>
          <a:p>
            <a:pPr algn="ctr">
              <a:lnSpc>
                <a:spcPts val="1500"/>
              </a:lnSpc>
              <a:defRPr/>
            </a:pPr>
            <a:r>
              <a:rPr kumimoji="0" lang="en-GB" sz="900" b="1" i="0" u="none" strike="noStrike" kern="1200" cap="none" spc="0" normalizeH="0" baseline="0" noProof="0" dirty="0">
                <a:ln>
                  <a:noFill/>
                </a:ln>
                <a:solidFill>
                  <a:srgbClr val="EF7D00"/>
                </a:solidFill>
                <a:effectLst/>
                <a:uLnTx/>
                <a:uFillTx/>
                <a:latin typeface="Arial" panose="020B0604020202020204"/>
                <a:ea typeface="+mn-ea"/>
                <a:cs typeface="+mn-cs"/>
              </a:rPr>
              <a:t>A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a:t>
            </a:r>
            <a:r>
              <a:rPr kumimoji="0" lang="en-GB" sz="900" b="1" i="0" u="none" strike="noStrike" kern="1200" cap="none" spc="0" normalizeH="0" baseline="0" noProof="0" dirty="0">
                <a:ln>
                  <a:noFill/>
                </a:ln>
                <a:solidFill>
                  <a:srgbClr val="0A5D7A"/>
                </a:solidFill>
                <a:effectLst/>
                <a:uLnTx/>
                <a:uFillTx/>
                <a:latin typeface="Arial" panose="020B0604020202020204"/>
                <a:ea typeface="+mn-ea"/>
                <a:cs typeface="+mn-cs"/>
              </a:rPr>
              <a:t> Home brand </a:t>
            </a:r>
            <a:r>
              <a:rPr kumimoji="0" lang="en-GB" sz="90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rPr>
              <a:t>| </a:t>
            </a:r>
            <a:r>
              <a:rPr kumimoji="0" lang="en-GB" sz="900" b="1" i="0" u="none" strike="noStrike" kern="1200" cap="none" spc="0" normalizeH="0" baseline="0" noProof="0" dirty="0">
                <a:ln>
                  <a:noFill/>
                </a:ln>
                <a:solidFill>
                  <a:srgbClr val="757F7F"/>
                </a:solidFill>
                <a:effectLst/>
                <a:uLnTx/>
                <a:uFillTx/>
                <a:latin typeface="Arial" panose="020B0604020202020204"/>
                <a:ea typeface="+mn-ea"/>
                <a:cs typeface="+mn-cs"/>
              </a:rPr>
              <a:t>Don’t know</a:t>
            </a:r>
          </a:p>
        </p:txBody>
      </p:sp>
      <p:pic>
        <p:nvPicPr>
          <p:cNvPr id="45" name="Afbeelding 1">
            <a:extLst>
              <a:ext uri="{FF2B5EF4-FFF2-40B4-BE49-F238E27FC236}">
                <a16:creationId xmlns:a16="http://schemas.microsoft.com/office/drawing/2014/main" id="{1E6AFC5B-FB0D-4338-8943-F938E1430731}"/>
              </a:ext>
            </a:extLst>
          </p:cNvPr>
          <p:cNvPicPr>
            <a:picLocks noChangeAspect="1"/>
          </p:cNvPicPr>
          <p:nvPr/>
        </p:nvPicPr>
        <p:blipFill>
          <a:blip r:embed="rId2">
            <a:clrChange>
              <a:clrFrom>
                <a:srgbClr val="FFFFFF"/>
              </a:clrFrom>
              <a:clrTo>
                <a:srgbClr val="FFFFFF">
                  <a:alpha val="0"/>
                </a:srgbClr>
              </a:clrTo>
            </a:clrChange>
            <a:alphaModFix amt="56000"/>
          </a:blip>
          <a:stretch>
            <a:fillRect/>
          </a:stretch>
        </p:blipFill>
        <p:spPr>
          <a:xfrm rot="19998194">
            <a:off x="2452904" y="3782115"/>
            <a:ext cx="5827618" cy="846072"/>
          </a:xfrm>
          <a:prstGeom prst="rect">
            <a:avLst/>
          </a:prstGeom>
        </p:spPr>
      </p:pic>
      <p:graphicFrame>
        <p:nvGraphicFramePr>
          <p:cNvPr id="49" name="Chart 48">
            <a:extLst>
              <a:ext uri="{FF2B5EF4-FFF2-40B4-BE49-F238E27FC236}">
                <a16:creationId xmlns:a16="http://schemas.microsoft.com/office/drawing/2014/main" id="{69EA9E26-5212-482C-8ACA-F4857AD8CA38}"/>
              </a:ext>
            </a:extLst>
          </p:cNvPr>
          <p:cNvGraphicFramePr/>
          <p:nvPr>
            <p:extLst>
              <p:ext uri="{D42A27DB-BD31-4B8C-83A1-F6EECF244321}">
                <p14:modId xmlns:p14="http://schemas.microsoft.com/office/powerpoint/2010/main" val="2277591542"/>
              </p:ext>
            </p:extLst>
          </p:nvPr>
        </p:nvGraphicFramePr>
        <p:xfrm>
          <a:off x="7958045" y="2706477"/>
          <a:ext cx="3360750" cy="630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Chart 49">
            <a:extLst>
              <a:ext uri="{FF2B5EF4-FFF2-40B4-BE49-F238E27FC236}">
                <a16:creationId xmlns:a16="http://schemas.microsoft.com/office/drawing/2014/main" id="{594D9A81-0719-4841-89FC-38DD2E7A654E}"/>
              </a:ext>
            </a:extLst>
          </p:cNvPr>
          <p:cNvGraphicFramePr/>
          <p:nvPr>
            <p:extLst>
              <p:ext uri="{D42A27DB-BD31-4B8C-83A1-F6EECF244321}">
                <p14:modId xmlns:p14="http://schemas.microsoft.com/office/powerpoint/2010/main" val="3676310744"/>
              </p:ext>
            </p:extLst>
          </p:nvPr>
        </p:nvGraphicFramePr>
        <p:xfrm>
          <a:off x="7958044" y="4447019"/>
          <a:ext cx="3360750" cy="630046"/>
        </p:xfrm>
        <a:graphic>
          <a:graphicData uri="http://schemas.openxmlformats.org/drawingml/2006/chart">
            <c:chart xmlns:c="http://schemas.openxmlformats.org/drawingml/2006/chart" xmlns:r="http://schemas.openxmlformats.org/officeDocument/2006/relationships" r:id="rId4"/>
          </a:graphicData>
        </a:graphic>
      </p:graphicFrame>
      <p:pic>
        <p:nvPicPr>
          <p:cNvPr id="51" name="Picture 50">
            <a:extLst>
              <a:ext uri="{FF2B5EF4-FFF2-40B4-BE49-F238E27FC236}">
                <a16:creationId xmlns:a16="http://schemas.microsoft.com/office/drawing/2014/main" id="{AFA66AE9-3153-4200-A249-C0F157F9AACA}"/>
              </a:ext>
            </a:extLst>
          </p:cNvPr>
          <p:cNvPicPr>
            <a:picLocks noChangeAspect="1"/>
          </p:cNvPicPr>
          <p:nvPr/>
        </p:nvPicPr>
        <p:blipFill>
          <a:blip r:embed="rId5"/>
          <a:stretch>
            <a:fillRect/>
          </a:stretch>
        </p:blipFill>
        <p:spPr>
          <a:xfrm rot="5400000">
            <a:off x="2855327" y="1922280"/>
            <a:ext cx="2507483" cy="3344512"/>
          </a:xfrm>
          <a:prstGeom prst="rect">
            <a:avLst/>
          </a:prstGeom>
        </p:spPr>
      </p:pic>
    </p:spTree>
    <p:extLst>
      <p:ext uri="{BB962C8B-B14F-4D97-AF65-F5344CB8AC3E}">
        <p14:creationId xmlns:p14="http://schemas.microsoft.com/office/powerpoint/2010/main" val="339524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a:extLst>
              <a:ext uri="{FF2B5EF4-FFF2-40B4-BE49-F238E27FC236}">
                <a16:creationId xmlns:a16="http://schemas.microsoft.com/office/drawing/2014/main" id="{24AA5ED4-09ED-448B-93B5-7C5D3F0603DF}"/>
              </a:ext>
            </a:extLst>
          </p:cNvPr>
          <p:cNvSpPr txBox="1">
            <a:spLocks/>
          </p:cNvSpPr>
          <p:nvPr/>
        </p:nvSpPr>
        <p:spPr>
          <a:xfrm>
            <a:off x="444500" y="552450"/>
            <a:ext cx="6794496" cy="488950"/>
          </a:xfrm>
          <a:prstGeom prst="rect">
            <a:avLst/>
          </a:prstGeom>
        </p:spPr>
        <p:txBody>
          <a:bodyPr vert="horz" lIns="0" tIns="0" rIns="0" bIns="0" rtlCol="0">
            <a:normAutofit/>
          </a:bodyPr>
          <a:lstStyle>
            <a:lvl1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lang="en-GB" sz="2800" kern="1200" dirty="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
                <a:srgbClr val="CD1719"/>
              </a:buClr>
              <a:buSzTx/>
              <a:buFont typeface="Arial" panose="020B0604020202020204" pitchFamily="34" charset="0"/>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Index</a:t>
            </a:r>
          </a:p>
        </p:txBody>
      </p:sp>
      <p:graphicFrame>
        <p:nvGraphicFramePr>
          <p:cNvPr id="5" name="Tabel 3">
            <a:extLst>
              <a:ext uri="{FF2B5EF4-FFF2-40B4-BE49-F238E27FC236}">
                <a16:creationId xmlns:a16="http://schemas.microsoft.com/office/drawing/2014/main" id="{BD2A41BE-0939-4195-ABA6-C79452EDB241}"/>
              </a:ext>
            </a:extLst>
          </p:cNvPr>
          <p:cNvGraphicFramePr>
            <a:graphicFrameLocks noGrp="1"/>
          </p:cNvGraphicFramePr>
          <p:nvPr>
            <p:extLst>
              <p:ext uri="{D42A27DB-BD31-4B8C-83A1-F6EECF244321}">
                <p14:modId xmlns:p14="http://schemas.microsoft.com/office/powerpoint/2010/main" val="2410207762"/>
              </p:ext>
            </p:extLst>
          </p:nvPr>
        </p:nvGraphicFramePr>
        <p:xfrm>
          <a:off x="471438" y="2593365"/>
          <a:ext cx="5895806" cy="2199987"/>
        </p:xfrm>
        <a:graphic>
          <a:graphicData uri="http://schemas.openxmlformats.org/drawingml/2006/table">
            <a:tbl>
              <a:tblPr firstRow="1" bandRow="1">
                <a:tableStyleId>{2D5ABB26-0587-4C30-8999-92F81FD0307C}</a:tableStyleId>
              </a:tblPr>
              <a:tblGrid>
                <a:gridCol w="4873278">
                  <a:extLst>
                    <a:ext uri="{9D8B030D-6E8A-4147-A177-3AD203B41FA5}">
                      <a16:colId xmlns:a16="http://schemas.microsoft.com/office/drawing/2014/main" val="329270630"/>
                    </a:ext>
                  </a:extLst>
                </a:gridCol>
                <a:gridCol w="1022528">
                  <a:extLst>
                    <a:ext uri="{9D8B030D-6E8A-4147-A177-3AD203B41FA5}">
                      <a16:colId xmlns:a16="http://schemas.microsoft.com/office/drawing/2014/main" val="1716730810"/>
                    </a:ext>
                  </a:extLst>
                </a:gridCol>
              </a:tblGrid>
              <a:tr h="309379">
                <a:tc gridSpan="2">
                  <a:txBody>
                    <a:bodyPr/>
                    <a:lstStyle/>
                    <a:p>
                      <a:pPr marL="0" algn="r" defTabSz="914400" rtl="0" eaLnBrk="1" latinLnBrk="0" hangingPunct="1"/>
                      <a:r>
                        <a:rPr lang="en-CA" sz="1400" b="0" kern="1200">
                          <a:solidFill>
                            <a:schemeClr val="bg1"/>
                          </a:solidFill>
                          <a:latin typeface="+mn-lt"/>
                          <a:ea typeface="+mn-ea"/>
                          <a:cs typeface="+mn-cs"/>
                        </a:rPr>
                        <a:t>KEY INSIGHTS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algn="r" defTabSz="914400" rtl="0" eaLnBrk="1" latinLnBrk="0" hangingPunct="1"/>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25871963"/>
                  </a:ext>
                </a:extLst>
              </a:tr>
              <a:tr h="309379">
                <a:tc gridSpan="2">
                  <a:txBody>
                    <a:bodyPr/>
                    <a:lstStyle/>
                    <a:p>
                      <a:pPr algn="r"/>
                      <a:r>
                        <a:rPr lang="en-CA" sz="1400" b="0" kern="1200">
                          <a:solidFill>
                            <a:schemeClr val="bg1"/>
                          </a:solidFill>
                          <a:latin typeface="+mn-lt"/>
                          <a:ea typeface="+mn-ea"/>
                          <a:cs typeface="+mn-cs"/>
                        </a:rPr>
                        <a:t>EUROPEAN DEVELOPMENTS</a:t>
                      </a:r>
                      <a:endParaRPr lang="nl-NL" sz="1400" b="0"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algn="r"/>
                      <a:endParaRPr lang="nl-NL" sz="1400" b="1" kern="1200">
                        <a:solidFill>
                          <a:schemeClr val="bg1"/>
                        </a:solidFill>
                        <a:latin typeface="+mn-lt"/>
                        <a:ea typeface="+mn-ea"/>
                        <a:cs typeface="+mn-cs"/>
                      </a:endParaRPr>
                    </a:p>
                  </a:txBody>
                  <a:tcPr marL="114962" marR="114962" marT="34250" marB="3425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5D7A"/>
                    </a:solidFill>
                  </a:tcPr>
                </a:tc>
                <a:extLst>
                  <a:ext uri="{0D108BD9-81ED-4DB2-BD59-A6C34878D82A}">
                    <a16:rowId xmlns:a16="http://schemas.microsoft.com/office/drawing/2014/main" val="3991562291"/>
                  </a:ext>
                </a:extLst>
              </a:tr>
              <a:tr h="309379">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b="0" kern="1200">
                          <a:solidFill>
                            <a:schemeClr val="bg1"/>
                          </a:solidFill>
                          <a:latin typeface="+mn-lt"/>
                          <a:ea typeface="+mn-ea"/>
                          <a:cs typeface="+mn-cs"/>
                        </a:rPr>
                        <a:t>THEME: BRANDING</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NL" sz="1400" b="0" kern="120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1100112111"/>
                  </a:ext>
                </a:extLst>
              </a:tr>
              <a:tr h="343713">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EUROPEAN OVERVIEW</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1788774"/>
                  </a:ext>
                </a:extLst>
              </a:tr>
              <a:tr h="309379">
                <a:tc>
                  <a:txBody>
                    <a:bodyPr/>
                    <a:lstStyle/>
                    <a:p>
                      <a:pPr marL="0" indent="0" algn="r">
                        <a:buFont typeface="Arial" panose="020B0604020202020204" pitchFamily="34" charset="0"/>
                        <a:buNone/>
                      </a:pPr>
                      <a:r>
                        <a:rPr lang="en-CA" sz="1400" b="0" kern="1200">
                          <a:solidFill>
                            <a:schemeClr val="bg1"/>
                          </a:solidFill>
                          <a:latin typeface="+mn-lt"/>
                          <a:ea typeface="+mn-ea"/>
                          <a:cs typeface="+mn-cs"/>
                        </a:rPr>
                        <a:t>COUNTRY OVERVIEW </a:t>
                      </a: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C6CF"/>
                    </a:solidFill>
                  </a:tcPr>
                </a:tc>
                <a:tc>
                  <a:txBody>
                    <a:bodyPr/>
                    <a:lstStyle/>
                    <a:p>
                      <a:pPr marL="0" indent="0" algn="r">
                        <a:buFont typeface="Arial" panose="020B0604020202020204" pitchFamily="34" charset="0"/>
                        <a:buNone/>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525251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HOME IMPROVEMENT PER CATEGORY</a:t>
                      </a:r>
                      <a:endParaRPr lang="en-GB" sz="1400" kern="1200" noProof="0">
                        <a:solidFill>
                          <a:schemeClr val="bg1"/>
                        </a:solidFill>
                        <a:latin typeface="+mn-lt"/>
                        <a:ea typeface="+mn-ea"/>
                        <a:cs typeface="+mn-cs"/>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5D7A"/>
                    </a:solidFill>
                  </a:tcPr>
                </a:tc>
                <a:tc hMerge="1">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noProof="0">
                        <a:solidFill>
                          <a:schemeClr val="bg1"/>
                        </a:solidFill>
                      </a:endParaRP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extLst>
                  <a:ext uri="{0D108BD9-81ED-4DB2-BD59-A6C34878D82A}">
                    <a16:rowId xmlns:a16="http://schemas.microsoft.com/office/drawing/2014/main" val="3255058634"/>
                  </a:ext>
                </a:extLst>
              </a:tr>
              <a:tr h="309379">
                <a:tc gridSpan="2">
                  <a:txBody>
                    <a:bodyPr/>
                    <a:lstStyle/>
                    <a:p>
                      <a:pPr marL="0" marR="0" lvl="0" indent="0" algn="r" defTabSz="91430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noProof="0">
                          <a:solidFill>
                            <a:schemeClr val="bg1"/>
                          </a:solidFill>
                        </a:rPr>
                        <a:t>APPENDIX</a:t>
                      </a:r>
                    </a:p>
                  </a:txBody>
                  <a:tcPr marL="69372" marR="69372" marT="27865" marB="27865"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9C6CF"/>
                    </a:solidFill>
                  </a:tcPr>
                </a:tc>
                <a:tc hMerge="1">
                  <a:txBody>
                    <a:bodyPr/>
                    <a:lstStyle/>
                    <a:p>
                      <a:endParaRPr lang="en-GB"/>
                    </a:p>
                  </a:txBody>
                  <a:tcPr/>
                </a:tc>
                <a:extLst>
                  <a:ext uri="{0D108BD9-81ED-4DB2-BD59-A6C34878D82A}">
                    <a16:rowId xmlns:a16="http://schemas.microsoft.com/office/drawing/2014/main" val="162325548"/>
                  </a:ext>
                </a:extLst>
              </a:tr>
            </a:tbl>
          </a:graphicData>
        </a:graphic>
      </p:graphicFrame>
      <p:pic>
        <p:nvPicPr>
          <p:cNvPr id="7" name="Picture 6" descr="A picture containing text, indoor&#10;&#10;Description automatically generated">
            <a:extLst>
              <a:ext uri="{FF2B5EF4-FFF2-40B4-BE49-F238E27FC236}">
                <a16:creationId xmlns:a16="http://schemas.microsoft.com/office/drawing/2014/main" id="{EA1D8E28-E31F-49E8-84E8-74B7DFEFD4C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7239700" y="0"/>
            <a:ext cx="4941115" cy="6858000"/>
          </a:xfrm>
          <a:prstGeom prst="rect">
            <a:avLst/>
          </a:prstGeom>
        </p:spPr>
      </p:pic>
    </p:spTree>
    <p:extLst>
      <p:ext uri="{BB962C8B-B14F-4D97-AF65-F5344CB8AC3E}">
        <p14:creationId xmlns:p14="http://schemas.microsoft.com/office/powerpoint/2010/main" val="30075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F4A011B9-AD3A-4C4A-A8F8-B594AF06A82B}"/>
              </a:ext>
            </a:extLst>
          </p:cNvPr>
          <p:cNvGraphicFramePr/>
          <p:nvPr>
            <p:extLst>
              <p:ext uri="{D42A27DB-BD31-4B8C-83A1-F6EECF244321}">
                <p14:modId xmlns:p14="http://schemas.microsoft.com/office/powerpoint/2010/main" val="2165078081"/>
              </p:ext>
            </p:extLst>
          </p:nvPr>
        </p:nvGraphicFramePr>
        <p:xfrm>
          <a:off x="6095999" y="1386417"/>
          <a:ext cx="4738341" cy="478777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B36CA8D6-50A7-4399-A42E-27AE05549CCF}"/>
              </a:ext>
            </a:extLst>
          </p:cNvPr>
          <p:cNvSpPr>
            <a:spLocks noGrp="1"/>
          </p:cNvSpPr>
          <p:nvPr>
            <p:ph type="title"/>
          </p:nvPr>
        </p:nvSpPr>
        <p:spPr>
          <a:xfrm>
            <a:off x="444500" y="271893"/>
            <a:ext cx="10437345" cy="401207"/>
          </a:xfrm>
        </p:spPr>
        <p:txBody>
          <a:bodyPr/>
          <a:lstStyle/>
          <a:p>
            <a:pPr>
              <a:defRPr/>
            </a:pPr>
            <a:r>
              <a:rPr lang="en-GB" i="0" dirty="0"/>
              <a:t>Country overview – Country 1</a:t>
            </a:r>
          </a:p>
        </p:txBody>
      </p:sp>
      <p:sp>
        <p:nvSpPr>
          <p:cNvPr id="4" name="Tijdelijke aanduiding voor dianummer 3">
            <a:extLst>
              <a:ext uri="{FF2B5EF4-FFF2-40B4-BE49-F238E27FC236}">
                <a16:creationId xmlns:a16="http://schemas.microsoft.com/office/drawing/2014/main" id="{CF800375-EAC0-49A4-966B-DF6A4E53AB7B}"/>
              </a:ext>
            </a:extLst>
          </p:cNvPr>
          <p:cNvSpPr>
            <a:spLocks noGrp="1"/>
          </p:cNvSpPr>
          <p:nvPr>
            <p:ph type="sldNum" sz="quarter" idx="12"/>
          </p:nvPr>
        </p:nvSpPr>
        <p:spPr/>
        <p:txBody>
          <a:bodyPr/>
          <a:lstStyle/>
          <a:p>
            <a:fld id="{7AD0FE45-509C-4BDF-9EDE-64426F8DF3D2}" type="slidenum">
              <a:rPr lang="nl-NL" smtClean="0"/>
              <a:t>62</a:t>
            </a:fld>
            <a:endParaRPr lang="nl-NL" dirty="0"/>
          </a:p>
        </p:txBody>
      </p:sp>
      <p:sp>
        <p:nvSpPr>
          <p:cNvPr id="3" name="Rectangle 2">
            <a:extLst>
              <a:ext uri="{FF2B5EF4-FFF2-40B4-BE49-F238E27FC236}">
                <a16:creationId xmlns:a16="http://schemas.microsoft.com/office/drawing/2014/main" id="{53962AB5-A665-4AAF-9E6B-9672D094DEA7}"/>
              </a:ext>
            </a:extLst>
          </p:cNvPr>
          <p:cNvSpPr/>
          <p:nvPr/>
        </p:nvSpPr>
        <p:spPr>
          <a:xfrm>
            <a:off x="444499" y="6415125"/>
            <a:ext cx="9131921" cy="338554"/>
          </a:xfrm>
          <a:prstGeom prst="rect">
            <a:avLst/>
          </a:prstGeom>
        </p:spPr>
        <p:txBody>
          <a:bodyPr wrap="square">
            <a:spAutoFit/>
          </a:bodyPr>
          <a:lstStyle/>
          <a:p>
            <a:pPr>
              <a:defRPr/>
            </a:pPr>
            <a:r>
              <a:rPr lang="en-US" sz="800" i="1" dirty="0">
                <a:solidFill>
                  <a:schemeClr val="bg1">
                    <a:lumMod val="65000"/>
                  </a:schemeClr>
                </a:solidFill>
              </a:rPr>
              <a:t>Q: </a:t>
            </a:r>
            <a:r>
              <a:rPr lang="en-GB" sz="800" i="1" dirty="0">
                <a:solidFill>
                  <a:schemeClr val="bg1">
                    <a:lumMod val="65000"/>
                  </a:schemeClr>
                </a:solidFill>
              </a:rPr>
              <a:t>Which of the following brands for paint have you ever heard of? [Aided]</a:t>
            </a:r>
            <a:r>
              <a:rPr lang="en-US" sz="800" i="1" dirty="0">
                <a:solidFill>
                  <a:schemeClr val="bg1">
                    <a:lumMod val="65000"/>
                  </a:schemeClr>
                </a:solidFill>
              </a:rPr>
              <a:t> (N = 600 per country)</a:t>
            </a:r>
            <a:endParaRPr lang="en-GB" sz="800" i="1" dirty="0">
              <a:solidFill>
                <a:schemeClr val="bg1">
                  <a:lumMod val="65000"/>
                </a:schemeClr>
              </a:solidFill>
            </a:endParaRPr>
          </a:p>
          <a:p>
            <a:pPr>
              <a:defRPr/>
            </a:pPr>
            <a:r>
              <a:rPr lang="en-GB" sz="800" i="1" dirty="0">
                <a:solidFill>
                  <a:schemeClr val="bg1">
                    <a:lumMod val="65000"/>
                  </a:schemeClr>
                </a:solidFill>
              </a:rPr>
              <a:t>Q: Which of the following brands do you regularly use? </a:t>
            </a:r>
            <a:r>
              <a:rPr lang="en-US" sz="800" i="1" dirty="0">
                <a:solidFill>
                  <a:schemeClr val="bg1">
                    <a:lumMod val="65000"/>
                  </a:schemeClr>
                </a:solidFill>
              </a:rPr>
              <a:t>(N based on the awareness – differs per brand)</a:t>
            </a:r>
          </a:p>
        </p:txBody>
      </p:sp>
      <p:sp>
        <p:nvSpPr>
          <p:cNvPr id="84" name="Rectangle 83">
            <a:extLst>
              <a:ext uri="{FF2B5EF4-FFF2-40B4-BE49-F238E27FC236}">
                <a16:creationId xmlns:a16="http://schemas.microsoft.com/office/drawing/2014/main" id="{E931399C-3C89-41B2-B956-B248ED0770A1}"/>
              </a:ext>
            </a:extLst>
          </p:cNvPr>
          <p:cNvSpPr/>
          <p:nvPr/>
        </p:nvSpPr>
        <p:spPr>
          <a:xfrm>
            <a:off x="6873874" y="807546"/>
            <a:ext cx="3161443" cy="630942"/>
          </a:xfrm>
          <a:prstGeom prst="rect">
            <a:avLst/>
          </a:prstGeom>
        </p:spPr>
        <p:txBody>
          <a:bodyPr wrap="none">
            <a:spAutoFit/>
          </a:bodyPr>
          <a:lstStyle/>
          <a:p>
            <a:r>
              <a:rPr lang="en-GB" sz="2400" b="1" dirty="0">
                <a:solidFill>
                  <a:srgbClr val="4A4A49"/>
                </a:solidFill>
                <a:latin typeface="Arial" panose="020B0604020202020204" pitchFamily="34" charset="0"/>
                <a:cs typeface="Arial" panose="020B0604020202020204" pitchFamily="34" charset="0"/>
              </a:rPr>
              <a:t>Development ’18-’22</a:t>
            </a:r>
          </a:p>
          <a:p>
            <a:r>
              <a:rPr lang="en-GB" sz="1100" b="1" dirty="0">
                <a:solidFill>
                  <a:srgbClr val="4A4A49"/>
                </a:solidFill>
                <a:latin typeface="Arial" panose="020B0604020202020204" pitchFamily="34" charset="0"/>
                <a:cs typeface="Arial" panose="020B0604020202020204" pitchFamily="34" charset="0"/>
              </a:rPr>
              <a:t> Top-5 brands [based on awareness]</a:t>
            </a:r>
          </a:p>
        </p:txBody>
      </p:sp>
      <p:graphicFrame>
        <p:nvGraphicFramePr>
          <p:cNvPr id="7" name="Chart 6">
            <a:extLst>
              <a:ext uri="{FF2B5EF4-FFF2-40B4-BE49-F238E27FC236}">
                <a16:creationId xmlns:a16="http://schemas.microsoft.com/office/drawing/2014/main" id="{E36CBDA2-4243-4340-9C96-CBABB3FB4648}"/>
              </a:ext>
            </a:extLst>
          </p:cNvPr>
          <p:cNvGraphicFramePr/>
          <p:nvPr>
            <p:extLst>
              <p:ext uri="{D42A27DB-BD31-4B8C-83A1-F6EECF244321}">
                <p14:modId xmlns:p14="http://schemas.microsoft.com/office/powerpoint/2010/main" val="2132659588"/>
              </p:ext>
            </p:extLst>
          </p:nvPr>
        </p:nvGraphicFramePr>
        <p:xfrm>
          <a:off x="674344" y="1438488"/>
          <a:ext cx="5184589" cy="47877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7">
            <a:extLst>
              <a:ext uri="{FF2B5EF4-FFF2-40B4-BE49-F238E27FC236}">
                <a16:creationId xmlns:a16="http://schemas.microsoft.com/office/drawing/2014/main" id="{9AF68011-439D-4C50-87AA-DA41ADD0FEDA}"/>
              </a:ext>
            </a:extLst>
          </p:cNvPr>
          <p:cNvGraphicFramePr>
            <a:graphicFrameLocks noGrp="1"/>
          </p:cNvGraphicFramePr>
          <p:nvPr>
            <p:extLst>
              <p:ext uri="{D42A27DB-BD31-4B8C-83A1-F6EECF244321}">
                <p14:modId xmlns:p14="http://schemas.microsoft.com/office/powerpoint/2010/main" val="1327185952"/>
              </p:ext>
            </p:extLst>
          </p:nvPr>
        </p:nvGraphicFramePr>
        <p:xfrm>
          <a:off x="10581349" y="2512381"/>
          <a:ext cx="936307" cy="2201660"/>
        </p:xfrm>
        <a:graphic>
          <a:graphicData uri="http://schemas.openxmlformats.org/drawingml/2006/table">
            <a:tbl>
              <a:tblPr firstRow="1" bandRow="1">
                <a:tableStyleId>{5C22544A-7EE6-4342-B048-85BDC9FD1C3A}</a:tableStyleId>
              </a:tblPr>
              <a:tblGrid>
                <a:gridCol w="936307">
                  <a:extLst>
                    <a:ext uri="{9D8B030D-6E8A-4147-A177-3AD203B41FA5}">
                      <a16:colId xmlns:a16="http://schemas.microsoft.com/office/drawing/2014/main" val="3631057733"/>
                    </a:ext>
                  </a:extLst>
                </a:gridCol>
              </a:tblGrid>
              <a:tr h="440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solidFill>
                            <a:srgbClr val="0A5D7A"/>
                          </a:solidFill>
                          <a:latin typeface="Arial" panose="020B0604020202020204" pitchFamily="34" charset="0"/>
                          <a:cs typeface="Arial" panose="020B0604020202020204" pitchFamily="34" charset="0"/>
                        </a:rPr>
                        <a:t>Brand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655346"/>
                  </a:ext>
                </a:extLst>
              </a:tr>
              <a:tr h="440332">
                <a:tc>
                  <a:txBody>
                    <a:bodyPr/>
                    <a:lstStyle/>
                    <a:p>
                      <a:pPr>
                        <a:defRPr/>
                      </a:pPr>
                      <a:r>
                        <a:rPr lang="en-GB" sz="1050" b="1" kern="1200" dirty="0">
                          <a:solidFill>
                            <a:schemeClr val="bg1">
                              <a:lumMod val="50000"/>
                            </a:schemeClr>
                          </a:solidFill>
                          <a:latin typeface="Arial" panose="020B0604020202020204" pitchFamily="34" charset="0"/>
                          <a:ea typeface="+mn-ea"/>
                          <a:cs typeface="Arial" panose="020B0604020202020204" pitchFamily="34" charset="0"/>
                        </a:rPr>
                        <a:t>Brand 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6663768"/>
                  </a:ext>
                </a:extLst>
              </a:tr>
              <a:tr h="440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dirty="0">
                          <a:solidFill>
                            <a:schemeClr val="bg1">
                              <a:lumMod val="50000"/>
                            </a:schemeClr>
                          </a:solidFill>
                          <a:latin typeface="Arial" panose="020B0604020202020204" pitchFamily="34" charset="0"/>
                          <a:ea typeface="+mn-ea"/>
                          <a:cs typeface="Arial" panose="020B0604020202020204" pitchFamily="34" charset="0"/>
                        </a:rPr>
                        <a:t>Brand 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9677952"/>
                  </a:ext>
                </a:extLst>
              </a:tr>
              <a:tr h="440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dirty="0">
                          <a:solidFill>
                            <a:schemeClr val="bg1">
                              <a:lumMod val="50000"/>
                            </a:schemeClr>
                          </a:solidFill>
                          <a:latin typeface="Arial" panose="020B0604020202020204" pitchFamily="34" charset="0"/>
                          <a:ea typeface="+mn-ea"/>
                          <a:cs typeface="Arial" panose="020B0604020202020204" pitchFamily="34" charset="0"/>
                        </a:rPr>
                        <a:t>Brand 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8177335"/>
                  </a:ext>
                </a:extLst>
              </a:tr>
              <a:tr h="440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dirty="0">
                          <a:solidFill>
                            <a:schemeClr val="bg1">
                              <a:lumMod val="50000"/>
                            </a:schemeClr>
                          </a:solidFill>
                          <a:latin typeface="Arial" panose="020B0604020202020204" pitchFamily="34" charset="0"/>
                          <a:ea typeface="+mn-ea"/>
                          <a:cs typeface="Arial" panose="020B0604020202020204" pitchFamily="34" charset="0"/>
                        </a:rPr>
                        <a:t>Brand 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2354391"/>
                  </a:ext>
                </a:extLst>
              </a:tr>
            </a:tbl>
          </a:graphicData>
        </a:graphic>
      </p:graphicFrame>
      <p:sp>
        <p:nvSpPr>
          <p:cNvPr id="5" name="Rectangle 4">
            <a:extLst>
              <a:ext uri="{FF2B5EF4-FFF2-40B4-BE49-F238E27FC236}">
                <a16:creationId xmlns:a16="http://schemas.microsoft.com/office/drawing/2014/main" id="{C1F8A3A4-CDD1-4802-945C-4261D342F3BF}"/>
              </a:ext>
            </a:extLst>
          </p:cNvPr>
          <p:cNvSpPr/>
          <p:nvPr/>
        </p:nvSpPr>
        <p:spPr>
          <a:xfrm>
            <a:off x="444499" y="928257"/>
            <a:ext cx="184537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2022 Brand</a:t>
            </a:r>
          </a:p>
        </p:txBody>
      </p:sp>
      <p:sp>
        <p:nvSpPr>
          <p:cNvPr id="11" name="Rectangle 10">
            <a:extLst>
              <a:ext uri="{FF2B5EF4-FFF2-40B4-BE49-F238E27FC236}">
                <a16:creationId xmlns:a16="http://schemas.microsoft.com/office/drawing/2014/main" id="{ECBDFE60-1A97-4A04-8EC9-3E2B725D4B59}"/>
              </a:ext>
            </a:extLst>
          </p:cNvPr>
          <p:cNvSpPr/>
          <p:nvPr/>
        </p:nvSpPr>
        <p:spPr>
          <a:xfrm>
            <a:off x="2156683" y="884335"/>
            <a:ext cx="2219518" cy="579646"/>
          </a:xfrm>
          <a:prstGeom prst="rect">
            <a:avLst/>
          </a:prstGeom>
        </p:spPr>
        <p:txBody>
          <a:bodyPr wrap="none">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A5D7A"/>
                </a:solidFill>
                <a:effectLst/>
                <a:uLnTx/>
                <a:uFillTx/>
                <a:latin typeface="Arial" panose="020B0604020202020204" pitchFamily="34" charset="0"/>
                <a:ea typeface="+mn-ea"/>
                <a:cs typeface="Arial" panose="020B0604020202020204" pitchFamily="34" charset="0"/>
              </a:rPr>
              <a:t>Awareness (aided)</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DBDCB"/>
                </a:solidFill>
                <a:effectLst/>
                <a:uLnTx/>
                <a:uFillTx/>
                <a:latin typeface="Arial" panose="020B0604020202020204" pitchFamily="34" charset="0"/>
                <a:ea typeface="+mn-ea"/>
                <a:cs typeface="Arial" panose="020B0604020202020204" pitchFamily="34" charset="0"/>
              </a:rPr>
              <a:t>Usage</a:t>
            </a:r>
          </a:p>
        </p:txBody>
      </p:sp>
      <p:pic>
        <p:nvPicPr>
          <p:cNvPr id="12" name="Afbeelding 1">
            <a:extLst>
              <a:ext uri="{FF2B5EF4-FFF2-40B4-BE49-F238E27FC236}">
                <a16:creationId xmlns:a16="http://schemas.microsoft.com/office/drawing/2014/main" id="{1C891FC0-A2E4-4FB0-BB43-644A129E2BDA}"/>
              </a:ext>
            </a:extLst>
          </p:cNvPr>
          <p:cNvPicPr>
            <a:picLocks noChangeAspect="1"/>
          </p:cNvPicPr>
          <p:nvPr/>
        </p:nvPicPr>
        <p:blipFill>
          <a:blip r:embed="rId4">
            <a:clrChange>
              <a:clrFrom>
                <a:srgbClr val="FFFFFF"/>
              </a:clrFrom>
              <a:clrTo>
                <a:srgbClr val="FFFFFF">
                  <a:alpha val="0"/>
                </a:srgbClr>
              </a:clrTo>
            </a:clrChange>
            <a:alphaModFix amt="56000"/>
          </a:blip>
          <a:stretch>
            <a:fillRect/>
          </a:stretch>
        </p:blipFill>
        <p:spPr>
          <a:xfrm rot="19998194">
            <a:off x="2631620" y="3190175"/>
            <a:ext cx="5827618" cy="846072"/>
          </a:xfrm>
          <a:prstGeom prst="rect">
            <a:avLst/>
          </a:prstGeom>
        </p:spPr>
      </p:pic>
    </p:spTree>
    <p:extLst>
      <p:ext uri="{BB962C8B-B14F-4D97-AF65-F5344CB8AC3E}">
        <p14:creationId xmlns:p14="http://schemas.microsoft.com/office/powerpoint/2010/main" val="279024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B514385-E957-4884-81A8-AD9EC4D1799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0847" r="13479"/>
          <a:stretch/>
        </p:blipFill>
        <p:spPr>
          <a:xfrm>
            <a:off x="-5472" y="0"/>
            <a:ext cx="5471784" cy="4428790"/>
          </a:xfrm>
          <a:prstGeom prst="rect">
            <a:avLst/>
          </a:prstGeom>
        </p:spPr>
      </p:pic>
      <p:cxnSp>
        <p:nvCxnSpPr>
          <p:cNvPr id="35" name="Straight Connector 34">
            <a:extLst>
              <a:ext uri="{FF2B5EF4-FFF2-40B4-BE49-F238E27FC236}">
                <a16:creationId xmlns:a16="http://schemas.microsoft.com/office/drawing/2014/main" id="{E4211D31-65FE-4F1F-8769-298317A3AC81}"/>
              </a:ext>
            </a:extLst>
          </p:cNvPr>
          <p:cNvCxnSpPr>
            <a:cxnSpLocks/>
          </p:cNvCxnSpPr>
          <p:nvPr/>
        </p:nvCxnSpPr>
        <p:spPr>
          <a:xfrm>
            <a:off x="5457477" y="0"/>
            <a:ext cx="8835" cy="6858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E7D956D-C84C-495F-A39E-C5C2CD3AC806}"/>
              </a:ext>
            </a:extLst>
          </p:cNvPr>
          <p:cNvCxnSpPr>
            <a:cxnSpLocks/>
          </p:cNvCxnSpPr>
          <p:nvPr/>
        </p:nvCxnSpPr>
        <p:spPr>
          <a:xfrm>
            <a:off x="-1" y="4440533"/>
            <a:ext cx="545747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Titel 17">
            <a:extLst>
              <a:ext uri="{FF2B5EF4-FFF2-40B4-BE49-F238E27FC236}">
                <a16:creationId xmlns:a16="http://schemas.microsoft.com/office/drawing/2014/main" id="{09B5F961-911F-4588-924F-766D431EBBF1}"/>
              </a:ext>
            </a:extLst>
          </p:cNvPr>
          <p:cNvSpPr txBox="1">
            <a:spLocks/>
          </p:cNvSpPr>
          <p:nvPr/>
        </p:nvSpPr>
        <p:spPr>
          <a:xfrm>
            <a:off x="1971725" y="1163561"/>
            <a:ext cx="3407114" cy="990330"/>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1800" b="1" kern="1200">
                <a:solidFill>
                  <a:srgbClr val="666A6E"/>
                </a:solidFill>
                <a:latin typeface="+mj-lt"/>
                <a:ea typeface="+mj-ea"/>
                <a:cs typeface="+mj-cs"/>
              </a:defRPr>
            </a:lvl1pPr>
          </a:lstStyle>
          <a:p>
            <a:pPr marL="0" marR="0" lvl="0" indent="0" algn="r" defTabSz="914400" rtl="0" eaLnBrk="1" fontAlgn="auto" latinLnBrk="0" hangingPunct="1">
              <a:lnSpc>
                <a:spcPts val="1800"/>
              </a:lnSpc>
              <a:spcBef>
                <a:spcPct val="0"/>
              </a:spcBef>
              <a:spcAft>
                <a:spcPts val="0"/>
              </a:spcAft>
              <a:buClrTx/>
              <a:buSzTx/>
              <a:buFontTx/>
              <a:buNone/>
              <a:tabLst/>
              <a:defRPr/>
            </a:pPr>
            <a:r>
              <a:rPr kumimoji="0" lang="en-GB" sz="1300" b="0" i="0" u="none" strike="noStrike" kern="1200" cap="none" spc="0" normalizeH="0" baseline="0" noProof="0">
                <a:ln>
                  <a:noFill/>
                </a:ln>
                <a:solidFill>
                  <a:prstClr val="white">
                    <a:lumMod val="50000"/>
                  </a:prstClr>
                </a:solidFill>
                <a:effectLst/>
                <a:uLnTx/>
                <a:uFillTx/>
                <a:latin typeface="Arial" panose="020B0604020202020204"/>
                <a:ea typeface="+mj-ea"/>
                <a:cs typeface="+mj-cs"/>
              </a:rPr>
              <a:t>We use a nationally representative sample for our study. This includes all types of consumers aged 18+; Male and female, house renters and owners, consumers with &amp; without DIY experience, those who conduct DIY jobs themselves and people that outsource it to professionals.</a:t>
            </a:r>
          </a:p>
        </p:txBody>
      </p:sp>
      <p:graphicFrame>
        <p:nvGraphicFramePr>
          <p:cNvPr id="15" name="Chart 14">
            <a:extLst>
              <a:ext uri="{FF2B5EF4-FFF2-40B4-BE49-F238E27FC236}">
                <a16:creationId xmlns:a16="http://schemas.microsoft.com/office/drawing/2014/main" id="{3EAA59AD-300C-45C6-AD92-6A8CA48947DB}"/>
              </a:ext>
            </a:extLst>
          </p:cNvPr>
          <p:cNvGraphicFramePr/>
          <p:nvPr>
            <p:extLst>
              <p:ext uri="{D42A27DB-BD31-4B8C-83A1-F6EECF244321}">
                <p14:modId xmlns:p14="http://schemas.microsoft.com/office/powerpoint/2010/main" val="3986492207"/>
              </p:ext>
            </p:extLst>
          </p:nvPr>
        </p:nvGraphicFramePr>
        <p:xfrm>
          <a:off x="6385371" y="1685141"/>
          <a:ext cx="2107638" cy="33772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Table 15">
            <a:extLst>
              <a:ext uri="{FF2B5EF4-FFF2-40B4-BE49-F238E27FC236}">
                <a16:creationId xmlns:a16="http://schemas.microsoft.com/office/drawing/2014/main" id="{BE10BC70-C843-4876-BAE7-366C0A0B6331}"/>
              </a:ext>
            </a:extLst>
          </p:cNvPr>
          <p:cNvGraphicFramePr>
            <a:graphicFrameLocks noGrp="1"/>
          </p:cNvGraphicFramePr>
          <p:nvPr/>
        </p:nvGraphicFramePr>
        <p:xfrm>
          <a:off x="8221217" y="1729146"/>
          <a:ext cx="1299188" cy="3349126"/>
        </p:xfrm>
        <a:graphic>
          <a:graphicData uri="http://schemas.openxmlformats.org/drawingml/2006/table">
            <a:tbl>
              <a:tblPr firstRow="1" bandRow="1">
                <a:tableStyleId>{5C22544A-7EE6-4342-B048-85BDC9FD1C3A}</a:tableStyleId>
              </a:tblPr>
              <a:tblGrid>
                <a:gridCol w="1299188">
                  <a:extLst>
                    <a:ext uri="{9D8B030D-6E8A-4147-A177-3AD203B41FA5}">
                      <a16:colId xmlns:a16="http://schemas.microsoft.com/office/drawing/2014/main" val="138142493"/>
                    </a:ext>
                  </a:extLst>
                </a:gridCol>
              </a:tblGrid>
              <a:tr h="304466">
                <a:tc>
                  <a:txBody>
                    <a:bodyPr/>
                    <a:lstStyle/>
                    <a:p>
                      <a:pPr algn="ctr" rtl="0" fontAlgn="ctr"/>
                      <a:r>
                        <a:rPr lang="nl-NL" sz="1200" b="0" i="0" u="none" strike="noStrike">
                          <a:solidFill>
                            <a:srgbClr val="7F7F7F"/>
                          </a:solidFill>
                          <a:effectLst/>
                          <a:latin typeface="Arial" panose="020B0604020202020204" pitchFamily="34" charset="0"/>
                        </a:rPr>
                        <a:t>Austria</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521161"/>
                  </a:ext>
                </a:extLst>
              </a:tr>
              <a:tr h="304466">
                <a:tc>
                  <a:txBody>
                    <a:bodyPr/>
                    <a:lstStyle/>
                    <a:p>
                      <a:pPr algn="ctr" rtl="0" fontAlgn="ctr"/>
                      <a:r>
                        <a:rPr lang="nl-NL" sz="1200" b="0" i="0" u="none" strike="noStrike">
                          <a:solidFill>
                            <a:srgbClr val="7F7F7F"/>
                          </a:solidFill>
                          <a:effectLst/>
                          <a:latin typeface="Arial" panose="020B0604020202020204" pitchFamily="34" charset="0"/>
                        </a:rPr>
                        <a:t>Belgium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2559091"/>
                  </a:ext>
                </a:extLst>
              </a:tr>
              <a:tr h="304466">
                <a:tc>
                  <a:txBody>
                    <a:bodyPr/>
                    <a:lstStyle/>
                    <a:p>
                      <a:pPr algn="ctr" rtl="0" fontAlgn="ctr"/>
                      <a:r>
                        <a:rPr lang="nl-NL" sz="1200" b="0" i="0" u="none" strike="noStrike">
                          <a:solidFill>
                            <a:srgbClr val="7F7F7F"/>
                          </a:solidFill>
                          <a:effectLst/>
                          <a:latin typeface="Arial" panose="020B0604020202020204" pitchFamily="34" charset="0"/>
                        </a:rPr>
                        <a:t>Denmark</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8306100"/>
                  </a:ext>
                </a:extLst>
              </a:tr>
              <a:tr h="304466">
                <a:tc>
                  <a:txBody>
                    <a:bodyPr/>
                    <a:lstStyle/>
                    <a:p>
                      <a:pPr algn="ctr" rtl="0" fontAlgn="ctr"/>
                      <a:r>
                        <a:rPr lang="nl-NL" sz="1200" b="0" i="0" u="none" strike="noStrike">
                          <a:solidFill>
                            <a:srgbClr val="7F7F7F"/>
                          </a:solidFill>
                          <a:effectLst/>
                          <a:latin typeface="Arial" panose="020B0604020202020204" pitchFamily="34" charset="0"/>
                        </a:rPr>
                        <a:t>France</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2873336"/>
                  </a:ext>
                </a:extLst>
              </a:tr>
              <a:tr h="304466">
                <a:tc>
                  <a:txBody>
                    <a:bodyPr/>
                    <a:lstStyle/>
                    <a:p>
                      <a:pPr algn="ctr" rtl="0" fontAlgn="ctr"/>
                      <a:r>
                        <a:rPr lang="nl-NL" sz="1200" b="0" i="0" u="none" strike="noStrike">
                          <a:solidFill>
                            <a:srgbClr val="7F7F7F"/>
                          </a:solidFill>
                          <a:effectLst/>
                          <a:latin typeface="Arial" panose="020B0604020202020204" pitchFamily="34" charset="0"/>
                        </a:rPr>
                        <a:t>Germany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2630031"/>
                  </a:ext>
                </a:extLst>
              </a:tr>
              <a:tr h="304466">
                <a:tc>
                  <a:txBody>
                    <a:bodyPr/>
                    <a:lstStyle/>
                    <a:p>
                      <a:pPr algn="ctr" rtl="0" fontAlgn="ctr"/>
                      <a:r>
                        <a:rPr lang="nl-NL" sz="1200" b="0" i="0" u="none" strike="noStrike">
                          <a:solidFill>
                            <a:srgbClr val="7F7F7F"/>
                          </a:solidFill>
                          <a:effectLst/>
                          <a:latin typeface="Arial" panose="020B0604020202020204" pitchFamily="34" charset="0"/>
                        </a:rPr>
                        <a:t>Italy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3466760"/>
                  </a:ext>
                </a:extLst>
              </a:tr>
              <a:tr h="304466">
                <a:tc>
                  <a:txBody>
                    <a:bodyPr/>
                    <a:lstStyle/>
                    <a:p>
                      <a:pPr algn="ctr" rtl="0" fontAlgn="ctr"/>
                      <a:r>
                        <a:rPr lang="nl-NL" sz="1200" b="0" i="0" u="none" strike="noStrike">
                          <a:solidFill>
                            <a:srgbClr val="7F7F7F"/>
                          </a:solidFill>
                          <a:effectLst/>
                          <a:latin typeface="Arial" panose="020B0604020202020204" pitchFamily="34" charset="0"/>
                        </a:rPr>
                        <a:t>Netherlands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992909"/>
                  </a:ext>
                </a:extLst>
              </a:tr>
              <a:tr h="304466">
                <a:tc>
                  <a:txBody>
                    <a:bodyPr/>
                    <a:lstStyle/>
                    <a:p>
                      <a:pPr algn="ctr" rtl="0" fontAlgn="ctr"/>
                      <a:r>
                        <a:rPr lang="nl-NL" sz="1200" b="0" i="0" u="none" strike="noStrike">
                          <a:solidFill>
                            <a:srgbClr val="7F7F7F"/>
                          </a:solidFill>
                          <a:effectLst/>
                          <a:latin typeface="Arial" panose="020B0604020202020204" pitchFamily="34" charset="0"/>
                        </a:rPr>
                        <a:t>Poland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0445244"/>
                  </a:ext>
                </a:extLst>
              </a:tr>
              <a:tr h="304466">
                <a:tc>
                  <a:txBody>
                    <a:bodyPr/>
                    <a:lstStyle/>
                    <a:p>
                      <a:pPr algn="ctr" rtl="0" fontAlgn="ctr"/>
                      <a:r>
                        <a:rPr lang="nl-NL" sz="1200" b="0" i="0" u="none" strike="noStrike">
                          <a:solidFill>
                            <a:srgbClr val="7F7F7F"/>
                          </a:solidFill>
                          <a:effectLst/>
                          <a:latin typeface="Arial" panose="020B0604020202020204" pitchFamily="34" charset="0"/>
                        </a:rPr>
                        <a:t>Spain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7779864"/>
                  </a:ext>
                </a:extLst>
              </a:tr>
              <a:tr h="304466">
                <a:tc>
                  <a:txBody>
                    <a:bodyPr/>
                    <a:lstStyle/>
                    <a:p>
                      <a:pPr algn="ctr" rtl="0" fontAlgn="ctr"/>
                      <a:r>
                        <a:rPr lang="nl-NL" sz="1200" b="0" i="0" u="none" strike="noStrike">
                          <a:solidFill>
                            <a:srgbClr val="7F7F7F"/>
                          </a:solidFill>
                          <a:effectLst/>
                          <a:latin typeface="Arial" panose="020B0604020202020204" pitchFamily="34" charset="0"/>
                        </a:rPr>
                        <a:t>Sweden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5019425"/>
                  </a:ext>
                </a:extLst>
              </a:tr>
              <a:tr h="304466">
                <a:tc>
                  <a:txBody>
                    <a:bodyPr/>
                    <a:lstStyle/>
                    <a:p>
                      <a:pPr algn="ctr" rtl="0" fontAlgn="ctr"/>
                      <a:r>
                        <a:rPr lang="nl-NL" sz="1200" b="0" i="0" u="none" strike="noStrike">
                          <a:solidFill>
                            <a:srgbClr val="7F7F7F"/>
                          </a:solidFill>
                          <a:effectLst/>
                          <a:latin typeface="Arial" panose="020B0604020202020204" pitchFamily="34" charset="0"/>
                        </a:rPr>
                        <a:t>UK</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4104789"/>
                  </a:ext>
                </a:extLst>
              </a:tr>
            </a:tbl>
          </a:graphicData>
        </a:graphic>
      </p:graphicFrame>
      <p:graphicFrame>
        <p:nvGraphicFramePr>
          <p:cNvPr id="68" name="Chart 67">
            <a:extLst>
              <a:ext uri="{FF2B5EF4-FFF2-40B4-BE49-F238E27FC236}">
                <a16:creationId xmlns:a16="http://schemas.microsoft.com/office/drawing/2014/main" id="{B5874477-C2DC-4C0E-81AC-955E019E1BA3}"/>
              </a:ext>
            </a:extLst>
          </p:cNvPr>
          <p:cNvGraphicFramePr/>
          <p:nvPr>
            <p:extLst>
              <p:ext uri="{D42A27DB-BD31-4B8C-83A1-F6EECF244321}">
                <p14:modId xmlns:p14="http://schemas.microsoft.com/office/powerpoint/2010/main" val="3595894282"/>
              </p:ext>
            </p:extLst>
          </p:nvPr>
        </p:nvGraphicFramePr>
        <p:xfrm>
          <a:off x="9224640" y="1685141"/>
          <a:ext cx="2121163" cy="3377220"/>
        </p:xfrm>
        <a:graphic>
          <a:graphicData uri="http://schemas.openxmlformats.org/drawingml/2006/chart">
            <c:chart xmlns:c="http://schemas.openxmlformats.org/drawingml/2006/chart" xmlns:r="http://schemas.openxmlformats.org/officeDocument/2006/relationships" r:id="rId4"/>
          </a:graphicData>
        </a:graphic>
      </p:graphicFrame>
      <p:sp>
        <p:nvSpPr>
          <p:cNvPr id="69" name="Titel 17">
            <a:extLst>
              <a:ext uri="{FF2B5EF4-FFF2-40B4-BE49-F238E27FC236}">
                <a16:creationId xmlns:a16="http://schemas.microsoft.com/office/drawing/2014/main" id="{FA33E224-30C0-41D2-8E7D-5CB89E168FB4}"/>
              </a:ext>
            </a:extLst>
          </p:cNvPr>
          <p:cNvSpPr txBox="1">
            <a:spLocks/>
          </p:cNvSpPr>
          <p:nvPr/>
        </p:nvSpPr>
        <p:spPr>
          <a:xfrm>
            <a:off x="5681277" y="924750"/>
            <a:ext cx="2601982" cy="192544"/>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1800" b="1" kern="1200">
                <a:solidFill>
                  <a:srgbClr val="666A6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A4A49"/>
                </a:solidFill>
                <a:effectLst/>
                <a:uLnTx/>
                <a:uFillTx/>
                <a:latin typeface="Arial" panose="020B0604020202020204"/>
                <a:ea typeface="+mj-ea"/>
                <a:cs typeface="+mj-cs"/>
              </a:rPr>
              <a:t>Sample background</a:t>
            </a:r>
          </a:p>
        </p:txBody>
      </p:sp>
      <p:sp>
        <p:nvSpPr>
          <p:cNvPr id="17" name="Rectangle 16">
            <a:extLst>
              <a:ext uri="{FF2B5EF4-FFF2-40B4-BE49-F238E27FC236}">
                <a16:creationId xmlns:a16="http://schemas.microsoft.com/office/drawing/2014/main" id="{B995D332-2728-445B-942B-3B5B28D84FAC}"/>
              </a:ext>
            </a:extLst>
          </p:cNvPr>
          <p:cNvSpPr/>
          <p:nvPr/>
        </p:nvSpPr>
        <p:spPr>
          <a:xfrm>
            <a:off x="6510767" y="1533507"/>
            <a:ext cx="46839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lumMod val="50000"/>
                  </a:prstClr>
                </a:solidFill>
                <a:effectLst/>
                <a:uLnTx/>
                <a:uFillTx/>
                <a:latin typeface="Arial" panose="020B0604020202020204"/>
                <a:ea typeface="+mn-ea"/>
                <a:cs typeface="+mn-cs"/>
              </a:rPr>
              <a:t>Male</a:t>
            </a:r>
            <a:endParaRPr kumimoji="0" lang="en-GB" sz="10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5D32DA00-4A0D-44AB-9EB6-96814FC16DE9}"/>
              </a:ext>
            </a:extLst>
          </p:cNvPr>
          <p:cNvSpPr/>
          <p:nvPr/>
        </p:nvSpPr>
        <p:spPr>
          <a:xfrm>
            <a:off x="7749017" y="1533507"/>
            <a:ext cx="62388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A6A6A6"/>
                </a:solidFill>
                <a:effectLst/>
                <a:uLnTx/>
                <a:uFillTx/>
                <a:latin typeface="Arial" panose="020B0604020202020204"/>
                <a:ea typeface="+mn-ea"/>
                <a:cs typeface="+mn-cs"/>
              </a:rPr>
              <a:t>Female</a:t>
            </a:r>
          </a:p>
        </p:txBody>
      </p:sp>
      <p:sp>
        <p:nvSpPr>
          <p:cNvPr id="74" name="Rectangle 73">
            <a:extLst>
              <a:ext uri="{FF2B5EF4-FFF2-40B4-BE49-F238E27FC236}">
                <a16:creationId xmlns:a16="http://schemas.microsoft.com/office/drawing/2014/main" id="{46618346-DE54-4BC8-8551-0AF3D42DF6A9}"/>
              </a:ext>
            </a:extLst>
          </p:cNvPr>
          <p:cNvSpPr/>
          <p:nvPr/>
        </p:nvSpPr>
        <p:spPr>
          <a:xfrm>
            <a:off x="9322355" y="1533507"/>
            <a:ext cx="5100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A5D7A"/>
                </a:solidFill>
                <a:effectLst/>
                <a:uLnTx/>
                <a:uFillTx/>
                <a:latin typeface="Arial" panose="020B0604020202020204"/>
                <a:ea typeface="+mn-ea"/>
                <a:cs typeface="+mn-cs"/>
              </a:rPr>
              <a:t>18-34</a:t>
            </a:r>
          </a:p>
        </p:txBody>
      </p:sp>
      <p:sp>
        <p:nvSpPr>
          <p:cNvPr id="75" name="Rectangle 74">
            <a:extLst>
              <a:ext uri="{FF2B5EF4-FFF2-40B4-BE49-F238E27FC236}">
                <a16:creationId xmlns:a16="http://schemas.microsoft.com/office/drawing/2014/main" id="{31CBF852-2B21-4961-A281-5FA54991EB03}"/>
              </a:ext>
            </a:extLst>
          </p:cNvPr>
          <p:cNvSpPr/>
          <p:nvPr/>
        </p:nvSpPr>
        <p:spPr>
          <a:xfrm>
            <a:off x="9939100" y="1533507"/>
            <a:ext cx="5100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97C9B"/>
                </a:solidFill>
                <a:effectLst/>
                <a:uLnTx/>
                <a:uFillTx/>
                <a:latin typeface="Arial" panose="020B0604020202020204"/>
                <a:ea typeface="+mn-ea"/>
                <a:cs typeface="+mn-cs"/>
              </a:rPr>
              <a:t>35-54</a:t>
            </a:r>
          </a:p>
        </p:txBody>
      </p:sp>
      <p:sp>
        <p:nvSpPr>
          <p:cNvPr id="76" name="Rectangle 75">
            <a:extLst>
              <a:ext uri="{FF2B5EF4-FFF2-40B4-BE49-F238E27FC236}">
                <a16:creationId xmlns:a16="http://schemas.microsoft.com/office/drawing/2014/main" id="{D811AFD6-7D25-4154-B091-08795E0539BD}"/>
              </a:ext>
            </a:extLst>
          </p:cNvPr>
          <p:cNvSpPr/>
          <p:nvPr/>
        </p:nvSpPr>
        <p:spPr>
          <a:xfrm>
            <a:off x="10831336" y="1533507"/>
            <a:ext cx="40107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497BE"/>
                </a:solidFill>
                <a:effectLst/>
                <a:uLnTx/>
                <a:uFillTx/>
                <a:latin typeface="Arial" panose="020B0604020202020204"/>
                <a:ea typeface="+mn-ea"/>
                <a:cs typeface="+mn-cs"/>
              </a:rPr>
              <a:t>55+</a:t>
            </a:r>
          </a:p>
        </p:txBody>
      </p:sp>
      <p:sp>
        <p:nvSpPr>
          <p:cNvPr id="77" name="Titel 17">
            <a:extLst>
              <a:ext uri="{FF2B5EF4-FFF2-40B4-BE49-F238E27FC236}">
                <a16:creationId xmlns:a16="http://schemas.microsoft.com/office/drawing/2014/main" id="{AF571528-66D4-48F9-A0BF-C16A2E6B0D1C}"/>
              </a:ext>
            </a:extLst>
          </p:cNvPr>
          <p:cNvSpPr txBox="1">
            <a:spLocks/>
          </p:cNvSpPr>
          <p:nvPr/>
        </p:nvSpPr>
        <p:spPr>
          <a:xfrm>
            <a:off x="463961" y="4591614"/>
            <a:ext cx="4927601" cy="233776"/>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1800" b="1" kern="1200">
                <a:solidFill>
                  <a:srgbClr val="666A6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1800" b="0" i="0" u="none" strike="noStrike" kern="1200" cap="none" spc="0" normalizeH="0" baseline="0" noProof="0">
                <a:ln>
                  <a:noFill/>
                </a:ln>
                <a:solidFill>
                  <a:srgbClr val="4A4A49"/>
                </a:solidFill>
                <a:effectLst/>
                <a:uLnTx/>
                <a:uFillTx/>
                <a:latin typeface="Arial" panose="020B0604020202020204"/>
                <a:ea typeface="+mj-ea"/>
                <a:cs typeface="+mj-cs"/>
              </a:rPr>
              <a:t>Sample size</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GB" sz="1600" b="1" i="0" u="none" strike="noStrike" kern="1200" cap="none" spc="0" normalizeH="0" baseline="0" noProof="0">
              <a:ln>
                <a:noFill/>
              </a:ln>
              <a:solidFill>
                <a:srgbClr val="666A6E"/>
              </a:solidFill>
              <a:effectLst/>
              <a:uLnTx/>
              <a:uFillTx/>
              <a:latin typeface="Arial" panose="020B0604020202020204"/>
              <a:ea typeface="+mj-ea"/>
              <a:cs typeface="+mj-cs"/>
            </a:endParaRPr>
          </a:p>
        </p:txBody>
      </p:sp>
      <p:sp>
        <p:nvSpPr>
          <p:cNvPr id="78" name="Titel 17">
            <a:extLst>
              <a:ext uri="{FF2B5EF4-FFF2-40B4-BE49-F238E27FC236}">
                <a16:creationId xmlns:a16="http://schemas.microsoft.com/office/drawing/2014/main" id="{74BA7EDC-C59B-47F7-B965-5AA98DE375F2}"/>
              </a:ext>
            </a:extLst>
          </p:cNvPr>
          <p:cNvSpPr txBox="1">
            <a:spLocks/>
          </p:cNvSpPr>
          <p:nvPr/>
        </p:nvSpPr>
        <p:spPr>
          <a:xfrm>
            <a:off x="458927" y="4947551"/>
            <a:ext cx="4927601" cy="1569134"/>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1800" b="1" kern="1200">
                <a:solidFill>
                  <a:srgbClr val="666A6E"/>
                </a:solidFill>
                <a:latin typeface="+mj-lt"/>
                <a:ea typeface="+mj-ea"/>
                <a:cs typeface="+mj-cs"/>
              </a:defRPr>
            </a:lvl1pPr>
          </a:lstStyle>
          <a:p>
            <a:pPr marL="0" marR="0" lvl="0" indent="0" algn="just" defTabSz="914400" rtl="0" eaLnBrk="1" fontAlgn="auto" latinLnBrk="0" hangingPunct="1">
              <a:lnSpc>
                <a:spcPct val="80000"/>
              </a:lnSpc>
              <a:spcBef>
                <a:spcPct val="0"/>
              </a:spcBef>
              <a:spcAft>
                <a:spcPts val="0"/>
              </a:spcAft>
              <a:buClrTx/>
              <a:buSzTx/>
              <a:buFontTx/>
              <a:buNone/>
              <a:tabLst/>
              <a:defRPr/>
            </a:pPr>
            <a:r>
              <a:rPr kumimoji="0" lang="en-GB" sz="1200" b="0" i="0" u="none" strike="noStrike" kern="1200" cap="none" spc="0" normalizeH="0" baseline="0" noProof="0">
                <a:ln>
                  <a:noFill/>
                </a:ln>
                <a:solidFill>
                  <a:srgbClr val="666A6E"/>
                </a:solidFill>
                <a:effectLst/>
                <a:uLnTx/>
                <a:uFillTx/>
                <a:latin typeface="Arial" panose="020B0604020202020204"/>
                <a:ea typeface="+mj-ea"/>
                <a:cs typeface="+mj-cs"/>
              </a:rPr>
              <a:t>1</a:t>
            </a:r>
            <a:r>
              <a:rPr kumimoji="0" lang="en-GB" sz="1200" b="0" i="0" u="none" strike="noStrike" kern="1200" cap="none" spc="0" normalizeH="0" baseline="30000" noProof="0">
                <a:ln>
                  <a:noFill/>
                </a:ln>
                <a:solidFill>
                  <a:srgbClr val="666A6E"/>
                </a:solidFill>
                <a:effectLst/>
                <a:uLnTx/>
                <a:uFillTx/>
                <a:latin typeface="Arial" panose="020B0604020202020204"/>
                <a:ea typeface="+mj-ea"/>
                <a:cs typeface="+mj-cs"/>
              </a:rPr>
              <a:t>st</a:t>
            </a:r>
            <a:r>
              <a:rPr kumimoji="0" lang="en-GB" sz="1200" b="0" i="0" u="none" strike="noStrike" kern="1200" cap="none" spc="0" normalizeH="0" baseline="0" noProof="0">
                <a:ln>
                  <a:noFill/>
                </a:ln>
                <a:solidFill>
                  <a:srgbClr val="666A6E"/>
                </a:solidFill>
                <a:effectLst/>
                <a:uLnTx/>
                <a:uFillTx/>
                <a:latin typeface="Arial" panose="020B0604020202020204"/>
                <a:ea typeface="+mj-ea"/>
                <a:cs typeface="+mj-cs"/>
              </a:rPr>
              <a:t> chapter – EU results are based on 26,400 interviews per year</a:t>
            </a:r>
          </a:p>
          <a:p>
            <a:pPr marL="0" marR="0" lvl="0" indent="0" algn="just" defTabSz="914400" rtl="0" eaLnBrk="1" fontAlgn="auto" latinLnBrk="0" hangingPunct="1">
              <a:lnSpc>
                <a:spcPct val="80000"/>
              </a:lnSpc>
              <a:spcBef>
                <a:spcPct val="0"/>
              </a:spcBef>
              <a:spcAft>
                <a:spcPts val="0"/>
              </a:spcAft>
              <a:buClrTx/>
              <a:buSzTx/>
              <a:buFontTx/>
              <a:buNone/>
              <a:tabLst/>
              <a:defRPr/>
            </a:pPr>
            <a:endParaRPr kumimoji="0" lang="en-GB" sz="1200" b="0" i="0" u="none" strike="noStrike" kern="1200" cap="none" spc="0" normalizeH="0" baseline="0" noProof="0">
              <a:ln>
                <a:noFill/>
              </a:ln>
              <a:solidFill>
                <a:srgbClr val="666A6E"/>
              </a:solidFill>
              <a:effectLst/>
              <a:uLnTx/>
              <a:uFillTx/>
              <a:latin typeface="Arial" panose="020B0604020202020204"/>
              <a:ea typeface="+mj-ea"/>
              <a:cs typeface="+mj-cs"/>
            </a:endParaRPr>
          </a:p>
          <a:p>
            <a:pPr marL="0" marR="0" lvl="0" indent="0" algn="just" defTabSz="914400" rtl="0" eaLnBrk="1" fontAlgn="auto" latinLnBrk="0" hangingPunct="1">
              <a:lnSpc>
                <a:spcPct val="80000"/>
              </a:lnSpc>
              <a:spcBef>
                <a:spcPct val="0"/>
              </a:spcBef>
              <a:spcAft>
                <a:spcPts val="0"/>
              </a:spcAft>
              <a:buClrTx/>
              <a:buSzTx/>
              <a:buFontTx/>
              <a:buNone/>
              <a:tabLst/>
              <a:defRPr/>
            </a:pPr>
            <a:r>
              <a:rPr kumimoji="0" lang="en-GB" sz="1200" b="0" i="0" u="none" strike="noStrike" kern="1200" cap="none" spc="0" normalizeH="0" baseline="0" noProof="0">
                <a:ln>
                  <a:noFill/>
                </a:ln>
                <a:solidFill>
                  <a:srgbClr val="666A6E"/>
                </a:solidFill>
                <a:effectLst/>
                <a:uLnTx/>
                <a:uFillTx/>
                <a:latin typeface="Arial" panose="020B0604020202020204"/>
                <a:ea typeface="+mj-ea"/>
                <a:cs typeface="+mj-cs"/>
              </a:rPr>
              <a:t>2</a:t>
            </a:r>
            <a:r>
              <a:rPr kumimoji="0" lang="en-GB" sz="1200" b="0" i="0" u="none" strike="noStrike" kern="1200" cap="none" spc="0" normalizeH="0" baseline="30000" noProof="0">
                <a:ln>
                  <a:noFill/>
                </a:ln>
                <a:solidFill>
                  <a:srgbClr val="666A6E"/>
                </a:solidFill>
                <a:effectLst/>
                <a:uLnTx/>
                <a:uFillTx/>
                <a:latin typeface="Arial" panose="020B0604020202020204"/>
                <a:ea typeface="+mj-ea"/>
                <a:cs typeface="+mj-cs"/>
              </a:rPr>
              <a:t>nd</a:t>
            </a:r>
            <a:r>
              <a:rPr kumimoji="0" lang="en-GB" sz="1200" b="0" i="0" u="none" strike="noStrike" kern="1200" cap="none" spc="0" normalizeH="0" baseline="0" noProof="0">
                <a:ln>
                  <a:noFill/>
                </a:ln>
                <a:solidFill>
                  <a:srgbClr val="666A6E"/>
                </a:solidFill>
                <a:effectLst/>
                <a:uLnTx/>
                <a:uFillTx/>
                <a:latin typeface="Arial" panose="020B0604020202020204"/>
                <a:ea typeface="+mj-ea"/>
                <a:cs typeface="+mj-cs"/>
              </a:rPr>
              <a:t> chapter – EU level based on approx. 6,600 interviews</a:t>
            </a:r>
          </a:p>
          <a:p>
            <a:pPr marL="0" marR="0" lvl="0" indent="0" algn="just" defTabSz="914400" rtl="0" eaLnBrk="1" fontAlgn="auto" latinLnBrk="0" hangingPunct="1">
              <a:lnSpc>
                <a:spcPct val="80000"/>
              </a:lnSpc>
              <a:spcBef>
                <a:spcPct val="0"/>
              </a:spcBef>
              <a:spcAft>
                <a:spcPts val="0"/>
              </a:spcAft>
              <a:buClrTx/>
              <a:buSzTx/>
              <a:buFontTx/>
              <a:buNone/>
              <a:tabLst/>
              <a:defRPr/>
            </a:pPr>
            <a:endParaRPr kumimoji="0" lang="en-GB" sz="1200" b="0" i="0" u="none" strike="noStrike" kern="1200" cap="none" spc="0" normalizeH="0" baseline="0" noProof="0">
              <a:ln>
                <a:noFill/>
              </a:ln>
              <a:solidFill>
                <a:srgbClr val="666A6E"/>
              </a:solidFill>
              <a:effectLst/>
              <a:uLnTx/>
              <a:uFillTx/>
              <a:latin typeface="Arial" panose="020B0604020202020204"/>
              <a:ea typeface="+mj-ea"/>
              <a:cs typeface="+mj-cs"/>
            </a:endParaRPr>
          </a:p>
          <a:p>
            <a:pPr marL="0" marR="0" lvl="0" indent="0" algn="just" defTabSz="914400" rtl="0" eaLnBrk="1" fontAlgn="auto" latinLnBrk="0" hangingPunct="1">
              <a:lnSpc>
                <a:spcPct val="80000"/>
              </a:lnSpc>
              <a:spcBef>
                <a:spcPct val="0"/>
              </a:spcBef>
              <a:spcAft>
                <a:spcPts val="0"/>
              </a:spcAft>
              <a:buClrTx/>
              <a:buSzTx/>
              <a:buFontTx/>
              <a:buNone/>
              <a:tabLst/>
              <a:defRPr/>
            </a:pPr>
            <a:r>
              <a:rPr kumimoji="0" lang="en-GB" sz="1200" b="0" i="0" u="none" strike="noStrike" kern="1200" cap="none" spc="0" normalizeH="0" baseline="0" noProof="0">
                <a:ln>
                  <a:noFill/>
                </a:ln>
                <a:solidFill>
                  <a:srgbClr val="666A6E"/>
                </a:solidFill>
                <a:effectLst/>
                <a:uLnTx/>
                <a:uFillTx/>
                <a:latin typeface="Arial" panose="020B0604020202020204"/>
                <a:ea typeface="+mj-ea"/>
                <a:cs typeface="+mj-cs"/>
              </a:rPr>
              <a:t>3</a:t>
            </a:r>
            <a:r>
              <a:rPr kumimoji="0" lang="en-GB" sz="1200" b="0" i="0" u="none" strike="noStrike" kern="1200" cap="none" spc="0" normalizeH="0" baseline="30000" noProof="0">
                <a:ln>
                  <a:noFill/>
                </a:ln>
                <a:solidFill>
                  <a:srgbClr val="666A6E"/>
                </a:solidFill>
                <a:effectLst/>
                <a:uLnTx/>
                <a:uFillTx/>
                <a:latin typeface="Arial" panose="020B0604020202020204"/>
                <a:ea typeface="+mj-ea"/>
                <a:cs typeface="+mj-cs"/>
              </a:rPr>
              <a:t>rd</a:t>
            </a:r>
            <a:r>
              <a:rPr kumimoji="0" lang="en-GB" sz="1200" b="0" i="0" u="none" strike="noStrike" kern="1200" cap="none" spc="0" normalizeH="0" baseline="0" noProof="0">
                <a:ln>
                  <a:noFill/>
                </a:ln>
                <a:solidFill>
                  <a:srgbClr val="666A6E"/>
                </a:solidFill>
                <a:effectLst/>
                <a:uLnTx/>
                <a:uFillTx/>
                <a:latin typeface="Arial" panose="020B0604020202020204"/>
                <a:ea typeface="+mj-ea"/>
                <a:cs typeface="+mj-cs"/>
              </a:rPr>
              <a:t> chapter – Incidence rate (Share of households that did a home improvement job) is based on 600 per country per quarter; Theme questions on approx. 600 interviews per country</a:t>
            </a:r>
          </a:p>
          <a:p>
            <a:pPr marL="0" marR="0" lvl="0" indent="0" algn="just" defTabSz="914400" rtl="0" eaLnBrk="1" fontAlgn="auto" latinLnBrk="0" hangingPunct="1">
              <a:lnSpc>
                <a:spcPct val="80000"/>
              </a:lnSpc>
              <a:spcBef>
                <a:spcPct val="0"/>
              </a:spcBef>
              <a:spcAft>
                <a:spcPts val="0"/>
              </a:spcAft>
              <a:buClrTx/>
              <a:buSzTx/>
              <a:buFontTx/>
              <a:buNone/>
              <a:tabLst/>
              <a:defRPr/>
            </a:pPr>
            <a:endParaRPr kumimoji="0" lang="en-GB" sz="1200" b="0" i="0" u="none" strike="noStrike" kern="1200" cap="none" spc="0" normalizeH="0" baseline="0" noProof="0">
              <a:ln>
                <a:noFill/>
              </a:ln>
              <a:solidFill>
                <a:srgbClr val="666A6E"/>
              </a:solidFill>
              <a:effectLst/>
              <a:uLnTx/>
              <a:uFillTx/>
              <a:latin typeface="Arial" panose="020B0604020202020204"/>
              <a:ea typeface="+mj-ea"/>
              <a:cs typeface="+mj-cs"/>
            </a:endParaRPr>
          </a:p>
          <a:p>
            <a:pPr marL="0" marR="0" lvl="0" indent="0" algn="just" defTabSz="914400" rtl="0" eaLnBrk="1" fontAlgn="auto" latinLnBrk="0" hangingPunct="1">
              <a:lnSpc>
                <a:spcPct val="80000"/>
              </a:lnSpc>
              <a:spcBef>
                <a:spcPct val="0"/>
              </a:spcBef>
              <a:spcAft>
                <a:spcPts val="0"/>
              </a:spcAft>
              <a:buClrTx/>
              <a:buSzTx/>
              <a:buFontTx/>
              <a:buNone/>
              <a:tabLst/>
              <a:defRPr/>
            </a:pPr>
            <a:r>
              <a:rPr kumimoji="0" lang="en-GB" sz="1200" b="0" i="0" u="none" strike="noStrike" kern="1200" cap="none" spc="0" normalizeH="0" baseline="0" noProof="0">
                <a:ln>
                  <a:noFill/>
                </a:ln>
                <a:solidFill>
                  <a:srgbClr val="666A6E"/>
                </a:solidFill>
                <a:effectLst/>
                <a:uLnTx/>
                <a:uFillTx/>
                <a:latin typeface="Arial" panose="020B0604020202020204"/>
                <a:ea typeface="+mj-ea"/>
                <a:cs typeface="+mj-cs"/>
              </a:rPr>
              <a:t>4</a:t>
            </a:r>
            <a:r>
              <a:rPr kumimoji="0" lang="en-GB" sz="1200" b="0" i="0" u="none" strike="noStrike" kern="1200" cap="none" spc="0" normalizeH="0" baseline="30000" noProof="0">
                <a:ln>
                  <a:noFill/>
                </a:ln>
                <a:solidFill>
                  <a:srgbClr val="666A6E"/>
                </a:solidFill>
                <a:effectLst/>
                <a:uLnTx/>
                <a:uFillTx/>
                <a:latin typeface="Arial" panose="020B0604020202020204"/>
                <a:ea typeface="+mj-ea"/>
                <a:cs typeface="+mj-cs"/>
              </a:rPr>
              <a:t>th</a:t>
            </a:r>
            <a:r>
              <a:rPr kumimoji="0" lang="en-GB" sz="1200" b="0" i="0" u="none" strike="noStrike" kern="1200" cap="none" spc="0" normalizeH="0" baseline="0" noProof="0">
                <a:ln>
                  <a:noFill/>
                </a:ln>
                <a:solidFill>
                  <a:srgbClr val="666A6E"/>
                </a:solidFill>
                <a:effectLst/>
                <a:uLnTx/>
                <a:uFillTx/>
                <a:latin typeface="Arial" panose="020B0604020202020204"/>
                <a:ea typeface="+mj-ea"/>
                <a:cs typeface="+mj-cs"/>
              </a:rPr>
              <a:t> chapter – sample size depends on the incidence rate of the product category (see beginning of chapter 4 – share of households conducting a job) </a:t>
            </a:r>
          </a:p>
        </p:txBody>
      </p:sp>
      <p:sp>
        <p:nvSpPr>
          <p:cNvPr id="79" name="Titel 17">
            <a:extLst>
              <a:ext uri="{FF2B5EF4-FFF2-40B4-BE49-F238E27FC236}">
                <a16:creationId xmlns:a16="http://schemas.microsoft.com/office/drawing/2014/main" id="{A602836E-8C57-4121-9C69-DEBD09A2A587}"/>
              </a:ext>
            </a:extLst>
          </p:cNvPr>
          <p:cNvSpPr txBox="1">
            <a:spLocks/>
          </p:cNvSpPr>
          <p:nvPr/>
        </p:nvSpPr>
        <p:spPr>
          <a:xfrm>
            <a:off x="5681277" y="5644347"/>
            <a:ext cx="4927601" cy="233776"/>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1800" b="1" kern="1200">
                <a:solidFill>
                  <a:srgbClr val="666A6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1800" b="0" i="0" u="none" strike="noStrike" kern="1200" cap="none" spc="0" normalizeH="0" baseline="0" noProof="0">
                <a:ln>
                  <a:noFill/>
                </a:ln>
                <a:solidFill>
                  <a:srgbClr val="4A4A49"/>
                </a:solidFill>
                <a:effectLst/>
                <a:uLnTx/>
                <a:uFillTx/>
                <a:latin typeface="Arial" panose="020B0604020202020204"/>
                <a:ea typeface="+mj-ea"/>
                <a:cs typeface="+mj-cs"/>
              </a:rPr>
              <a:t>Weighting factor</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GB" sz="1600" b="1" i="0" u="none" strike="noStrike" kern="1200" cap="none" spc="0" normalizeH="0" baseline="0" noProof="0">
              <a:ln>
                <a:noFill/>
              </a:ln>
              <a:solidFill>
                <a:srgbClr val="666A6E"/>
              </a:solidFill>
              <a:effectLst/>
              <a:uLnTx/>
              <a:uFillTx/>
              <a:latin typeface="Arial" panose="020B0604020202020204"/>
              <a:ea typeface="+mj-ea"/>
              <a:cs typeface="+mj-cs"/>
            </a:endParaRPr>
          </a:p>
        </p:txBody>
      </p:sp>
      <p:sp>
        <p:nvSpPr>
          <p:cNvPr id="80" name="Titel 17">
            <a:extLst>
              <a:ext uri="{FF2B5EF4-FFF2-40B4-BE49-F238E27FC236}">
                <a16:creationId xmlns:a16="http://schemas.microsoft.com/office/drawing/2014/main" id="{BE7E5B3E-BF2F-4322-9DC5-5D1547641883}"/>
              </a:ext>
            </a:extLst>
          </p:cNvPr>
          <p:cNvSpPr txBox="1">
            <a:spLocks/>
          </p:cNvSpPr>
          <p:nvPr/>
        </p:nvSpPr>
        <p:spPr>
          <a:xfrm>
            <a:off x="5709141" y="6089686"/>
            <a:ext cx="6116869" cy="371005"/>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1800" b="1" kern="1200">
                <a:solidFill>
                  <a:srgbClr val="666A6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1300" b="0" i="0" u="none" strike="noStrike" kern="1200" cap="none" spc="0" normalizeH="0" baseline="0" noProof="0">
                <a:ln>
                  <a:noFill/>
                </a:ln>
                <a:solidFill>
                  <a:srgbClr val="666A6E"/>
                </a:solidFill>
                <a:effectLst/>
                <a:uLnTx/>
                <a:uFillTx/>
                <a:latin typeface="Arial" panose="020B0604020202020204"/>
                <a:ea typeface="+mj-ea"/>
                <a:cs typeface="+mj-cs"/>
              </a:rPr>
              <a:t>All European figures are weighted in order to account for the population size of the countries.</a:t>
            </a:r>
          </a:p>
        </p:txBody>
      </p:sp>
      <p:cxnSp>
        <p:nvCxnSpPr>
          <p:cNvPr id="81" name="Straight Connector 80">
            <a:extLst>
              <a:ext uri="{FF2B5EF4-FFF2-40B4-BE49-F238E27FC236}">
                <a16:creationId xmlns:a16="http://schemas.microsoft.com/office/drawing/2014/main" id="{EF74DE0B-23D1-4C21-B000-F4A1869FF34D}"/>
              </a:ext>
            </a:extLst>
          </p:cNvPr>
          <p:cNvCxnSpPr>
            <a:cxnSpLocks/>
          </p:cNvCxnSpPr>
          <p:nvPr/>
        </p:nvCxnSpPr>
        <p:spPr>
          <a:xfrm>
            <a:off x="5466312" y="5488198"/>
            <a:ext cx="672568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FFA1F8D-08AE-4601-93BF-21811F3CE369}"/>
              </a:ext>
            </a:extLst>
          </p:cNvPr>
          <p:cNvSpPr/>
          <p:nvPr/>
        </p:nvSpPr>
        <p:spPr>
          <a:xfrm>
            <a:off x="6470814" y="5007202"/>
            <a:ext cx="681597"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[GENDER]</a:t>
            </a:r>
            <a:endParaRPr kumimoji="0" lang="en-GB"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EA9B9ACF-29B1-411D-8E9C-1CC50AD02D85}"/>
              </a:ext>
            </a:extLst>
          </p:cNvPr>
          <p:cNvSpPr/>
          <p:nvPr/>
        </p:nvSpPr>
        <p:spPr>
          <a:xfrm>
            <a:off x="9323332" y="5011963"/>
            <a:ext cx="460382"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lumMod val="50000"/>
                  </a:prstClr>
                </a:solidFill>
                <a:effectLst/>
                <a:uLnTx/>
                <a:uFillTx/>
                <a:latin typeface="Arial" panose="020B0604020202020204"/>
                <a:ea typeface="+mn-ea"/>
                <a:cs typeface="+mn-cs"/>
              </a:rPr>
              <a:t>[AGE]</a:t>
            </a:r>
            <a:endParaRPr kumimoji="0" lang="en-GB"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Tijdelijke aanduiding voor tekst 2">
            <a:extLst>
              <a:ext uri="{FF2B5EF4-FFF2-40B4-BE49-F238E27FC236}">
                <a16:creationId xmlns:a16="http://schemas.microsoft.com/office/drawing/2014/main" id="{C6C8ACDF-58F0-4B73-A2CF-2BDD002175F3}"/>
              </a:ext>
            </a:extLst>
          </p:cNvPr>
          <p:cNvSpPr txBox="1">
            <a:spLocks/>
          </p:cNvSpPr>
          <p:nvPr/>
        </p:nvSpPr>
        <p:spPr>
          <a:xfrm>
            <a:off x="492125" y="552450"/>
            <a:ext cx="6794496" cy="488950"/>
          </a:xfrm>
          <a:prstGeom prst="rect">
            <a:avLst/>
          </a:prstGeom>
        </p:spPr>
        <p:txBody>
          <a:bodyPr vert="horz" lIns="0" tIns="0" rIns="0" bIns="0" rtlCol="0">
            <a:normAutofit/>
          </a:bodyPr>
          <a:lstStyle>
            <a:lvl1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lang="en-GB" sz="2800" kern="1200" dirty="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
                <a:srgbClr val="CD1719"/>
              </a:buClr>
              <a:buSzTx/>
              <a:buFont typeface="Arial" panose="020B0604020202020204" pitchFamily="34" charset="0"/>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Methodology</a:t>
            </a:r>
            <a:endParaRPr kumimoji="0" lang="en-GB" sz="2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318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el 17">
            <a:extLst>
              <a:ext uri="{FF2B5EF4-FFF2-40B4-BE49-F238E27FC236}">
                <a16:creationId xmlns:a16="http://schemas.microsoft.com/office/drawing/2014/main" id="{1049A369-6FEA-40B7-BE23-3F7BA16EEC08}"/>
              </a:ext>
            </a:extLst>
          </p:cNvPr>
          <p:cNvSpPr txBox="1">
            <a:spLocks/>
          </p:cNvSpPr>
          <p:nvPr/>
        </p:nvSpPr>
        <p:spPr>
          <a:xfrm>
            <a:off x="415924" y="1188527"/>
            <a:ext cx="5661026" cy="451270"/>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1800" b="1" kern="1200">
                <a:solidFill>
                  <a:srgbClr val="666A6E"/>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GB" sz="1600" b="1" i="0" u="none" strike="noStrike" kern="1200" cap="none" spc="0" normalizeH="0" baseline="0" noProof="0">
                <a:ln>
                  <a:noFill/>
                </a:ln>
                <a:solidFill>
                  <a:srgbClr val="4A4A49"/>
                </a:solidFill>
                <a:effectLst/>
                <a:uLnTx/>
                <a:uFillTx/>
                <a:latin typeface="Arial" panose="020B0604020202020204"/>
                <a:ea typeface="+mj-ea"/>
                <a:cs typeface="+mj-cs"/>
              </a:rPr>
              <a:t>INCLUDED CATEGORIES OF THE RESEARCH</a:t>
            </a:r>
          </a:p>
        </p:txBody>
      </p:sp>
      <p:sp>
        <p:nvSpPr>
          <p:cNvPr id="9" name="Tijdelijke aanduiding voor tekst 2">
            <a:extLst>
              <a:ext uri="{FF2B5EF4-FFF2-40B4-BE49-F238E27FC236}">
                <a16:creationId xmlns:a16="http://schemas.microsoft.com/office/drawing/2014/main" id="{304C1023-E279-452B-B5A7-D50EB4E779E2}"/>
              </a:ext>
            </a:extLst>
          </p:cNvPr>
          <p:cNvSpPr txBox="1">
            <a:spLocks/>
          </p:cNvSpPr>
          <p:nvPr/>
        </p:nvSpPr>
        <p:spPr>
          <a:xfrm>
            <a:off x="425450" y="552450"/>
            <a:ext cx="6794496" cy="488950"/>
          </a:xfrm>
          <a:prstGeom prst="rect">
            <a:avLst/>
          </a:prstGeom>
        </p:spPr>
        <p:txBody>
          <a:bodyPr vert="horz" lIns="0" tIns="0" rIns="0" bIns="0" rtlCol="0">
            <a:normAutofit/>
          </a:bodyPr>
          <a:lstStyle>
            <a:lvl1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lang="en-GB" sz="2800" kern="1200" dirty="0">
                <a:solidFill>
                  <a:schemeClr val="tx2"/>
                </a:solidFill>
                <a:latin typeface="+mn-lt"/>
                <a:ea typeface="+mn-ea"/>
                <a:cs typeface="+mn-cs"/>
              </a:defRPr>
            </a:lvl1pPr>
            <a:lvl2pPr marL="360363" indent="-179388" algn="l" defTabSz="914400" rtl="0" eaLnBrk="1" latinLnBrk="0" hangingPunct="1">
              <a:lnSpc>
                <a:spcPct val="90000"/>
              </a:lnSpc>
              <a:spcBef>
                <a:spcPts val="400"/>
              </a:spcBef>
              <a:spcAft>
                <a:spcPts val="400"/>
              </a:spcAft>
              <a:buClr>
                <a:schemeClr val="accent2"/>
              </a:buClr>
              <a:buSzPct val="100000"/>
              <a:buFont typeface="Arial" panose="020B0604020202020204" pitchFamily="34" charset="0"/>
              <a:buChar char="•"/>
              <a:defRPr sz="1200" kern="1200">
                <a:solidFill>
                  <a:schemeClr val="tx2"/>
                </a:solidFill>
                <a:latin typeface="+mn-lt"/>
                <a:ea typeface="+mn-ea"/>
                <a:cs typeface="+mn-cs"/>
              </a:defRPr>
            </a:lvl2pPr>
            <a:lvl3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1200" b="0" kern="1200">
                <a:solidFill>
                  <a:schemeClr val="tx2"/>
                </a:solidFill>
                <a:latin typeface="+mn-lt"/>
                <a:ea typeface="+mn-ea"/>
                <a:cs typeface="+mn-cs"/>
              </a:defRPr>
            </a:lvl4pPr>
            <a:lvl5pPr marL="0" indent="0" algn="l" defTabSz="914400" rtl="0" eaLnBrk="1" latinLnBrk="0" hangingPunct="1">
              <a:lnSpc>
                <a:spcPct val="90000"/>
              </a:lnSpc>
              <a:spcBef>
                <a:spcPts val="400"/>
              </a:spcBef>
              <a:spcAft>
                <a:spcPts val="400"/>
              </a:spcAft>
              <a:buFont typeface="+mj-lt"/>
              <a:buNone/>
              <a:defRPr sz="1400" b="1"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2"/>
              </a:buClr>
              <a:buFont typeface="Arial" panose="020B0604020202020204" pitchFamily="34" charset="0"/>
              <a:buNone/>
              <a:defRPr sz="1400" kern="1200">
                <a:solidFill>
                  <a:schemeClr val="accent1"/>
                </a:solidFill>
                <a:latin typeface="+mj-lt"/>
                <a:ea typeface="+mn-ea"/>
                <a:cs typeface="+mn-cs"/>
              </a:defRPr>
            </a:lvl6pPr>
            <a:lvl7pPr marL="180975" indent="-180975" algn="l" defTabSz="914400" rtl="0" eaLnBrk="1" latinLnBrk="0" hangingPunct="1">
              <a:lnSpc>
                <a:spcPct val="90000"/>
              </a:lnSpc>
              <a:spcBef>
                <a:spcPts val="400"/>
              </a:spcBef>
              <a:spcAft>
                <a:spcPts val="400"/>
              </a:spcAft>
              <a:buClr>
                <a:schemeClr val="accent1"/>
              </a:buClr>
              <a:buFont typeface="Arial" panose="020B0604020202020204" pitchFamily="34" charset="0"/>
              <a:buChar char="•"/>
              <a:defRPr sz="1200" kern="1200">
                <a:solidFill>
                  <a:schemeClr val="tx2"/>
                </a:solidFill>
                <a:latin typeface="+mn-lt"/>
                <a:ea typeface="+mn-ea"/>
                <a:cs typeface="+mn-cs"/>
              </a:defRPr>
            </a:lvl7pPr>
            <a:lvl8pPr marL="360363" indent="-179388" algn="l" defTabSz="914400" rtl="0" eaLnBrk="1" latinLnBrk="0" hangingPunct="1">
              <a:lnSpc>
                <a:spcPct val="90000"/>
              </a:lnSpc>
              <a:spcBef>
                <a:spcPts val="400"/>
              </a:spcBef>
              <a:spcAft>
                <a:spcPts val="400"/>
              </a:spcAft>
              <a:buClr>
                <a:schemeClr val="accent2"/>
              </a:buClr>
              <a:buFont typeface="Arial" panose="020B0604020202020204" pitchFamily="34" charset="0"/>
              <a:buChar char="•"/>
              <a:tabLst/>
              <a:defRPr sz="1200" kern="1200">
                <a:solidFill>
                  <a:schemeClr val="tx2"/>
                </a:solidFill>
                <a:latin typeface="+mn-lt"/>
                <a:ea typeface="+mn-ea"/>
                <a:cs typeface="+mn-cs"/>
              </a:defRPr>
            </a:lvl8pPr>
            <a:lvl9pPr marL="541338" indent="-180975" algn="l" defTabSz="914400" rtl="0" eaLnBrk="1" latinLnBrk="0" hangingPunct="1">
              <a:lnSpc>
                <a:spcPct val="90000"/>
              </a:lnSpc>
              <a:spcBef>
                <a:spcPts val="400"/>
              </a:spcBef>
              <a:spcAft>
                <a:spcPts val="400"/>
              </a:spcAft>
              <a:buClr>
                <a:schemeClr val="tx2"/>
              </a:buClr>
              <a:buFont typeface="Calibri" panose="020F0502020204030204" pitchFamily="34" charset="0"/>
              <a:buChar char="-"/>
              <a:defRPr sz="10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400"/>
              </a:spcAft>
              <a:buClr>
                <a:srgbClr val="CD1719"/>
              </a:buClr>
              <a:buSzTx/>
              <a:buFont typeface="Arial" panose="020B0604020202020204" pitchFamily="34" charset="0"/>
              <a:buNone/>
              <a:tabLst/>
              <a:defRPr/>
            </a:pPr>
            <a:r>
              <a:rPr kumimoji="0" lang="en-GB" sz="2800" b="0" i="0" u="none" strike="noStrike" kern="1200" cap="none" spc="0" normalizeH="0" baseline="0" noProof="0">
                <a:ln>
                  <a:noFill/>
                </a:ln>
                <a:solidFill>
                  <a:srgbClr val="4A4A49"/>
                </a:solidFill>
                <a:effectLst/>
                <a:uLnTx/>
                <a:uFillTx/>
                <a:latin typeface="Arial" panose="020B0604020202020204"/>
                <a:ea typeface="+mn-ea"/>
                <a:cs typeface="+mn-cs"/>
              </a:rPr>
              <a:t>Methodology</a:t>
            </a:r>
          </a:p>
        </p:txBody>
      </p:sp>
      <p:graphicFrame>
        <p:nvGraphicFramePr>
          <p:cNvPr id="5" name="Tijdelijke aanduiding voor tabel 17">
            <a:extLst>
              <a:ext uri="{FF2B5EF4-FFF2-40B4-BE49-F238E27FC236}">
                <a16:creationId xmlns:a16="http://schemas.microsoft.com/office/drawing/2014/main" id="{D3E799DC-C82F-4892-9036-66C4949F7C7F}"/>
              </a:ext>
            </a:extLst>
          </p:cNvPr>
          <p:cNvGraphicFramePr>
            <a:graphicFrameLocks/>
          </p:cNvGraphicFramePr>
          <p:nvPr/>
        </p:nvGraphicFramePr>
        <p:xfrm>
          <a:off x="503221" y="1833575"/>
          <a:ext cx="10643752" cy="3827029"/>
        </p:xfrm>
        <a:graphic>
          <a:graphicData uri="http://schemas.openxmlformats.org/drawingml/2006/table">
            <a:tbl>
              <a:tblPr firstRow="1" bandRow="1">
                <a:tableStyleId>{2D5ABB26-0587-4C30-8999-92F81FD0307C}</a:tableStyleId>
              </a:tblPr>
              <a:tblGrid>
                <a:gridCol w="1330469">
                  <a:extLst>
                    <a:ext uri="{9D8B030D-6E8A-4147-A177-3AD203B41FA5}">
                      <a16:colId xmlns:a16="http://schemas.microsoft.com/office/drawing/2014/main" val="2322607292"/>
                    </a:ext>
                  </a:extLst>
                </a:gridCol>
                <a:gridCol w="1330469">
                  <a:extLst>
                    <a:ext uri="{9D8B030D-6E8A-4147-A177-3AD203B41FA5}">
                      <a16:colId xmlns:a16="http://schemas.microsoft.com/office/drawing/2014/main" val="3869796853"/>
                    </a:ext>
                  </a:extLst>
                </a:gridCol>
                <a:gridCol w="1330469">
                  <a:extLst>
                    <a:ext uri="{9D8B030D-6E8A-4147-A177-3AD203B41FA5}">
                      <a16:colId xmlns:a16="http://schemas.microsoft.com/office/drawing/2014/main" val="2888455633"/>
                    </a:ext>
                  </a:extLst>
                </a:gridCol>
                <a:gridCol w="1330469">
                  <a:extLst>
                    <a:ext uri="{9D8B030D-6E8A-4147-A177-3AD203B41FA5}">
                      <a16:colId xmlns:a16="http://schemas.microsoft.com/office/drawing/2014/main" val="1090732732"/>
                    </a:ext>
                  </a:extLst>
                </a:gridCol>
                <a:gridCol w="1330469">
                  <a:extLst>
                    <a:ext uri="{9D8B030D-6E8A-4147-A177-3AD203B41FA5}">
                      <a16:colId xmlns:a16="http://schemas.microsoft.com/office/drawing/2014/main" val="2669769813"/>
                    </a:ext>
                  </a:extLst>
                </a:gridCol>
                <a:gridCol w="1330469">
                  <a:extLst>
                    <a:ext uri="{9D8B030D-6E8A-4147-A177-3AD203B41FA5}">
                      <a16:colId xmlns:a16="http://schemas.microsoft.com/office/drawing/2014/main" val="2163561580"/>
                    </a:ext>
                  </a:extLst>
                </a:gridCol>
                <a:gridCol w="1330469">
                  <a:extLst>
                    <a:ext uri="{9D8B030D-6E8A-4147-A177-3AD203B41FA5}">
                      <a16:colId xmlns:a16="http://schemas.microsoft.com/office/drawing/2014/main" val="639013432"/>
                    </a:ext>
                  </a:extLst>
                </a:gridCol>
                <a:gridCol w="1330469">
                  <a:extLst>
                    <a:ext uri="{9D8B030D-6E8A-4147-A177-3AD203B41FA5}">
                      <a16:colId xmlns:a16="http://schemas.microsoft.com/office/drawing/2014/main" val="1565567916"/>
                    </a:ext>
                  </a:extLst>
                </a:gridCol>
              </a:tblGrid>
              <a:tr h="348091">
                <a:tc>
                  <a:txBody>
                    <a:bodyPr/>
                    <a:lstStyle/>
                    <a:p>
                      <a:pPr algn="ctr" fontAlgn="b"/>
                      <a:r>
                        <a:rPr lang="en-US" sz="1200" b="1" i="0" u="none" strike="noStrike" kern="1200" noProof="0">
                          <a:solidFill>
                            <a:schemeClr val="accent2"/>
                          </a:solidFill>
                          <a:effectLst/>
                          <a:latin typeface="Arial" panose="020B0604020202020204" pitchFamily="34" charset="0"/>
                          <a:ea typeface="+mn-ea"/>
                          <a:cs typeface="+mn-cs"/>
                        </a:rPr>
                        <a:t>Adhesives &amp; Sealants</a:t>
                      </a:r>
                    </a:p>
                  </a:txBody>
                  <a:tcPr marL="7111" marR="7111" marT="7111" marB="0" anchor="b">
                    <a:lnL w="2857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noProof="0">
                          <a:solidFill>
                            <a:schemeClr val="accent2"/>
                          </a:solidFill>
                          <a:effectLst/>
                          <a:latin typeface="Arial" panose="020B0604020202020204" pitchFamily="34" charset="0"/>
                          <a:ea typeface="+mn-ea"/>
                          <a:cs typeface="+mn-cs"/>
                        </a:rPr>
                        <a:t>Bathroom products</a:t>
                      </a:r>
                    </a:p>
                  </a:txBody>
                  <a:tcPr marL="7111" marR="7111" marT="71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algn="ctr" fontAlgn="b"/>
                      <a:r>
                        <a:rPr lang="en-US" sz="1200" b="1" i="0" u="none" strike="noStrike" kern="1200" noProof="0">
                          <a:solidFill>
                            <a:schemeClr val="accent2"/>
                          </a:solidFill>
                          <a:effectLst/>
                          <a:latin typeface="Arial" panose="020B0604020202020204" pitchFamily="34" charset="0"/>
                          <a:ea typeface="+mn-ea"/>
                          <a:cs typeface="+mn-cs"/>
                        </a:rPr>
                        <a:t>Decorative products</a:t>
                      </a:r>
                    </a:p>
                  </a:txBody>
                  <a:tcPr marL="7111" marR="7111" marT="71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kern="1200" noProof="0">
                          <a:solidFill>
                            <a:schemeClr val="accent2"/>
                          </a:solidFill>
                          <a:effectLst/>
                          <a:latin typeface="Arial" panose="020B0604020202020204" pitchFamily="34" charset="0"/>
                          <a:ea typeface="+mn-ea"/>
                          <a:cs typeface="+mn-cs"/>
                        </a:rPr>
                        <a:t>HVAC</a:t>
                      </a:r>
                    </a:p>
                  </a:txBody>
                  <a:tcPr marL="7111" marR="7111" marT="71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i="0" u="none" strike="noStrike" kern="1200" noProof="0">
                          <a:solidFill>
                            <a:schemeClr val="accent2"/>
                          </a:solidFill>
                          <a:effectLst/>
                          <a:latin typeface="Arial" panose="020B0604020202020204" pitchFamily="34" charset="0"/>
                          <a:ea typeface="+mn-ea"/>
                          <a:cs typeface="+mn-cs"/>
                        </a:rPr>
                        <a:t>Paint Supplies</a:t>
                      </a:r>
                    </a:p>
                  </a:txBody>
                  <a:tcPr marL="7111" marR="7111" marT="71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kern="1200" noProof="0">
                          <a:solidFill>
                            <a:schemeClr val="accent2"/>
                          </a:solidFill>
                          <a:effectLst/>
                          <a:latin typeface="Arial" panose="020B0604020202020204" pitchFamily="34" charset="0"/>
                          <a:ea typeface="+mn-ea"/>
                          <a:cs typeface="+mn-cs"/>
                        </a:rPr>
                        <a:t>Power Tools</a:t>
                      </a:r>
                    </a:p>
                  </a:txBody>
                  <a:tcPr marL="7111" marR="7111" marT="71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i="0" u="none" strike="noStrike" kern="1200" noProof="0">
                          <a:solidFill>
                            <a:schemeClr val="accent2"/>
                          </a:solidFill>
                          <a:effectLst/>
                          <a:latin typeface="Arial" panose="020B0604020202020204" pitchFamily="34" charset="0"/>
                          <a:ea typeface="+mn-ea"/>
                          <a:cs typeface="+mn-cs"/>
                        </a:rPr>
                        <a:t>Roof daylight</a:t>
                      </a:r>
                    </a:p>
                  </a:txBody>
                  <a:tcPr marL="7111" marR="7111" marT="71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kern="1200" noProof="0">
                          <a:solidFill>
                            <a:schemeClr val="accent2"/>
                          </a:solidFill>
                          <a:effectLst/>
                          <a:latin typeface="Arial" panose="020B0604020202020204" pitchFamily="34" charset="0"/>
                          <a:ea typeface="+mn-ea"/>
                          <a:cs typeface="+mn-cs"/>
                        </a:rPr>
                        <a:t>Security &amp; Safety</a:t>
                      </a:r>
                    </a:p>
                  </a:txBody>
                  <a:tcPr marL="7111" marR="7111" marT="71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409576">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Sealants</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Bath</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Flooring products</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Airconditioning</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Fillers</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Drill</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Dormer windows</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Locks</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761997"/>
                  </a:ext>
                </a:extLst>
              </a:tr>
              <a:tr h="325656">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Tile adhesive</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Bathroom furniture</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Paint</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Boiler (Central heating system)</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Safety products (e.g., masks or respirators)</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Electrical saw</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Roof windows</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Security camera</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791535"/>
                  </a:ext>
                </a:extLst>
              </a:tr>
              <a:tr h="325656">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Shower enclosures</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Wallpaper</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Ventilation</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Sandpaper</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Electrical screwdriver</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Smoke alarm or fire alarm</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32150481"/>
                  </a:ext>
                </a:extLst>
              </a:tr>
              <a:tr h="355680">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Shower set/ shower head</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Window decoration</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Tapes</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r>
                        <a:rPr lang="en-US" sz="1050" b="0" i="0" u="none" strike="noStrike" kern="1200" noProof="0">
                          <a:solidFill>
                            <a:schemeClr val="bg1">
                              <a:lumMod val="50000"/>
                            </a:schemeClr>
                          </a:solidFill>
                          <a:effectLst/>
                          <a:latin typeface="Arial" panose="020B0604020202020204" pitchFamily="34" charset="0"/>
                          <a:ea typeface="+mn-ea"/>
                          <a:cs typeface="+mn-cs"/>
                        </a:rPr>
                        <a:t>Hammer drill</a:t>
                      </a: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83557272"/>
                  </a:ext>
                </a:extLst>
              </a:tr>
              <a:tr h="325656">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Shower tray</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0" i="0" u="none" strike="noStrike" kern="1200" noProof="0">
                          <a:solidFill>
                            <a:schemeClr val="bg1">
                              <a:lumMod val="50000"/>
                            </a:schemeClr>
                          </a:solidFill>
                          <a:effectLst/>
                          <a:latin typeface="Arial" panose="020B0604020202020204" pitchFamily="34" charset="0"/>
                          <a:ea typeface="+mn-ea"/>
                          <a:cs typeface="+mn-cs"/>
                        </a:rPr>
                        <a:t>Sander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06848366"/>
                  </a:ext>
                </a:extLst>
              </a:tr>
              <a:tr h="325656">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Taps &amp; mixers</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44183102"/>
                  </a:ext>
                </a:extLst>
              </a:tr>
              <a:tr h="325656">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Toilet</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29339376"/>
                  </a:ext>
                </a:extLst>
              </a:tr>
              <a:tr h="325656">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Washbasin</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8628034"/>
                  </a:ext>
                </a:extLst>
              </a:tr>
              <a:tr h="325656">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Whirlpool</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8853604"/>
                  </a:ext>
                </a:extLst>
              </a:tr>
              <a:tr h="355680">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ts val="1500"/>
                        </a:lnSpc>
                      </a:pPr>
                      <a:r>
                        <a:rPr lang="en-AU" sz="1050" b="0" i="0" u="none" strike="noStrike" kern="1200">
                          <a:solidFill>
                            <a:schemeClr val="bg1">
                              <a:lumMod val="50000"/>
                            </a:schemeClr>
                          </a:solidFill>
                          <a:effectLst/>
                          <a:latin typeface="Arial" panose="020B0604020202020204" pitchFamily="34" charset="0"/>
                          <a:ea typeface="+mn-ea"/>
                          <a:cs typeface="+mn-cs"/>
                        </a:rPr>
                        <a:t>Shower drain (for tiled shower floor)</a:t>
                      </a:r>
                      <a:endParaRPr lang="en-GB" sz="1050" b="0" i="0" u="none" strike="noStrike" kern="1200">
                        <a:solidFill>
                          <a:schemeClr val="bg1">
                            <a:lumMod val="50000"/>
                          </a:schemeClr>
                        </a:solidFill>
                        <a:effectLst/>
                        <a:latin typeface="Arial" panose="020B0604020202020204" pitchFamily="34" charset="0"/>
                        <a:ea typeface="+mn-ea"/>
                        <a:cs typeface="+mn-cs"/>
                      </a:endParaRPr>
                    </a:p>
                  </a:txBody>
                  <a:tcPr marL="45085" marR="45085"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7111" marR="7111" marT="711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endParaRPr lang="en-US" sz="1050" b="0" i="0" u="none" strike="noStrike" kern="1200" noProof="0">
                        <a:solidFill>
                          <a:schemeClr val="bg1">
                            <a:lumMod val="50000"/>
                          </a:schemeClr>
                        </a:solidFill>
                        <a:effectLst/>
                        <a:latin typeface="Arial" panose="020B0604020202020204" pitchFamily="34" charset="0"/>
                        <a:ea typeface="+mn-ea"/>
                        <a:cs typeface="+mn-cs"/>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00751261"/>
                  </a:ext>
                </a:extLst>
              </a:tr>
            </a:tbl>
          </a:graphicData>
        </a:graphic>
      </p:graphicFrame>
      <p:sp>
        <p:nvSpPr>
          <p:cNvPr id="6" name="Tekstvak 5">
            <a:extLst>
              <a:ext uri="{FF2B5EF4-FFF2-40B4-BE49-F238E27FC236}">
                <a16:creationId xmlns:a16="http://schemas.microsoft.com/office/drawing/2014/main" id="{D5DC147E-4201-4902-9EEB-4A840A2B7913}"/>
              </a:ext>
            </a:extLst>
          </p:cNvPr>
          <p:cNvSpPr txBox="1"/>
          <p:nvPr/>
        </p:nvSpPr>
        <p:spPr>
          <a:xfrm>
            <a:off x="415923" y="6520828"/>
            <a:ext cx="2449197" cy="21544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white">
                    <a:lumMod val="75000"/>
                  </a:prstClr>
                </a:solidFill>
                <a:effectLst/>
                <a:uLnTx/>
                <a:uFillTx/>
                <a:latin typeface="Arial" panose="020B0604020202020204"/>
                <a:ea typeface="+mn-ea"/>
                <a:cs typeface="+mn-cs"/>
              </a:rPr>
              <a:t>European Home Improvement Monitor Q3 2022 </a:t>
            </a:r>
            <a:endParaRPr kumimoji="0" lang="nl-NL" sz="1800" b="0" i="0" u="none" strike="noStrike" kern="1200" cap="none" spc="0" normalizeH="0" baseline="0" noProof="0">
              <a:ln>
                <a:noFill/>
              </a:ln>
              <a:solidFill>
                <a:prstClr val="white">
                  <a:lumMod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4178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9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A041F3-811B-4AA9-9036-24B681D538B0}"/>
              </a:ext>
            </a:extLst>
          </p:cNvPr>
          <p:cNvSpPr/>
          <p:nvPr/>
        </p:nvSpPr>
        <p:spPr>
          <a:xfrm>
            <a:off x="388932" y="5638522"/>
            <a:ext cx="103605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lumMod val="50000"/>
                  </a:prstClr>
                </a:solidFill>
                <a:effectLst/>
                <a:uLnTx/>
                <a:uFillTx/>
                <a:latin typeface="Arial" panose="020B0604020202020204"/>
                <a:ea typeface="+mn-ea"/>
                <a:cs typeface="+mn-cs"/>
              </a:rPr>
              <a:t>N = 6,600 interviews per quarter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lumMod val="50000"/>
                  </a:prstClr>
                </a:solidFill>
                <a:effectLst/>
                <a:uLnTx/>
                <a:uFillTx/>
                <a:latin typeface="Arial" panose="020B0604020202020204"/>
                <a:ea typeface="+mn-ea"/>
                <a:cs typeface="+mn-cs"/>
              </a:rPr>
              <a:t>*Consumers who reported a change to their house (bathroom, kitchen, garden, living room, bedroom, attic, other rooms, exterior of the house, installations, or safety &amp; security) in the last 3 months. </a:t>
            </a:r>
            <a:endParaRPr kumimoji="0" lang="en-GB" sz="900" b="0" i="1" u="none" strike="noStrike" kern="1200" cap="none" spc="0" normalizeH="0" baseline="0" noProof="0">
              <a:ln>
                <a:noFill/>
              </a:ln>
              <a:solidFill>
                <a:prstClr val="white">
                  <a:lumMod val="50000"/>
                </a:prstClr>
              </a:solidFill>
              <a:effectLst/>
              <a:uLnTx/>
              <a:uFillTx/>
              <a:latin typeface="Arial" panose="020B0604020202020204"/>
              <a:ea typeface="+mn-ea"/>
              <a:cs typeface="+mn-cs"/>
            </a:endParaRPr>
          </a:p>
        </p:txBody>
      </p:sp>
      <p:sp>
        <p:nvSpPr>
          <p:cNvPr id="16" name="Titel 1">
            <a:extLst>
              <a:ext uri="{FF2B5EF4-FFF2-40B4-BE49-F238E27FC236}">
                <a16:creationId xmlns:a16="http://schemas.microsoft.com/office/drawing/2014/main" id="{9F52BF64-C266-47D7-ADFD-8E6DC92D3A4D}"/>
              </a:ext>
            </a:extLst>
          </p:cNvPr>
          <p:cNvSpPr txBox="1">
            <a:spLocks/>
          </p:cNvSpPr>
          <p:nvPr/>
        </p:nvSpPr>
        <p:spPr>
          <a:xfrm>
            <a:off x="388932" y="130037"/>
            <a:ext cx="9610745"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Key findings | </a:t>
            </a: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European home improvement barometer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European spending | Purchase channels</a:t>
            </a:r>
            <a:endParaRPr kumimoji="0" lang="en-GB" sz="1200" b="1" i="0" u="none" strike="noStrike" kern="1200" cap="none" spc="0" normalizeH="0" baseline="0" noProof="0">
              <a:ln>
                <a:noFill/>
              </a:ln>
              <a:solidFill>
                <a:srgbClr val="4A4A49"/>
              </a:solidFill>
              <a:effectLst/>
              <a:uLnTx/>
              <a:uFillTx/>
              <a:latin typeface="Arial" panose="020B0604020202020204"/>
              <a:ea typeface="+mj-ea"/>
              <a:cs typeface="+mj-cs"/>
            </a:endParaRPr>
          </a:p>
        </p:txBody>
      </p:sp>
      <p:sp>
        <p:nvSpPr>
          <p:cNvPr id="22" name="Rectangle 21">
            <a:extLst>
              <a:ext uri="{FF2B5EF4-FFF2-40B4-BE49-F238E27FC236}">
                <a16:creationId xmlns:a16="http://schemas.microsoft.com/office/drawing/2014/main" id="{88CC7F4C-63F6-43F2-A55D-287CEBB55E9F}"/>
              </a:ext>
            </a:extLst>
          </p:cNvPr>
          <p:cNvSpPr/>
          <p:nvPr/>
        </p:nvSpPr>
        <p:spPr>
          <a:xfrm>
            <a:off x="388932" y="967682"/>
            <a:ext cx="7301999" cy="3139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600" b="1" i="0" u="none" strike="noStrike" kern="1200" cap="none" spc="0" normalizeH="0" baseline="0" noProof="0" dirty="0">
                <a:ln>
                  <a:noFill/>
                </a:ln>
                <a:solidFill>
                  <a:prstClr val="black">
                    <a:lumMod val="50000"/>
                    <a:lumOff val="50000"/>
                  </a:prstClr>
                </a:solidFill>
                <a:effectLst/>
                <a:uLnTx/>
                <a:uFillTx/>
                <a:latin typeface="Arial"/>
                <a:cs typeface="Arial"/>
              </a:rPr>
              <a:t>Share of households that have done a home improvement job*</a:t>
            </a:r>
            <a:r>
              <a:rPr kumimoji="0" lang="en-GB" sz="1600" b="1" i="0" u="none" strike="noStrike" kern="1200" cap="none" spc="0" normalizeH="0" baseline="0" noProof="0" dirty="0">
                <a:ln>
                  <a:noFill/>
                </a:ln>
                <a:solidFill>
                  <a:prstClr val="white">
                    <a:lumMod val="50000"/>
                  </a:prstClr>
                </a:solidFill>
                <a:effectLst/>
                <a:uLnTx/>
                <a:uFillTx/>
                <a:latin typeface="Arial"/>
                <a:cs typeface="Arial"/>
              </a:rPr>
              <a:t> – 2022 Q3</a:t>
            </a:r>
            <a:endParaRPr kumimoji="0" lang="en-GB" sz="1600" b="1" i="0" u="none" strike="noStrike" kern="1200" cap="none" spc="0" normalizeH="0" baseline="0" noProof="0" dirty="0">
              <a:ln>
                <a:noFill/>
              </a:ln>
              <a:solidFill>
                <a:prstClr val="black">
                  <a:lumMod val="50000"/>
                  <a:lumOff val="50000"/>
                </a:prstClr>
              </a:solidFill>
              <a:effectLst/>
              <a:uLnTx/>
              <a:uFillTx/>
              <a:latin typeface="Arial"/>
              <a:cs typeface="Arial"/>
            </a:endParaRPr>
          </a:p>
        </p:txBody>
      </p:sp>
      <p:graphicFrame>
        <p:nvGraphicFramePr>
          <p:cNvPr id="7" name="Chart 6">
            <a:extLst>
              <a:ext uri="{FF2B5EF4-FFF2-40B4-BE49-F238E27FC236}">
                <a16:creationId xmlns:a16="http://schemas.microsoft.com/office/drawing/2014/main" id="{D5CAC81D-5039-48ED-971B-A2D920140BDD}"/>
              </a:ext>
            </a:extLst>
          </p:cNvPr>
          <p:cNvGraphicFramePr/>
          <p:nvPr>
            <p:extLst>
              <p:ext uri="{D42A27DB-BD31-4B8C-83A1-F6EECF244321}">
                <p14:modId xmlns:p14="http://schemas.microsoft.com/office/powerpoint/2010/main" val="3908347311"/>
              </p:ext>
            </p:extLst>
          </p:nvPr>
        </p:nvGraphicFramePr>
        <p:xfrm>
          <a:off x="1487056" y="1281615"/>
          <a:ext cx="9217889" cy="4322472"/>
        </p:xfrm>
        <a:graphic>
          <a:graphicData uri="http://schemas.openxmlformats.org/drawingml/2006/chart">
            <c:chart xmlns:c="http://schemas.openxmlformats.org/drawingml/2006/chart" xmlns:r="http://schemas.openxmlformats.org/officeDocument/2006/relationships" r:id="rId2"/>
          </a:graphicData>
        </a:graphic>
      </p:graphicFrame>
      <p:pic>
        <p:nvPicPr>
          <p:cNvPr id="6" name="Afbeelding 1">
            <a:extLst>
              <a:ext uri="{FF2B5EF4-FFF2-40B4-BE49-F238E27FC236}">
                <a16:creationId xmlns:a16="http://schemas.microsoft.com/office/drawing/2014/main" id="{393B26A2-FC61-4C2D-B798-81885939D6E1}"/>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556164" y="3005964"/>
            <a:ext cx="5827618" cy="846072"/>
          </a:xfrm>
          <a:prstGeom prst="rect">
            <a:avLst/>
          </a:prstGeom>
        </p:spPr>
      </p:pic>
    </p:spTree>
    <p:extLst>
      <p:ext uri="{BB962C8B-B14F-4D97-AF65-F5344CB8AC3E}">
        <p14:creationId xmlns:p14="http://schemas.microsoft.com/office/powerpoint/2010/main" val="399327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49234B07-DD1E-4F83-9DF9-0D3CAAF4111C}"/>
              </a:ext>
            </a:extLst>
          </p:cNvPr>
          <p:cNvGraphicFramePr/>
          <p:nvPr>
            <p:extLst>
              <p:ext uri="{D42A27DB-BD31-4B8C-83A1-F6EECF244321}">
                <p14:modId xmlns:p14="http://schemas.microsoft.com/office/powerpoint/2010/main" val="509045255"/>
              </p:ext>
            </p:extLst>
          </p:nvPr>
        </p:nvGraphicFramePr>
        <p:xfrm>
          <a:off x="1574915" y="2237398"/>
          <a:ext cx="8834274" cy="347277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D97B03F3-BFBF-4655-9DB6-DCAFB3B45B57}"/>
              </a:ext>
            </a:extLst>
          </p:cNvPr>
          <p:cNvSpPr/>
          <p:nvPr/>
        </p:nvSpPr>
        <p:spPr>
          <a:xfrm>
            <a:off x="444499" y="5539308"/>
            <a:ext cx="1267486" cy="68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itel 1">
            <a:extLst>
              <a:ext uri="{FF2B5EF4-FFF2-40B4-BE49-F238E27FC236}">
                <a16:creationId xmlns:a16="http://schemas.microsoft.com/office/drawing/2014/main" id="{44941D51-4EAE-44E4-B18C-D4ED99C3C798}"/>
              </a:ext>
            </a:extLst>
          </p:cNvPr>
          <p:cNvSpPr txBox="1">
            <a:spLocks/>
          </p:cNvSpPr>
          <p:nvPr/>
        </p:nvSpPr>
        <p:spPr>
          <a:xfrm>
            <a:off x="473156" y="130037"/>
            <a:ext cx="10768092"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Key findings | European home improvement barometer |</a:t>
            </a:r>
            <a:r>
              <a:rPr kumimoji="0" lang="en-GB" sz="1200" b="1" i="0" u="none" strike="noStrike" kern="1200" cap="none" spc="0" normalizeH="0" baseline="0" noProof="0">
                <a:ln>
                  <a:noFill/>
                </a:ln>
                <a:solidFill>
                  <a:srgbClr val="4A4A49"/>
                </a:solidFill>
                <a:effectLst/>
                <a:uLnTx/>
                <a:uFillTx/>
                <a:latin typeface="Arial" panose="020B0604020202020204"/>
                <a:ea typeface="+mj-ea"/>
                <a:cs typeface="+mj-cs"/>
              </a:rPr>
              <a:t> European spending </a:t>
            </a:r>
            <a:r>
              <a:rPr kumimoji="0" lang="en-GB" sz="1200" b="0" i="0" u="none" strike="noStrike" kern="1200" cap="none" spc="0" normalizeH="0" baseline="0" noProof="0">
                <a:ln>
                  <a:noFill/>
                </a:ln>
                <a:solidFill>
                  <a:prstClr val="white">
                    <a:lumMod val="65000"/>
                  </a:prstClr>
                </a:solidFill>
                <a:effectLst/>
                <a:uLnTx/>
                <a:uFillTx/>
                <a:latin typeface="Arial" panose="020B0604020202020204"/>
                <a:ea typeface="+mj-ea"/>
                <a:cs typeface="+mj-cs"/>
              </a:rPr>
              <a:t>| Purchase channels</a:t>
            </a:r>
          </a:p>
        </p:txBody>
      </p:sp>
      <p:sp>
        <p:nvSpPr>
          <p:cNvPr id="6" name="Titel 1">
            <a:extLst>
              <a:ext uri="{FF2B5EF4-FFF2-40B4-BE49-F238E27FC236}">
                <a16:creationId xmlns:a16="http://schemas.microsoft.com/office/drawing/2014/main" id="{81AE79E2-30AD-4F1A-9E79-61ED7BF256DB}"/>
              </a:ext>
            </a:extLst>
          </p:cNvPr>
          <p:cNvSpPr txBox="1">
            <a:spLocks/>
          </p:cNvSpPr>
          <p:nvPr/>
        </p:nvSpPr>
        <p:spPr>
          <a:xfrm>
            <a:off x="452046" y="506186"/>
            <a:ext cx="114191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4A4A49"/>
                </a:solidFill>
                <a:effectLst/>
                <a:uLnTx/>
                <a:uFillTx/>
                <a:latin typeface="Arial" panose="020B0604020202020204"/>
                <a:ea typeface="+mj-ea"/>
                <a:cs typeface="+mj-cs"/>
              </a:rPr>
              <a:t>European spending on home improvement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4A4A49"/>
                </a:solidFill>
                <a:effectLst/>
                <a:uLnTx/>
                <a:uFillTx/>
                <a:latin typeface="Arial" panose="020B0604020202020204"/>
                <a:ea typeface="+mj-ea"/>
                <a:cs typeface="+mj-cs"/>
              </a:rPr>
              <a:t>Total spending of European households on home improvement … by x</a:t>
            </a:r>
            <a:r>
              <a:rPr kumimoji="0" lang="en-GB" sz="1400" b="1" i="0" u="none" strike="noStrike" kern="1200" cap="none" spc="0" normalizeH="0" baseline="0" noProof="0" dirty="0">
                <a:ln>
                  <a:noFill/>
                </a:ln>
                <a:solidFill>
                  <a:srgbClr val="4A4A49"/>
                </a:solidFill>
                <a:effectLst/>
                <a:uLnTx/>
                <a:uFillTx/>
                <a:latin typeface="Arial" panose="020B0604020202020204"/>
                <a:ea typeface="+mj-ea"/>
                <a:cs typeface="+mj-cs"/>
              </a:rPr>
              <a:t>%</a:t>
            </a:r>
            <a:r>
              <a:rPr kumimoji="0" lang="en-GB" sz="1400" b="0" i="0" u="none" strike="noStrike" kern="1200" cap="none" spc="0" normalizeH="0" baseline="0" noProof="0" dirty="0">
                <a:ln>
                  <a:noFill/>
                </a:ln>
                <a:solidFill>
                  <a:srgbClr val="4A4A49"/>
                </a:solidFill>
                <a:effectLst/>
                <a:uLnTx/>
                <a:uFillTx/>
                <a:latin typeface="Arial" panose="020B0604020202020204"/>
                <a:ea typeface="+mj-ea"/>
                <a:cs typeface="+mj-cs"/>
              </a:rPr>
              <a:t> in Q2 2022 compared to Q2 2021.</a:t>
            </a:r>
            <a:br>
              <a:rPr kumimoji="0" lang="en-US" sz="2800" b="0" i="0" u="none" strike="noStrike" kern="1200" cap="none" spc="0" normalizeH="0" baseline="0" noProof="0" dirty="0">
                <a:ln>
                  <a:noFill/>
                </a:ln>
                <a:solidFill>
                  <a:srgbClr val="4A4A49"/>
                </a:solidFill>
                <a:effectLst/>
                <a:uLnTx/>
                <a:uFillTx/>
                <a:latin typeface="Arial" panose="020B0604020202020204"/>
                <a:ea typeface="+mj-ea"/>
                <a:cs typeface="+mj-cs"/>
              </a:rPr>
            </a:br>
            <a:endParaRPr kumimoji="0" lang="en-US" sz="1400" b="0" i="0" u="none" strike="noStrike" kern="1200" cap="none" spc="0" normalizeH="0" baseline="0" noProof="0" dirty="0">
              <a:ln>
                <a:noFill/>
              </a:ln>
              <a:solidFill>
                <a:srgbClr val="4A4A49"/>
              </a:solidFill>
              <a:effectLst/>
              <a:uLnTx/>
              <a:uFillTx/>
              <a:latin typeface="Arial" panose="020B0604020202020204"/>
              <a:ea typeface="+mj-ea"/>
              <a:cs typeface="+mj-cs"/>
            </a:endParaRPr>
          </a:p>
        </p:txBody>
      </p:sp>
      <p:sp>
        <p:nvSpPr>
          <p:cNvPr id="13" name="Rectangle 12">
            <a:extLst>
              <a:ext uri="{FF2B5EF4-FFF2-40B4-BE49-F238E27FC236}">
                <a16:creationId xmlns:a16="http://schemas.microsoft.com/office/drawing/2014/main" id="{67D40B20-6F14-41F6-8DFA-6F391A35FE6F}"/>
              </a:ext>
            </a:extLst>
          </p:cNvPr>
          <p:cNvSpPr/>
          <p:nvPr/>
        </p:nvSpPr>
        <p:spPr>
          <a:xfrm rot="16200000">
            <a:off x="422505" y="3042294"/>
            <a:ext cx="213029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000" b="0" i="0" u="none" strike="noStrike" kern="1200" cap="none" spc="0" normalizeH="0" baseline="0" noProof="0">
                <a:ln>
                  <a:noFill/>
                </a:ln>
                <a:solidFill>
                  <a:srgbClr val="757F7F"/>
                </a:solidFill>
                <a:effectLst/>
                <a:uLnTx/>
                <a:uFillTx/>
                <a:latin typeface="Arial" pitchFamily="34" charset="0"/>
                <a:cs typeface="Arial" pitchFamily="34" charset="0"/>
              </a:rPr>
              <a:t>SPENDING (BILLIONS)</a:t>
            </a:r>
          </a:p>
        </p:txBody>
      </p:sp>
      <p:sp>
        <p:nvSpPr>
          <p:cNvPr id="14" name="Rectangle 13">
            <a:extLst>
              <a:ext uri="{FF2B5EF4-FFF2-40B4-BE49-F238E27FC236}">
                <a16:creationId xmlns:a16="http://schemas.microsoft.com/office/drawing/2014/main" id="{D472B7B3-B341-4EBE-A478-FEE751DF5350}"/>
              </a:ext>
            </a:extLst>
          </p:cNvPr>
          <p:cNvSpPr/>
          <p:nvPr/>
        </p:nvSpPr>
        <p:spPr>
          <a:xfrm>
            <a:off x="1364543" y="1979300"/>
            <a:ext cx="3371436" cy="2862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sz="1000" b="0" i="0" u="none" strike="noStrike" kern="1200" baseline="0">
                <a:solidFill>
                  <a:srgbClr val="000000"/>
                </a:solidFill>
                <a:latin typeface="Arial"/>
                <a:ea typeface="Arial"/>
                <a:cs typeface="Arial"/>
              </a:defRPr>
            </a:pPr>
            <a:r>
              <a:rPr kumimoji="0" lang="en-GB" sz="1400" b="0" i="0" u="none" strike="noStrike" kern="1200" cap="none" spc="0" normalizeH="0" baseline="0" noProof="0">
                <a:ln>
                  <a:noFill/>
                </a:ln>
                <a:solidFill>
                  <a:prstClr val="black">
                    <a:lumMod val="50000"/>
                    <a:lumOff val="50000"/>
                  </a:prstClr>
                </a:solidFill>
                <a:effectLst/>
                <a:uLnTx/>
                <a:uFillTx/>
                <a:latin typeface="Arial"/>
                <a:cs typeface="Arial"/>
              </a:rPr>
              <a:t>European spending on labour + material</a:t>
            </a:r>
          </a:p>
        </p:txBody>
      </p:sp>
      <p:sp>
        <p:nvSpPr>
          <p:cNvPr id="9" name="Rectangle 29">
            <a:extLst>
              <a:ext uri="{FF2B5EF4-FFF2-40B4-BE49-F238E27FC236}">
                <a16:creationId xmlns:a16="http://schemas.microsoft.com/office/drawing/2014/main" id="{A3656A72-40E6-1F4E-D7CC-5BA9ED660BD3}"/>
              </a:ext>
            </a:extLst>
          </p:cNvPr>
          <p:cNvSpPr/>
          <p:nvPr/>
        </p:nvSpPr>
        <p:spPr>
          <a:xfrm>
            <a:off x="1487654" y="5976816"/>
            <a:ext cx="9180345"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i="1">
                <a:solidFill>
                  <a:prstClr val="white">
                    <a:lumMod val="50000"/>
                  </a:prstClr>
                </a:solidFill>
                <a:latin typeface="Arial" panose="020B0604020202020204"/>
              </a:rPr>
              <a:t>*Respondents who reported more than 10k (in euros) are excluded from the calculation. </a:t>
            </a:r>
            <a:endParaRPr kumimoji="0" lang="en-GB" sz="900" b="0" i="1" u="none" strike="noStrike" kern="1200" cap="none" spc="0" normalizeH="0" baseline="0" noProof="0">
              <a:ln>
                <a:noFill/>
              </a:ln>
              <a:solidFill>
                <a:prstClr val="white">
                  <a:lumMod val="50000"/>
                </a:prstClr>
              </a:solidFill>
              <a:effectLst/>
              <a:uLnTx/>
              <a:uFillTx/>
              <a:latin typeface="Arial" panose="020B0604020202020204"/>
              <a:ea typeface="+mn-ea"/>
              <a:cs typeface="+mn-cs"/>
            </a:endParaRPr>
          </a:p>
        </p:txBody>
      </p:sp>
      <p:pic>
        <p:nvPicPr>
          <p:cNvPr id="11" name="Afbeelding 1">
            <a:extLst>
              <a:ext uri="{FF2B5EF4-FFF2-40B4-BE49-F238E27FC236}">
                <a16:creationId xmlns:a16="http://schemas.microsoft.com/office/drawing/2014/main" id="{E8F2032B-6DB3-4AC0-8496-94D38C58BD7E}"/>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556164" y="3005964"/>
            <a:ext cx="5827618" cy="846072"/>
          </a:xfrm>
          <a:prstGeom prst="rect">
            <a:avLst/>
          </a:prstGeom>
        </p:spPr>
      </p:pic>
    </p:spTree>
    <p:extLst>
      <p:ext uri="{BB962C8B-B14F-4D97-AF65-F5344CB8AC3E}">
        <p14:creationId xmlns:p14="http://schemas.microsoft.com/office/powerpoint/2010/main" val="180433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3324454-432B-40D8-95F6-110DF797AEF7}"/>
              </a:ext>
            </a:extLst>
          </p:cNvPr>
          <p:cNvGraphicFramePr/>
          <p:nvPr>
            <p:extLst>
              <p:ext uri="{D42A27DB-BD31-4B8C-83A1-F6EECF244321}">
                <p14:modId xmlns:p14="http://schemas.microsoft.com/office/powerpoint/2010/main" val="2422348263"/>
              </p:ext>
            </p:extLst>
          </p:nvPr>
        </p:nvGraphicFramePr>
        <p:xfrm>
          <a:off x="2414542" y="2619812"/>
          <a:ext cx="6275529" cy="3518827"/>
        </p:xfrm>
        <a:graphic>
          <a:graphicData uri="http://schemas.openxmlformats.org/drawingml/2006/chart">
            <c:chart xmlns:c="http://schemas.openxmlformats.org/drawingml/2006/chart" xmlns:r="http://schemas.openxmlformats.org/officeDocument/2006/relationships" r:id="rId2"/>
          </a:graphicData>
        </a:graphic>
      </p:graphicFrame>
      <p:sp>
        <p:nvSpPr>
          <p:cNvPr id="23" name="Tijdelijke aanduiding voor voettekst 2">
            <a:extLst>
              <a:ext uri="{FF2B5EF4-FFF2-40B4-BE49-F238E27FC236}">
                <a16:creationId xmlns:a16="http://schemas.microsoft.com/office/drawing/2014/main" id="{6B0AB275-AC16-4847-87E1-F920A7C064CE}"/>
              </a:ext>
            </a:extLst>
          </p:cNvPr>
          <p:cNvSpPr txBox="1">
            <a:spLocks/>
          </p:cNvSpPr>
          <p:nvPr/>
        </p:nvSpPr>
        <p:spPr>
          <a:xfrm>
            <a:off x="2414542" y="6138639"/>
            <a:ext cx="5397808" cy="325331"/>
          </a:xfrm>
          <a:prstGeom prst="rect">
            <a:avLst/>
          </a:prstGeom>
        </p:spPr>
        <p:txBody>
          <a:bodyPr vert="horz" lIns="108825" tIns="54412" rIns="108825" bIns="54412" rtlCol="0" anchor="ctr"/>
          <a:lstStyle/>
          <a:p>
            <a:r>
              <a:rPr lang="en-US" sz="800" dirty="0">
                <a:solidFill>
                  <a:schemeClr val="bg1">
                    <a:lumMod val="65000"/>
                  </a:schemeClr>
                </a:solidFill>
              </a:rPr>
              <a:t>*2017-2020: approximately n=60,150 per year; 2021 (Q1-Q3): n=49,534; 2022 (Q1-Q3): 28,645 </a:t>
            </a:r>
          </a:p>
        </p:txBody>
      </p:sp>
      <p:sp>
        <p:nvSpPr>
          <p:cNvPr id="12" name="Tekstvak 25">
            <a:extLst>
              <a:ext uri="{FF2B5EF4-FFF2-40B4-BE49-F238E27FC236}">
                <a16:creationId xmlns:a16="http://schemas.microsoft.com/office/drawing/2014/main" id="{E5D637D8-1A97-4E2D-ABEA-F4E8DEC82E19}"/>
              </a:ext>
            </a:extLst>
          </p:cNvPr>
          <p:cNvSpPr txBox="1"/>
          <p:nvPr/>
        </p:nvSpPr>
        <p:spPr>
          <a:xfrm>
            <a:off x="2737815" y="5490142"/>
            <a:ext cx="4741168" cy="263775"/>
          </a:xfrm>
          <a:prstGeom prst="rect">
            <a:avLst/>
          </a:prstGeom>
          <a:noFill/>
        </p:spPr>
        <p:txBody>
          <a:bodyPr wrap="square" lIns="108825" tIns="54412" rIns="108825" bIns="54412" rtlCol="0">
            <a:spAutoFit/>
          </a:bodyPr>
          <a:lstStyle/>
          <a:p>
            <a:r>
              <a:rPr lang="en-GB" sz="1000" dirty="0">
                <a:solidFill>
                  <a:srgbClr val="0A5D7A"/>
                </a:solidFill>
              </a:rPr>
              <a:t>% of people who selected a brand </a:t>
            </a:r>
            <a:r>
              <a:rPr lang="en-GB" sz="1000" b="1" dirty="0">
                <a:solidFill>
                  <a:srgbClr val="0A5D7A"/>
                </a:solidFill>
              </a:rPr>
              <a:t>before going to the shop</a:t>
            </a:r>
            <a:endParaRPr lang="nl-NL" sz="1000" b="1" dirty="0">
              <a:solidFill>
                <a:srgbClr val="0A5D7A"/>
              </a:solidFill>
            </a:endParaRPr>
          </a:p>
        </p:txBody>
      </p:sp>
      <p:sp>
        <p:nvSpPr>
          <p:cNvPr id="13" name="Titel 1">
            <a:extLst>
              <a:ext uri="{FF2B5EF4-FFF2-40B4-BE49-F238E27FC236}">
                <a16:creationId xmlns:a16="http://schemas.microsoft.com/office/drawing/2014/main" id="{E790B34E-ED4B-4477-AE22-7318B4D972F6}"/>
              </a:ext>
            </a:extLst>
          </p:cNvPr>
          <p:cNvSpPr txBox="1">
            <a:spLocks/>
          </p:cNvSpPr>
          <p:nvPr/>
        </p:nvSpPr>
        <p:spPr>
          <a:xfrm>
            <a:off x="388932" y="130037"/>
            <a:ext cx="8033173" cy="342275"/>
          </a:xfrm>
          <a:prstGeom prst="rect">
            <a:avLst/>
          </a:prstGeom>
        </p:spPr>
        <p:txBody>
          <a:bodyPr anchor="ctr"/>
          <a:lstStyle>
            <a:lvl1pPr algn="l" defTabSz="914400" rtl="0" eaLnBrk="1" latinLnBrk="0" hangingPunct="1">
              <a:lnSpc>
                <a:spcPct val="80000"/>
              </a:lnSpc>
              <a:spcBef>
                <a:spcPct val="0"/>
              </a:spcBef>
              <a:buNone/>
              <a:defRPr sz="1800" b="1" kern="1200">
                <a:solidFill>
                  <a:srgbClr val="4A4A49"/>
                </a:solidFill>
                <a:latin typeface="+mj-lt"/>
                <a:ea typeface="+mj-ea"/>
                <a:cs typeface="+mj-cs"/>
              </a:defRPr>
            </a:lvl1pPr>
          </a:lstStyle>
          <a:p>
            <a:pPr>
              <a:lnSpc>
                <a:spcPct val="90000"/>
              </a:lnSpc>
            </a:pPr>
            <a:r>
              <a:rPr lang="en-GB" sz="1200" b="0" dirty="0">
                <a:solidFill>
                  <a:schemeClr val="bg1">
                    <a:lumMod val="65000"/>
                  </a:schemeClr>
                </a:solidFill>
              </a:rPr>
              <a:t>Introduction | </a:t>
            </a:r>
            <a:r>
              <a:rPr lang="en-GB" sz="1200" dirty="0"/>
              <a:t>Moment of brand selection </a:t>
            </a:r>
            <a:r>
              <a:rPr lang="en-GB" sz="1200" b="0" dirty="0">
                <a:solidFill>
                  <a:schemeClr val="bg1">
                    <a:lumMod val="65000"/>
                  </a:schemeClr>
                </a:solidFill>
              </a:rPr>
              <a:t>| Satisfaction with DIY stores | Brands vs. Private labels</a:t>
            </a:r>
          </a:p>
        </p:txBody>
      </p:sp>
      <p:sp>
        <p:nvSpPr>
          <p:cNvPr id="15" name="Titel 1">
            <a:extLst>
              <a:ext uri="{FF2B5EF4-FFF2-40B4-BE49-F238E27FC236}">
                <a16:creationId xmlns:a16="http://schemas.microsoft.com/office/drawing/2014/main" id="{34D33351-FDE4-4A2E-8815-6ED06BD28D68}"/>
              </a:ext>
            </a:extLst>
          </p:cNvPr>
          <p:cNvSpPr txBox="1">
            <a:spLocks/>
          </p:cNvSpPr>
          <p:nvPr/>
        </p:nvSpPr>
        <p:spPr>
          <a:xfrm>
            <a:off x="391886" y="506186"/>
            <a:ext cx="11800114" cy="914234"/>
          </a:xfrm>
          <a:prstGeom prst="rect">
            <a:avLst/>
          </a:prstGeom>
        </p:spPr>
        <p:txBody>
          <a:bodyPr/>
          <a:lstStyle>
            <a:lvl1pPr algn="l" defTabSz="914400" rtl="0" eaLnBrk="1" latinLnBrk="0" hangingPunct="1">
              <a:lnSpc>
                <a:spcPct val="80000"/>
              </a:lnSpc>
              <a:spcBef>
                <a:spcPct val="0"/>
              </a:spcBef>
              <a:buNone/>
              <a:defRPr sz="1400" b="1" kern="1200">
                <a:solidFill>
                  <a:srgbClr val="4A4A49"/>
                </a:solidFill>
                <a:latin typeface="+mj-lt"/>
                <a:ea typeface="+mj-ea"/>
                <a:cs typeface="+mj-cs"/>
              </a:defRPr>
            </a:lvl1pPr>
          </a:lstStyle>
          <a:p>
            <a:pPr>
              <a:lnSpc>
                <a:spcPct val="100000"/>
              </a:lnSpc>
            </a:pPr>
            <a:r>
              <a:rPr lang="en-GB" sz="2400" b="0" dirty="0"/>
              <a:t>European consumers are … to select a brand before going to the shop. </a:t>
            </a:r>
          </a:p>
        </p:txBody>
      </p:sp>
      <p:sp>
        <p:nvSpPr>
          <p:cNvPr id="16" name="Rectangle 15">
            <a:extLst>
              <a:ext uri="{FF2B5EF4-FFF2-40B4-BE49-F238E27FC236}">
                <a16:creationId xmlns:a16="http://schemas.microsoft.com/office/drawing/2014/main" id="{0EA43D4A-32C9-48B6-9965-D5B697BA1143}"/>
              </a:ext>
            </a:extLst>
          </p:cNvPr>
          <p:cNvSpPr/>
          <p:nvPr/>
        </p:nvSpPr>
        <p:spPr>
          <a:xfrm>
            <a:off x="2414542" y="1976384"/>
            <a:ext cx="7622600" cy="604781"/>
          </a:xfrm>
          <a:prstGeom prst="rect">
            <a:avLst/>
          </a:prstGeom>
        </p:spPr>
        <p:txBody>
          <a:bodyPr wrap="none">
            <a:spAutoFit/>
          </a:bodyPr>
          <a:lstStyle/>
          <a:p>
            <a:pPr>
              <a:lnSpc>
                <a:spcPct val="90000"/>
              </a:lnSpc>
              <a:defRPr sz="1000" b="0" i="0" u="none" strike="noStrike" kern="1200" baseline="0">
                <a:solidFill>
                  <a:srgbClr val="000000"/>
                </a:solidFill>
                <a:latin typeface="Arial"/>
                <a:ea typeface="Arial"/>
                <a:cs typeface="Arial"/>
              </a:defRPr>
            </a:pPr>
            <a:r>
              <a:rPr lang="en-GB" sz="1400" b="1" dirty="0">
                <a:solidFill>
                  <a:schemeClr val="tx1">
                    <a:lumMod val="50000"/>
                    <a:lumOff val="50000"/>
                  </a:schemeClr>
                </a:solidFill>
              </a:rPr>
              <a:t>Moment of brand selection</a:t>
            </a:r>
          </a:p>
          <a:p>
            <a:pPr>
              <a:lnSpc>
                <a:spcPct val="90000"/>
              </a:lnSpc>
              <a:defRPr sz="1000" b="0" i="0" u="none" strike="noStrike" kern="1200" baseline="0">
                <a:solidFill>
                  <a:srgbClr val="000000"/>
                </a:solidFill>
                <a:latin typeface="Arial"/>
                <a:ea typeface="Arial"/>
                <a:cs typeface="Arial"/>
              </a:defRPr>
            </a:pPr>
            <a:r>
              <a:rPr lang="en-GB" sz="1100" dirty="0">
                <a:solidFill>
                  <a:schemeClr val="tx1">
                    <a:lumMod val="50000"/>
                    <a:lumOff val="50000"/>
                  </a:schemeClr>
                </a:solidFill>
              </a:rPr>
              <a:t>Did you make your brand selection in the shop or had you already made your brand selection before going to the shop?</a:t>
            </a:r>
          </a:p>
          <a:p>
            <a:pPr>
              <a:lnSpc>
                <a:spcPct val="90000"/>
              </a:lnSpc>
              <a:defRPr sz="1000" b="0" i="0" u="none" strike="noStrike" kern="1200" baseline="0">
                <a:solidFill>
                  <a:srgbClr val="000000"/>
                </a:solidFill>
                <a:latin typeface="Arial"/>
                <a:ea typeface="Arial"/>
                <a:cs typeface="Arial"/>
              </a:defRPr>
            </a:pPr>
            <a:endParaRPr lang="en-GB" sz="1200" dirty="0">
              <a:solidFill>
                <a:schemeClr val="tx1">
                  <a:lumMod val="50000"/>
                  <a:lumOff val="50000"/>
                </a:schemeClr>
              </a:solidFill>
            </a:endParaRPr>
          </a:p>
        </p:txBody>
      </p:sp>
      <p:pic>
        <p:nvPicPr>
          <p:cNvPr id="10" name="Afbeelding 1">
            <a:extLst>
              <a:ext uri="{FF2B5EF4-FFF2-40B4-BE49-F238E27FC236}">
                <a16:creationId xmlns:a16="http://schemas.microsoft.com/office/drawing/2014/main" id="{0DE7382B-0780-41F9-A176-233D919E6251}"/>
              </a:ext>
            </a:extLst>
          </p:cNvPr>
          <p:cNvPicPr>
            <a:picLocks noChangeAspect="1"/>
          </p:cNvPicPr>
          <p:nvPr/>
        </p:nvPicPr>
        <p:blipFill>
          <a:blip r:embed="rId3">
            <a:clrChange>
              <a:clrFrom>
                <a:srgbClr val="FFFFFF"/>
              </a:clrFrom>
              <a:clrTo>
                <a:srgbClr val="FFFFFF">
                  <a:alpha val="0"/>
                </a:srgbClr>
              </a:clrTo>
            </a:clrChange>
            <a:alphaModFix amt="56000"/>
          </a:blip>
          <a:stretch>
            <a:fillRect/>
          </a:stretch>
        </p:blipFill>
        <p:spPr>
          <a:xfrm rot="19998194">
            <a:off x="2638497" y="3682506"/>
            <a:ext cx="5827618" cy="846072"/>
          </a:xfrm>
          <a:prstGeom prst="rect">
            <a:avLst/>
          </a:prstGeom>
        </p:spPr>
      </p:pic>
    </p:spTree>
    <p:extLst>
      <p:ext uri="{BB962C8B-B14F-4D97-AF65-F5344CB8AC3E}">
        <p14:creationId xmlns:p14="http://schemas.microsoft.com/office/powerpoint/2010/main" val="250426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036e0a74f67ba7fba8b432fe1cbcb1e279f331"/>
</p:tagLst>
</file>

<file path=ppt/theme/theme1.xml><?xml version="1.0" encoding="utf-8"?>
<a:theme xmlns:a="http://schemas.openxmlformats.org/drawingml/2006/main" name="USP Marketing Consultancy">
  <a:themeElements>
    <a:clrScheme name="USP Marketing">
      <a:dk1>
        <a:sysClr val="windowText" lastClr="000000"/>
      </a:dk1>
      <a:lt1>
        <a:sysClr val="window" lastClr="FFFFFF"/>
      </a:lt1>
      <a:dk2>
        <a:srgbClr val="4A4A49"/>
      </a:dk2>
      <a:lt2>
        <a:srgbClr val="B9C6CF"/>
      </a:lt2>
      <a:accent1>
        <a:srgbClr val="CD1719"/>
      </a:accent1>
      <a:accent2>
        <a:srgbClr val="0A5D7A"/>
      </a:accent2>
      <a:accent3>
        <a:srgbClr val="5497BE"/>
      </a:accent3>
      <a:accent4>
        <a:srgbClr val="8DBDCB"/>
      </a:accent4>
      <a:accent5>
        <a:srgbClr val="009970"/>
      </a:accent5>
      <a:accent6>
        <a:srgbClr val="FFD002"/>
      </a:accent6>
      <a:hlink>
        <a:srgbClr val="CD1719"/>
      </a:hlink>
      <a:folHlink>
        <a:srgbClr val="0A5D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USP.potx" id="{A4E85C24-8046-472C-926F-CDD30F9DAF34}" vid="{D629E778-7962-4553-A28B-1EE1F87B2CF8}"/>
    </a:ext>
  </a:extLst>
</a:theme>
</file>

<file path=ppt/theme/theme2.xml><?xml version="1.0" encoding="utf-8"?>
<a:theme xmlns:a="http://schemas.openxmlformats.org/drawingml/2006/main" name="5_USP Marketing Consultancy">
  <a:themeElements>
    <a:clrScheme name="USP Marketing">
      <a:dk1>
        <a:sysClr val="windowText" lastClr="000000"/>
      </a:dk1>
      <a:lt1>
        <a:sysClr val="window" lastClr="FFFFFF"/>
      </a:lt1>
      <a:dk2>
        <a:srgbClr val="4A4A49"/>
      </a:dk2>
      <a:lt2>
        <a:srgbClr val="B9C6CF"/>
      </a:lt2>
      <a:accent1>
        <a:srgbClr val="CD1719"/>
      </a:accent1>
      <a:accent2>
        <a:srgbClr val="0A5D7A"/>
      </a:accent2>
      <a:accent3>
        <a:srgbClr val="5497BE"/>
      </a:accent3>
      <a:accent4>
        <a:srgbClr val="8DBDCB"/>
      </a:accent4>
      <a:accent5>
        <a:srgbClr val="009970"/>
      </a:accent5>
      <a:accent6>
        <a:srgbClr val="FFD002"/>
      </a:accent6>
      <a:hlink>
        <a:srgbClr val="CD1719"/>
      </a:hlink>
      <a:folHlink>
        <a:srgbClr val="0A5D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ctr">
        <a:noAutofit/>
      </a:bodyPr>
      <a:lstStyle>
        <a:defPPr algn="l">
          <a:lnSpc>
            <a:spcPct val="90000"/>
          </a:lnSpc>
          <a:defRPr sz="1400" b="1" dirty="0" smtClean="0">
            <a:solidFill>
              <a:schemeClr val="accent2"/>
            </a:solidFill>
          </a:defRPr>
        </a:defPPr>
      </a:lstStyle>
    </a:txDef>
  </a:objectDefaults>
  <a:extraClrSchemeLst/>
  <a:extLst>
    <a:ext uri="{05A4C25C-085E-4340-85A3-A5531E510DB2}">
      <thm15:themeFamily xmlns:thm15="http://schemas.microsoft.com/office/thememl/2012/main" name="Presentatie1" id="{755B11AC-F6DB-4971-B67B-7C75B55981B6}" vid="{3A1E9ED6-1A1A-4C74-9D87-2ABBEFF4E298}"/>
    </a:ext>
  </a:extLst>
</a:theme>
</file>

<file path=ppt/theme/theme3.xml><?xml version="1.0" encoding="utf-8"?>
<a:theme xmlns:a="http://schemas.openxmlformats.org/drawingml/2006/main" name="2_USP Marketing Consultancy">
  <a:themeElements>
    <a:clrScheme name="USP Marketing">
      <a:dk1>
        <a:sysClr val="windowText" lastClr="000000"/>
      </a:dk1>
      <a:lt1>
        <a:sysClr val="window" lastClr="FFFFFF"/>
      </a:lt1>
      <a:dk2>
        <a:srgbClr val="4A4A49"/>
      </a:dk2>
      <a:lt2>
        <a:srgbClr val="B9C6CF"/>
      </a:lt2>
      <a:accent1>
        <a:srgbClr val="CD1719"/>
      </a:accent1>
      <a:accent2>
        <a:srgbClr val="0A5D7A"/>
      </a:accent2>
      <a:accent3>
        <a:srgbClr val="5497BE"/>
      </a:accent3>
      <a:accent4>
        <a:srgbClr val="8DBDCB"/>
      </a:accent4>
      <a:accent5>
        <a:srgbClr val="009970"/>
      </a:accent5>
      <a:accent6>
        <a:srgbClr val="FFD002"/>
      </a:accent6>
      <a:hlink>
        <a:srgbClr val="CD1719"/>
      </a:hlink>
      <a:folHlink>
        <a:srgbClr val="0A5D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USP.potx" id="{A4E85C24-8046-472C-926F-CDD30F9DAF34}" vid="{D629E778-7962-4553-A28B-1EE1F87B2CF8}"/>
    </a:ext>
  </a:extLst>
</a:theme>
</file>

<file path=ppt/theme/theme4.xml><?xml version="1.0" encoding="utf-8"?>
<a:theme xmlns:a="http://schemas.openxmlformats.org/drawingml/2006/main" name="3_USP Marketing Consultancy">
  <a:themeElements>
    <a:clrScheme name="USP Marketing">
      <a:dk1>
        <a:sysClr val="windowText" lastClr="000000"/>
      </a:dk1>
      <a:lt1>
        <a:sysClr val="window" lastClr="FFFFFF"/>
      </a:lt1>
      <a:dk2>
        <a:srgbClr val="4A4A49"/>
      </a:dk2>
      <a:lt2>
        <a:srgbClr val="B9C6CF"/>
      </a:lt2>
      <a:accent1>
        <a:srgbClr val="CD1719"/>
      </a:accent1>
      <a:accent2>
        <a:srgbClr val="0A5D7A"/>
      </a:accent2>
      <a:accent3>
        <a:srgbClr val="5497BE"/>
      </a:accent3>
      <a:accent4>
        <a:srgbClr val="8DBDCB"/>
      </a:accent4>
      <a:accent5>
        <a:srgbClr val="009970"/>
      </a:accent5>
      <a:accent6>
        <a:srgbClr val="FFD002"/>
      </a:accent6>
      <a:hlink>
        <a:srgbClr val="CD1719"/>
      </a:hlink>
      <a:folHlink>
        <a:srgbClr val="0A5D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USP.potx" id="{A4E85C24-8046-472C-926F-CDD30F9DAF34}" vid="{D629E778-7962-4553-A28B-1EE1F87B2CF8}"/>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SP Marketing">
    <a:dk1>
      <a:sysClr val="windowText" lastClr="000000"/>
    </a:dk1>
    <a:lt1>
      <a:sysClr val="window" lastClr="FFFFFF"/>
    </a:lt1>
    <a:dk2>
      <a:srgbClr val="4A4A49"/>
    </a:dk2>
    <a:lt2>
      <a:srgbClr val="B9C6CF"/>
    </a:lt2>
    <a:accent1>
      <a:srgbClr val="CD1719"/>
    </a:accent1>
    <a:accent2>
      <a:srgbClr val="0A5D7A"/>
    </a:accent2>
    <a:accent3>
      <a:srgbClr val="5497BE"/>
    </a:accent3>
    <a:accent4>
      <a:srgbClr val="8DBDCB"/>
    </a:accent4>
    <a:accent5>
      <a:srgbClr val="009970"/>
    </a:accent5>
    <a:accent6>
      <a:srgbClr val="FFD002"/>
    </a:accent6>
    <a:hlink>
      <a:srgbClr val="CD1719"/>
    </a:hlink>
    <a:folHlink>
      <a:srgbClr val="0A5D7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8D447AFB69F54287FF1361C8D45988" ma:contentTypeVersion="14" ma:contentTypeDescription="Create a new document." ma:contentTypeScope="" ma:versionID="b8f098bca86296b0f6b513c36d7ca46e">
  <xsd:schema xmlns:xsd="http://www.w3.org/2001/XMLSchema" xmlns:xs="http://www.w3.org/2001/XMLSchema" xmlns:p="http://schemas.microsoft.com/office/2006/metadata/properties" xmlns:ns2="2d6fef5e-086b-45f4-bb33-adabada9a214" xmlns:ns3="31bc9de7-e6fb-4c61-942f-dacb1e06dc12" targetNamespace="http://schemas.microsoft.com/office/2006/metadata/properties" ma:root="true" ma:fieldsID="88986e057924ceae561e0867deaff205" ns2:_="" ns3:_="">
    <xsd:import namespace="2d6fef5e-086b-45f4-bb33-adabada9a214"/>
    <xsd:import namespace="31bc9de7-e6fb-4c61-942f-dacb1e06dc1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6fef5e-086b-45f4-bb33-adabada9a2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ce77e9f-cdbc-4404-b7f7-ac31c1e1c840}" ma:internalName="TaxCatchAll" ma:showField="CatchAllData" ma:web="2d6fef5e-086b-45f4-bb33-adabada9a2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1bc9de7-e6fb-4c61-942f-dacb1e06dc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e1da941-0a93-4b94-922e-be0c15f0a7c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bc9de7-e6fb-4c61-942f-dacb1e06dc12">
      <Terms xmlns="http://schemas.microsoft.com/office/infopath/2007/PartnerControls"/>
    </lcf76f155ced4ddcb4097134ff3c332f>
    <TaxCatchAll xmlns="2d6fef5e-086b-45f4-bb33-adabada9a214" xsi:nil="true"/>
    <SharedWithUsers xmlns="2d6fef5e-086b-45f4-bb33-adabada9a214">
      <UserInfo>
        <DisplayName/>
        <AccountId xsi:nil="true"/>
        <AccountType/>
      </UserInfo>
    </SharedWithUsers>
    <MediaLengthInSeconds xmlns="31bc9de7-e6fb-4c61-942f-dacb1e06dc1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9324A0-6B86-4A20-94B3-E1D5BDC95D42}"/>
</file>

<file path=customXml/itemProps2.xml><?xml version="1.0" encoding="utf-8"?>
<ds:datastoreItem xmlns:ds="http://schemas.openxmlformats.org/officeDocument/2006/customXml" ds:itemID="{6761A754-D966-42AC-954A-E1B408E03B97}">
  <ds:schemaRefs>
    <ds:schemaRef ds:uri="http://schemas.microsoft.com/office/2006/documentManagement/types"/>
    <ds:schemaRef ds:uri="http://schemas.openxmlformats.org/package/2006/metadata/core-properties"/>
    <ds:schemaRef ds:uri="http://purl.org/dc/dcmitype/"/>
    <ds:schemaRef ds:uri="2d6fef5e-086b-45f4-bb33-adabada9a214"/>
    <ds:schemaRef ds:uri="http://schemas.microsoft.com/office/infopath/2007/PartnerControls"/>
    <ds:schemaRef ds:uri="http://purl.org/dc/elements/1.1/"/>
    <ds:schemaRef ds:uri="http://schemas.microsoft.com/office/2006/metadata/properties"/>
    <ds:schemaRef ds:uri="31bc9de7-e6fb-4c61-942f-dacb1e06dc12"/>
    <ds:schemaRef ds:uri="http://www.w3.org/XML/1998/namespace"/>
    <ds:schemaRef ds:uri="http://purl.org/dc/terms/"/>
  </ds:schemaRefs>
</ds:datastoreItem>
</file>

<file path=customXml/itemProps3.xml><?xml version="1.0" encoding="utf-8"?>
<ds:datastoreItem xmlns:ds="http://schemas.openxmlformats.org/officeDocument/2006/customXml" ds:itemID="{020FD003-374F-4E69-A526-CFDC5E8AEC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953</TotalTime>
  <Words>8275</Words>
  <Application>Microsoft Office PowerPoint</Application>
  <PresentationFormat>Widescreen</PresentationFormat>
  <Paragraphs>1848</Paragraphs>
  <Slides>65</Slides>
  <Notes>3</Notes>
  <HiddenSlides>0</HiddenSlides>
  <MMClips>0</MMClips>
  <ScaleCrop>false</ScaleCrop>
  <HeadingPairs>
    <vt:vector size="4" baseType="variant">
      <vt:variant>
        <vt:lpstr>Theme</vt:lpstr>
      </vt:variant>
      <vt:variant>
        <vt:i4>4</vt:i4>
      </vt:variant>
      <vt:variant>
        <vt:lpstr>Slide Titles</vt:lpstr>
      </vt:variant>
      <vt:variant>
        <vt:i4>65</vt:i4>
      </vt:variant>
    </vt:vector>
  </HeadingPairs>
  <TitlesOfParts>
    <vt:vector size="69" baseType="lpstr">
      <vt:lpstr>USP Marketing Consultancy</vt:lpstr>
      <vt:lpstr>5_USP Marketing Consultancy</vt:lpstr>
      <vt:lpstr>2_USP Marketing Consultancy</vt:lpstr>
      <vt:lpstr>3_USP Marketing Consultancy</vt:lpstr>
      <vt:lpstr>A product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Country overview – Country 1</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Home Improvement Monitor</dc:title>
  <dc:creator>Maja Markovic</dc:creator>
  <cp:lastModifiedBy>Luka Mandić</cp:lastModifiedBy>
  <cp:revision>11</cp:revision>
  <cp:lastPrinted>2018-11-13T15:36:59Z</cp:lastPrinted>
  <dcterms:created xsi:type="dcterms:W3CDTF">2017-12-14T10:10:17Z</dcterms:created>
  <dcterms:modified xsi:type="dcterms:W3CDTF">2022-12-06T15:28:07Z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0x0101002D8D447AFB69F54287FF1361C8D45988</vt:lpwstr>
  </property>
  <property fmtid="{D5CDD505-2E9C-101B-9397-08002B2CF9AE}" pid="3" name="MediaServiceImageTags">
    <vt:lpwstr/>
  </property>
  <property fmtid="{D5CDD505-2E9C-101B-9397-08002B2CF9AE}" pid="4" name="Order">
    <vt:r8>23652300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