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402" r:id="rId5"/>
  </p:sldIdLst>
  <p:sldSz cx="10058400" cy="15544800"/>
  <p:notesSz cx="6797675" cy="9928225"/>
  <p:custDataLst>
    <p:tags r:id="rId7"/>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emplate indelingen" id="{20DA57CD-86AD-483B-9E53-45E9B6BCB1C6}">
          <p14:sldIdLst/>
        </p14:section>
        <p14:section name="Untitled Section" id="{7665C5BA-E956-4955-9020-39E5A16AD5C1}">
          <p14:sldIdLst>
            <p14:sldId id="402"/>
          </p14:sldIdLst>
        </p14:section>
      </p14:sectionLst>
    </p:ext>
    <p:ext uri="{EFAFB233-063F-42B5-8137-9DF3F51BA10A}">
      <p15:sldGuideLst xmlns:p15="http://schemas.microsoft.com/office/powerpoint/2012/main">
        <p15:guide id="1" orient="horz" userDrawn="1">
          <p15:clr>
            <a:srgbClr val="A4A3A4"/>
          </p15:clr>
        </p15:guide>
        <p15:guide id="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F54B22E-4C02-3548-F311-FC382E60AE36}" name="Stela Fumić" initials="SF" userId="S::Fumic@usp-mc.nl::dd1dc3d3-0dec-41db-bd57-ad1df66dd88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Ilse de Groot" initials="IdG" lastIdx="6" clrIdx="0">
    <p:extLst>
      <p:ext uri="{19B8F6BF-5375-455C-9EA6-DF929625EA0E}">
        <p15:presenceInfo xmlns:p15="http://schemas.microsoft.com/office/powerpoint/2012/main" userId="S-1-5-21-2890558824-3927818043-3374662254-1188" providerId="AD"/>
      </p:ext>
    </p:extLst>
  </p:cmAuthor>
  <p:cmAuthor id="2" name="Geert-Jan Aries" initials="GA" lastIdx="6" clrIdx="1">
    <p:extLst>
      <p:ext uri="{19B8F6BF-5375-455C-9EA6-DF929625EA0E}">
        <p15:presenceInfo xmlns:p15="http://schemas.microsoft.com/office/powerpoint/2012/main" userId="S-1-5-21-3190091317-2967522337-1784710345-6001" providerId="AD"/>
      </p:ext>
    </p:extLst>
  </p:cmAuthor>
  <p:cmAuthor id="3" name="Maja Markovic" initials="MM" lastIdx="1" clrIdx="2">
    <p:extLst>
      <p:ext uri="{19B8F6BF-5375-455C-9EA6-DF929625EA0E}">
        <p15:presenceInfo xmlns:p15="http://schemas.microsoft.com/office/powerpoint/2012/main" userId="S::M.Markovic@usp-mc.nl::1b28562c-9b21-4295-82c2-c360e27efe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7F7F"/>
    <a:srgbClr val="B9C6CF"/>
    <a:srgbClr val="0A5D7A"/>
    <a:srgbClr val="525251"/>
    <a:srgbClr val="6D9EB0"/>
    <a:srgbClr val="8DBDCB"/>
    <a:srgbClr val="4A4A49"/>
    <a:srgbClr val="095E7A"/>
    <a:srgbClr val="B9C6D0"/>
    <a:srgbClr val="CD161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88" autoAdjust="0"/>
    <p:restoredTop sz="96327" autoAdjust="0"/>
  </p:normalViewPr>
  <p:slideViewPr>
    <p:cSldViewPr snapToGrid="0">
      <p:cViewPr>
        <p:scale>
          <a:sx n="100" d="100"/>
          <a:sy n="100" d="100"/>
        </p:scale>
        <p:origin x="1740" y="546"/>
      </p:cViewPr>
      <p:guideLst>
        <p:guide orient="horz"/>
        <p:guide/>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tags" Target="tags/tag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dLbls>
          <c:showLegendKey val="0"/>
          <c:showVal val="0"/>
          <c:showCatName val="0"/>
          <c:showSerName val="0"/>
          <c:showPercent val="0"/>
          <c:showBubbleSize val="0"/>
          <c:showLeaderLines val="0"/>
        </c:dLbls>
        <c:firstSliceAng val="0"/>
        <c:holeSize val="7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sz="1197" b="0" i="0" u="none" strike="noStrike" kern="1200" baseline="0">
          <a:solidFill>
            <a:schemeClr val="tx1"/>
          </a:solidFill>
          <a:latin typeface="+mn-lt"/>
          <a:ea typeface="+mn-ea"/>
          <a:cs typeface="+mn-cs"/>
        </a:defRPr>
      </a:pPr>
      <a:endParaRPr lang="en-US"/>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1.2792237442922374E-2"/>
          <c:y val="0"/>
          <c:w val="0.98720774541708423"/>
          <c:h val="1"/>
        </c:manualLayout>
      </c:layout>
      <c:barChart>
        <c:barDir val="bar"/>
        <c:grouping val="clustered"/>
        <c:varyColors val="0"/>
        <c:dLbls>
          <c:showLegendKey val="0"/>
          <c:showVal val="0"/>
          <c:showCatName val="0"/>
          <c:showSerName val="0"/>
          <c:showPercent val="0"/>
          <c:showBubbleSize val="0"/>
        </c:dLbls>
        <c:gapWidth val="40"/>
        <c:axId val="823164112"/>
        <c:axId val="770045800"/>
      </c:barChart>
      <c:catAx>
        <c:axId val="823164112"/>
        <c:scaling>
          <c:orientation val="maxMin"/>
        </c:scaling>
        <c:delete val="1"/>
        <c:axPos val="l"/>
        <c:numFmt formatCode="General" sourceLinked="1"/>
        <c:majorTickMark val="out"/>
        <c:minorTickMark val="none"/>
        <c:tickLblPos val="nextTo"/>
        <c:crossAx val="770045800"/>
        <c:crosses val="autoZero"/>
        <c:auto val="1"/>
        <c:lblAlgn val="ctr"/>
        <c:lblOffset val="100"/>
        <c:noMultiLvlLbl val="0"/>
      </c:catAx>
      <c:valAx>
        <c:axId val="770045800"/>
        <c:scaling>
          <c:orientation val="minMax"/>
          <c:max val="0.5"/>
          <c:min val="0"/>
        </c:scaling>
        <c:delete val="1"/>
        <c:axPos val="t"/>
        <c:numFmt formatCode="0%" sourceLinked="1"/>
        <c:majorTickMark val="out"/>
        <c:minorTickMark val="none"/>
        <c:tickLblPos val="nextTo"/>
        <c:crossAx val="82316411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1468988061118289E-3"/>
          <c:y val="0"/>
          <c:w val="0.98720774541708423"/>
          <c:h val="1"/>
        </c:manualLayout>
      </c:layout>
      <c:barChart>
        <c:barDir val="bar"/>
        <c:grouping val="clustered"/>
        <c:varyColors val="0"/>
        <c:ser>
          <c:idx val="0"/>
          <c:order val="0"/>
          <c:tx>
            <c:strRef>
              <c:f>Sheet1!$B$1</c:f>
              <c:strCache>
                <c:ptCount val="1"/>
                <c:pt idx="0">
                  <c:v>Total</c:v>
                </c:pt>
              </c:strCache>
            </c:strRef>
          </c:tx>
          <c:spPr>
            <a:solidFill>
              <a:srgbClr val="0A5D7A"/>
            </a:solidFill>
            <a:ln>
              <a:noFill/>
            </a:ln>
            <a:effectLst/>
          </c:spPr>
          <c:invertIfNegative val="0"/>
          <c:dPt>
            <c:idx val="0"/>
            <c:invertIfNegative val="0"/>
            <c:bubble3D val="0"/>
            <c:spPr>
              <a:solidFill>
                <a:srgbClr val="0A5D7A"/>
              </a:solidFill>
              <a:ln>
                <a:noFill/>
              </a:ln>
              <a:effectLst/>
            </c:spPr>
            <c:extLst>
              <c:ext xmlns:c16="http://schemas.microsoft.com/office/drawing/2014/chart" uri="{C3380CC4-5D6E-409C-BE32-E72D297353CC}">
                <c16:uniqueId val="{00000001-36E2-4FC4-9B61-1FD00A5531AE}"/>
              </c:ext>
            </c:extLst>
          </c:dPt>
          <c:dPt>
            <c:idx val="1"/>
            <c:invertIfNegative val="0"/>
            <c:bubble3D val="0"/>
            <c:spPr>
              <a:solidFill>
                <a:srgbClr val="B9C6CF"/>
              </a:solidFill>
              <a:ln>
                <a:noFill/>
              </a:ln>
              <a:effectLst/>
            </c:spPr>
            <c:extLst>
              <c:ext xmlns:c16="http://schemas.microsoft.com/office/drawing/2014/chart" uri="{C3380CC4-5D6E-409C-BE32-E72D297353CC}">
                <c16:uniqueId val="{00000003-36E2-4FC4-9B61-1FD00A5531AE}"/>
              </c:ext>
            </c:extLst>
          </c:dPt>
          <c:dPt>
            <c:idx val="2"/>
            <c:invertIfNegative val="0"/>
            <c:bubble3D val="0"/>
            <c:spPr>
              <a:solidFill>
                <a:srgbClr val="B9C6CF"/>
              </a:solidFill>
              <a:ln>
                <a:noFill/>
              </a:ln>
              <a:effectLst/>
            </c:spPr>
            <c:extLst>
              <c:ext xmlns:c16="http://schemas.microsoft.com/office/drawing/2014/chart" uri="{C3380CC4-5D6E-409C-BE32-E72D297353CC}">
                <c16:uniqueId val="{00000005-36E2-4FC4-9B61-1FD00A5531AE}"/>
              </c:ext>
            </c:extLst>
          </c:dPt>
          <c:dPt>
            <c:idx val="3"/>
            <c:invertIfNegative val="0"/>
            <c:bubble3D val="0"/>
            <c:spPr>
              <a:solidFill>
                <a:srgbClr val="B9C6CF"/>
              </a:solidFill>
              <a:ln>
                <a:noFill/>
              </a:ln>
              <a:effectLst/>
            </c:spPr>
            <c:extLst>
              <c:ext xmlns:c16="http://schemas.microsoft.com/office/drawing/2014/chart" uri="{C3380CC4-5D6E-409C-BE32-E72D297353CC}">
                <c16:uniqueId val="{00000007-36E2-4FC4-9B61-1FD00A5531AE}"/>
              </c:ext>
            </c:extLst>
          </c:dPt>
          <c:dPt>
            <c:idx val="4"/>
            <c:invertIfNegative val="0"/>
            <c:bubble3D val="0"/>
            <c:spPr>
              <a:solidFill>
                <a:srgbClr val="B9C6CF"/>
              </a:solidFill>
              <a:ln>
                <a:noFill/>
              </a:ln>
              <a:effectLst/>
            </c:spPr>
            <c:extLst>
              <c:ext xmlns:c16="http://schemas.microsoft.com/office/drawing/2014/chart" uri="{C3380CC4-5D6E-409C-BE32-E72D297353CC}">
                <c16:uniqueId val="{00000009-36E2-4FC4-9B61-1FD00A5531AE}"/>
              </c:ext>
            </c:extLst>
          </c:dPt>
          <c:dPt>
            <c:idx val="5"/>
            <c:invertIfNegative val="0"/>
            <c:bubble3D val="0"/>
            <c:spPr>
              <a:solidFill>
                <a:srgbClr val="B9C6CF"/>
              </a:solidFill>
              <a:ln>
                <a:noFill/>
              </a:ln>
              <a:effectLst/>
            </c:spPr>
            <c:extLst>
              <c:ext xmlns:c16="http://schemas.microsoft.com/office/drawing/2014/chart" uri="{C3380CC4-5D6E-409C-BE32-E72D297353CC}">
                <c16:uniqueId val="{0000000B-36E2-4FC4-9B61-1FD00A5531AE}"/>
              </c:ext>
            </c:extLst>
          </c:dPt>
          <c:dPt>
            <c:idx val="6"/>
            <c:invertIfNegative val="0"/>
            <c:bubble3D val="0"/>
            <c:spPr>
              <a:solidFill>
                <a:srgbClr val="B9C6CF"/>
              </a:solidFill>
              <a:ln>
                <a:noFill/>
              </a:ln>
              <a:effectLst/>
            </c:spPr>
            <c:extLst>
              <c:ext xmlns:c16="http://schemas.microsoft.com/office/drawing/2014/chart" uri="{C3380CC4-5D6E-409C-BE32-E72D297353CC}">
                <c16:uniqueId val="{0000000D-36E2-4FC4-9B61-1FD00A5531AE}"/>
              </c:ext>
            </c:extLst>
          </c:dPt>
          <c:dPt>
            <c:idx val="7"/>
            <c:invertIfNegative val="0"/>
            <c:bubble3D val="0"/>
            <c:spPr>
              <a:solidFill>
                <a:srgbClr val="B9C6CF"/>
              </a:solidFill>
              <a:ln>
                <a:noFill/>
              </a:ln>
              <a:effectLst/>
            </c:spPr>
            <c:extLst>
              <c:ext xmlns:c16="http://schemas.microsoft.com/office/drawing/2014/chart" uri="{C3380CC4-5D6E-409C-BE32-E72D297353CC}">
                <c16:uniqueId val="{0000000F-36E2-4FC4-9B61-1FD00A5531AE}"/>
              </c:ext>
            </c:extLst>
          </c:dPt>
          <c:dLbls>
            <c:dLbl>
              <c:idx val="2"/>
              <c:spPr>
                <a:noFill/>
                <a:ln>
                  <a:noFill/>
                </a:ln>
                <a:effectLst/>
              </c:spPr>
              <c:txPr>
                <a:bodyPr rot="0" spcFirstLastPara="1" vertOverflow="ellipsis" vert="horz" wrap="square" lIns="38100" tIns="19050" rIns="38100" bIns="19050" anchor="ctr" anchorCtr="0">
                  <a:spAutoFit/>
                </a:bodyPr>
                <a:lstStyle/>
                <a:p>
                  <a:pPr algn="ctr">
                    <a:defRPr lang="en-US"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5-36E2-4FC4-9B61-1FD00A5531AE}"/>
                </c:ext>
              </c:extLst>
            </c:dLbl>
            <c:dLbl>
              <c:idx val="7"/>
              <c:layout>
                <c:manualLayout>
                  <c:x val="-6.1762481462129225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36E2-4FC4-9B61-1FD00A5531A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manu website</c:v>
                </c:pt>
                <c:pt idx="1">
                  <c:v>manu rep</c:v>
                </c:pt>
                <c:pt idx="2">
                  <c:v>manu bro</c:v>
                </c:pt>
                <c:pt idx="3">
                  <c:v>wholesaler website</c:v>
                </c:pt>
                <c:pt idx="4">
                  <c:v>wholesaler rep</c:v>
                </c:pt>
                <c:pt idx="5">
                  <c:v>tradefair</c:v>
                </c:pt>
                <c:pt idx="6">
                  <c:v>magazine</c:v>
                </c:pt>
                <c:pt idx="7">
                  <c:v>social media</c:v>
                </c:pt>
              </c:strCache>
            </c:strRef>
          </c:cat>
          <c:val>
            <c:numRef>
              <c:f>Sheet1!$B$2:$B$9</c:f>
              <c:numCache>
                <c:formatCode>0%</c:formatCode>
                <c:ptCount val="8"/>
                <c:pt idx="0">
                  <c:v>0.46484346886607131</c:v>
                </c:pt>
                <c:pt idx="1">
                  <c:v>0.40759265922684129</c:v>
                </c:pt>
                <c:pt idx="2">
                  <c:v>0.27448722561858235</c:v>
                </c:pt>
                <c:pt idx="3">
                  <c:v>8.4814681546316967E-2</c:v>
                </c:pt>
                <c:pt idx="4">
                  <c:v>8.2763584020647346E-2</c:v>
                </c:pt>
                <c:pt idx="5">
                  <c:v>7.5170924793805827E-2</c:v>
                </c:pt>
                <c:pt idx="6">
                  <c:v>0.17448722561858263</c:v>
                </c:pt>
                <c:pt idx="7">
                  <c:v>5.1025548762834855E-2</c:v>
                </c:pt>
              </c:numCache>
            </c:numRef>
          </c:val>
          <c:extLst>
            <c:ext xmlns:c16="http://schemas.microsoft.com/office/drawing/2014/chart" uri="{C3380CC4-5D6E-409C-BE32-E72D297353CC}">
              <c16:uniqueId val="{00000010-36E2-4FC4-9B61-1FD00A5531AE}"/>
            </c:ext>
          </c:extLst>
        </c:ser>
        <c:dLbls>
          <c:showLegendKey val="0"/>
          <c:showVal val="0"/>
          <c:showCatName val="0"/>
          <c:showSerName val="0"/>
          <c:showPercent val="0"/>
          <c:showBubbleSize val="0"/>
        </c:dLbls>
        <c:gapWidth val="20"/>
        <c:axId val="823164112"/>
        <c:axId val="770045800"/>
      </c:barChart>
      <c:catAx>
        <c:axId val="823164112"/>
        <c:scaling>
          <c:orientation val="maxMin"/>
        </c:scaling>
        <c:delete val="1"/>
        <c:axPos val="l"/>
        <c:numFmt formatCode="General" sourceLinked="1"/>
        <c:majorTickMark val="out"/>
        <c:minorTickMark val="none"/>
        <c:tickLblPos val="nextTo"/>
        <c:crossAx val="770045800"/>
        <c:crosses val="autoZero"/>
        <c:auto val="1"/>
        <c:lblAlgn val="ctr"/>
        <c:lblOffset val="100"/>
        <c:noMultiLvlLbl val="0"/>
      </c:catAx>
      <c:valAx>
        <c:axId val="770045800"/>
        <c:scaling>
          <c:orientation val="minMax"/>
          <c:max val="1"/>
          <c:min val="0"/>
        </c:scaling>
        <c:delete val="1"/>
        <c:axPos val="t"/>
        <c:numFmt formatCode="0%" sourceLinked="1"/>
        <c:majorTickMark val="out"/>
        <c:minorTickMark val="none"/>
        <c:tickLblPos val="nextTo"/>
        <c:crossAx val="823164112"/>
        <c:crosses val="autoZero"/>
        <c:crossBetween val="between"/>
      </c:valAx>
      <c:spPr>
        <a:noFill/>
        <a:ln>
          <a:noFill/>
        </a:ln>
        <a:effectLst/>
      </c:spPr>
    </c:plotArea>
    <c:plotVisOnly val="1"/>
    <c:dispBlanksAs val="gap"/>
    <c:showDLblsOverMax val="0"/>
    <c:extLst/>
  </c:chart>
  <c:spPr>
    <a:noFill/>
    <a:ln w="9525" cap="flat" cmpd="sng" algn="ctr">
      <a:noFill/>
      <a:round/>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5.3732244720056509E-5"/>
          <c:w val="1"/>
          <c:h val="0.99994606441869693"/>
        </c:manualLayout>
      </c:layout>
      <c:barChart>
        <c:barDir val="bar"/>
        <c:grouping val="clustered"/>
        <c:varyColors val="0"/>
        <c:ser>
          <c:idx val="0"/>
          <c:order val="0"/>
          <c:tx>
            <c:strRef>
              <c:f>Sheet1!$B$1</c:f>
              <c:strCache>
                <c:ptCount val="1"/>
                <c:pt idx="0">
                  <c:v>deman</c:v>
                </c:pt>
              </c:strCache>
            </c:strRef>
          </c:tx>
          <c:spPr>
            <a:solidFill>
              <a:srgbClr val="0A5D7A"/>
            </a:solidFill>
            <a:ln>
              <a:noFill/>
            </a:ln>
            <a:effectLst/>
          </c:spPr>
          <c:invertIfNegative val="0"/>
          <c:dPt>
            <c:idx val="0"/>
            <c:invertIfNegative val="0"/>
            <c:bubble3D val="0"/>
            <c:spPr>
              <a:solidFill>
                <a:srgbClr val="0A5D7A"/>
              </a:solidFill>
              <a:ln>
                <a:noFill/>
              </a:ln>
              <a:effectLst/>
            </c:spPr>
            <c:extLst>
              <c:ext xmlns:c16="http://schemas.microsoft.com/office/drawing/2014/chart" uri="{C3380CC4-5D6E-409C-BE32-E72D297353CC}">
                <c16:uniqueId val="{00000001-DC96-4EFB-8B14-58A24CA7AAA6}"/>
              </c:ext>
            </c:extLst>
          </c:dPt>
          <c:dPt>
            <c:idx val="1"/>
            <c:invertIfNegative val="0"/>
            <c:bubble3D val="0"/>
            <c:spPr>
              <a:solidFill>
                <a:srgbClr val="0A5D7A"/>
              </a:solidFill>
              <a:ln>
                <a:noFill/>
              </a:ln>
              <a:effectLst/>
            </c:spPr>
            <c:extLst>
              <c:ext xmlns:c16="http://schemas.microsoft.com/office/drawing/2014/chart" uri="{C3380CC4-5D6E-409C-BE32-E72D297353CC}">
                <c16:uniqueId val="{00000003-DC96-4EFB-8B14-58A24CA7AAA6}"/>
              </c:ext>
            </c:extLst>
          </c:dPt>
          <c:dPt>
            <c:idx val="2"/>
            <c:invertIfNegative val="0"/>
            <c:bubble3D val="0"/>
            <c:spPr>
              <a:solidFill>
                <a:srgbClr val="0A5D7A"/>
              </a:solidFill>
              <a:ln>
                <a:noFill/>
              </a:ln>
              <a:effectLst/>
            </c:spPr>
            <c:extLst>
              <c:ext xmlns:c16="http://schemas.microsoft.com/office/drawing/2014/chart" uri="{C3380CC4-5D6E-409C-BE32-E72D297353CC}">
                <c16:uniqueId val="{00000005-DC96-4EFB-8B14-58A24CA7AAA6}"/>
              </c:ext>
            </c:extLst>
          </c:dPt>
          <c:dPt>
            <c:idx val="3"/>
            <c:invertIfNegative val="0"/>
            <c:bubble3D val="0"/>
            <c:spPr>
              <a:solidFill>
                <a:srgbClr val="0A5D7A"/>
              </a:solidFill>
              <a:ln>
                <a:noFill/>
              </a:ln>
              <a:effectLst/>
            </c:spPr>
            <c:extLst>
              <c:ext xmlns:c16="http://schemas.microsoft.com/office/drawing/2014/chart" uri="{C3380CC4-5D6E-409C-BE32-E72D297353CC}">
                <c16:uniqueId val="{00000007-DC96-4EFB-8B14-58A24CA7AAA6}"/>
              </c:ext>
            </c:extLst>
          </c:dPt>
          <c:dPt>
            <c:idx val="4"/>
            <c:invertIfNegative val="0"/>
            <c:bubble3D val="0"/>
            <c:spPr>
              <a:solidFill>
                <a:srgbClr val="0A5D7A"/>
              </a:solidFill>
              <a:ln>
                <a:noFill/>
              </a:ln>
              <a:effectLst/>
            </c:spPr>
            <c:extLst>
              <c:ext xmlns:c16="http://schemas.microsoft.com/office/drawing/2014/chart" uri="{C3380CC4-5D6E-409C-BE32-E72D297353CC}">
                <c16:uniqueId val="{00000009-DC96-4EFB-8B14-58A24CA7AAA6}"/>
              </c:ext>
            </c:extLst>
          </c:dPt>
          <c:dPt>
            <c:idx val="5"/>
            <c:invertIfNegative val="0"/>
            <c:bubble3D val="0"/>
            <c:spPr>
              <a:solidFill>
                <a:srgbClr val="0A5D7A"/>
              </a:solidFill>
              <a:ln>
                <a:noFill/>
              </a:ln>
              <a:effectLst/>
            </c:spPr>
            <c:extLst>
              <c:ext xmlns:c16="http://schemas.microsoft.com/office/drawing/2014/chart" uri="{C3380CC4-5D6E-409C-BE32-E72D297353CC}">
                <c16:uniqueId val="{0000000B-DC96-4EFB-8B14-58A24CA7AAA6}"/>
              </c:ext>
            </c:extLst>
          </c:dPt>
          <c:dLbls>
            <c:dLbl>
              <c:idx val="4"/>
              <c:layout>
                <c:manualLayout>
                  <c:x val="-0.17706670814727588"/>
                  <c:y val="7.4721485013419702E-3"/>
                </c:manualLayout>
              </c:layout>
              <c:tx>
                <c:rich>
                  <a:bodyPr rot="0" spcFirstLastPara="1" vertOverflow="ellipsis" vert="horz" wrap="square" lIns="38100" tIns="19050" rIns="38100" bIns="19050" anchor="ctr" anchorCtr="1">
                    <a:spAutoFit/>
                  </a:bodyPr>
                  <a:lstStyle/>
                  <a:p>
                    <a:pPr>
                      <a:defRPr sz="1197" b="0" i="0" u="none" strike="noStrike" kern="1200" baseline="0">
                        <a:solidFill>
                          <a:srgbClr val="757F7F"/>
                        </a:solidFill>
                        <a:latin typeface="+mn-lt"/>
                        <a:ea typeface="+mn-ea"/>
                        <a:cs typeface="+mn-cs"/>
                      </a:defRPr>
                    </a:pPr>
                    <a:fld id="{A5291ED7-5AEA-4641-8E0C-E43F3ED227CD}" type="VALUE">
                      <a:rPr lang="en-US">
                        <a:solidFill>
                          <a:srgbClr val="FFFFFF"/>
                        </a:solidFill>
                      </a:rPr>
                      <a:pPr>
                        <a:defRPr>
                          <a:solidFill>
                            <a:srgbClr val="757F7F"/>
                          </a:solidFill>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757F7F"/>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DC96-4EFB-8B14-58A24CA7AAA6}"/>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FRANCE</c:v>
                </c:pt>
                <c:pt idx="1">
                  <c:v>GERMANY</c:v>
                </c:pt>
                <c:pt idx="2">
                  <c:v>SPAIN</c:v>
                </c:pt>
                <c:pt idx="3">
                  <c:v>POLAND</c:v>
                </c:pt>
                <c:pt idx="4">
                  <c:v>ITALY</c:v>
                </c:pt>
                <c:pt idx="5">
                  <c:v>BELGIUM</c:v>
                </c:pt>
              </c:strCache>
            </c:strRef>
          </c:cat>
          <c:val>
            <c:numRef>
              <c:f>Sheet1!$B$2:$B$7</c:f>
              <c:numCache>
                <c:formatCode>0%</c:formatCode>
                <c:ptCount val="6"/>
                <c:pt idx="0">
                  <c:v>0.72</c:v>
                </c:pt>
                <c:pt idx="1">
                  <c:v>0.69</c:v>
                </c:pt>
                <c:pt idx="2">
                  <c:v>0.59</c:v>
                </c:pt>
                <c:pt idx="3">
                  <c:v>0.59</c:v>
                </c:pt>
                <c:pt idx="4">
                  <c:v>0.56999999999999995</c:v>
                </c:pt>
                <c:pt idx="5">
                  <c:v>0.55000000000000004</c:v>
                </c:pt>
              </c:numCache>
            </c:numRef>
          </c:val>
          <c:extLst>
            <c:ext xmlns:c16="http://schemas.microsoft.com/office/drawing/2014/chart" uri="{C3380CC4-5D6E-409C-BE32-E72D297353CC}">
              <c16:uniqueId val="{0000000C-DC96-4EFB-8B14-58A24CA7AAA6}"/>
            </c:ext>
          </c:extLst>
        </c:ser>
        <c:dLbls>
          <c:showLegendKey val="0"/>
          <c:showVal val="0"/>
          <c:showCatName val="0"/>
          <c:showSerName val="0"/>
          <c:showPercent val="0"/>
          <c:showBubbleSize val="0"/>
        </c:dLbls>
        <c:gapWidth val="40"/>
        <c:axId val="965672032"/>
        <c:axId val="965667440"/>
      </c:barChart>
      <c:catAx>
        <c:axId val="965672032"/>
        <c:scaling>
          <c:orientation val="maxMin"/>
        </c:scaling>
        <c:delete val="1"/>
        <c:axPos val="l"/>
        <c:numFmt formatCode="General" sourceLinked="1"/>
        <c:majorTickMark val="out"/>
        <c:minorTickMark val="none"/>
        <c:tickLblPos val="low"/>
        <c:crossAx val="965667440"/>
        <c:crosses val="autoZero"/>
        <c:auto val="1"/>
        <c:lblAlgn val="ctr"/>
        <c:lblOffset val="100"/>
        <c:noMultiLvlLbl val="0"/>
      </c:catAx>
      <c:valAx>
        <c:axId val="965667440"/>
        <c:scaling>
          <c:orientation val="minMax"/>
          <c:max val="1"/>
          <c:min val="-1"/>
        </c:scaling>
        <c:delete val="1"/>
        <c:axPos val="t"/>
        <c:numFmt formatCode="0%" sourceLinked="1"/>
        <c:majorTickMark val="out"/>
        <c:minorTickMark val="none"/>
        <c:tickLblPos val="nextTo"/>
        <c:crossAx val="965672032"/>
        <c:crosses val="autoZero"/>
        <c:crossBetween val="between"/>
        <c:majorUnit val="0.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1" Type="http://schemas.openxmlformats.org/officeDocument/2006/relationships/image" Target="../media/image4.png"/></Relationships>
</file>

<file path=ppt/drawings/drawing1.xml><?xml version="1.0" encoding="utf-8"?>
<c:userShapes xmlns:c="http://schemas.openxmlformats.org/drawingml/2006/chart">
  <cdr:relSizeAnchor xmlns:cdr="http://schemas.openxmlformats.org/drawingml/2006/chartDrawing">
    <cdr:from>
      <cdr:x>0</cdr:x>
      <cdr:y>0</cdr:y>
    </cdr:from>
    <cdr:to>
      <cdr:x>1</cdr:x>
      <cdr:y>1</cdr:y>
    </cdr:to>
    <cdr:pic>
      <cdr:nvPicPr>
        <cdr:cNvPr id="2" name="table">
          <a:extLst xmlns:a="http://schemas.openxmlformats.org/drawingml/2006/main">
            <a:ext uri="{FF2B5EF4-FFF2-40B4-BE49-F238E27FC236}">
              <a16:creationId xmlns:a16="http://schemas.microsoft.com/office/drawing/2014/main" id="{34455E87-65FB-4FAF-8351-6E8DDCD00952}"/>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386479" y="-6391005"/>
          <a:ext cx="1793674" cy="1831817"/>
        </a:xfrm>
        <a:prstGeom xmlns:a="http://schemas.openxmlformats.org/drawingml/2006/main" prst="rect">
          <a:avLst/>
        </a:prstGeom>
      </cdr:spPr>
    </cdr:pic>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6DC596BC-FA37-459B-A0D2-0B7FE8790135}" type="datetimeFigureOut">
              <a:rPr lang="nl-NL" smtClean="0"/>
              <a:t>10-2-2022</a:t>
            </a:fld>
            <a:endParaRPr lang="nl-NL"/>
          </a:p>
        </p:txBody>
      </p:sp>
      <p:sp>
        <p:nvSpPr>
          <p:cNvPr id="4" name="Tijdelijke aanduiding voor dia-afbeelding 3"/>
          <p:cNvSpPr>
            <a:spLocks noGrp="1" noRot="1" noChangeAspect="1"/>
          </p:cNvSpPr>
          <p:nvPr>
            <p:ph type="sldImg" idx="2"/>
          </p:nvPr>
        </p:nvSpPr>
        <p:spPr>
          <a:xfrm>
            <a:off x="2316163" y="1241425"/>
            <a:ext cx="2165350" cy="3349625"/>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544D7F65-5299-4383-99A9-3EF851E1080D}" type="slidenum">
              <a:rPr lang="nl-NL" smtClean="0"/>
              <a:t>‹#›</a:t>
            </a:fld>
            <a:endParaRPr lang="nl-NL"/>
          </a:p>
        </p:txBody>
      </p:sp>
    </p:spTree>
    <p:extLst>
      <p:ext uri="{BB962C8B-B14F-4D97-AF65-F5344CB8AC3E}">
        <p14:creationId xmlns:p14="http://schemas.microsoft.com/office/powerpoint/2010/main" val="2631312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44D7F65-5299-4383-99A9-3EF851E1080D}" type="slidenum">
              <a:rPr lang="nl-NL" smtClean="0"/>
              <a:t>1</a:t>
            </a:fld>
            <a:endParaRPr lang="nl-NL"/>
          </a:p>
        </p:txBody>
      </p:sp>
    </p:spTree>
    <p:extLst>
      <p:ext uri="{BB962C8B-B14F-4D97-AF65-F5344CB8AC3E}">
        <p14:creationId xmlns:p14="http://schemas.microsoft.com/office/powerpoint/2010/main" val="1855825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ogo animatie">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78261327-156B-4D05-90F2-29542A461777}"/>
              </a:ext>
            </a:extLst>
          </p:cNvPr>
          <p:cNvSpPr/>
          <p:nvPr userDrawn="1"/>
        </p:nvSpPr>
        <p:spPr>
          <a:xfrm>
            <a:off x="0" y="0"/>
            <a:ext cx="10058400" cy="1554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6400" tIns="326400" rIns="326400" bIns="326400" numCol="1" spcCol="0" rtlCol="0" fromWordArt="0" anchor="ctr" anchorCtr="0" forceAA="0" compatLnSpc="1">
            <a:prstTxWarp prst="textNoShape">
              <a:avLst/>
            </a:prstTxWarp>
            <a:noAutofit/>
          </a:bodyPr>
          <a:lstStyle/>
          <a:p>
            <a:pPr algn="ctr"/>
            <a:endParaRPr lang="nl-NL" sz="2720" dirty="0" err="1">
              <a:solidFill>
                <a:schemeClr val="bg1"/>
              </a:solidFill>
            </a:endParaRPr>
          </a:p>
        </p:txBody>
      </p:sp>
      <p:sp>
        <p:nvSpPr>
          <p:cNvPr id="11" name="Freeform 5">
            <a:extLst>
              <a:ext uri="{FF2B5EF4-FFF2-40B4-BE49-F238E27FC236}">
                <a16:creationId xmlns:a16="http://schemas.microsoft.com/office/drawing/2014/main" id="{BA7B0CDD-12F6-4EC3-9143-4612E3136B50}"/>
              </a:ext>
            </a:extLst>
          </p:cNvPr>
          <p:cNvSpPr>
            <a:spLocks/>
          </p:cNvSpPr>
          <p:nvPr userDrawn="1"/>
        </p:nvSpPr>
        <p:spPr bwMode="auto">
          <a:xfrm>
            <a:off x="1648897" y="6099176"/>
            <a:ext cx="729496" cy="3443606"/>
          </a:xfrm>
          <a:custGeom>
            <a:avLst/>
            <a:gdLst>
              <a:gd name="T0" fmla="*/ 38 w 266"/>
              <a:gd name="T1" fmla="*/ 0 h 454"/>
              <a:gd name="T2" fmla="*/ 38 w 266"/>
              <a:gd name="T3" fmla="*/ 297 h 454"/>
              <a:gd name="T4" fmla="*/ 46 w 266"/>
              <a:gd name="T5" fmla="*/ 345 h 454"/>
              <a:gd name="T6" fmla="*/ 67 w 266"/>
              <a:gd name="T7" fmla="*/ 382 h 454"/>
              <a:gd name="T8" fmla="*/ 96 w 266"/>
              <a:gd name="T9" fmla="*/ 405 h 454"/>
              <a:gd name="T10" fmla="*/ 129 w 266"/>
              <a:gd name="T11" fmla="*/ 412 h 454"/>
              <a:gd name="T12" fmla="*/ 164 w 266"/>
              <a:gd name="T13" fmla="*/ 405 h 454"/>
              <a:gd name="T14" fmla="*/ 196 w 266"/>
              <a:gd name="T15" fmla="*/ 384 h 454"/>
              <a:gd name="T16" fmla="*/ 218 w 266"/>
              <a:gd name="T17" fmla="*/ 348 h 454"/>
              <a:gd name="T18" fmla="*/ 227 w 266"/>
              <a:gd name="T19" fmla="*/ 298 h 454"/>
              <a:gd name="T20" fmla="*/ 227 w 266"/>
              <a:gd name="T21" fmla="*/ 0 h 454"/>
              <a:gd name="T22" fmla="*/ 266 w 266"/>
              <a:gd name="T23" fmla="*/ 0 h 454"/>
              <a:gd name="T24" fmla="*/ 266 w 266"/>
              <a:gd name="T25" fmla="*/ 295 h 454"/>
              <a:gd name="T26" fmla="*/ 254 w 266"/>
              <a:gd name="T27" fmla="*/ 363 h 454"/>
              <a:gd name="T28" fmla="*/ 222 w 266"/>
              <a:gd name="T29" fmla="*/ 413 h 454"/>
              <a:gd name="T30" fmla="*/ 178 w 266"/>
              <a:gd name="T31" fmla="*/ 444 h 454"/>
              <a:gd name="T32" fmla="*/ 130 w 266"/>
              <a:gd name="T33" fmla="*/ 454 h 454"/>
              <a:gd name="T34" fmla="*/ 83 w 266"/>
              <a:gd name="T35" fmla="*/ 444 h 454"/>
              <a:gd name="T36" fmla="*/ 42 w 266"/>
              <a:gd name="T37" fmla="*/ 414 h 454"/>
              <a:gd name="T38" fmla="*/ 11 w 266"/>
              <a:gd name="T39" fmla="*/ 363 h 454"/>
              <a:gd name="T40" fmla="*/ 0 w 266"/>
              <a:gd name="T41" fmla="*/ 294 h 454"/>
              <a:gd name="T42" fmla="*/ 0 w 266"/>
              <a:gd name="T43" fmla="*/ 0 h 454"/>
              <a:gd name="T44" fmla="*/ 38 w 266"/>
              <a:gd name="T45"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6" h="454">
                <a:moveTo>
                  <a:pt x="38" y="0"/>
                </a:moveTo>
                <a:cubicBezTo>
                  <a:pt x="38" y="297"/>
                  <a:pt x="38" y="297"/>
                  <a:pt x="38" y="297"/>
                </a:cubicBezTo>
                <a:cubicBezTo>
                  <a:pt x="38" y="315"/>
                  <a:pt x="41" y="331"/>
                  <a:pt x="46" y="345"/>
                </a:cubicBezTo>
                <a:cubicBezTo>
                  <a:pt x="51" y="360"/>
                  <a:pt x="58" y="372"/>
                  <a:pt x="67" y="382"/>
                </a:cubicBezTo>
                <a:cubicBezTo>
                  <a:pt x="76" y="392"/>
                  <a:pt x="85" y="399"/>
                  <a:pt x="96" y="405"/>
                </a:cubicBezTo>
                <a:cubicBezTo>
                  <a:pt x="107" y="410"/>
                  <a:pt x="118" y="412"/>
                  <a:pt x="129" y="412"/>
                </a:cubicBezTo>
                <a:cubicBezTo>
                  <a:pt x="141" y="412"/>
                  <a:pt x="153" y="410"/>
                  <a:pt x="164" y="405"/>
                </a:cubicBezTo>
                <a:cubicBezTo>
                  <a:pt x="176" y="400"/>
                  <a:pt x="187" y="393"/>
                  <a:pt x="196" y="384"/>
                </a:cubicBezTo>
                <a:cubicBezTo>
                  <a:pt x="205" y="374"/>
                  <a:pt x="213" y="362"/>
                  <a:pt x="218" y="348"/>
                </a:cubicBezTo>
                <a:cubicBezTo>
                  <a:pt x="224" y="334"/>
                  <a:pt x="227" y="317"/>
                  <a:pt x="227" y="298"/>
                </a:cubicBezTo>
                <a:cubicBezTo>
                  <a:pt x="227" y="0"/>
                  <a:pt x="227" y="0"/>
                  <a:pt x="227" y="0"/>
                </a:cubicBezTo>
                <a:cubicBezTo>
                  <a:pt x="266" y="0"/>
                  <a:pt x="266" y="0"/>
                  <a:pt x="266" y="0"/>
                </a:cubicBezTo>
                <a:cubicBezTo>
                  <a:pt x="266" y="295"/>
                  <a:pt x="266" y="295"/>
                  <a:pt x="266" y="295"/>
                </a:cubicBezTo>
                <a:cubicBezTo>
                  <a:pt x="266" y="321"/>
                  <a:pt x="262" y="344"/>
                  <a:pt x="254" y="363"/>
                </a:cubicBezTo>
                <a:cubicBezTo>
                  <a:pt x="245" y="383"/>
                  <a:pt x="235" y="400"/>
                  <a:pt x="222" y="413"/>
                </a:cubicBezTo>
                <a:cubicBezTo>
                  <a:pt x="209" y="427"/>
                  <a:pt x="194" y="437"/>
                  <a:pt x="178" y="444"/>
                </a:cubicBezTo>
                <a:cubicBezTo>
                  <a:pt x="162" y="451"/>
                  <a:pt x="146" y="454"/>
                  <a:pt x="130" y="454"/>
                </a:cubicBezTo>
                <a:cubicBezTo>
                  <a:pt x="114" y="454"/>
                  <a:pt x="99" y="451"/>
                  <a:pt x="83" y="444"/>
                </a:cubicBezTo>
                <a:cubicBezTo>
                  <a:pt x="68" y="437"/>
                  <a:pt x="54" y="427"/>
                  <a:pt x="42" y="414"/>
                </a:cubicBezTo>
                <a:cubicBezTo>
                  <a:pt x="29" y="400"/>
                  <a:pt x="19" y="383"/>
                  <a:pt x="11" y="363"/>
                </a:cubicBezTo>
                <a:cubicBezTo>
                  <a:pt x="3" y="343"/>
                  <a:pt x="0" y="320"/>
                  <a:pt x="0" y="294"/>
                </a:cubicBezTo>
                <a:cubicBezTo>
                  <a:pt x="0" y="0"/>
                  <a:pt x="0" y="0"/>
                  <a:pt x="0" y="0"/>
                </a:cubicBezTo>
                <a:lnTo>
                  <a:pt x="38" y="0"/>
                </a:lnTo>
                <a:close/>
              </a:path>
            </a:pathLst>
          </a:custGeom>
          <a:solidFill>
            <a:srgbClr val="4A4A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07264" tIns="103632" rIns="207264" bIns="103632" numCol="1" anchor="t" anchorCtr="0" compatLnSpc="1">
            <a:prstTxWarp prst="textNoShape">
              <a:avLst/>
            </a:prstTxWarp>
          </a:bodyPr>
          <a:lstStyle/>
          <a:p>
            <a:endParaRPr lang="nl-NL" sz="4080"/>
          </a:p>
        </p:txBody>
      </p:sp>
      <p:sp>
        <p:nvSpPr>
          <p:cNvPr id="12" name="Freeform 6">
            <a:extLst>
              <a:ext uri="{FF2B5EF4-FFF2-40B4-BE49-F238E27FC236}">
                <a16:creationId xmlns:a16="http://schemas.microsoft.com/office/drawing/2014/main" id="{02963765-F9DC-445A-9F82-D5356215697C}"/>
              </a:ext>
            </a:extLst>
          </p:cNvPr>
          <p:cNvSpPr>
            <a:spLocks/>
          </p:cNvSpPr>
          <p:nvPr userDrawn="1"/>
        </p:nvSpPr>
        <p:spPr bwMode="auto">
          <a:xfrm>
            <a:off x="2491026" y="6009218"/>
            <a:ext cx="722948" cy="3533563"/>
          </a:xfrm>
          <a:custGeom>
            <a:avLst/>
            <a:gdLst>
              <a:gd name="T0" fmla="*/ 40 w 264"/>
              <a:gd name="T1" fmla="*/ 315 h 466"/>
              <a:gd name="T2" fmla="*/ 49 w 264"/>
              <a:gd name="T3" fmla="*/ 359 h 466"/>
              <a:gd name="T4" fmla="*/ 68 w 264"/>
              <a:gd name="T5" fmla="*/ 393 h 466"/>
              <a:gd name="T6" fmla="*/ 98 w 264"/>
              <a:gd name="T7" fmla="*/ 416 h 466"/>
              <a:gd name="T8" fmla="*/ 135 w 264"/>
              <a:gd name="T9" fmla="*/ 424 h 466"/>
              <a:gd name="T10" fmla="*/ 169 w 264"/>
              <a:gd name="T11" fmla="*/ 419 h 466"/>
              <a:gd name="T12" fmla="*/ 198 w 264"/>
              <a:gd name="T13" fmla="*/ 404 h 466"/>
              <a:gd name="T14" fmla="*/ 218 w 264"/>
              <a:gd name="T15" fmla="*/ 376 h 466"/>
              <a:gd name="T16" fmla="*/ 225 w 264"/>
              <a:gd name="T17" fmla="*/ 335 h 466"/>
              <a:gd name="T18" fmla="*/ 217 w 264"/>
              <a:gd name="T19" fmla="*/ 302 h 466"/>
              <a:gd name="T20" fmla="*/ 196 w 264"/>
              <a:gd name="T21" fmla="*/ 278 h 466"/>
              <a:gd name="T22" fmla="*/ 166 w 264"/>
              <a:gd name="T23" fmla="*/ 261 h 466"/>
              <a:gd name="T24" fmla="*/ 132 w 264"/>
              <a:gd name="T25" fmla="*/ 247 h 466"/>
              <a:gd name="T26" fmla="*/ 89 w 264"/>
              <a:gd name="T27" fmla="*/ 230 h 466"/>
              <a:gd name="T28" fmla="*/ 50 w 264"/>
              <a:gd name="T29" fmla="*/ 205 h 466"/>
              <a:gd name="T30" fmla="*/ 22 w 264"/>
              <a:gd name="T31" fmla="*/ 168 h 466"/>
              <a:gd name="T32" fmla="*/ 11 w 264"/>
              <a:gd name="T33" fmla="*/ 113 h 466"/>
              <a:gd name="T34" fmla="*/ 20 w 264"/>
              <a:gd name="T35" fmla="*/ 64 h 466"/>
              <a:gd name="T36" fmla="*/ 44 w 264"/>
              <a:gd name="T37" fmla="*/ 29 h 466"/>
              <a:gd name="T38" fmla="*/ 82 w 264"/>
              <a:gd name="T39" fmla="*/ 7 h 466"/>
              <a:gd name="T40" fmla="*/ 130 w 264"/>
              <a:gd name="T41" fmla="*/ 0 h 466"/>
              <a:gd name="T42" fmla="*/ 188 w 264"/>
              <a:gd name="T43" fmla="*/ 12 h 466"/>
              <a:gd name="T44" fmla="*/ 226 w 264"/>
              <a:gd name="T45" fmla="*/ 44 h 466"/>
              <a:gd name="T46" fmla="*/ 246 w 264"/>
              <a:gd name="T47" fmla="*/ 86 h 466"/>
              <a:gd name="T48" fmla="*/ 253 w 264"/>
              <a:gd name="T49" fmla="*/ 131 h 466"/>
              <a:gd name="T50" fmla="*/ 214 w 264"/>
              <a:gd name="T51" fmla="*/ 131 h 466"/>
              <a:gd name="T52" fmla="*/ 206 w 264"/>
              <a:gd name="T53" fmla="*/ 92 h 466"/>
              <a:gd name="T54" fmla="*/ 187 w 264"/>
              <a:gd name="T55" fmla="*/ 64 h 466"/>
              <a:gd name="T56" fmla="*/ 161 w 264"/>
              <a:gd name="T57" fmla="*/ 47 h 466"/>
              <a:gd name="T58" fmla="*/ 130 w 264"/>
              <a:gd name="T59" fmla="*/ 41 h 466"/>
              <a:gd name="T60" fmla="*/ 100 w 264"/>
              <a:gd name="T61" fmla="*/ 45 h 466"/>
              <a:gd name="T62" fmla="*/ 74 w 264"/>
              <a:gd name="T63" fmla="*/ 57 h 466"/>
              <a:gd name="T64" fmla="*/ 56 w 264"/>
              <a:gd name="T65" fmla="*/ 79 h 466"/>
              <a:gd name="T66" fmla="*/ 49 w 264"/>
              <a:gd name="T67" fmla="*/ 113 h 466"/>
              <a:gd name="T68" fmla="*/ 57 w 264"/>
              <a:gd name="T69" fmla="*/ 147 h 466"/>
              <a:gd name="T70" fmla="*/ 78 w 264"/>
              <a:gd name="T71" fmla="*/ 171 h 466"/>
              <a:gd name="T72" fmla="*/ 109 w 264"/>
              <a:gd name="T73" fmla="*/ 189 h 466"/>
              <a:gd name="T74" fmla="*/ 144 w 264"/>
              <a:gd name="T75" fmla="*/ 203 h 466"/>
              <a:gd name="T76" fmla="*/ 187 w 264"/>
              <a:gd name="T77" fmla="*/ 221 h 466"/>
              <a:gd name="T78" fmla="*/ 226 w 264"/>
              <a:gd name="T79" fmla="*/ 245 h 466"/>
              <a:gd name="T80" fmla="*/ 253 w 264"/>
              <a:gd name="T81" fmla="*/ 281 h 466"/>
              <a:gd name="T82" fmla="*/ 264 w 264"/>
              <a:gd name="T83" fmla="*/ 335 h 466"/>
              <a:gd name="T84" fmla="*/ 254 w 264"/>
              <a:gd name="T85" fmla="*/ 392 h 466"/>
              <a:gd name="T86" fmla="*/ 227 w 264"/>
              <a:gd name="T87" fmla="*/ 433 h 466"/>
              <a:gd name="T88" fmla="*/ 186 w 264"/>
              <a:gd name="T89" fmla="*/ 458 h 466"/>
              <a:gd name="T90" fmla="*/ 135 w 264"/>
              <a:gd name="T91" fmla="*/ 466 h 466"/>
              <a:gd name="T92" fmla="*/ 85 w 264"/>
              <a:gd name="T93" fmla="*/ 456 h 466"/>
              <a:gd name="T94" fmla="*/ 43 w 264"/>
              <a:gd name="T95" fmla="*/ 426 h 466"/>
              <a:gd name="T96" fmla="*/ 13 w 264"/>
              <a:gd name="T97" fmla="*/ 378 h 466"/>
              <a:gd name="T98" fmla="*/ 0 w 264"/>
              <a:gd name="T99" fmla="*/ 315 h 466"/>
              <a:gd name="T100" fmla="*/ 40 w 264"/>
              <a:gd name="T101" fmla="*/ 315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4" h="466">
                <a:moveTo>
                  <a:pt x="40" y="315"/>
                </a:moveTo>
                <a:cubicBezTo>
                  <a:pt x="41" y="331"/>
                  <a:pt x="44" y="346"/>
                  <a:pt x="49" y="359"/>
                </a:cubicBezTo>
                <a:cubicBezTo>
                  <a:pt x="54" y="372"/>
                  <a:pt x="60" y="384"/>
                  <a:pt x="68" y="393"/>
                </a:cubicBezTo>
                <a:cubicBezTo>
                  <a:pt x="77" y="403"/>
                  <a:pt x="86" y="410"/>
                  <a:pt x="98" y="416"/>
                </a:cubicBezTo>
                <a:cubicBezTo>
                  <a:pt x="109" y="421"/>
                  <a:pt x="121" y="424"/>
                  <a:pt x="135" y="424"/>
                </a:cubicBezTo>
                <a:cubicBezTo>
                  <a:pt x="147" y="424"/>
                  <a:pt x="158" y="422"/>
                  <a:pt x="169" y="419"/>
                </a:cubicBezTo>
                <a:cubicBezTo>
                  <a:pt x="180" y="416"/>
                  <a:pt x="189" y="411"/>
                  <a:pt x="198" y="404"/>
                </a:cubicBezTo>
                <a:cubicBezTo>
                  <a:pt x="206" y="397"/>
                  <a:pt x="213" y="388"/>
                  <a:pt x="218" y="376"/>
                </a:cubicBezTo>
                <a:cubicBezTo>
                  <a:pt x="223" y="365"/>
                  <a:pt x="225" y="351"/>
                  <a:pt x="225" y="335"/>
                </a:cubicBezTo>
                <a:cubicBezTo>
                  <a:pt x="225" y="322"/>
                  <a:pt x="223" y="311"/>
                  <a:pt x="217" y="302"/>
                </a:cubicBezTo>
                <a:cubicBezTo>
                  <a:pt x="212" y="292"/>
                  <a:pt x="205" y="284"/>
                  <a:pt x="196" y="278"/>
                </a:cubicBezTo>
                <a:cubicBezTo>
                  <a:pt x="187" y="271"/>
                  <a:pt x="177" y="266"/>
                  <a:pt x="166" y="261"/>
                </a:cubicBezTo>
                <a:cubicBezTo>
                  <a:pt x="155" y="256"/>
                  <a:pt x="144" y="251"/>
                  <a:pt x="132" y="247"/>
                </a:cubicBezTo>
                <a:cubicBezTo>
                  <a:pt x="118" y="242"/>
                  <a:pt x="103" y="236"/>
                  <a:pt x="89" y="230"/>
                </a:cubicBezTo>
                <a:cubicBezTo>
                  <a:pt x="74" y="223"/>
                  <a:pt x="61" y="215"/>
                  <a:pt x="50" y="205"/>
                </a:cubicBezTo>
                <a:cubicBezTo>
                  <a:pt x="38" y="195"/>
                  <a:pt x="29" y="183"/>
                  <a:pt x="22" y="168"/>
                </a:cubicBezTo>
                <a:cubicBezTo>
                  <a:pt x="14" y="153"/>
                  <a:pt x="11" y="135"/>
                  <a:pt x="11" y="113"/>
                </a:cubicBezTo>
                <a:cubicBezTo>
                  <a:pt x="11" y="94"/>
                  <a:pt x="14" y="78"/>
                  <a:pt x="20" y="64"/>
                </a:cubicBezTo>
                <a:cubicBezTo>
                  <a:pt x="25" y="50"/>
                  <a:pt x="34" y="38"/>
                  <a:pt x="44" y="29"/>
                </a:cubicBezTo>
                <a:cubicBezTo>
                  <a:pt x="55" y="19"/>
                  <a:pt x="67" y="12"/>
                  <a:pt x="82" y="7"/>
                </a:cubicBezTo>
                <a:cubicBezTo>
                  <a:pt x="97" y="2"/>
                  <a:pt x="113" y="0"/>
                  <a:pt x="130" y="0"/>
                </a:cubicBezTo>
                <a:cubicBezTo>
                  <a:pt x="154" y="0"/>
                  <a:pt x="173" y="4"/>
                  <a:pt x="188" y="12"/>
                </a:cubicBezTo>
                <a:cubicBezTo>
                  <a:pt x="204" y="20"/>
                  <a:pt x="216" y="31"/>
                  <a:pt x="226" y="44"/>
                </a:cubicBezTo>
                <a:cubicBezTo>
                  <a:pt x="235" y="57"/>
                  <a:pt x="242" y="71"/>
                  <a:pt x="246" y="86"/>
                </a:cubicBezTo>
                <a:cubicBezTo>
                  <a:pt x="250" y="102"/>
                  <a:pt x="253" y="117"/>
                  <a:pt x="253" y="131"/>
                </a:cubicBezTo>
                <a:cubicBezTo>
                  <a:pt x="214" y="131"/>
                  <a:pt x="214" y="131"/>
                  <a:pt x="214" y="131"/>
                </a:cubicBezTo>
                <a:cubicBezTo>
                  <a:pt x="213" y="116"/>
                  <a:pt x="210" y="103"/>
                  <a:pt x="206" y="92"/>
                </a:cubicBezTo>
                <a:cubicBezTo>
                  <a:pt x="201" y="81"/>
                  <a:pt x="195" y="72"/>
                  <a:pt x="187" y="64"/>
                </a:cubicBezTo>
                <a:cubicBezTo>
                  <a:pt x="180" y="57"/>
                  <a:pt x="171" y="51"/>
                  <a:pt x="161" y="47"/>
                </a:cubicBezTo>
                <a:cubicBezTo>
                  <a:pt x="152" y="43"/>
                  <a:pt x="141" y="41"/>
                  <a:pt x="130" y="41"/>
                </a:cubicBezTo>
                <a:cubicBezTo>
                  <a:pt x="120" y="41"/>
                  <a:pt x="110" y="43"/>
                  <a:pt x="100" y="45"/>
                </a:cubicBezTo>
                <a:cubicBezTo>
                  <a:pt x="91" y="47"/>
                  <a:pt x="82" y="52"/>
                  <a:pt x="74" y="57"/>
                </a:cubicBezTo>
                <a:cubicBezTo>
                  <a:pt x="67" y="63"/>
                  <a:pt x="61" y="70"/>
                  <a:pt x="56" y="79"/>
                </a:cubicBezTo>
                <a:cubicBezTo>
                  <a:pt x="51" y="88"/>
                  <a:pt x="49" y="99"/>
                  <a:pt x="49" y="113"/>
                </a:cubicBezTo>
                <a:cubicBezTo>
                  <a:pt x="49" y="126"/>
                  <a:pt x="52" y="137"/>
                  <a:pt x="57" y="147"/>
                </a:cubicBezTo>
                <a:cubicBezTo>
                  <a:pt x="62" y="156"/>
                  <a:pt x="69" y="164"/>
                  <a:pt x="78" y="171"/>
                </a:cubicBezTo>
                <a:cubicBezTo>
                  <a:pt x="87" y="178"/>
                  <a:pt x="97" y="184"/>
                  <a:pt x="109" y="189"/>
                </a:cubicBezTo>
                <a:cubicBezTo>
                  <a:pt x="120" y="194"/>
                  <a:pt x="132" y="199"/>
                  <a:pt x="144" y="203"/>
                </a:cubicBezTo>
                <a:cubicBezTo>
                  <a:pt x="159" y="209"/>
                  <a:pt x="173" y="215"/>
                  <a:pt x="187" y="221"/>
                </a:cubicBezTo>
                <a:cubicBezTo>
                  <a:pt x="202" y="227"/>
                  <a:pt x="214" y="235"/>
                  <a:pt x="226" y="245"/>
                </a:cubicBezTo>
                <a:cubicBezTo>
                  <a:pt x="237" y="255"/>
                  <a:pt x="246" y="267"/>
                  <a:pt x="253" y="281"/>
                </a:cubicBezTo>
                <a:cubicBezTo>
                  <a:pt x="260" y="296"/>
                  <a:pt x="264" y="314"/>
                  <a:pt x="264" y="335"/>
                </a:cubicBezTo>
                <a:cubicBezTo>
                  <a:pt x="264" y="357"/>
                  <a:pt x="261" y="376"/>
                  <a:pt x="254" y="392"/>
                </a:cubicBezTo>
                <a:cubicBezTo>
                  <a:pt x="248" y="408"/>
                  <a:pt x="239" y="422"/>
                  <a:pt x="227" y="433"/>
                </a:cubicBezTo>
                <a:cubicBezTo>
                  <a:pt x="216" y="444"/>
                  <a:pt x="202" y="452"/>
                  <a:pt x="186" y="458"/>
                </a:cubicBezTo>
                <a:cubicBezTo>
                  <a:pt x="170" y="463"/>
                  <a:pt x="153" y="466"/>
                  <a:pt x="135" y="466"/>
                </a:cubicBezTo>
                <a:cubicBezTo>
                  <a:pt x="118" y="466"/>
                  <a:pt x="101" y="463"/>
                  <a:pt x="85" y="456"/>
                </a:cubicBezTo>
                <a:cubicBezTo>
                  <a:pt x="69" y="449"/>
                  <a:pt x="55" y="439"/>
                  <a:pt x="43" y="426"/>
                </a:cubicBezTo>
                <a:cubicBezTo>
                  <a:pt x="30" y="413"/>
                  <a:pt x="20" y="397"/>
                  <a:pt x="13" y="378"/>
                </a:cubicBezTo>
                <a:cubicBezTo>
                  <a:pt x="5" y="359"/>
                  <a:pt x="1" y="339"/>
                  <a:pt x="0" y="315"/>
                </a:cubicBezTo>
                <a:lnTo>
                  <a:pt x="40" y="315"/>
                </a:lnTo>
                <a:close/>
              </a:path>
            </a:pathLst>
          </a:custGeom>
          <a:solidFill>
            <a:srgbClr val="4A4A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07264" tIns="103632" rIns="207264" bIns="103632" numCol="1" anchor="t" anchorCtr="0" compatLnSpc="1">
            <a:prstTxWarp prst="textNoShape">
              <a:avLst/>
            </a:prstTxWarp>
          </a:bodyPr>
          <a:lstStyle/>
          <a:p>
            <a:endParaRPr lang="nl-NL" sz="4080"/>
          </a:p>
        </p:txBody>
      </p:sp>
      <p:sp>
        <p:nvSpPr>
          <p:cNvPr id="13" name="Freeform 7">
            <a:extLst>
              <a:ext uri="{FF2B5EF4-FFF2-40B4-BE49-F238E27FC236}">
                <a16:creationId xmlns:a16="http://schemas.microsoft.com/office/drawing/2014/main" id="{87983CBD-AAE8-48BC-9914-A597617E816D}"/>
              </a:ext>
            </a:extLst>
          </p:cNvPr>
          <p:cNvSpPr>
            <a:spLocks noEditPoints="1"/>
          </p:cNvSpPr>
          <p:nvPr userDrawn="1"/>
        </p:nvSpPr>
        <p:spPr bwMode="auto">
          <a:xfrm>
            <a:off x="3356730" y="6099177"/>
            <a:ext cx="669251" cy="3346450"/>
          </a:xfrm>
          <a:custGeom>
            <a:avLst/>
            <a:gdLst>
              <a:gd name="T0" fmla="*/ 38 w 244"/>
              <a:gd name="T1" fmla="*/ 210 h 441"/>
              <a:gd name="T2" fmla="*/ 136 w 244"/>
              <a:gd name="T3" fmla="*/ 210 h 441"/>
              <a:gd name="T4" fmla="*/ 162 w 244"/>
              <a:gd name="T5" fmla="*/ 204 h 441"/>
              <a:gd name="T6" fmla="*/ 185 w 244"/>
              <a:gd name="T7" fmla="*/ 185 h 441"/>
              <a:gd name="T8" fmla="*/ 200 w 244"/>
              <a:gd name="T9" fmla="*/ 158 h 441"/>
              <a:gd name="T10" fmla="*/ 205 w 244"/>
              <a:gd name="T11" fmla="*/ 125 h 441"/>
              <a:gd name="T12" fmla="*/ 200 w 244"/>
              <a:gd name="T13" fmla="*/ 92 h 441"/>
              <a:gd name="T14" fmla="*/ 185 w 244"/>
              <a:gd name="T15" fmla="*/ 66 h 441"/>
              <a:gd name="T16" fmla="*/ 163 w 244"/>
              <a:gd name="T17" fmla="*/ 49 h 441"/>
              <a:gd name="T18" fmla="*/ 136 w 244"/>
              <a:gd name="T19" fmla="*/ 43 h 441"/>
              <a:gd name="T20" fmla="*/ 38 w 244"/>
              <a:gd name="T21" fmla="*/ 43 h 441"/>
              <a:gd name="T22" fmla="*/ 38 w 244"/>
              <a:gd name="T23" fmla="*/ 210 h 441"/>
              <a:gd name="T24" fmla="*/ 0 w 244"/>
              <a:gd name="T25" fmla="*/ 0 h 441"/>
              <a:gd name="T26" fmla="*/ 136 w 244"/>
              <a:gd name="T27" fmla="*/ 0 h 441"/>
              <a:gd name="T28" fmla="*/ 182 w 244"/>
              <a:gd name="T29" fmla="*/ 11 h 441"/>
              <a:gd name="T30" fmla="*/ 216 w 244"/>
              <a:gd name="T31" fmla="*/ 40 h 441"/>
              <a:gd name="T32" fmla="*/ 237 w 244"/>
              <a:gd name="T33" fmla="*/ 80 h 441"/>
              <a:gd name="T34" fmla="*/ 244 w 244"/>
              <a:gd name="T35" fmla="*/ 125 h 441"/>
              <a:gd name="T36" fmla="*/ 237 w 244"/>
              <a:gd name="T37" fmla="*/ 172 h 441"/>
              <a:gd name="T38" fmla="*/ 216 w 244"/>
              <a:gd name="T39" fmla="*/ 213 h 441"/>
              <a:gd name="T40" fmla="*/ 182 w 244"/>
              <a:gd name="T41" fmla="*/ 241 h 441"/>
              <a:gd name="T42" fmla="*/ 136 w 244"/>
              <a:gd name="T43" fmla="*/ 252 h 441"/>
              <a:gd name="T44" fmla="*/ 38 w 244"/>
              <a:gd name="T45" fmla="*/ 252 h 441"/>
              <a:gd name="T46" fmla="*/ 38 w 244"/>
              <a:gd name="T47" fmla="*/ 441 h 441"/>
              <a:gd name="T48" fmla="*/ 0 w 244"/>
              <a:gd name="T49" fmla="*/ 441 h 441"/>
              <a:gd name="T50" fmla="*/ 0 w 244"/>
              <a:gd name="T51" fmla="*/ 0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4" h="441">
                <a:moveTo>
                  <a:pt x="38" y="210"/>
                </a:moveTo>
                <a:cubicBezTo>
                  <a:pt x="136" y="210"/>
                  <a:pt x="136" y="210"/>
                  <a:pt x="136" y="210"/>
                </a:cubicBezTo>
                <a:cubicBezTo>
                  <a:pt x="145" y="210"/>
                  <a:pt x="154" y="208"/>
                  <a:pt x="162" y="204"/>
                </a:cubicBezTo>
                <a:cubicBezTo>
                  <a:pt x="171" y="199"/>
                  <a:pt x="178" y="193"/>
                  <a:pt x="185" y="185"/>
                </a:cubicBezTo>
                <a:cubicBezTo>
                  <a:pt x="191" y="178"/>
                  <a:pt x="196" y="169"/>
                  <a:pt x="200" y="158"/>
                </a:cubicBezTo>
                <a:cubicBezTo>
                  <a:pt x="204" y="148"/>
                  <a:pt x="205" y="137"/>
                  <a:pt x="205" y="125"/>
                </a:cubicBezTo>
                <a:cubicBezTo>
                  <a:pt x="205" y="113"/>
                  <a:pt x="204" y="102"/>
                  <a:pt x="200" y="92"/>
                </a:cubicBezTo>
                <a:cubicBezTo>
                  <a:pt x="196" y="82"/>
                  <a:pt x="192" y="73"/>
                  <a:pt x="185" y="66"/>
                </a:cubicBezTo>
                <a:cubicBezTo>
                  <a:pt x="179" y="59"/>
                  <a:pt x="172" y="53"/>
                  <a:pt x="163" y="49"/>
                </a:cubicBezTo>
                <a:cubicBezTo>
                  <a:pt x="155" y="45"/>
                  <a:pt x="146" y="43"/>
                  <a:pt x="136" y="43"/>
                </a:cubicBezTo>
                <a:cubicBezTo>
                  <a:pt x="38" y="43"/>
                  <a:pt x="38" y="43"/>
                  <a:pt x="38" y="43"/>
                </a:cubicBezTo>
                <a:lnTo>
                  <a:pt x="38" y="210"/>
                </a:lnTo>
                <a:close/>
                <a:moveTo>
                  <a:pt x="0" y="0"/>
                </a:moveTo>
                <a:cubicBezTo>
                  <a:pt x="136" y="0"/>
                  <a:pt x="136" y="0"/>
                  <a:pt x="136" y="0"/>
                </a:cubicBezTo>
                <a:cubicBezTo>
                  <a:pt x="153" y="0"/>
                  <a:pt x="168" y="3"/>
                  <a:pt x="182" y="11"/>
                </a:cubicBezTo>
                <a:cubicBezTo>
                  <a:pt x="195" y="19"/>
                  <a:pt x="207" y="28"/>
                  <a:pt x="216" y="40"/>
                </a:cubicBezTo>
                <a:cubicBezTo>
                  <a:pt x="225" y="52"/>
                  <a:pt x="232" y="66"/>
                  <a:pt x="237" y="80"/>
                </a:cubicBezTo>
                <a:cubicBezTo>
                  <a:pt x="242" y="95"/>
                  <a:pt x="244" y="110"/>
                  <a:pt x="244" y="125"/>
                </a:cubicBezTo>
                <a:cubicBezTo>
                  <a:pt x="244" y="142"/>
                  <a:pt x="242" y="157"/>
                  <a:pt x="237" y="172"/>
                </a:cubicBezTo>
                <a:cubicBezTo>
                  <a:pt x="232" y="188"/>
                  <a:pt x="225" y="201"/>
                  <a:pt x="216" y="213"/>
                </a:cubicBezTo>
                <a:cubicBezTo>
                  <a:pt x="207" y="225"/>
                  <a:pt x="195" y="234"/>
                  <a:pt x="182" y="241"/>
                </a:cubicBezTo>
                <a:cubicBezTo>
                  <a:pt x="168" y="248"/>
                  <a:pt x="153" y="252"/>
                  <a:pt x="136" y="252"/>
                </a:cubicBezTo>
                <a:cubicBezTo>
                  <a:pt x="38" y="252"/>
                  <a:pt x="38" y="252"/>
                  <a:pt x="38" y="252"/>
                </a:cubicBezTo>
                <a:cubicBezTo>
                  <a:pt x="38" y="441"/>
                  <a:pt x="38" y="441"/>
                  <a:pt x="38" y="441"/>
                </a:cubicBezTo>
                <a:cubicBezTo>
                  <a:pt x="0" y="441"/>
                  <a:pt x="0" y="441"/>
                  <a:pt x="0" y="441"/>
                </a:cubicBezTo>
                <a:lnTo>
                  <a:pt x="0" y="0"/>
                </a:lnTo>
                <a:close/>
              </a:path>
            </a:pathLst>
          </a:custGeom>
          <a:solidFill>
            <a:srgbClr val="4A4A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07264" tIns="103632" rIns="207264" bIns="103632" numCol="1" anchor="t" anchorCtr="0" compatLnSpc="1">
            <a:prstTxWarp prst="textNoShape">
              <a:avLst/>
            </a:prstTxWarp>
          </a:bodyPr>
          <a:lstStyle/>
          <a:p>
            <a:endParaRPr lang="nl-NL" sz="4080"/>
          </a:p>
        </p:txBody>
      </p:sp>
      <p:sp>
        <p:nvSpPr>
          <p:cNvPr id="14" name="Oval 8">
            <a:extLst>
              <a:ext uri="{FF2B5EF4-FFF2-40B4-BE49-F238E27FC236}">
                <a16:creationId xmlns:a16="http://schemas.microsoft.com/office/drawing/2014/main" id="{F875E9D4-3F6D-43E9-BF83-DAF4F8910B9A}"/>
              </a:ext>
            </a:extLst>
          </p:cNvPr>
          <p:cNvSpPr>
            <a:spLocks noChangeArrowheads="1"/>
          </p:cNvSpPr>
          <p:nvPr userDrawn="1"/>
        </p:nvSpPr>
        <p:spPr bwMode="auto">
          <a:xfrm>
            <a:off x="2721532" y="8179013"/>
            <a:ext cx="271106" cy="748453"/>
          </a:xfrm>
          <a:prstGeom prst="ellipse">
            <a:avLst/>
          </a:prstGeom>
          <a:solidFill>
            <a:srgbClr val="CD17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07264" tIns="103632" rIns="207264" bIns="103632" numCol="1" anchor="t" anchorCtr="0" compatLnSpc="1">
            <a:prstTxWarp prst="textNoShape">
              <a:avLst/>
            </a:prstTxWarp>
          </a:bodyPr>
          <a:lstStyle/>
          <a:p>
            <a:endParaRPr lang="nl-NL" sz="4080"/>
          </a:p>
        </p:txBody>
      </p:sp>
      <p:sp>
        <p:nvSpPr>
          <p:cNvPr id="15" name="Freeform 9">
            <a:extLst>
              <a:ext uri="{FF2B5EF4-FFF2-40B4-BE49-F238E27FC236}">
                <a16:creationId xmlns:a16="http://schemas.microsoft.com/office/drawing/2014/main" id="{E3E44651-AA53-49AE-A027-3D5073A1F2E0}"/>
              </a:ext>
            </a:extLst>
          </p:cNvPr>
          <p:cNvSpPr>
            <a:spLocks noEditPoints="1"/>
          </p:cNvSpPr>
          <p:nvPr userDrawn="1"/>
        </p:nvSpPr>
        <p:spPr bwMode="auto">
          <a:xfrm>
            <a:off x="4341614" y="7290224"/>
            <a:ext cx="4065270" cy="971550"/>
          </a:xfrm>
          <a:custGeom>
            <a:avLst/>
            <a:gdLst>
              <a:gd name="T0" fmla="*/ 1472 w 1483"/>
              <a:gd name="T1" fmla="*/ 79 h 128"/>
              <a:gd name="T2" fmla="*/ 1425 w 1483"/>
              <a:gd name="T3" fmla="*/ 77 h 128"/>
              <a:gd name="T4" fmla="*/ 1429 w 1483"/>
              <a:gd name="T5" fmla="*/ 109 h 128"/>
              <a:gd name="T6" fmla="*/ 1402 w 1483"/>
              <a:gd name="T7" fmla="*/ 82 h 128"/>
              <a:gd name="T8" fmla="*/ 1409 w 1483"/>
              <a:gd name="T9" fmla="*/ 39 h 128"/>
              <a:gd name="T10" fmla="*/ 1329 w 1483"/>
              <a:gd name="T11" fmla="*/ 49 h 128"/>
              <a:gd name="T12" fmla="*/ 1271 w 1483"/>
              <a:gd name="T13" fmla="*/ 99 h 128"/>
              <a:gd name="T14" fmla="*/ 1319 w 1483"/>
              <a:gd name="T15" fmla="*/ 99 h 128"/>
              <a:gd name="T16" fmla="*/ 1238 w 1483"/>
              <a:gd name="T17" fmla="*/ 48 h 128"/>
              <a:gd name="T18" fmla="*/ 1238 w 1483"/>
              <a:gd name="T19" fmla="*/ 28 h 128"/>
              <a:gd name="T20" fmla="*/ 1238 w 1483"/>
              <a:gd name="T21" fmla="*/ 89 h 128"/>
              <a:gd name="T22" fmla="*/ 1171 w 1483"/>
              <a:gd name="T23" fmla="*/ 88 h 128"/>
              <a:gd name="T24" fmla="*/ 1171 w 1483"/>
              <a:gd name="T25" fmla="*/ 28 h 128"/>
              <a:gd name="T26" fmla="*/ 1133 w 1483"/>
              <a:gd name="T27" fmla="*/ 28 h 128"/>
              <a:gd name="T28" fmla="*/ 1119 w 1483"/>
              <a:gd name="T29" fmla="*/ 101 h 128"/>
              <a:gd name="T30" fmla="*/ 1114 w 1483"/>
              <a:gd name="T31" fmla="*/ 1 h 128"/>
              <a:gd name="T32" fmla="*/ 1081 w 1483"/>
              <a:gd name="T33" fmla="*/ 28 h 128"/>
              <a:gd name="T34" fmla="*/ 1034 w 1483"/>
              <a:gd name="T35" fmla="*/ 28 h 128"/>
              <a:gd name="T36" fmla="*/ 1070 w 1483"/>
              <a:gd name="T37" fmla="*/ 99 h 128"/>
              <a:gd name="T38" fmla="*/ 976 w 1483"/>
              <a:gd name="T39" fmla="*/ 35 h 128"/>
              <a:gd name="T40" fmla="*/ 994 w 1483"/>
              <a:gd name="T41" fmla="*/ 80 h 128"/>
              <a:gd name="T42" fmla="*/ 932 w 1483"/>
              <a:gd name="T43" fmla="*/ 99 h 128"/>
              <a:gd name="T44" fmla="*/ 873 w 1483"/>
              <a:gd name="T45" fmla="*/ 28 h 128"/>
              <a:gd name="T46" fmla="*/ 921 w 1483"/>
              <a:gd name="T47" fmla="*/ 53 h 128"/>
              <a:gd name="T48" fmla="*/ 820 w 1483"/>
              <a:gd name="T49" fmla="*/ 36 h 128"/>
              <a:gd name="T50" fmla="*/ 820 w 1483"/>
              <a:gd name="T51" fmla="*/ 27 h 128"/>
              <a:gd name="T52" fmla="*/ 764 w 1483"/>
              <a:gd name="T53" fmla="*/ 76 h 128"/>
              <a:gd name="T54" fmla="*/ 774 w 1483"/>
              <a:gd name="T55" fmla="*/ 19 h 128"/>
              <a:gd name="T56" fmla="*/ 575 w 1483"/>
              <a:gd name="T57" fmla="*/ 63 h 128"/>
              <a:gd name="T58" fmla="*/ 596 w 1483"/>
              <a:gd name="T59" fmla="*/ 128 h 128"/>
              <a:gd name="T60" fmla="*/ 595 w 1483"/>
              <a:gd name="T61" fmla="*/ 27 h 128"/>
              <a:gd name="T62" fmla="*/ 596 w 1483"/>
              <a:gd name="T63" fmla="*/ 119 h 128"/>
              <a:gd name="T64" fmla="*/ 545 w 1483"/>
              <a:gd name="T65" fmla="*/ 49 h 128"/>
              <a:gd name="T66" fmla="*/ 486 w 1483"/>
              <a:gd name="T67" fmla="*/ 99 h 128"/>
              <a:gd name="T68" fmla="*/ 534 w 1483"/>
              <a:gd name="T69" fmla="*/ 99 h 128"/>
              <a:gd name="T70" fmla="*/ 464 w 1483"/>
              <a:gd name="T71" fmla="*/ 99 h 128"/>
              <a:gd name="T72" fmla="*/ 451 w 1483"/>
              <a:gd name="T73" fmla="*/ 11 h 128"/>
              <a:gd name="T74" fmla="*/ 430 w 1483"/>
              <a:gd name="T75" fmla="*/ 91 h 128"/>
              <a:gd name="T76" fmla="*/ 423 w 1483"/>
              <a:gd name="T77" fmla="*/ 28 h 128"/>
              <a:gd name="T78" fmla="*/ 400 w 1483"/>
              <a:gd name="T79" fmla="*/ 38 h 128"/>
              <a:gd name="T80" fmla="*/ 335 w 1483"/>
              <a:gd name="T81" fmla="*/ 59 h 128"/>
              <a:gd name="T82" fmla="*/ 382 w 1483"/>
              <a:gd name="T83" fmla="*/ 83 h 128"/>
              <a:gd name="T84" fmla="*/ 358 w 1483"/>
              <a:gd name="T85" fmla="*/ 27 h 128"/>
              <a:gd name="T86" fmla="*/ 314 w 1483"/>
              <a:gd name="T87" fmla="*/ 28 h 128"/>
              <a:gd name="T88" fmla="*/ 252 w 1483"/>
              <a:gd name="T89" fmla="*/ 99 h 128"/>
              <a:gd name="T90" fmla="*/ 314 w 1483"/>
              <a:gd name="T91" fmla="*/ 99 h 128"/>
              <a:gd name="T92" fmla="*/ 238 w 1483"/>
              <a:gd name="T93" fmla="*/ 27 h 128"/>
              <a:gd name="T94" fmla="*/ 214 w 1483"/>
              <a:gd name="T95" fmla="*/ 99 h 128"/>
              <a:gd name="T96" fmla="*/ 170 w 1483"/>
              <a:gd name="T97" fmla="*/ 80 h 128"/>
              <a:gd name="T98" fmla="*/ 170 w 1483"/>
              <a:gd name="T99" fmla="*/ 39 h 128"/>
              <a:gd name="T100" fmla="*/ 170 w 1483"/>
              <a:gd name="T101" fmla="*/ 99 h 128"/>
              <a:gd name="T102" fmla="*/ 48 w 1483"/>
              <a:gd name="T103" fmla="*/ 77 h 128"/>
              <a:gd name="T104" fmla="*/ 13 w 1483"/>
              <a:gd name="T105" fmla="*/ 17 h 128"/>
              <a:gd name="T106" fmla="*/ 96 w 1483"/>
              <a:gd name="T107" fmla="*/ 99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83" h="128">
                <a:moveTo>
                  <a:pt x="1451" y="128"/>
                </a:moveTo>
                <a:cubicBezTo>
                  <a:pt x="1468" y="128"/>
                  <a:pt x="1483" y="119"/>
                  <a:pt x="1483" y="98"/>
                </a:cubicBezTo>
                <a:cubicBezTo>
                  <a:pt x="1483" y="28"/>
                  <a:pt x="1483" y="28"/>
                  <a:pt x="1483" y="28"/>
                </a:cubicBezTo>
                <a:cubicBezTo>
                  <a:pt x="1472" y="28"/>
                  <a:pt x="1472" y="28"/>
                  <a:pt x="1472" y="28"/>
                </a:cubicBezTo>
                <a:cubicBezTo>
                  <a:pt x="1472" y="79"/>
                  <a:pt x="1472" y="79"/>
                  <a:pt x="1472" y="79"/>
                </a:cubicBezTo>
                <a:cubicBezTo>
                  <a:pt x="1468" y="85"/>
                  <a:pt x="1460" y="90"/>
                  <a:pt x="1452" y="90"/>
                </a:cubicBezTo>
                <a:cubicBezTo>
                  <a:pt x="1442" y="90"/>
                  <a:pt x="1436" y="86"/>
                  <a:pt x="1436" y="74"/>
                </a:cubicBezTo>
                <a:cubicBezTo>
                  <a:pt x="1436" y="28"/>
                  <a:pt x="1436" y="28"/>
                  <a:pt x="1436" y="28"/>
                </a:cubicBezTo>
                <a:cubicBezTo>
                  <a:pt x="1425" y="28"/>
                  <a:pt x="1425" y="28"/>
                  <a:pt x="1425" y="28"/>
                </a:cubicBezTo>
                <a:cubicBezTo>
                  <a:pt x="1425" y="77"/>
                  <a:pt x="1425" y="77"/>
                  <a:pt x="1425" y="77"/>
                </a:cubicBezTo>
                <a:cubicBezTo>
                  <a:pt x="1425" y="92"/>
                  <a:pt x="1432" y="100"/>
                  <a:pt x="1447" y="100"/>
                </a:cubicBezTo>
                <a:cubicBezTo>
                  <a:pt x="1458" y="100"/>
                  <a:pt x="1467" y="94"/>
                  <a:pt x="1472" y="88"/>
                </a:cubicBezTo>
                <a:cubicBezTo>
                  <a:pt x="1472" y="98"/>
                  <a:pt x="1472" y="98"/>
                  <a:pt x="1472" y="98"/>
                </a:cubicBezTo>
                <a:cubicBezTo>
                  <a:pt x="1472" y="111"/>
                  <a:pt x="1464" y="119"/>
                  <a:pt x="1451" y="119"/>
                </a:cubicBezTo>
                <a:cubicBezTo>
                  <a:pt x="1442" y="119"/>
                  <a:pt x="1435" y="116"/>
                  <a:pt x="1429" y="109"/>
                </a:cubicBezTo>
                <a:cubicBezTo>
                  <a:pt x="1424" y="117"/>
                  <a:pt x="1424" y="117"/>
                  <a:pt x="1424" y="117"/>
                </a:cubicBezTo>
                <a:cubicBezTo>
                  <a:pt x="1431" y="125"/>
                  <a:pt x="1439" y="128"/>
                  <a:pt x="1451" y="128"/>
                </a:cubicBezTo>
                <a:moveTo>
                  <a:pt x="1383" y="101"/>
                </a:moveTo>
                <a:cubicBezTo>
                  <a:pt x="1396" y="101"/>
                  <a:pt x="1404" y="96"/>
                  <a:pt x="1409" y="89"/>
                </a:cubicBezTo>
                <a:cubicBezTo>
                  <a:pt x="1402" y="82"/>
                  <a:pt x="1402" y="82"/>
                  <a:pt x="1402" y="82"/>
                </a:cubicBezTo>
                <a:cubicBezTo>
                  <a:pt x="1397" y="88"/>
                  <a:pt x="1391" y="91"/>
                  <a:pt x="1384" y="91"/>
                </a:cubicBezTo>
                <a:cubicBezTo>
                  <a:pt x="1369" y="91"/>
                  <a:pt x="1359" y="79"/>
                  <a:pt x="1359" y="64"/>
                </a:cubicBezTo>
                <a:cubicBezTo>
                  <a:pt x="1359" y="48"/>
                  <a:pt x="1369" y="36"/>
                  <a:pt x="1384" y="36"/>
                </a:cubicBezTo>
                <a:cubicBezTo>
                  <a:pt x="1391" y="36"/>
                  <a:pt x="1397" y="39"/>
                  <a:pt x="1402" y="45"/>
                </a:cubicBezTo>
                <a:cubicBezTo>
                  <a:pt x="1409" y="39"/>
                  <a:pt x="1409" y="39"/>
                  <a:pt x="1409" y="39"/>
                </a:cubicBezTo>
                <a:cubicBezTo>
                  <a:pt x="1404" y="32"/>
                  <a:pt x="1396" y="27"/>
                  <a:pt x="1383" y="27"/>
                </a:cubicBezTo>
                <a:cubicBezTo>
                  <a:pt x="1362" y="27"/>
                  <a:pt x="1348" y="43"/>
                  <a:pt x="1348" y="64"/>
                </a:cubicBezTo>
                <a:cubicBezTo>
                  <a:pt x="1348" y="85"/>
                  <a:pt x="1362" y="101"/>
                  <a:pt x="1383" y="101"/>
                </a:cubicBezTo>
                <a:moveTo>
                  <a:pt x="1329" y="99"/>
                </a:moveTo>
                <a:cubicBezTo>
                  <a:pt x="1329" y="49"/>
                  <a:pt x="1329" y="49"/>
                  <a:pt x="1329" y="49"/>
                </a:cubicBezTo>
                <a:cubicBezTo>
                  <a:pt x="1329" y="34"/>
                  <a:pt x="1322" y="27"/>
                  <a:pt x="1307" y="27"/>
                </a:cubicBezTo>
                <a:cubicBezTo>
                  <a:pt x="1296" y="27"/>
                  <a:pt x="1287" y="33"/>
                  <a:pt x="1282" y="39"/>
                </a:cubicBezTo>
                <a:cubicBezTo>
                  <a:pt x="1282" y="28"/>
                  <a:pt x="1282" y="28"/>
                  <a:pt x="1282" y="28"/>
                </a:cubicBezTo>
                <a:cubicBezTo>
                  <a:pt x="1271" y="28"/>
                  <a:pt x="1271" y="28"/>
                  <a:pt x="1271" y="28"/>
                </a:cubicBezTo>
                <a:cubicBezTo>
                  <a:pt x="1271" y="99"/>
                  <a:pt x="1271" y="99"/>
                  <a:pt x="1271" y="99"/>
                </a:cubicBezTo>
                <a:cubicBezTo>
                  <a:pt x="1282" y="99"/>
                  <a:pt x="1282" y="99"/>
                  <a:pt x="1282" y="99"/>
                </a:cubicBezTo>
                <a:cubicBezTo>
                  <a:pt x="1282" y="47"/>
                  <a:pt x="1282" y="47"/>
                  <a:pt x="1282" y="47"/>
                </a:cubicBezTo>
                <a:cubicBezTo>
                  <a:pt x="1286" y="42"/>
                  <a:pt x="1294" y="36"/>
                  <a:pt x="1303" y="36"/>
                </a:cubicBezTo>
                <a:cubicBezTo>
                  <a:pt x="1312" y="36"/>
                  <a:pt x="1319" y="40"/>
                  <a:pt x="1319" y="53"/>
                </a:cubicBezTo>
                <a:cubicBezTo>
                  <a:pt x="1319" y="99"/>
                  <a:pt x="1319" y="99"/>
                  <a:pt x="1319" y="99"/>
                </a:cubicBezTo>
                <a:lnTo>
                  <a:pt x="1329" y="99"/>
                </a:lnTo>
                <a:close/>
                <a:moveTo>
                  <a:pt x="1216" y="91"/>
                </a:moveTo>
                <a:cubicBezTo>
                  <a:pt x="1202" y="91"/>
                  <a:pt x="1193" y="80"/>
                  <a:pt x="1193" y="64"/>
                </a:cubicBezTo>
                <a:cubicBezTo>
                  <a:pt x="1193" y="48"/>
                  <a:pt x="1202" y="36"/>
                  <a:pt x="1216" y="36"/>
                </a:cubicBezTo>
                <a:cubicBezTo>
                  <a:pt x="1225" y="36"/>
                  <a:pt x="1234" y="42"/>
                  <a:pt x="1238" y="48"/>
                </a:cubicBezTo>
                <a:cubicBezTo>
                  <a:pt x="1238" y="80"/>
                  <a:pt x="1238" y="80"/>
                  <a:pt x="1238" y="80"/>
                </a:cubicBezTo>
                <a:cubicBezTo>
                  <a:pt x="1234" y="86"/>
                  <a:pt x="1225" y="91"/>
                  <a:pt x="1216" y="91"/>
                </a:cubicBezTo>
                <a:moveTo>
                  <a:pt x="1249" y="99"/>
                </a:moveTo>
                <a:cubicBezTo>
                  <a:pt x="1249" y="28"/>
                  <a:pt x="1249" y="28"/>
                  <a:pt x="1249" y="28"/>
                </a:cubicBezTo>
                <a:cubicBezTo>
                  <a:pt x="1238" y="28"/>
                  <a:pt x="1238" y="28"/>
                  <a:pt x="1238" y="28"/>
                </a:cubicBezTo>
                <a:cubicBezTo>
                  <a:pt x="1238" y="39"/>
                  <a:pt x="1238" y="39"/>
                  <a:pt x="1238" y="39"/>
                </a:cubicBezTo>
                <a:cubicBezTo>
                  <a:pt x="1232" y="31"/>
                  <a:pt x="1223" y="27"/>
                  <a:pt x="1214" y="27"/>
                </a:cubicBezTo>
                <a:cubicBezTo>
                  <a:pt x="1195" y="27"/>
                  <a:pt x="1182" y="41"/>
                  <a:pt x="1182" y="64"/>
                </a:cubicBezTo>
                <a:cubicBezTo>
                  <a:pt x="1182" y="87"/>
                  <a:pt x="1195" y="101"/>
                  <a:pt x="1214" y="101"/>
                </a:cubicBezTo>
                <a:cubicBezTo>
                  <a:pt x="1224" y="101"/>
                  <a:pt x="1232" y="96"/>
                  <a:pt x="1238" y="89"/>
                </a:cubicBezTo>
                <a:cubicBezTo>
                  <a:pt x="1238" y="99"/>
                  <a:pt x="1238" y="99"/>
                  <a:pt x="1238" y="99"/>
                </a:cubicBezTo>
                <a:lnTo>
                  <a:pt x="1249" y="99"/>
                </a:lnTo>
                <a:close/>
                <a:moveTo>
                  <a:pt x="1161" y="101"/>
                </a:moveTo>
                <a:cubicBezTo>
                  <a:pt x="1167" y="101"/>
                  <a:pt x="1171" y="99"/>
                  <a:pt x="1174" y="96"/>
                </a:cubicBezTo>
                <a:cubicBezTo>
                  <a:pt x="1171" y="88"/>
                  <a:pt x="1171" y="88"/>
                  <a:pt x="1171" y="88"/>
                </a:cubicBezTo>
                <a:cubicBezTo>
                  <a:pt x="1169" y="90"/>
                  <a:pt x="1167" y="91"/>
                  <a:pt x="1163" y="91"/>
                </a:cubicBezTo>
                <a:cubicBezTo>
                  <a:pt x="1159" y="91"/>
                  <a:pt x="1156" y="87"/>
                  <a:pt x="1156" y="82"/>
                </a:cubicBezTo>
                <a:cubicBezTo>
                  <a:pt x="1156" y="38"/>
                  <a:pt x="1156" y="38"/>
                  <a:pt x="1156" y="38"/>
                </a:cubicBezTo>
                <a:cubicBezTo>
                  <a:pt x="1171" y="38"/>
                  <a:pt x="1171" y="38"/>
                  <a:pt x="1171" y="38"/>
                </a:cubicBezTo>
                <a:cubicBezTo>
                  <a:pt x="1171" y="28"/>
                  <a:pt x="1171" y="28"/>
                  <a:pt x="1171" y="28"/>
                </a:cubicBezTo>
                <a:cubicBezTo>
                  <a:pt x="1156" y="28"/>
                  <a:pt x="1156" y="28"/>
                  <a:pt x="1156" y="28"/>
                </a:cubicBezTo>
                <a:cubicBezTo>
                  <a:pt x="1156" y="9"/>
                  <a:pt x="1156" y="9"/>
                  <a:pt x="1156" y="9"/>
                </a:cubicBezTo>
                <a:cubicBezTo>
                  <a:pt x="1145" y="9"/>
                  <a:pt x="1145" y="9"/>
                  <a:pt x="1145" y="9"/>
                </a:cubicBezTo>
                <a:cubicBezTo>
                  <a:pt x="1145" y="28"/>
                  <a:pt x="1145" y="28"/>
                  <a:pt x="1145" y="28"/>
                </a:cubicBezTo>
                <a:cubicBezTo>
                  <a:pt x="1133" y="28"/>
                  <a:pt x="1133" y="28"/>
                  <a:pt x="1133" y="28"/>
                </a:cubicBezTo>
                <a:cubicBezTo>
                  <a:pt x="1133" y="38"/>
                  <a:pt x="1133" y="38"/>
                  <a:pt x="1133" y="38"/>
                </a:cubicBezTo>
                <a:cubicBezTo>
                  <a:pt x="1145" y="38"/>
                  <a:pt x="1145" y="38"/>
                  <a:pt x="1145" y="38"/>
                </a:cubicBezTo>
                <a:cubicBezTo>
                  <a:pt x="1145" y="84"/>
                  <a:pt x="1145" y="84"/>
                  <a:pt x="1145" y="84"/>
                </a:cubicBezTo>
                <a:cubicBezTo>
                  <a:pt x="1145" y="95"/>
                  <a:pt x="1150" y="101"/>
                  <a:pt x="1161" y="101"/>
                </a:cubicBezTo>
                <a:moveTo>
                  <a:pt x="1119" y="101"/>
                </a:moveTo>
                <a:cubicBezTo>
                  <a:pt x="1126" y="101"/>
                  <a:pt x="1129" y="99"/>
                  <a:pt x="1132" y="96"/>
                </a:cubicBezTo>
                <a:cubicBezTo>
                  <a:pt x="1129" y="88"/>
                  <a:pt x="1129" y="88"/>
                  <a:pt x="1129" y="88"/>
                </a:cubicBezTo>
                <a:cubicBezTo>
                  <a:pt x="1128" y="90"/>
                  <a:pt x="1125" y="91"/>
                  <a:pt x="1122" y="91"/>
                </a:cubicBezTo>
                <a:cubicBezTo>
                  <a:pt x="1117" y="91"/>
                  <a:pt x="1114" y="87"/>
                  <a:pt x="1114" y="82"/>
                </a:cubicBezTo>
                <a:cubicBezTo>
                  <a:pt x="1114" y="1"/>
                  <a:pt x="1114" y="1"/>
                  <a:pt x="1114" y="1"/>
                </a:cubicBezTo>
                <a:cubicBezTo>
                  <a:pt x="1103" y="1"/>
                  <a:pt x="1103" y="1"/>
                  <a:pt x="1103" y="1"/>
                </a:cubicBezTo>
                <a:cubicBezTo>
                  <a:pt x="1103" y="84"/>
                  <a:pt x="1103" y="84"/>
                  <a:pt x="1103" y="84"/>
                </a:cubicBezTo>
                <a:cubicBezTo>
                  <a:pt x="1103" y="95"/>
                  <a:pt x="1109" y="101"/>
                  <a:pt x="1119" y="101"/>
                </a:cubicBezTo>
                <a:moveTo>
                  <a:pt x="1081" y="99"/>
                </a:moveTo>
                <a:cubicBezTo>
                  <a:pt x="1081" y="28"/>
                  <a:pt x="1081" y="28"/>
                  <a:pt x="1081" y="28"/>
                </a:cubicBezTo>
                <a:cubicBezTo>
                  <a:pt x="1070" y="28"/>
                  <a:pt x="1070" y="28"/>
                  <a:pt x="1070" y="28"/>
                </a:cubicBezTo>
                <a:cubicBezTo>
                  <a:pt x="1070" y="80"/>
                  <a:pt x="1070" y="80"/>
                  <a:pt x="1070" y="80"/>
                </a:cubicBezTo>
                <a:cubicBezTo>
                  <a:pt x="1066" y="86"/>
                  <a:pt x="1058" y="91"/>
                  <a:pt x="1050" y="91"/>
                </a:cubicBezTo>
                <a:cubicBezTo>
                  <a:pt x="1040" y="91"/>
                  <a:pt x="1034" y="88"/>
                  <a:pt x="1034" y="75"/>
                </a:cubicBezTo>
                <a:cubicBezTo>
                  <a:pt x="1034" y="28"/>
                  <a:pt x="1034" y="28"/>
                  <a:pt x="1034" y="28"/>
                </a:cubicBezTo>
                <a:cubicBezTo>
                  <a:pt x="1023" y="28"/>
                  <a:pt x="1023" y="28"/>
                  <a:pt x="1023" y="28"/>
                </a:cubicBezTo>
                <a:cubicBezTo>
                  <a:pt x="1023" y="78"/>
                  <a:pt x="1023" y="78"/>
                  <a:pt x="1023" y="78"/>
                </a:cubicBezTo>
                <a:cubicBezTo>
                  <a:pt x="1023" y="94"/>
                  <a:pt x="1030" y="101"/>
                  <a:pt x="1045" y="101"/>
                </a:cubicBezTo>
                <a:cubicBezTo>
                  <a:pt x="1056" y="101"/>
                  <a:pt x="1065" y="95"/>
                  <a:pt x="1070" y="89"/>
                </a:cubicBezTo>
                <a:cubicBezTo>
                  <a:pt x="1070" y="99"/>
                  <a:pt x="1070" y="99"/>
                  <a:pt x="1070" y="99"/>
                </a:cubicBezTo>
                <a:lnTo>
                  <a:pt x="1081" y="99"/>
                </a:lnTo>
                <a:close/>
                <a:moveTo>
                  <a:pt x="977" y="101"/>
                </a:moveTo>
                <a:cubicBezTo>
                  <a:pt x="995" y="101"/>
                  <a:pt x="1005" y="91"/>
                  <a:pt x="1005" y="80"/>
                </a:cubicBezTo>
                <a:cubicBezTo>
                  <a:pt x="1005" y="52"/>
                  <a:pt x="961" y="62"/>
                  <a:pt x="961" y="47"/>
                </a:cubicBezTo>
                <a:cubicBezTo>
                  <a:pt x="961" y="40"/>
                  <a:pt x="967" y="35"/>
                  <a:pt x="976" y="35"/>
                </a:cubicBezTo>
                <a:cubicBezTo>
                  <a:pt x="986" y="35"/>
                  <a:pt x="993" y="39"/>
                  <a:pt x="998" y="44"/>
                </a:cubicBezTo>
                <a:cubicBezTo>
                  <a:pt x="1003" y="37"/>
                  <a:pt x="1003" y="37"/>
                  <a:pt x="1003" y="37"/>
                </a:cubicBezTo>
                <a:cubicBezTo>
                  <a:pt x="997" y="31"/>
                  <a:pt x="989" y="27"/>
                  <a:pt x="976" y="27"/>
                </a:cubicBezTo>
                <a:cubicBezTo>
                  <a:pt x="959" y="27"/>
                  <a:pt x="950" y="36"/>
                  <a:pt x="950" y="47"/>
                </a:cubicBezTo>
                <a:cubicBezTo>
                  <a:pt x="950" y="73"/>
                  <a:pt x="994" y="63"/>
                  <a:pt x="994" y="80"/>
                </a:cubicBezTo>
                <a:cubicBezTo>
                  <a:pt x="994" y="87"/>
                  <a:pt x="988" y="92"/>
                  <a:pt x="977" y="92"/>
                </a:cubicBezTo>
                <a:cubicBezTo>
                  <a:pt x="967" y="92"/>
                  <a:pt x="958" y="87"/>
                  <a:pt x="954" y="82"/>
                </a:cubicBezTo>
                <a:cubicBezTo>
                  <a:pt x="948" y="90"/>
                  <a:pt x="948" y="90"/>
                  <a:pt x="948" y="90"/>
                </a:cubicBezTo>
                <a:cubicBezTo>
                  <a:pt x="955" y="97"/>
                  <a:pt x="965" y="101"/>
                  <a:pt x="977" y="101"/>
                </a:cubicBezTo>
                <a:moveTo>
                  <a:pt x="932" y="99"/>
                </a:moveTo>
                <a:cubicBezTo>
                  <a:pt x="932" y="49"/>
                  <a:pt x="932" y="49"/>
                  <a:pt x="932" y="49"/>
                </a:cubicBezTo>
                <a:cubicBezTo>
                  <a:pt x="932" y="34"/>
                  <a:pt x="924" y="27"/>
                  <a:pt x="910" y="27"/>
                </a:cubicBezTo>
                <a:cubicBezTo>
                  <a:pt x="899" y="27"/>
                  <a:pt x="889" y="33"/>
                  <a:pt x="884" y="39"/>
                </a:cubicBezTo>
                <a:cubicBezTo>
                  <a:pt x="884" y="28"/>
                  <a:pt x="884" y="28"/>
                  <a:pt x="884" y="28"/>
                </a:cubicBezTo>
                <a:cubicBezTo>
                  <a:pt x="873" y="28"/>
                  <a:pt x="873" y="28"/>
                  <a:pt x="873" y="28"/>
                </a:cubicBezTo>
                <a:cubicBezTo>
                  <a:pt x="873" y="99"/>
                  <a:pt x="873" y="99"/>
                  <a:pt x="873" y="99"/>
                </a:cubicBezTo>
                <a:cubicBezTo>
                  <a:pt x="884" y="99"/>
                  <a:pt x="884" y="99"/>
                  <a:pt x="884" y="99"/>
                </a:cubicBezTo>
                <a:cubicBezTo>
                  <a:pt x="884" y="47"/>
                  <a:pt x="884" y="47"/>
                  <a:pt x="884" y="47"/>
                </a:cubicBezTo>
                <a:cubicBezTo>
                  <a:pt x="888" y="42"/>
                  <a:pt x="896" y="36"/>
                  <a:pt x="905" y="36"/>
                </a:cubicBezTo>
                <a:cubicBezTo>
                  <a:pt x="915" y="36"/>
                  <a:pt x="921" y="40"/>
                  <a:pt x="921" y="53"/>
                </a:cubicBezTo>
                <a:cubicBezTo>
                  <a:pt x="921" y="99"/>
                  <a:pt x="921" y="99"/>
                  <a:pt x="921" y="99"/>
                </a:cubicBezTo>
                <a:lnTo>
                  <a:pt x="932" y="99"/>
                </a:lnTo>
                <a:close/>
                <a:moveTo>
                  <a:pt x="820" y="91"/>
                </a:moveTo>
                <a:cubicBezTo>
                  <a:pt x="805" y="91"/>
                  <a:pt x="797" y="78"/>
                  <a:pt x="797" y="64"/>
                </a:cubicBezTo>
                <a:cubicBezTo>
                  <a:pt x="797" y="49"/>
                  <a:pt x="805" y="36"/>
                  <a:pt x="820" y="36"/>
                </a:cubicBezTo>
                <a:cubicBezTo>
                  <a:pt x="835" y="36"/>
                  <a:pt x="844" y="49"/>
                  <a:pt x="844" y="64"/>
                </a:cubicBezTo>
                <a:cubicBezTo>
                  <a:pt x="844" y="78"/>
                  <a:pt x="835" y="91"/>
                  <a:pt x="820" y="91"/>
                </a:cubicBezTo>
                <a:moveTo>
                  <a:pt x="820" y="101"/>
                </a:moveTo>
                <a:cubicBezTo>
                  <a:pt x="842" y="101"/>
                  <a:pt x="855" y="84"/>
                  <a:pt x="855" y="64"/>
                </a:cubicBezTo>
                <a:cubicBezTo>
                  <a:pt x="855" y="43"/>
                  <a:pt x="842" y="27"/>
                  <a:pt x="820" y="27"/>
                </a:cubicBezTo>
                <a:cubicBezTo>
                  <a:pt x="798" y="27"/>
                  <a:pt x="785" y="43"/>
                  <a:pt x="785" y="64"/>
                </a:cubicBezTo>
                <a:cubicBezTo>
                  <a:pt x="785" y="84"/>
                  <a:pt x="798" y="101"/>
                  <a:pt x="820" y="101"/>
                </a:cubicBezTo>
                <a:moveTo>
                  <a:pt x="737" y="101"/>
                </a:moveTo>
                <a:cubicBezTo>
                  <a:pt x="754" y="101"/>
                  <a:pt x="766" y="93"/>
                  <a:pt x="774" y="81"/>
                </a:cubicBezTo>
                <a:cubicBezTo>
                  <a:pt x="764" y="76"/>
                  <a:pt x="764" y="76"/>
                  <a:pt x="764" y="76"/>
                </a:cubicBezTo>
                <a:cubicBezTo>
                  <a:pt x="758" y="84"/>
                  <a:pt x="748" y="90"/>
                  <a:pt x="737" y="90"/>
                </a:cubicBezTo>
                <a:cubicBezTo>
                  <a:pt x="715" y="90"/>
                  <a:pt x="699" y="74"/>
                  <a:pt x="699" y="50"/>
                </a:cubicBezTo>
                <a:cubicBezTo>
                  <a:pt x="699" y="27"/>
                  <a:pt x="715" y="11"/>
                  <a:pt x="737" y="11"/>
                </a:cubicBezTo>
                <a:cubicBezTo>
                  <a:pt x="748" y="11"/>
                  <a:pt x="758" y="16"/>
                  <a:pt x="764" y="25"/>
                </a:cubicBezTo>
                <a:cubicBezTo>
                  <a:pt x="774" y="19"/>
                  <a:pt x="774" y="19"/>
                  <a:pt x="774" y="19"/>
                </a:cubicBezTo>
                <a:cubicBezTo>
                  <a:pt x="766" y="8"/>
                  <a:pt x="754" y="0"/>
                  <a:pt x="737" y="0"/>
                </a:cubicBezTo>
                <a:cubicBezTo>
                  <a:pt x="708" y="0"/>
                  <a:pt x="686" y="20"/>
                  <a:pt x="686" y="50"/>
                </a:cubicBezTo>
                <a:cubicBezTo>
                  <a:pt x="686" y="80"/>
                  <a:pt x="708" y="101"/>
                  <a:pt x="737" y="101"/>
                </a:cubicBezTo>
                <a:moveTo>
                  <a:pt x="598" y="90"/>
                </a:moveTo>
                <a:cubicBezTo>
                  <a:pt x="583" y="90"/>
                  <a:pt x="575" y="79"/>
                  <a:pt x="575" y="63"/>
                </a:cubicBezTo>
                <a:cubicBezTo>
                  <a:pt x="575" y="48"/>
                  <a:pt x="583" y="36"/>
                  <a:pt x="598" y="36"/>
                </a:cubicBezTo>
                <a:cubicBezTo>
                  <a:pt x="606" y="36"/>
                  <a:pt x="615" y="42"/>
                  <a:pt x="619" y="48"/>
                </a:cubicBezTo>
                <a:cubicBezTo>
                  <a:pt x="619" y="79"/>
                  <a:pt x="619" y="79"/>
                  <a:pt x="619" y="79"/>
                </a:cubicBezTo>
                <a:cubicBezTo>
                  <a:pt x="615" y="85"/>
                  <a:pt x="606" y="90"/>
                  <a:pt x="598" y="90"/>
                </a:cubicBezTo>
                <a:moveTo>
                  <a:pt x="596" y="128"/>
                </a:moveTo>
                <a:cubicBezTo>
                  <a:pt x="613" y="128"/>
                  <a:pt x="630" y="121"/>
                  <a:pt x="630" y="98"/>
                </a:cubicBezTo>
                <a:cubicBezTo>
                  <a:pt x="630" y="28"/>
                  <a:pt x="630" y="28"/>
                  <a:pt x="630" y="28"/>
                </a:cubicBezTo>
                <a:cubicBezTo>
                  <a:pt x="619" y="28"/>
                  <a:pt x="619" y="28"/>
                  <a:pt x="619" y="28"/>
                </a:cubicBezTo>
                <a:cubicBezTo>
                  <a:pt x="619" y="39"/>
                  <a:pt x="619" y="39"/>
                  <a:pt x="619" y="39"/>
                </a:cubicBezTo>
                <a:cubicBezTo>
                  <a:pt x="613" y="31"/>
                  <a:pt x="604" y="27"/>
                  <a:pt x="595" y="27"/>
                </a:cubicBezTo>
                <a:cubicBezTo>
                  <a:pt x="576" y="27"/>
                  <a:pt x="563" y="41"/>
                  <a:pt x="563" y="63"/>
                </a:cubicBezTo>
                <a:cubicBezTo>
                  <a:pt x="563" y="86"/>
                  <a:pt x="576" y="100"/>
                  <a:pt x="595" y="100"/>
                </a:cubicBezTo>
                <a:cubicBezTo>
                  <a:pt x="605" y="100"/>
                  <a:pt x="613" y="95"/>
                  <a:pt x="619" y="88"/>
                </a:cubicBezTo>
                <a:cubicBezTo>
                  <a:pt x="619" y="98"/>
                  <a:pt x="619" y="98"/>
                  <a:pt x="619" y="98"/>
                </a:cubicBezTo>
                <a:cubicBezTo>
                  <a:pt x="619" y="113"/>
                  <a:pt x="608" y="119"/>
                  <a:pt x="596" y="119"/>
                </a:cubicBezTo>
                <a:cubicBezTo>
                  <a:pt x="586" y="119"/>
                  <a:pt x="579" y="116"/>
                  <a:pt x="573" y="109"/>
                </a:cubicBezTo>
                <a:cubicBezTo>
                  <a:pt x="567" y="117"/>
                  <a:pt x="567" y="117"/>
                  <a:pt x="567" y="117"/>
                </a:cubicBezTo>
                <a:cubicBezTo>
                  <a:pt x="576" y="126"/>
                  <a:pt x="584" y="128"/>
                  <a:pt x="596" y="128"/>
                </a:cubicBezTo>
                <a:moveTo>
                  <a:pt x="545" y="99"/>
                </a:moveTo>
                <a:cubicBezTo>
                  <a:pt x="545" y="49"/>
                  <a:pt x="545" y="49"/>
                  <a:pt x="545" y="49"/>
                </a:cubicBezTo>
                <a:cubicBezTo>
                  <a:pt x="545" y="34"/>
                  <a:pt x="537" y="27"/>
                  <a:pt x="523" y="27"/>
                </a:cubicBezTo>
                <a:cubicBezTo>
                  <a:pt x="512" y="27"/>
                  <a:pt x="502" y="33"/>
                  <a:pt x="497" y="39"/>
                </a:cubicBezTo>
                <a:cubicBezTo>
                  <a:pt x="497" y="28"/>
                  <a:pt x="497" y="28"/>
                  <a:pt x="497" y="28"/>
                </a:cubicBezTo>
                <a:cubicBezTo>
                  <a:pt x="486" y="28"/>
                  <a:pt x="486" y="28"/>
                  <a:pt x="486" y="28"/>
                </a:cubicBezTo>
                <a:cubicBezTo>
                  <a:pt x="486" y="99"/>
                  <a:pt x="486" y="99"/>
                  <a:pt x="486" y="99"/>
                </a:cubicBezTo>
                <a:cubicBezTo>
                  <a:pt x="497" y="99"/>
                  <a:pt x="497" y="99"/>
                  <a:pt x="497" y="99"/>
                </a:cubicBezTo>
                <a:cubicBezTo>
                  <a:pt x="497" y="47"/>
                  <a:pt x="497" y="47"/>
                  <a:pt x="497" y="47"/>
                </a:cubicBezTo>
                <a:cubicBezTo>
                  <a:pt x="501" y="42"/>
                  <a:pt x="510" y="36"/>
                  <a:pt x="518" y="36"/>
                </a:cubicBezTo>
                <a:cubicBezTo>
                  <a:pt x="528" y="36"/>
                  <a:pt x="534" y="40"/>
                  <a:pt x="534" y="53"/>
                </a:cubicBezTo>
                <a:cubicBezTo>
                  <a:pt x="534" y="99"/>
                  <a:pt x="534" y="99"/>
                  <a:pt x="534" y="99"/>
                </a:cubicBezTo>
                <a:lnTo>
                  <a:pt x="545" y="99"/>
                </a:lnTo>
                <a:close/>
                <a:moveTo>
                  <a:pt x="464" y="28"/>
                </a:moveTo>
                <a:cubicBezTo>
                  <a:pt x="453" y="28"/>
                  <a:pt x="453" y="28"/>
                  <a:pt x="453" y="28"/>
                </a:cubicBezTo>
                <a:cubicBezTo>
                  <a:pt x="453" y="99"/>
                  <a:pt x="453" y="99"/>
                  <a:pt x="453" y="99"/>
                </a:cubicBezTo>
                <a:cubicBezTo>
                  <a:pt x="464" y="99"/>
                  <a:pt x="464" y="99"/>
                  <a:pt x="464" y="99"/>
                </a:cubicBezTo>
                <a:lnTo>
                  <a:pt x="464" y="28"/>
                </a:lnTo>
                <a:close/>
                <a:moveTo>
                  <a:pt x="459" y="18"/>
                </a:moveTo>
                <a:cubicBezTo>
                  <a:pt x="463" y="18"/>
                  <a:pt x="466" y="15"/>
                  <a:pt x="466" y="11"/>
                </a:cubicBezTo>
                <a:cubicBezTo>
                  <a:pt x="466" y="7"/>
                  <a:pt x="463" y="3"/>
                  <a:pt x="459" y="3"/>
                </a:cubicBezTo>
                <a:cubicBezTo>
                  <a:pt x="455" y="3"/>
                  <a:pt x="451" y="7"/>
                  <a:pt x="451" y="11"/>
                </a:cubicBezTo>
                <a:cubicBezTo>
                  <a:pt x="451" y="15"/>
                  <a:pt x="455" y="18"/>
                  <a:pt x="459" y="18"/>
                </a:cubicBezTo>
                <a:moveTo>
                  <a:pt x="428" y="101"/>
                </a:moveTo>
                <a:cubicBezTo>
                  <a:pt x="434" y="101"/>
                  <a:pt x="438" y="99"/>
                  <a:pt x="441" y="96"/>
                </a:cubicBezTo>
                <a:cubicBezTo>
                  <a:pt x="438" y="88"/>
                  <a:pt x="438" y="88"/>
                  <a:pt x="438" y="88"/>
                </a:cubicBezTo>
                <a:cubicBezTo>
                  <a:pt x="436" y="90"/>
                  <a:pt x="434" y="91"/>
                  <a:pt x="430" y="91"/>
                </a:cubicBezTo>
                <a:cubicBezTo>
                  <a:pt x="426" y="91"/>
                  <a:pt x="423" y="87"/>
                  <a:pt x="423" y="82"/>
                </a:cubicBezTo>
                <a:cubicBezTo>
                  <a:pt x="423" y="38"/>
                  <a:pt x="423" y="38"/>
                  <a:pt x="423" y="38"/>
                </a:cubicBezTo>
                <a:cubicBezTo>
                  <a:pt x="438" y="38"/>
                  <a:pt x="438" y="38"/>
                  <a:pt x="438" y="38"/>
                </a:cubicBezTo>
                <a:cubicBezTo>
                  <a:pt x="438" y="28"/>
                  <a:pt x="438" y="28"/>
                  <a:pt x="438" y="28"/>
                </a:cubicBezTo>
                <a:cubicBezTo>
                  <a:pt x="423" y="28"/>
                  <a:pt x="423" y="28"/>
                  <a:pt x="423" y="28"/>
                </a:cubicBezTo>
                <a:cubicBezTo>
                  <a:pt x="423" y="9"/>
                  <a:pt x="423" y="9"/>
                  <a:pt x="423" y="9"/>
                </a:cubicBezTo>
                <a:cubicBezTo>
                  <a:pt x="412" y="9"/>
                  <a:pt x="412" y="9"/>
                  <a:pt x="412" y="9"/>
                </a:cubicBezTo>
                <a:cubicBezTo>
                  <a:pt x="412" y="28"/>
                  <a:pt x="412" y="28"/>
                  <a:pt x="412" y="28"/>
                </a:cubicBezTo>
                <a:cubicBezTo>
                  <a:pt x="400" y="28"/>
                  <a:pt x="400" y="28"/>
                  <a:pt x="400" y="28"/>
                </a:cubicBezTo>
                <a:cubicBezTo>
                  <a:pt x="400" y="38"/>
                  <a:pt x="400" y="38"/>
                  <a:pt x="400" y="38"/>
                </a:cubicBezTo>
                <a:cubicBezTo>
                  <a:pt x="412" y="38"/>
                  <a:pt x="412" y="38"/>
                  <a:pt x="412" y="38"/>
                </a:cubicBezTo>
                <a:cubicBezTo>
                  <a:pt x="412" y="84"/>
                  <a:pt x="412" y="84"/>
                  <a:pt x="412" y="84"/>
                </a:cubicBezTo>
                <a:cubicBezTo>
                  <a:pt x="412" y="95"/>
                  <a:pt x="417" y="101"/>
                  <a:pt x="428" y="101"/>
                </a:cubicBezTo>
                <a:moveTo>
                  <a:pt x="381" y="59"/>
                </a:moveTo>
                <a:cubicBezTo>
                  <a:pt x="335" y="59"/>
                  <a:pt x="335" y="59"/>
                  <a:pt x="335" y="59"/>
                </a:cubicBezTo>
                <a:cubicBezTo>
                  <a:pt x="335" y="48"/>
                  <a:pt x="343" y="36"/>
                  <a:pt x="358" y="36"/>
                </a:cubicBezTo>
                <a:cubicBezTo>
                  <a:pt x="374" y="36"/>
                  <a:pt x="381" y="49"/>
                  <a:pt x="381" y="59"/>
                </a:cubicBezTo>
                <a:moveTo>
                  <a:pt x="359" y="101"/>
                </a:moveTo>
                <a:cubicBezTo>
                  <a:pt x="371" y="101"/>
                  <a:pt x="380" y="97"/>
                  <a:pt x="388" y="90"/>
                </a:cubicBezTo>
                <a:cubicBezTo>
                  <a:pt x="382" y="83"/>
                  <a:pt x="382" y="83"/>
                  <a:pt x="382" y="83"/>
                </a:cubicBezTo>
                <a:cubicBezTo>
                  <a:pt x="377" y="89"/>
                  <a:pt x="369" y="92"/>
                  <a:pt x="360" y="92"/>
                </a:cubicBezTo>
                <a:cubicBezTo>
                  <a:pt x="345" y="92"/>
                  <a:pt x="336" y="81"/>
                  <a:pt x="335" y="67"/>
                </a:cubicBezTo>
                <a:cubicBezTo>
                  <a:pt x="392" y="67"/>
                  <a:pt x="392" y="67"/>
                  <a:pt x="392" y="67"/>
                </a:cubicBezTo>
                <a:cubicBezTo>
                  <a:pt x="392" y="65"/>
                  <a:pt x="392" y="65"/>
                  <a:pt x="392" y="65"/>
                </a:cubicBezTo>
                <a:cubicBezTo>
                  <a:pt x="392" y="43"/>
                  <a:pt x="380" y="27"/>
                  <a:pt x="358" y="27"/>
                </a:cubicBezTo>
                <a:cubicBezTo>
                  <a:pt x="338" y="27"/>
                  <a:pt x="323" y="43"/>
                  <a:pt x="323" y="64"/>
                </a:cubicBezTo>
                <a:cubicBezTo>
                  <a:pt x="323" y="86"/>
                  <a:pt x="338" y="101"/>
                  <a:pt x="359" y="101"/>
                </a:cubicBezTo>
                <a:moveTo>
                  <a:pt x="314" y="99"/>
                </a:moveTo>
                <a:cubicBezTo>
                  <a:pt x="283" y="60"/>
                  <a:pt x="283" y="60"/>
                  <a:pt x="283" y="60"/>
                </a:cubicBezTo>
                <a:cubicBezTo>
                  <a:pt x="314" y="28"/>
                  <a:pt x="314" y="28"/>
                  <a:pt x="314" y="28"/>
                </a:cubicBezTo>
                <a:cubicBezTo>
                  <a:pt x="300" y="28"/>
                  <a:pt x="300" y="28"/>
                  <a:pt x="300" y="28"/>
                </a:cubicBezTo>
                <a:cubicBezTo>
                  <a:pt x="263" y="66"/>
                  <a:pt x="263" y="66"/>
                  <a:pt x="263" y="66"/>
                </a:cubicBezTo>
                <a:cubicBezTo>
                  <a:pt x="263" y="1"/>
                  <a:pt x="263" y="1"/>
                  <a:pt x="263" y="1"/>
                </a:cubicBezTo>
                <a:cubicBezTo>
                  <a:pt x="252" y="1"/>
                  <a:pt x="252" y="1"/>
                  <a:pt x="252" y="1"/>
                </a:cubicBezTo>
                <a:cubicBezTo>
                  <a:pt x="252" y="99"/>
                  <a:pt x="252" y="99"/>
                  <a:pt x="252" y="99"/>
                </a:cubicBezTo>
                <a:cubicBezTo>
                  <a:pt x="263" y="99"/>
                  <a:pt x="263" y="99"/>
                  <a:pt x="263" y="99"/>
                </a:cubicBezTo>
                <a:cubicBezTo>
                  <a:pt x="263" y="79"/>
                  <a:pt x="263" y="79"/>
                  <a:pt x="263" y="79"/>
                </a:cubicBezTo>
                <a:cubicBezTo>
                  <a:pt x="275" y="67"/>
                  <a:pt x="275" y="67"/>
                  <a:pt x="275" y="67"/>
                </a:cubicBezTo>
                <a:cubicBezTo>
                  <a:pt x="300" y="99"/>
                  <a:pt x="300" y="99"/>
                  <a:pt x="300" y="99"/>
                </a:cubicBezTo>
                <a:lnTo>
                  <a:pt x="314" y="99"/>
                </a:lnTo>
                <a:close/>
                <a:moveTo>
                  <a:pt x="214" y="99"/>
                </a:moveTo>
                <a:cubicBezTo>
                  <a:pt x="214" y="49"/>
                  <a:pt x="214" y="49"/>
                  <a:pt x="214" y="49"/>
                </a:cubicBezTo>
                <a:cubicBezTo>
                  <a:pt x="218" y="43"/>
                  <a:pt x="227" y="38"/>
                  <a:pt x="234" y="38"/>
                </a:cubicBezTo>
                <a:cubicBezTo>
                  <a:pt x="235" y="38"/>
                  <a:pt x="237" y="38"/>
                  <a:pt x="238" y="38"/>
                </a:cubicBezTo>
                <a:cubicBezTo>
                  <a:pt x="238" y="27"/>
                  <a:pt x="238" y="27"/>
                  <a:pt x="238" y="27"/>
                </a:cubicBezTo>
                <a:cubicBezTo>
                  <a:pt x="228" y="27"/>
                  <a:pt x="220" y="32"/>
                  <a:pt x="214" y="40"/>
                </a:cubicBezTo>
                <a:cubicBezTo>
                  <a:pt x="214" y="28"/>
                  <a:pt x="214" y="28"/>
                  <a:pt x="214" y="28"/>
                </a:cubicBezTo>
                <a:cubicBezTo>
                  <a:pt x="203" y="28"/>
                  <a:pt x="203" y="28"/>
                  <a:pt x="203" y="28"/>
                </a:cubicBezTo>
                <a:cubicBezTo>
                  <a:pt x="203" y="99"/>
                  <a:pt x="203" y="99"/>
                  <a:pt x="203" y="99"/>
                </a:cubicBezTo>
                <a:lnTo>
                  <a:pt x="214" y="99"/>
                </a:lnTo>
                <a:close/>
                <a:moveTo>
                  <a:pt x="149" y="91"/>
                </a:moveTo>
                <a:cubicBezTo>
                  <a:pt x="135" y="91"/>
                  <a:pt x="126" y="80"/>
                  <a:pt x="126" y="64"/>
                </a:cubicBezTo>
                <a:cubicBezTo>
                  <a:pt x="126" y="48"/>
                  <a:pt x="135" y="36"/>
                  <a:pt x="149" y="36"/>
                </a:cubicBezTo>
                <a:cubicBezTo>
                  <a:pt x="158" y="36"/>
                  <a:pt x="166" y="42"/>
                  <a:pt x="170" y="48"/>
                </a:cubicBezTo>
                <a:cubicBezTo>
                  <a:pt x="170" y="80"/>
                  <a:pt x="170" y="80"/>
                  <a:pt x="170" y="80"/>
                </a:cubicBezTo>
                <a:cubicBezTo>
                  <a:pt x="166" y="86"/>
                  <a:pt x="158" y="91"/>
                  <a:pt x="149" y="91"/>
                </a:cubicBezTo>
                <a:moveTo>
                  <a:pt x="181" y="99"/>
                </a:moveTo>
                <a:cubicBezTo>
                  <a:pt x="181" y="28"/>
                  <a:pt x="181" y="28"/>
                  <a:pt x="181" y="28"/>
                </a:cubicBezTo>
                <a:cubicBezTo>
                  <a:pt x="170" y="28"/>
                  <a:pt x="170" y="28"/>
                  <a:pt x="170" y="28"/>
                </a:cubicBezTo>
                <a:cubicBezTo>
                  <a:pt x="170" y="39"/>
                  <a:pt x="170" y="39"/>
                  <a:pt x="170" y="39"/>
                </a:cubicBezTo>
                <a:cubicBezTo>
                  <a:pt x="165" y="31"/>
                  <a:pt x="156" y="27"/>
                  <a:pt x="146" y="27"/>
                </a:cubicBezTo>
                <a:cubicBezTo>
                  <a:pt x="128" y="27"/>
                  <a:pt x="115" y="41"/>
                  <a:pt x="115" y="64"/>
                </a:cubicBezTo>
                <a:cubicBezTo>
                  <a:pt x="115" y="87"/>
                  <a:pt x="128" y="101"/>
                  <a:pt x="146" y="101"/>
                </a:cubicBezTo>
                <a:cubicBezTo>
                  <a:pt x="156" y="101"/>
                  <a:pt x="165" y="96"/>
                  <a:pt x="170" y="89"/>
                </a:cubicBezTo>
                <a:cubicBezTo>
                  <a:pt x="170" y="99"/>
                  <a:pt x="170" y="99"/>
                  <a:pt x="170" y="99"/>
                </a:cubicBezTo>
                <a:lnTo>
                  <a:pt x="181" y="99"/>
                </a:lnTo>
                <a:close/>
                <a:moveTo>
                  <a:pt x="96" y="99"/>
                </a:moveTo>
                <a:cubicBezTo>
                  <a:pt x="96" y="1"/>
                  <a:pt x="96" y="1"/>
                  <a:pt x="96" y="1"/>
                </a:cubicBezTo>
                <a:cubicBezTo>
                  <a:pt x="79" y="1"/>
                  <a:pt x="79" y="1"/>
                  <a:pt x="79" y="1"/>
                </a:cubicBezTo>
                <a:cubicBezTo>
                  <a:pt x="48" y="77"/>
                  <a:pt x="48" y="77"/>
                  <a:pt x="48" y="77"/>
                </a:cubicBezTo>
                <a:cubicBezTo>
                  <a:pt x="18" y="1"/>
                  <a:pt x="18" y="1"/>
                  <a:pt x="18" y="1"/>
                </a:cubicBezTo>
                <a:cubicBezTo>
                  <a:pt x="0" y="1"/>
                  <a:pt x="0" y="1"/>
                  <a:pt x="0" y="1"/>
                </a:cubicBezTo>
                <a:cubicBezTo>
                  <a:pt x="0" y="99"/>
                  <a:pt x="0" y="99"/>
                  <a:pt x="0" y="99"/>
                </a:cubicBezTo>
                <a:cubicBezTo>
                  <a:pt x="13" y="99"/>
                  <a:pt x="13" y="99"/>
                  <a:pt x="13" y="99"/>
                </a:cubicBezTo>
                <a:cubicBezTo>
                  <a:pt x="13" y="17"/>
                  <a:pt x="13" y="17"/>
                  <a:pt x="13" y="17"/>
                </a:cubicBezTo>
                <a:cubicBezTo>
                  <a:pt x="46" y="99"/>
                  <a:pt x="46" y="99"/>
                  <a:pt x="46" y="99"/>
                </a:cubicBezTo>
                <a:cubicBezTo>
                  <a:pt x="51" y="99"/>
                  <a:pt x="51" y="99"/>
                  <a:pt x="51" y="99"/>
                </a:cubicBezTo>
                <a:cubicBezTo>
                  <a:pt x="84" y="17"/>
                  <a:pt x="84" y="17"/>
                  <a:pt x="84" y="17"/>
                </a:cubicBezTo>
                <a:cubicBezTo>
                  <a:pt x="84" y="99"/>
                  <a:pt x="84" y="99"/>
                  <a:pt x="84" y="99"/>
                </a:cubicBezTo>
                <a:lnTo>
                  <a:pt x="96" y="99"/>
                </a:lnTo>
                <a:close/>
              </a:path>
            </a:pathLst>
          </a:custGeom>
          <a:solidFill>
            <a:srgbClr val="CD17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207264" tIns="103632" rIns="207264" bIns="103632" numCol="1" anchor="t" anchorCtr="0" compatLnSpc="1">
            <a:prstTxWarp prst="textNoShape">
              <a:avLst/>
            </a:prstTxWarp>
          </a:bodyPr>
          <a:lstStyle/>
          <a:p>
            <a:endParaRPr lang="nl-NL" sz="4080"/>
          </a:p>
        </p:txBody>
      </p:sp>
      <p:sp>
        <p:nvSpPr>
          <p:cNvPr id="16" name="Rechthoek 15">
            <a:extLst>
              <a:ext uri="{FF2B5EF4-FFF2-40B4-BE49-F238E27FC236}">
                <a16:creationId xmlns:a16="http://schemas.microsoft.com/office/drawing/2014/main" id="{98901D6D-284C-48AC-A74A-69DAEE7083CE}"/>
              </a:ext>
            </a:extLst>
          </p:cNvPr>
          <p:cNvSpPr/>
          <p:nvPr userDrawn="1"/>
        </p:nvSpPr>
        <p:spPr>
          <a:xfrm>
            <a:off x="2362401" y="1"/>
            <a:ext cx="982679" cy="55361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6400" tIns="326400" rIns="326400" bIns="326400" numCol="1" spcCol="0" rtlCol="0" fromWordArt="0" anchor="ctr" anchorCtr="0" forceAA="0" compatLnSpc="1">
            <a:prstTxWarp prst="textNoShape">
              <a:avLst/>
            </a:prstTxWarp>
            <a:noAutofit/>
          </a:bodyPr>
          <a:lstStyle/>
          <a:p>
            <a:pPr algn="ctr"/>
            <a:endParaRPr lang="nl-NL" sz="2720" dirty="0" err="1">
              <a:solidFill>
                <a:schemeClr val="bg1"/>
              </a:solidFill>
            </a:endParaRPr>
          </a:p>
        </p:txBody>
      </p:sp>
      <p:sp>
        <p:nvSpPr>
          <p:cNvPr id="17" name="Rechthoek 16">
            <a:extLst>
              <a:ext uri="{FF2B5EF4-FFF2-40B4-BE49-F238E27FC236}">
                <a16:creationId xmlns:a16="http://schemas.microsoft.com/office/drawing/2014/main" id="{B5715FF9-99FA-4CA9-8021-BF0B4A04901E}"/>
              </a:ext>
            </a:extLst>
          </p:cNvPr>
          <p:cNvSpPr/>
          <p:nvPr userDrawn="1"/>
        </p:nvSpPr>
        <p:spPr>
          <a:xfrm>
            <a:off x="1290387" y="9926856"/>
            <a:ext cx="3126707" cy="56179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6400" tIns="326400" rIns="326400" bIns="326400" numCol="1" spcCol="0" rtlCol="0" fromWordArt="0" anchor="ctr" anchorCtr="0" forceAA="0" compatLnSpc="1">
            <a:prstTxWarp prst="textNoShape">
              <a:avLst/>
            </a:prstTxWarp>
            <a:noAutofit/>
          </a:bodyPr>
          <a:lstStyle/>
          <a:p>
            <a:pPr algn="ctr"/>
            <a:endParaRPr lang="nl-NL" sz="2720" dirty="0" err="1">
              <a:solidFill>
                <a:schemeClr val="bg1"/>
              </a:solidFill>
            </a:endParaRPr>
          </a:p>
        </p:txBody>
      </p:sp>
    </p:spTree>
    <p:extLst>
      <p:ext uri="{BB962C8B-B14F-4D97-AF65-F5344CB8AC3E}">
        <p14:creationId xmlns:p14="http://schemas.microsoft.com/office/powerpoint/2010/main" val="4261962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amp; Beeld 25%/75%">
    <p:spTree>
      <p:nvGrpSpPr>
        <p:cNvPr id="1" name=""/>
        <p:cNvGrpSpPr/>
        <p:nvPr/>
      </p:nvGrpSpPr>
      <p:grpSpPr>
        <a:xfrm>
          <a:off x="0" y="0"/>
          <a:ext cx="0" cy="0"/>
          <a:chOff x="0" y="0"/>
          <a:chExt cx="0" cy="0"/>
        </a:xfrm>
      </p:grpSpPr>
      <p:sp>
        <p:nvSpPr>
          <p:cNvPr id="169" name="Tijdelijke aanduiding voor afbeelding 12">
            <a:extLst>
              <a:ext uri="{FF2B5EF4-FFF2-40B4-BE49-F238E27FC236}">
                <a16:creationId xmlns:a16="http://schemas.microsoft.com/office/drawing/2014/main" id="{E6A4C412-D141-466A-B450-D0A06945D4D2}"/>
              </a:ext>
            </a:extLst>
          </p:cNvPr>
          <p:cNvSpPr>
            <a:spLocks noGrp="1"/>
          </p:cNvSpPr>
          <p:nvPr>
            <p:ph type="pic" sz="quarter" idx="14" hasCustomPrompt="1"/>
          </p:nvPr>
        </p:nvSpPr>
        <p:spPr>
          <a:xfrm>
            <a:off x="3830960" y="2345159"/>
            <a:ext cx="6227441" cy="11703058"/>
          </a:xfrm>
          <a:solidFill>
            <a:schemeClr val="bg2">
              <a:lumMod val="20000"/>
              <a:lumOff val="80000"/>
            </a:schemeClr>
          </a:solidFill>
        </p:spPr>
        <p:txBody>
          <a:bodyPr tIns="1800000"/>
          <a:lstStyle>
            <a:lvl1pPr marL="0" indent="0" algn="ctr">
              <a:buNone/>
              <a:defRPr sz="2493" b="0" baseline="0">
                <a:solidFill>
                  <a:schemeClr val="bg2">
                    <a:lumMod val="75000"/>
                  </a:schemeClr>
                </a:solidFill>
                <a:latin typeface="+mj-lt"/>
              </a:defRPr>
            </a:lvl1pPr>
          </a:lstStyle>
          <a:p>
            <a:r>
              <a:rPr lang="nl-NL" dirty="0"/>
              <a:t>Klik op onderstaand pictogram</a:t>
            </a:r>
            <a:br>
              <a:rPr lang="nl-NL" dirty="0"/>
            </a:br>
            <a:r>
              <a:rPr lang="nl-NL" dirty="0"/>
              <a:t>om een afbeelding in te voegen</a:t>
            </a:r>
          </a:p>
        </p:txBody>
      </p:sp>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3" name="Tijdelijke aanduiding voor verticale tekst 2">
            <a:extLst>
              <a:ext uri="{FF2B5EF4-FFF2-40B4-BE49-F238E27FC236}">
                <a16:creationId xmlns:a16="http://schemas.microsoft.com/office/drawing/2014/main" id="{FDD826C5-0082-44A8-A23D-491166C08D5B}"/>
              </a:ext>
            </a:extLst>
          </p:cNvPr>
          <p:cNvSpPr>
            <a:spLocks noGrp="1"/>
          </p:cNvSpPr>
          <p:nvPr>
            <p:ph type="body" orient="vert" idx="1" hasCustomPrompt="1"/>
          </p:nvPr>
        </p:nvSpPr>
        <p:spPr>
          <a:xfrm>
            <a:off x="366713" y="2345159"/>
            <a:ext cx="3089856" cy="11703058"/>
          </a:xfrm>
        </p:spPr>
        <p:txBody>
          <a:bodyPr vert="horz" numCol="1" spcCol="0"/>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a:t>
            </a:r>
            <a:r>
              <a:rPr lang="nl-NL" noProof="0" dirty="0" err="1"/>
              <a:t>Bold</a:t>
            </a:r>
            <a:endParaRPr lang="nl-NL" noProof="0" dirty="0"/>
          </a:p>
          <a:p>
            <a:pPr lvl="5"/>
            <a:r>
              <a:rPr lang="nl-NL" noProof="0" dirty="0"/>
              <a:t>Kop normaal</a:t>
            </a:r>
          </a:p>
          <a:p>
            <a:pPr lvl="6"/>
            <a:r>
              <a:rPr lang="nl-NL" noProof="0" dirty="0" err="1"/>
              <a:t>Bullet</a:t>
            </a:r>
            <a:endParaRPr lang="nl-NL" noProof="0" dirty="0"/>
          </a:p>
          <a:p>
            <a:pPr lvl="7"/>
            <a:r>
              <a:rPr lang="nl-NL" noProof="0" dirty="0"/>
              <a:t>Sub-</a:t>
            </a:r>
            <a:r>
              <a:rPr lang="nl-NL" noProof="0" dirty="0" err="1"/>
              <a:t>bullet</a:t>
            </a:r>
            <a:r>
              <a:rPr lang="nl-NL" noProof="0" dirty="0"/>
              <a:t> #1</a:t>
            </a:r>
          </a:p>
          <a:p>
            <a:pPr lvl="8"/>
            <a:r>
              <a:rPr lang="nl-NL" noProof="0" dirty="0"/>
              <a:t>Sub-</a:t>
            </a:r>
            <a:r>
              <a:rPr lang="nl-NL" noProof="0" dirty="0" err="1"/>
              <a:t>bullet</a:t>
            </a:r>
            <a:r>
              <a:rPr lang="nl-NL" noProof="0" dirty="0"/>
              <a:t> #2</a:t>
            </a: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F7E0FA05-C4CB-470E-81FB-BB89E2B20884}"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90" name="Tijdelijke aanduiding voor tekst 100">
            <a:extLst>
              <a:ext uri="{FF2B5EF4-FFF2-40B4-BE49-F238E27FC236}">
                <a16:creationId xmlns:a16="http://schemas.microsoft.com/office/drawing/2014/main" id="{81C396EC-78FA-4483-93DC-2A52AF041EC9}"/>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Tree>
    <p:extLst>
      <p:ext uri="{BB962C8B-B14F-4D97-AF65-F5344CB8AC3E}">
        <p14:creationId xmlns:p14="http://schemas.microsoft.com/office/powerpoint/2010/main" val="2600241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eeld 100%">
    <p:spTree>
      <p:nvGrpSpPr>
        <p:cNvPr id="1" name=""/>
        <p:cNvGrpSpPr/>
        <p:nvPr/>
      </p:nvGrpSpPr>
      <p:grpSpPr>
        <a:xfrm>
          <a:off x="0" y="0"/>
          <a:ext cx="0" cy="0"/>
          <a:chOff x="0" y="0"/>
          <a:chExt cx="0" cy="0"/>
        </a:xfrm>
      </p:grpSpPr>
      <p:sp>
        <p:nvSpPr>
          <p:cNvPr id="169" name="Tijdelijke aanduiding voor afbeelding 12">
            <a:extLst>
              <a:ext uri="{FF2B5EF4-FFF2-40B4-BE49-F238E27FC236}">
                <a16:creationId xmlns:a16="http://schemas.microsoft.com/office/drawing/2014/main" id="{E6A4C412-D141-466A-B450-D0A06945D4D2}"/>
              </a:ext>
            </a:extLst>
          </p:cNvPr>
          <p:cNvSpPr>
            <a:spLocks noGrp="1"/>
          </p:cNvSpPr>
          <p:nvPr>
            <p:ph type="pic" sz="quarter" idx="14" hasCustomPrompt="1"/>
          </p:nvPr>
        </p:nvSpPr>
        <p:spPr>
          <a:xfrm>
            <a:off x="-3930" y="2345159"/>
            <a:ext cx="10062331" cy="11703058"/>
          </a:xfrm>
          <a:solidFill>
            <a:schemeClr val="bg2">
              <a:lumMod val="20000"/>
              <a:lumOff val="80000"/>
            </a:schemeClr>
          </a:solidFill>
        </p:spPr>
        <p:txBody>
          <a:bodyPr tIns="1800000"/>
          <a:lstStyle>
            <a:lvl1pPr marL="0" indent="0" algn="ctr">
              <a:buNone/>
              <a:defRPr sz="2493" b="0" baseline="0">
                <a:solidFill>
                  <a:schemeClr val="bg2">
                    <a:lumMod val="75000"/>
                  </a:schemeClr>
                </a:solidFill>
                <a:latin typeface="+mj-lt"/>
              </a:defRPr>
            </a:lvl1pPr>
          </a:lstStyle>
          <a:p>
            <a:r>
              <a:rPr lang="nl-NL" dirty="0"/>
              <a:t>Klik op onderstaand pictogram</a:t>
            </a:r>
            <a:br>
              <a:rPr lang="nl-NL" dirty="0"/>
            </a:br>
            <a:r>
              <a:rPr lang="nl-NL" dirty="0"/>
              <a:t>om een afbeelding in te voegen</a:t>
            </a:r>
          </a:p>
        </p:txBody>
      </p:sp>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983E5692-B124-42F2-88E5-631035BF76A3}"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9" name="Tijdelijke aanduiding voor tekst 100">
            <a:extLst>
              <a:ext uri="{FF2B5EF4-FFF2-40B4-BE49-F238E27FC236}">
                <a16:creationId xmlns:a16="http://schemas.microsoft.com/office/drawing/2014/main" id="{9E605470-F16D-420D-9802-BA5FF82C311C}"/>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Tree>
    <p:extLst>
      <p:ext uri="{BB962C8B-B14F-4D97-AF65-F5344CB8AC3E}">
        <p14:creationId xmlns:p14="http://schemas.microsoft.com/office/powerpoint/2010/main" val="1382374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amp; Grafiek 50%/50%">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3" name="Tijdelijke aanduiding voor verticale tekst 2">
            <a:extLst>
              <a:ext uri="{FF2B5EF4-FFF2-40B4-BE49-F238E27FC236}">
                <a16:creationId xmlns:a16="http://schemas.microsoft.com/office/drawing/2014/main" id="{FDD826C5-0082-44A8-A23D-491166C08D5B}"/>
              </a:ext>
            </a:extLst>
          </p:cNvPr>
          <p:cNvSpPr>
            <a:spLocks noGrp="1"/>
          </p:cNvSpPr>
          <p:nvPr>
            <p:ph type="body" orient="vert" idx="1" hasCustomPrompt="1"/>
          </p:nvPr>
        </p:nvSpPr>
        <p:spPr>
          <a:xfrm>
            <a:off x="366713" y="2360612"/>
            <a:ext cx="4471361" cy="11687607"/>
          </a:xfrm>
        </p:spPr>
        <p:txBody>
          <a:bodyPr vert="horz" numCol="1" spcCol="0"/>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a:t>
            </a:r>
            <a:r>
              <a:rPr lang="nl-NL" noProof="0" dirty="0" err="1"/>
              <a:t>Bold</a:t>
            </a:r>
            <a:endParaRPr lang="nl-NL" noProof="0" dirty="0"/>
          </a:p>
          <a:p>
            <a:pPr lvl="5"/>
            <a:r>
              <a:rPr lang="nl-NL" noProof="0" dirty="0"/>
              <a:t>Kop normaal</a:t>
            </a:r>
          </a:p>
          <a:p>
            <a:pPr lvl="6"/>
            <a:r>
              <a:rPr lang="nl-NL" noProof="0" dirty="0" err="1"/>
              <a:t>Bullet</a:t>
            </a:r>
            <a:endParaRPr lang="nl-NL" noProof="0" dirty="0"/>
          </a:p>
          <a:p>
            <a:pPr lvl="7"/>
            <a:r>
              <a:rPr lang="nl-NL" noProof="0" dirty="0"/>
              <a:t>Sub-</a:t>
            </a:r>
            <a:r>
              <a:rPr lang="nl-NL" noProof="0" dirty="0" err="1"/>
              <a:t>bullet</a:t>
            </a:r>
            <a:r>
              <a:rPr lang="nl-NL" noProof="0" dirty="0"/>
              <a:t> #1</a:t>
            </a:r>
          </a:p>
          <a:p>
            <a:pPr lvl="8"/>
            <a:r>
              <a:rPr lang="nl-NL" noProof="0" dirty="0"/>
              <a:t>Sub-</a:t>
            </a:r>
            <a:r>
              <a:rPr lang="nl-NL" noProof="0" dirty="0" err="1"/>
              <a:t>bullet</a:t>
            </a:r>
            <a:r>
              <a:rPr lang="nl-NL" noProof="0" dirty="0"/>
              <a:t> #2</a:t>
            </a: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009A17C8-2EFF-4AB6-B653-9259DFD5EF8E}"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170" name="Tijdelijke aanduiding voor grafiek 7">
            <a:extLst>
              <a:ext uri="{FF2B5EF4-FFF2-40B4-BE49-F238E27FC236}">
                <a16:creationId xmlns:a16="http://schemas.microsoft.com/office/drawing/2014/main" id="{D4C6AF07-F00D-4B59-9D22-7E1A8F4AB4FA}"/>
              </a:ext>
            </a:extLst>
          </p:cNvPr>
          <p:cNvSpPr>
            <a:spLocks noGrp="1"/>
          </p:cNvSpPr>
          <p:nvPr>
            <p:ph type="chart" sz="quarter" idx="14" hasCustomPrompt="1"/>
          </p:nvPr>
        </p:nvSpPr>
        <p:spPr>
          <a:xfrm>
            <a:off x="5212465" y="2360613"/>
            <a:ext cx="4471726" cy="11687604"/>
          </a:xfrm>
          <a:solidFill>
            <a:schemeClr val="bg2">
              <a:lumMod val="20000"/>
              <a:lumOff val="80000"/>
            </a:schemeClr>
          </a:solidFill>
        </p:spPr>
        <p:txBody>
          <a:bodyPr tIns="1728000"/>
          <a:lstStyle>
            <a:lvl1pPr marL="0" indent="0" algn="ctr">
              <a:buNone/>
              <a:defRPr sz="2493" b="0" baseline="0">
                <a:solidFill>
                  <a:schemeClr val="bg2">
                    <a:lumMod val="75000"/>
                  </a:schemeClr>
                </a:solidFill>
                <a:latin typeface="+mj-lt"/>
              </a:defRPr>
            </a:lvl1pPr>
          </a:lstStyle>
          <a:p>
            <a:r>
              <a:rPr lang="nl-NL" dirty="0"/>
              <a:t>Klik op onderstaand pictogram</a:t>
            </a:r>
            <a:br>
              <a:rPr lang="nl-NL" dirty="0"/>
            </a:br>
            <a:r>
              <a:rPr lang="nl-NL" dirty="0"/>
              <a:t>om een grafiek in te voegen</a:t>
            </a:r>
          </a:p>
        </p:txBody>
      </p:sp>
      <p:sp>
        <p:nvSpPr>
          <p:cNvPr id="90" name="Tijdelijke aanduiding voor tekst 100">
            <a:extLst>
              <a:ext uri="{FF2B5EF4-FFF2-40B4-BE49-F238E27FC236}">
                <a16:creationId xmlns:a16="http://schemas.microsoft.com/office/drawing/2014/main" id="{763968AB-5CD7-48B7-8002-E0B281DBAB1C}"/>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
        <p:nvSpPr>
          <p:cNvPr id="158" name="Tijdelijke aanduiding voor tekst 6">
            <a:extLst>
              <a:ext uri="{FF2B5EF4-FFF2-40B4-BE49-F238E27FC236}">
                <a16:creationId xmlns:a16="http://schemas.microsoft.com/office/drawing/2014/main" id="{82CFFB61-CE3C-4366-911A-F28FE5DB2DD5}"/>
              </a:ext>
            </a:extLst>
          </p:cNvPr>
          <p:cNvSpPr>
            <a:spLocks noGrp="1"/>
          </p:cNvSpPr>
          <p:nvPr>
            <p:ph type="body" sz="quarter" idx="15" hasCustomPrompt="1"/>
          </p:nvPr>
        </p:nvSpPr>
        <p:spPr>
          <a:xfrm>
            <a:off x="7815162" y="8803295"/>
            <a:ext cx="1745814" cy="4796577"/>
          </a:xfrm>
          <a:prstGeom prst="ellipse">
            <a:avLst/>
          </a:prstGeom>
          <a:solidFill>
            <a:schemeClr val="accent1"/>
          </a:solidFill>
          <a:ln w="19050">
            <a:noFill/>
          </a:ln>
        </p:spPr>
        <p:txBody>
          <a:bodyPr anchor="ctr">
            <a:normAutofit/>
          </a:bodyPr>
          <a:lstStyle>
            <a:lvl1pPr marL="0" indent="0" algn="ctr">
              <a:buNone/>
              <a:defRPr sz="3173">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dirty="0"/>
              <a:t>Voeg hier een highlight tekst in</a:t>
            </a:r>
            <a:br>
              <a:rPr lang="nl-NL" dirty="0"/>
            </a:br>
            <a:br>
              <a:rPr lang="nl-NL" dirty="0"/>
            </a:br>
            <a:r>
              <a:rPr lang="nl-NL" dirty="0"/>
              <a:t>(Verander onder de tab ‘Start’ de lettergrootte)</a:t>
            </a:r>
          </a:p>
        </p:txBody>
      </p:sp>
    </p:spTree>
    <p:extLst>
      <p:ext uri="{BB962C8B-B14F-4D97-AF65-F5344CB8AC3E}">
        <p14:creationId xmlns:p14="http://schemas.microsoft.com/office/powerpoint/2010/main" val="2658928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rafiek 100%">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DE51A1E8-B412-4ADE-8D7C-06FD0303A96B}"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170" name="Tijdelijke aanduiding voor grafiek 7">
            <a:extLst>
              <a:ext uri="{FF2B5EF4-FFF2-40B4-BE49-F238E27FC236}">
                <a16:creationId xmlns:a16="http://schemas.microsoft.com/office/drawing/2014/main" id="{D4C6AF07-F00D-4B59-9D22-7E1A8F4AB4FA}"/>
              </a:ext>
            </a:extLst>
          </p:cNvPr>
          <p:cNvSpPr>
            <a:spLocks noGrp="1"/>
          </p:cNvSpPr>
          <p:nvPr>
            <p:ph type="chart" sz="quarter" idx="14" hasCustomPrompt="1"/>
          </p:nvPr>
        </p:nvSpPr>
        <p:spPr>
          <a:xfrm>
            <a:off x="366711" y="2360611"/>
            <a:ext cx="9317298" cy="11687604"/>
          </a:xfrm>
          <a:solidFill>
            <a:schemeClr val="bg2">
              <a:lumMod val="20000"/>
              <a:lumOff val="80000"/>
            </a:schemeClr>
          </a:solidFill>
        </p:spPr>
        <p:txBody>
          <a:bodyPr tIns="1728000"/>
          <a:lstStyle>
            <a:lvl1pPr marL="0" indent="0" algn="ctr">
              <a:buNone/>
              <a:defRPr sz="2493" b="0" baseline="0">
                <a:solidFill>
                  <a:schemeClr val="bg2">
                    <a:lumMod val="75000"/>
                  </a:schemeClr>
                </a:solidFill>
                <a:latin typeface="+mj-lt"/>
              </a:defRPr>
            </a:lvl1pPr>
          </a:lstStyle>
          <a:p>
            <a:r>
              <a:rPr lang="nl-NL" dirty="0"/>
              <a:t>Klik op onderstaand pictogram</a:t>
            </a:r>
            <a:br>
              <a:rPr lang="nl-NL" dirty="0"/>
            </a:br>
            <a:r>
              <a:rPr lang="nl-NL" dirty="0"/>
              <a:t>om een grafiek in te voegen</a:t>
            </a:r>
          </a:p>
        </p:txBody>
      </p:sp>
      <p:sp>
        <p:nvSpPr>
          <p:cNvPr id="9" name="Tijdelijke aanduiding voor tekst 100">
            <a:extLst>
              <a:ext uri="{FF2B5EF4-FFF2-40B4-BE49-F238E27FC236}">
                <a16:creationId xmlns:a16="http://schemas.microsoft.com/office/drawing/2014/main" id="{69C7054A-5A87-4DBA-A3DD-628C86D22A84}"/>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
        <p:nvSpPr>
          <p:cNvPr id="10" name="Tijdelijke aanduiding voor tekst 6">
            <a:extLst>
              <a:ext uri="{FF2B5EF4-FFF2-40B4-BE49-F238E27FC236}">
                <a16:creationId xmlns:a16="http://schemas.microsoft.com/office/drawing/2014/main" id="{DF78A92C-355B-4A55-80A9-BFEFC387403F}"/>
              </a:ext>
            </a:extLst>
          </p:cNvPr>
          <p:cNvSpPr>
            <a:spLocks noGrp="1"/>
          </p:cNvSpPr>
          <p:nvPr>
            <p:ph type="body" sz="quarter" idx="15" hasCustomPrompt="1"/>
          </p:nvPr>
        </p:nvSpPr>
        <p:spPr>
          <a:xfrm>
            <a:off x="7815162" y="8803295"/>
            <a:ext cx="1745814" cy="4796577"/>
          </a:xfrm>
          <a:prstGeom prst="ellipse">
            <a:avLst/>
          </a:prstGeom>
          <a:solidFill>
            <a:schemeClr val="accent1"/>
          </a:solidFill>
          <a:ln w="19050">
            <a:noFill/>
          </a:ln>
        </p:spPr>
        <p:txBody>
          <a:bodyPr anchor="ctr">
            <a:normAutofit/>
          </a:bodyPr>
          <a:lstStyle>
            <a:lvl1pPr marL="0" indent="0" algn="ctr">
              <a:buNone/>
              <a:defRPr sz="3173">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dirty="0"/>
              <a:t>Voeg hier een highlight tekst in</a:t>
            </a:r>
            <a:br>
              <a:rPr lang="nl-NL" dirty="0"/>
            </a:br>
            <a:br>
              <a:rPr lang="nl-NL" dirty="0"/>
            </a:br>
            <a:r>
              <a:rPr lang="nl-NL" dirty="0"/>
              <a:t>(Verander onder de tab ‘Start’ de lettergrootte)</a:t>
            </a:r>
          </a:p>
        </p:txBody>
      </p:sp>
    </p:spTree>
    <p:extLst>
      <p:ext uri="{BB962C8B-B14F-4D97-AF65-F5344CB8AC3E}">
        <p14:creationId xmlns:p14="http://schemas.microsoft.com/office/powerpoint/2010/main" val="2606365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 &amp; Tabel 50%/50%">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3" name="Tijdelijke aanduiding voor verticale tekst 2">
            <a:extLst>
              <a:ext uri="{FF2B5EF4-FFF2-40B4-BE49-F238E27FC236}">
                <a16:creationId xmlns:a16="http://schemas.microsoft.com/office/drawing/2014/main" id="{FDD826C5-0082-44A8-A23D-491166C08D5B}"/>
              </a:ext>
            </a:extLst>
          </p:cNvPr>
          <p:cNvSpPr>
            <a:spLocks noGrp="1"/>
          </p:cNvSpPr>
          <p:nvPr>
            <p:ph type="body" orient="vert" idx="1" hasCustomPrompt="1"/>
          </p:nvPr>
        </p:nvSpPr>
        <p:spPr>
          <a:xfrm>
            <a:off x="366713" y="2360611"/>
            <a:ext cx="4471361" cy="11687609"/>
          </a:xfrm>
        </p:spPr>
        <p:txBody>
          <a:bodyPr vert="horz" numCol="1" spcCol="0"/>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a:t>
            </a:r>
            <a:r>
              <a:rPr lang="nl-NL" noProof="0" dirty="0" err="1"/>
              <a:t>Bold</a:t>
            </a:r>
            <a:endParaRPr lang="nl-NL" noProof="0" dirty="0"/>
          </a:p>
          <a:p>
            <a:pPr lvl="5"/>
            <a:r>
              <a:rPr lang="nl-NL" noProof="0" dirty="0"/>
              <a:t>Kop normaal</a:t>
            </a:r>
          </a:p>
          <a:p>
            <a:pPr lvl="6"/>
            <a:r>
              <a:rPr lang="nl-NL" noProof="0" dirty="0" err="1"/>
              <a:t>Bullet</a:t>
            </a:r>
            <a:endParaRPr lang="nl-NL" noProof="0" dirty="0"/>
          </a:p>
          <a:p>
            <a:pPr lvl="7"/>
            <a:r>
              <a:rPr lang="nl-NL" noProof="0" dirty="0"/>
              <a:t>Sub-</a:t>
            </a:r>
            <a:r>
              <a:rPr lang="nl-NL" noProof="0" dirty="0" err="1"/>
              <a:t>bullet</a:t>
            </a:r>
            <a:r>
              <a:rPr lang="nl-NL" noProof="0" dirty="0"/>
              <a:t> #1</a:t>
            </a:r>
          </a:p>
          <a:p>
            <a:pPr lvl="8"/>
            <a:r>
              <a:rPr lang="nl-NL" noProof="0" dirty="0"/>
              <a:t>Sub-</a:t>
            </a:r>
            <a:r>
              <a:rPr lang="nl-NL" noProof="0" dirty="0" err="1"/>
              <a:t>bullet</a:t>
            </a:r>
            <a:r>
              <a:rPr lang="nl-NL" noProof="0" dirty="0"/>
              <a:t> #2</a:t>
            </a: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6789C176-A1FA-443A-ABC5-A3300531B935}"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169" name="Tijdelijke aanduiding voor tabel 8">
            <a:extLst>
              <a:ext uri="{FF2B5EF4-FFF2-40B4-BE49-F238E27FC236}">
                <a16:creationId xmlns:a16="http://schemas.microsoft.com/office/drawing/2014/main" id="{C3A83367-3699-4DE6-A93B-F7F2DD7A5648}"/>
              </a:ext>
            </a:extLst>
          </p:cNvPr>
          <p:cNvSpPr>
            <a:spLocks noGrp="1"/>
          </p:cNvSpPr>
          <p:nvPr>
            <p:ph type="tbl" sz="quarter" idx="14" hasCustomPrompt="1"/>
          </p:nvPr>
        </p:nvSpPr>
        <p:spPr>
          <a:xfrm>
            <a:off x="5204786" y="2360612"/>
            <a:ext cx="4479222" cy="11687607"/>
          </a:xfrm>
          <a:solidFill>
            <a:schemeClr val="bg2">
              <a:lumMod val="20000"/>
              <a:lumOff val="80000"/>
            </a:schemeClr>
          </a:solidFill>
        </p:spPr>
        <p:txBody>
          <a:bodyPr tIns="1620000"/>
          <a:lstStyle>
            <a:lvl1pPr marL="0" indent="0" algn="ctr">
              <a:buNone/>
              <a:defRPr sz="2493" b="0">
                <a:solidFill>
                  <a:schemeClr val="bg2">
                    <a:lumMod val="75000"/>
                  </a:schemeClr>
                </a:solidFill>
                <a:latin typeface="+mj-lt"/>
              </a:defRPr>
            </a:lvl1pPr>
          </a:lstStyle>
          <a:p>
            <a:r>
              <a:rPr lang="nl-NL" dirty="0"/>
              <a:t>Klik op onderstaand pictogram</a:t>
            </a:r>
            <a:br>
              <a:rPr lang="nl-NL" dirty="0"/>
            </a:br>
            <a:r>
              <a:rPr lang="nl-NL" dirty="0"/>
              <a:t>om een tabel in te voegen</a:t>
            </a:r>
          </a:p>
        </p:txBody>
      </p:sp>
      <p:sp>
        <p:nvSpPr>
          <p:cNvPr id="90" name="Tijdelijke aanduiding voor tekst 100">
            <a:extLst>
              <a:ext uri="{FF2B5EF4-FFF2-40B4-BE49-F238E27FC236}">
                <a16:creationId xmlns:a16="http://schemas.microsoft.com/office/drawing/2014/main" id="{615107BF-0D0F-4227-89C4-41EF9263278C}"/>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
        <p:nvSpPr>
          <p:cNvPr id="158" name="Tijdelijke aanduiding voor tekst 6">
            <a:extLst>
              <a:ext uri="{FF2B5EF4-FFF2-40B4-BE49-F238E27FC236}">
                <a16:creationId xmlns:a16="http://schemas.microsoft.com/office/drawing/2014/main" id="{D0C57D63-74E8-45BD-9F7A-EEB15BAB5F85}"/>
              </a:ext>
            </a:extLst>
          </p:cNvPr>
          <p:cNvSpPr>
            <a:spLocks noGrp="1"/>
          </p:cNvSpPr>
          <p:nvPr>
            <p:ph type="body" sz="quarter" idx="15" hasCustomPrompt="1"/>
          </p:nvPr>
        </p:nvSpPr>
        <p:spPr>
          <a:xfrm>
            <a:off x="7815162" y="8803295"/>
            <a:ext cx="1745814" cy="4796577"/>
          </a:xfrm>
          <a:prstGeom prst="ellipse">
            <a:avLst/>
          </a:prstGeom>
          <a:solidFill>
            <a:schemeClr val="accent1"/>
          </a:solidFill>
          <a:ln w="19050">
            <a:noFill/>
          </a:ln>
        </p:spPr>
        <p:txBody>
          <a:bodyPr anchor="ctr">
            <a:normAutofit/>
          </a:bodyPr>
          <a:lstStyle>
            <a:lvl1pPr marL="0" indent="0" algn="ctr">
              <a:buNone/>
              <a:defRPr sz="3173">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dirty="0"/>
              <a:t>Voeg hier een highlight tekst in</a:t>
            </a:r>
            <a:br>
              <a:rPr lang="nl-NL" dirty="0"/>
            </a:br>
            <a:br>
              <a:rPr lang="nl-NL" dirty="0"/>
            </a:br>
            <a:r>
              <a:rPr lang="nl-NL" dirty="0"/>
              <a:t>(Verander onder de tab ‘Start’ de lettergrootte)</a:t>
            </a:r>
          </a:p>
        </p:txBody>
      </p:sp>
    </p:spTree>
    <p:extLst>
      <p:ext uri="{BB962C8B-B14F-4D97-AF65-F5344CB8AC3E}">
        <p14:creationId xmlns:p14="http://schemas.microsoft.com/office/powerpoint/2010/main" val="2068223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abel 100%">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DE3FCCD0-C0E6-4E0F-818F-BC85F7E7C105}"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169" name="Tijdelijke aanduiding voor tabel 8">
            <a:extLst>
              <a:ext uri="{FF2B5EF4-FFF2-40B4-BE49-F238E27FC236}">
                <a16:creationId xmlns:a16="http://schemas.microsoft.com/office/drawing/2014/main" id="{C3A83367-3699-4DE6-A93B-F7F2DD7A5648}"/>
              </a:ext>
            </a:extLst>
          </p:cNvPr>
          <p:cNvSpPr>
            <a:spLocks noGrp="1"/>
          </p:cNvSpPr>
          <p:nvPr>
            <p:ph type="tbl" sz="quarter" idx="14" hasCustomPrompt="1"/>
          </p:nvPr>
        </p:nvSpPr>
        <p:spPr>
          <a:xfrm>
            <a:off x="366711" y="2360613"/>
            <a:ext cx="9317298" cy="11687604"/>
          </a:xfrm>
          <a:solidFill>
            <a:schemeClr val="bg2">
              <a:lumMod val="20000"/>
              <a:lumOff val="80000"/>
            </a:schemeClr>
          </a:solidFill>
        </p:spPr>
        <p:txBody>
          <a:bodyPr tIns="1620000"/>
          <a:lstStyle>
            <a:lvl1pPr marL="0" indent="0" algn="ctr">
              <a:buNone/>
              <a:defRPr sz="2493" b="0">
                <a:solidFill>
                  <a:schemeClr val="bg2">
                    <a:lumMod val="75000"/>
                  </a:schemeClr>
                </a:solidFill>
                <a:latin typeface="+mj-lt"/>
              </a:defRPr>
            </a:lvl1pPr>
          </a:lstStyle>
          <a:p>
            <a:r>
              <a:rPr lang="nl-NL" dirty="0"/>
              <a:t>Klik op onderstaand pictogram</a:t>
            </a:r>
            <a:br>
              <a:rPr lang="nl-NL" dirty="0"/>
            </a:br>
            <a:r>
              <a:rPr lang="nl-NL" dirty="0"/>
              <a:t>om een tabel in te voegen</a:t>
            </a:r>
          </a:p>
        </p:txBody>
      </p:sp>
      <p:sp>
        <p:nvSpPr>
          <p:cNvPr id="9" name="Tijdelijke aanduiding voor tekst 100">
            <a:extLst>
              <a:ext uri="{FF2B5EF4-FFF2-40B4-BE49-F238E27FC236}">
                <a16:creationId xmlns:a16="http://schemas.microsoft.com/office/drawing/2014/main" id="{48260704-683E-4F6A-802E-D28288C998A7}"/>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
        <p:nvSpPr>
          <p:cNvPr id="10" name="Tijdelijke aanduiding voor tekst 6">
            <a:extLst>
              <a:ext uri="{FF2B5EF4-FFF2-40B4-BE49-F238E27FC236}">
                <a16:creationId xmlns:a16="http://schemas.microsoft.com/office/drawing/2014/main" id="{AE28599C-34D3-4BA8-9C50-A7BE7C94F6D1}"/>
              </a:ext>
            </a:extLst>
          </p:cNvPr>
          <p:cNvSpPr>
            <a:spLocks noGrp="1"/>
          </p:cNvSpPr>
          <p:nvPr>
            <p:ph type="body" sz="quarter" idx="15" hasCustomPrompt="1"/>
          </p:nvPr>
        </p:nvSpPr>
        <p:spPr>
          <a:xfrm>
            <a:off x="7815162" y="8803295"/>
            <a:ext cx="1745814" cy="4796577"/>
          </a:xfrm>
          <a:prstGeom prst="ellipse">
            <a:avLst/>
          </a:prstGeom>
          <a:solidFill>
            <a:schemeClr val="accent1"/>
          </a:solidFill>
          <a:ln w="19050">
            <a:noFill/>
          </a:ln>
        </p:spPr>
        <p:txBody>
          <a:bodyPr anchor="ctr">
            <a:normAutofit/>
          </a:bodyPr>
          <a:lstStyle>
            <a:lvl1pPr marL="0" indent="0" algn="ctr">
              <a:buNone/>
              <a:defRPr sz="3173">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nl-NL" dirty="0"/>
              <a:t>Voeg hier een highlight tekst in</a:t>
            </a:r>
            <a:br>
              <a:rPr lang="nl-NL" dirty="0"/>
            </a:br>
            <a:br>
              <a:rPr lang="nl-NL" dirty="0"/>
            </a:br>
            <a:r>
              <a:rPr lang="nl-NL" dirty="0"/>
              <a:t>(Verander onder de tab ‘Start’ de lettergrootte)</a:t>
            </a:r>
          </a:p>
        </p:txBody>
      </p:sp>
    </p:spTree>
    <p:extLst>
      <p:ext uri="{BB962C8B-B14F-4D97-AF65-F5344CB8AC3E}">
        <p14:creationId xmlns:p14="http://schemas.microsoft.com/office/powerpoint/2010/main" val="3071322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martArt 100%">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66BF71E3-5606-44F5-80EE-2928A55BC177}"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168" name="Tijdelijke aanduiding voor SmartArt 7">
            <a:extLst>
              <a:ext uri="{FF2B5EF4-FFF2-40B4-BE49-F238E27FC236}">
                <a16:creationId xmlns:a16="http://schemas.microsoft.com/office/drawing/2014/main" id="{237C69C0-7E46-4EA9-8076-1F9C7CEB9C0D}"/>
              </a:ext>
            </a:extLst>
          </p:cNvPr>
          <p:cNvSpPr>
            <a:spLocks noGrp="1"/>
          </p:cNvSpPr>
          <p:nvPr>
            <p:ph type="dgm" sz="quarter" idx="15" hasCustomPrompt="1"/>
          </p:nvPr>
        </p:nvSpPr>
        <p:spPr>
          <a:xfrm>
            <a:off x="374209" y="2360613"/>
            <a:ext cx="9309983" cy="11687604"/>
          </a:xfrm>
          <a:solidFill>
            <a:schemeClr val="bg2">
              <a:lumMod val="20000"/>
              <a:lumOff val="80000"/>
            </a:schemeClr>
          </a:solidFill>
        </p:spPr>
        <p:txBody>
          <a:bodyPr tIns="1620000"/>
          <a:lstStyle>
            <a:lvl1pPr marL="0" indent="0" algn="ctr" defTabSz="2072670" rtl="0" eaLnBrk="1" latinLnBrk="0" hangingPunct="1">
              <a:lnSpc>
                <a:spcPct val="100000"/>
              </a:lnSpc>
              <a:spcBef>
                <a:spcPts val="1360"/>
              </a:spcBef>
              <a:spcAft>
                <a:spcPts val="1360"/>
              </a:spcAft>
              <a:buClr>
                <a:schemeClr val="tx2"/>
              </a:buClr>
              <a:buFont typeface="Arial" panose="020B0604020202020204" pitchFamily="34" charset="0"/>
              <a:buNone/>
              <a:defRPr lang="nl-NL" sz="2493" b="0" kern="1200" dirty="0">
                <a:solidFill>
                  <a:schemeClr val="bg2">
                    <a:lumMod val="75000"/>
                  </a:schemeClr>
                </a:solidFill>
                <a:latin typeface="+mj-lt"/>
                <a:ea typeface="+mn-ea"/>
                <a:cs typeface="+mn-cs"/>
              </a:defRPr>
            </a:lvl1pPr>
          </a:lstStyle>
          <a:p>
            <a:r>
              <a:rPr lang="nl-NL" dirty="0"/>
              <a:t>Klik op onderstaand pictogram</a:t>
            </a:r>
            <a:br>
              <a:rPr lang="nl-NL" dirty="0"/>
            </a:br>
            <a:r>
              <a:rPr lang="nl-NL" dirty="0"/>
              <a:t>om een </a:t>
            </a:r>
            <a:r>
              <a:rPr lang="nl-NL" dirty="0" err="1"/>
              <a:t>SmartArt</a:t>
            </a:r>
            <a:r>
              <a:rPr lang="nl-NL" dirty="0"/>
              <a:t> object in te voegen</a:t>
            </a:r>
          </a:p>
        </p:txBody>
      </p:sp>
      <p:sp>
        <p:nvSpPr>
          <p:cNvPr id="9" name="Tijdelijke aanduiding voor tekst 100">
            <a:extLst>
              <a:ext uri="{FF2B5EF4-FFF2-40B4-BE49-F238E27FC236}">
                <a16:creationId xmlns:a16="http://schemas.microsoft.com/office/drawing/2014/main" id="{86E118F9-9C14-487F-81CE-B2A1DC2917FF}"/>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Tree>
    <p:extLst>
      <p:ext uri="{BB962C8B-B14F-4D97-AF65-F5344CB8AC3E}">
        <p14:creationId xmlns:p14="http://schemas.microsoft.com/office/powerpoint/2010/main" val="741228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B8AA975E-B77C-4874-BC75-4532E71D8BDA}"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8" name="Tijdelijke aanduiding voor tekst 100">
            <a:extLst>
              <a:ext uri="{FF2B5EF4-FFF2-40B4-BE49-F238E27FC236}">
                <a16:creationId xmlns:a16="http://schemas.microsoft.com/office/drawing/2014/main" id="{388C3D97-6A95-4B49-9C55-C8B402C0F362}"/>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Tree>
    <p:extLst>
      <p:ext uri="{BB962C8B-B14F-4D97-AF65-F5344CB8AC3E}">
        <p14:creationId xmlns:p14="http://schemas.microsoft.com/office/powerpoint/2010/main" val="3313379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act dia N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B8AA975E-B77C-4874-BC75-4532E71D8BDA}"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8" name="Tijdelijke aanduiding voor tekst 100">
            <a:extLst>
              <a:ext uri="{FF2B5EF4-FFF2-40B4-BE49-F238E27FC236}">
                <a16:creationId xmlns:a16="http://schemas.microsoft.com/office/drawing/2014/main" id="{388C3D97-6A95-4B49-9C55-C8B402C0F362}"/>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
        <p:nvSpPr>
          <p:cNvPr id="10" name="Tijdelijke aanduiding voor tekst 27">
            <a:extLst>
              <a:ext uri="{FF2B5EF4-FFF2-40B4-BE49-F238E27FC236}">
                <a16:creationId xmlns:a16="http://schemas.microsoft.com/office/drawing/2014/main" id="{34D786C4-78D9-4F5B-B7BD-C97893413080}"/>
              </a:ext>
            </a:extLst>
          </p:cNvPr>
          <p:cNvSpPr>
            <a:spLocks noGrp="1"/>
          </p:cNvSpPr>
          <p:nvPr>
            <p:ph type="body" sz="quarter" idx="16" hasCustomPrompt="1"/>
          </p:nvPr>
        </p:nvSpPr>
        <p:spPr>
          <a:xfrm>
            <a:off x="366711" y="2360967"/>
            <a:ext cx="4611802" cy="5701823"/>
          </a:xfrm>
          <a:solidFill>
            <a:schemeClr val="accent1"/>
          </a:solidFill>
        </p:spPr>
        <p:txBody>
          <a:bodyPr lIns="1728000" tIns="216000" rIns="180000" bIns="180000" anchor="t">
            <a:normAutofit/>
          </a:bodyPr>
          <a:lstStyle>
            <a:lvl1pPr marL="0" indent="0" algn="l">
              <a:spcBef>
                <a:spcPts val="2720"/>
              </a:spcBef>
              <a:spcAft>
                <a:spcPts val="2720"/>
              </a:spcAft>
              <a:buNone/>
              <a:defRPr sz="3627" b="0">
                <a:solidFill>
                  <a:schemeClr val="bg1"/>
                </a:solidFill>
                <a:latin typeface="+mj-lt"/>
              </a:defRPr>
            </a:lvl1pPr>
          </a:lstStyle>
          <a:p>
            <a:pPr lvl="0"/>
            <a:r>
              <a:rPr lang="nl-NL" dirty="0"/>
              <a:t>Voornaam + Achternaam</a:t>
            </a:r>
            <a:br>
              <a:rPr lang="nl-NL" dirty="0"/>
            </a:br>
            <a:br>
              <a:rPr lang="nl-NL" dirty="0"/>
            </a:br>
            <a:r>
              <a:rPr lang="nl-NL" dirty="0"/>
              <a:t>E-mailadres</a:t>
            </a:r>
            <a:br>
              <a:rPr lang="nl-NL" dirty="0"/>
            </a:br>
            <a:br>
              <a:rPr lang="nl-NL" dirty="0"/>
            </a:br>
            <a:r>
              <a:rPr lang="nl-NL" dirty="0"/>
              <a:t>Mobiele Telefoonnummer</a:t>
            </a:r>
            <a:br>
              <a:rPr lang="nl-NL" dirty="0"/>
            </a:br>
            <a:br>
              <a:rPr lang="nl-NL" dirty="0"/>
            </a:br>
            <a:r>
              <a:rPr lang="nl-NL" dirty="0"/>
              <a:t>Overig</a:t>
            </a:r>
          </a:p>
        </p:txBody>
      </p:sp>
      <p:sp>
        <p:nvSpPr>
          <p:cNvPr id="21" name="Tijdelijke aanduiding voor afbeelding 12">
            <a:extLst>
              <a:ext uri="{FF2B5EF4-FFF2-40B4-BE49-F238E27FC236}">
                <a16:creationId xmlns:a16="http://schemas.microsoft.com/office/drawing/2014/main" id="{EC612EBD-21D7-4856-832D-1A16C956A91B}"/>
              </a:ext>
            </a:extLst>
          </p:cNvPr>
          <p:cNvSpPr>
            <a:spLocks noGrp="1"/>
          </p:cNvSpPr>
          <p:nvPr>
            <p:ph type="pic" sz="quarter" idx="14" hasCustomPrompt="1"/>
          </p:nvPr>
        </p:nvSpPr>
        <p:spPr>
          <a:xfrm>
            <a:off x="582502" y="2890365"/>
            <a:ext cx="1031521" cy="4638081"/>
          </a:xfrm>
          <a:solidFill>
            <a:schemeClr val="bg2">
              <a:lumMod val="20000"/>
              <a:lumOff val="80000"/>
            </a:schemeClr>
          </a:solidFill>
        </p:spPr>
        <p:txBody>
          <a:bodyPr lIns="36000" tIns="36000" rIns="36000" bIns="36000"/>
          <a:lstStyle>
            <a:lvl1pPr marL="0" indent="0" algn="ctr">
              <a:buNone/>
              <a:defRPr sz="2493" b="0" baseline="0">
                <a:solidFill>
                  <a:schemeClr val="bg2">
                    <a:lumMod val="75000"/>
                  </a:schemeClr>
                </a:solidFill>
                <a:latin typeface="+mj-lt"/>
              </a:defRPr>
            </a:lvl1pPr>
          </a:lstStyle>
          <a:p>
            <a:r>
              <a:rPr lang="nl-NL" dirty="0"/>
              <a:t>Klik op het pictogram om een afbeelding in te voegen</a:t>
            </a:r>
          </a:p>
        </p:txBody>
      </p:sp>
      <p:sp>
        <p:nvSpPr>
          <p:cNvPr id="24" name="Tijdelijke aanduiding voor tekst 27">
            <a:extLst>
              <a:ext uri="{FF2B5EF4-FFF2-40B4-BE49-F238E27FC236}">
                <a16:creationId xmlns:a16="http://schemas.microsoft.com/office/drawing/2014/main" id="{AD610260-38AA-4D81-AF64-37386C9C98BA}"/>
              </a:ext>
            </a:extLst>
          </p:cNvPr>
          <p:cNvSpPr>
            <a:spLocks noGrp="1"/>
          </p:cNvSpPr>
          <p:nvPr>
            <p:ph type="body" sz="quarter" idx="17" hasCustomPrompt="1"/>
          </p:nvPr>
        </p:nvSpPr>
        <p:spPr>
          <a:xfrm>
            <a:off x="5072209" y="2360967"/>
            <a:ext cx="4611802" cy="5701823"/>
          </a:xfrm>
          <a:solidFill>
            <a:schemeClr val="accent1"/>
          </a:solidFill>
        </p:spPr>
        <p:txBody>
          <a:bodyPr lIns="1728000" tIns="216000" rIns="180000" bIns="180000" anchor="t">
            <a:normAutofit/>
          </a:bodyPr>
          <a:lstStyle>
            <a:lvl1pPr marL="0" indent="0" algn="l">
              <a:spcBef>
                <a:spcPts val="2720"/>
              </a:spcBef>
              <a:spcAft>
                <a:spcPts val="2720"/>
              </a:spcAft>
              <a:buNone/>
              <a:defRPr sz="3627" b="0">
                <a:solidFill>
                  <a:schemeClr val="bg1"/>
                </a:solidFill>
                <a:latin typeface="+mj-lt"/>
              </a:defRPr>
            </a:lvl1pPr>
          </a:lstStyle>
          <a:p>
            <a:pPr lvl="0"/>
            <a:r>
              <a:rPr lang="nl-NL" dirty="0"/>
              <a:t>Voornaam + Achternaam</a:t>
            </a:r>
            <a:br>
              <a:rPr lang="nl-NL" dirty="0"/>
            </a:br>
            <a:br>
              <a:rPr lang="nl-NL" dirty="0"/>
            </a:br>
            <a:r>
              <a:rPr lang="nl-NL" dirty="0"/>
              <a:t>E-mailadres</a:t>
            </a:r>
            <a:br>
              <a:rPr lang="nl-NL" dirty="0"/>
            </a:br>
            <a:br>
              <a:rPr lang="nl-NL" dirty="0"/>
            </a:br>
            <a:r>
              <a:rPr lang="nl-NL" dirty="0"/>
              <a:t>Mobiele Telefoonnummer</a:t>
            </a:r>
            <a:br>
              <a:rPr lang="nl-NL" dirty="0"/>
            </a:br>
            <a:br>
              <a:rPr lang="nl-NL" dirty="0"/>
            </a:br>
            <a:r>
              <a:rPr lang="nl-NL" dirty="0"/>
              <a:t>Overig</a:t>
            </a:r>
          </a:p>
        </p:txBody>
      </p:sp>
      <p:sp>
        <p:nvSpPr>
          <p:cNvPr id="25" name="Tijdelijke aanduiding voor afbeelding 12">
            <a:extLst>
              <a:ext uri="{FF2B5EF4-FFF2-40B4-BE49-F238E27FC236}">
                <a16:creationId xmlns:a16="http://schemas.microsoft.com/office/drawing/2014/main" id="{871F05C7-063F-4E21-957B-EDE956AD5E23}"/>
              </a:ext>
            </a:extLst>
          </p:cNvPr>
          <p:cNvSpPr>
            <a:spLocks noGrp="1"/>
          </p:cNvSpPr>
          <p:nvPr>
            <p:ph type="pic" sz="quarter" idx="18" hasCustomPrompt="1"/>
          </p:nvPr>
        </p:nvSpPr>
        <p:spPr>
          <a:xfrm>
            <a:off x="5288000" y="2890365"/>
            <a:ext cx="1031521" cy="4638081"/>
          </a:xfrm>
          <a:solidFill>
            <a:schemeClr val="bg2">
              <a:lumMod val="20000"/>
              <a:lumOff val="80000"/>
            </a:schemeClr>
          </a:solidFill>
        </p:spPr>
        <p:txBody>
          <a:bodyPr lIns="36000" tIns="36000" rIns="36000" bIns="36000"/>
          <a:lstStyle>
            <a:lvl1pPr marL="0" indent="0" algn="ctr">
              <a:buNone/>
              <a:defRPr sz="2493" b="0" baseline="0">
                <a:solidFill>
                  <a:schemeClr val="bg2">
                    <a:lumMod val="75000"/>
                  </a:schemeClr>
                </a:solidFill>
                <a:latin typeface="+mj-lt"/>
              </a:defRPr>
            </a:lvl1pPr>
          </a:lstStyle>
          <a:p>
            <a:r>
              <a:rPr lang="nl-NL" dirty="0"/>
              <a:t>Klik op het pictogram om een afbeelding in te voegen</a:t>
            </a:r>
          </a:p>
        </p:txBody>
      </p:sp>
      <p:sp>
        <p:nvSpPr>
          <p:cNvPr id="3" name="Rechthoek 2">
            <a:extLst>
              <a:ext uri="{FF2B5EF4-FFF2-40B4-BE49-F238E27FC236}">
                <a16:creationId xmlns:a16="http://schemas.microsoft.com/office/drawing/2014/main" id="{F57472C3-A554-4CBA-9A2F-E2C0406EE049}"/>
              </a:ext>
            </a:extLst>
          </p:cNvPr>
          <p:cNvSpPr/>
          <p:nvPr userDrawn="1"/>
        </p:nvSpPr>
        <p:spPr>
          <a:xfrm>
            <a:off x="366711" y="8332653"/>
            <a:ext cx="4611802" cy="57155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nl-NL" sz="2720" dirty="0" err="1">
              <a:solidFill>
                <a:schemeClr val="bg1"/>
              </a:solidFill>
            </a:endParaRPr>
          </a:p>
        </p:txBody>
      </p:sp>
      <p:grpSp>
        <p:nvGrpSpPr>
          <p:cNvPr id="128" name="Groep 127">
            <a:extLst>
              <a:ext uri="{FF2B5EF4-FFF2-40B4-BE49-F238E27FC236}">
                <a16:creationId xmlns:a16="http://schemas.microsoft.com/office/drawing/2014/main" id="{76B92551-E0FE-46F6-B6C2-77C6B96A8450}"/>
              </a:ext>
            </a:extLst>
          </p:cNvPr>
          <p:cNvGrpSpPr/>
          <p:nvPr userDrawn="1"/>
        </p:nvGrpSpPr>
        <p:grpSpPr>
          <a:xfrm>
            <a:off x="985715" y="8845108"/>
            <a:ext cx="3263132" cy="5781342"/>
            <a:chOff x="1194806" y="3902253"/>
            <a:chExt cx="3955312" cy="2550592"/>
          </a:xfrm>
        </p:grpSpPr>
        <p:sp>
          <p:nvSpPr>
            <p:cNvPr id="7" name="Tekstvak 6">
              <a:extLst>
                <a:ext uri="{FF2B5EF4-FFF2-40B4-BE49-F238E27FC236}">
                  <a16:creationId xmlns:a16="http://schemas.microsoft.com/office/drawing/2014/main" id="{08AB568A-035C-4838-8155-95B154494A10}"/>
                </a:ext>
              </a:extLst>
            </p:cNvPr>
            <p:cNvSpPr txBox="1"/>
            <p:nvPr userDrawn="1"/>
          </p:nvSpPr>
          <p:spPr>
            <a:xfrm>
              <a:off x="1194806" y="3902253"/>
              <a:ext cx="3955312" cy="1148731"/>
            </a:xfrm>
            <a:prstGeom prst="rect">
              <a:avLst/>
            </a:prstGeom>
            <a:noFill/>
          </p:spPr>
          <p:txBody>
            <a:bodyPr wrap="square" rtlCol="0">
              <a:spAutoFit/>
            </a:bodyPr>
            <a:lstStyle/>
            <a:p>
              <a:pPr>
                <a:lnSpc>
                  <a:spcPct val="100000"/>
                </a:lnSpc>
                <a:spcBef>
                  <a:spcPts val="1360"/>
                </a:spcBef>
                <a:spcAft>
                  <a:spcPts val="1360"/>
                </a:spcAft>
              </a:pPr>
              <a:r>
                <a:rPr lang="nl-NL" sz="4080" b="0" dirty="0">
                  <a:solidFill>
                    <a:schemeClr val="bg1"/>
                  </a:solidFill>
                </a:rPr>
                <a:t>Max Euwelaan 51</a:t>
              </a:r>
              <a:br>
                <a:rPr lang="nl-NL" sz="4080" b="0" dirty="0">
                  <a:solidFill>
                    <a:schemeClr val="bg1"/>
                  </a:solidFill>
                </a:rPr>
              </a:br>
              <a:r>
                <a:rPr lang="nl-NL" sz="4080" b="0" dirty="0">
                  <a:solidFill>
                    <a:schemeClr val="bg1"/>
                  </a:solidFill>
                </a:rPr>
                <a:t>3062 MA Rotterdam</a:t>
              </a:r>
            </a:p>
          </p:txBody>
        </p:sp>
        <p:sp>
          <p:nvSpPr>
            <p:cNvPr id="28" name="Tekstvak 27">
              <a:extLst>
                <a:ext uri="{FF2B5EF4-FFF2-40B4-BE49-F238E27FC236}">
                  <a16:creationId xmlns:a16="http://schemas.microsoft.com/office/drawing/2014/main" id="{4C262BCC-410D-451B-A713-31545CDBCF41}"/>
                </a:ext>
              </a:extLst>
            </p:cNvPr>
            <p:cNvSpPr txBox="1"/>
            <p:nvPr userDrawn="1"/>
          </p:nvSpPr>
          <p:spPr>
            <a:xfrm>
              <a:off x="1194806" y="4646539"/>
              <a:ext cx="3955312" cy="594733"/>
            </a:xfrm>
            <a:prstGeom prst="rect">
              <a:avLst/>
            </a:prstGeom>
            <a:noFill/>
          </p:spPr>
          <p:txBody>
            <a:bodyPr wrap="square" rtlCol="0">
              <a:spAutoFit/>
            </a:bodyPr>
            <a:lstStyle/>
            <a:p>
              <a:pPr>
                <a:lnSpc>
                  <a:spcPct val="100000"/>
                </a:lnSpc>
                <a:spcBef>
                  <a:spcPts val="1360"/>
                </a:spcBef>
                <a:spcAft>
                  <a:spcPts val="1360"/>
                </a:spcAft>
              </a:pPr>
              <a:r>
                <a:rPr lang="nl-NL" sz="4080" b="0" dirty="0">
                  <a:solidFill>
                    <a:schemeClr val="bg1"/>
                  </a:solidFill>
                </a:rPr>
                <a:t>+31-10-2066900</a:t>
              </a:r>
            </a:p>
          </p:txBody>
        </p:sp>
        <p:sp>
          <p:nvSpPr>
            <p:cNvPr id="29" name="Tekstvak 28">
              <a:extLst>
                <a:ext uri="{FF2B5EF4-FFF2-40B4-BE49-F238E27FC236}">
                  <a16:creationId xmlns:a16="http://schemas.microsoft.com/office/drawing/2014/main" id="{37F9F10A-54CA-4CD1-8643-0134E1E4CB5E}"/>
                </a:ext>
              </a:extLst>
            </p:cNvPr>
            <p:cNvSpPr txBox="1"/>
            <p:nvPr userDrawn="1"/>
          </p:nvSpPr>
          <p:spPr>
            <a:xfrm>
              <a:off x="1194806" y="5113826"/>
              <a:ext cx="3955312" cy="594733"/>
            </a:xfrm>
            <a:prstGeom prst="rect">
              <a:avLst/>
            </a:prstGeom>
            <a:noFill/>
          </p:spPr>
          <p:txBody>
            <a:bodyPr wrap="square" rtlCol="0">
              <a:spAutoFit/>
            </a:bodyPr>
            <a:lstStyle/>
            <a:p>
              <a:pPr>
                <a:lnSpc>
                  <a:spcPct val="100000"/>
                </a:lnSpc>
                <a:spcBef>
                  <a:spcPts val="1360"/>
                </a:spcBef>
                <a:spcAft>
                  <a:spcPts val="1360"/>
                </a:spcAft>
              </a:pPr>
              <a:r>
                <a:rPr lang="nl-NL" sz="4080" b="0" dirty="0">
                  <a:solidFill>
                    <a:schemeClr val="bg1"/>
                  </a:solidFill>
                </a:rPr>
                <a:t>info@usp-mc.nl</a:t>
              </a:r>
            </a:p>
          </p:txBody>
        </p:sp>
        <p:sp>
          <p:nvSpPr>
            <p:cNvPr id="30" name="Tekstvak 29">
              <a:extLst>
                <a:ext uri="{FF2B5EF4-FFF2-40B4-BE49-F238E27FC236}">
                  <a16:creationId xmlns:a16="http://schemas.microsoft.com/office/drawing/2014/main" id="{EFDD4806-FC08-4B34-B91B-04E5F0F42A58}"/>
                </a:ext>
              </a:extLst>
            </p:cNvPr>
            <p:cNvSpPr txBox="1"/>
            <p:nvPr userDrawn="1"/>
          </p:nvSpPr>
          <p:spPr>
            <a:xfrm>
              <a:off x="1194806" y="5581113"/>
              <a:ext cx="3955312" cy="871732"/>
            </a:xfrm>
            <a:prstGeom prst="rect">
              <a:avLst/>
            </a:prstGeom>
            <a:noFill/>
          </p:spPr>
          <p:txBody>
            <a:bodyPr wrap="square" rtlCol="0">
              <a:spAutoFit/>
            </a:bodyPr>
            <a:lstStyle/>
            <a:p>
              <a:pPr>
                <a:lnSpc>
                  <a:spcPct val="100000"/>
                </a:lnSpc>
                <a:spcBef>
                  <a:spcPts val="1360"/>
                </a:spcBef>
                <a:spcAft>
                  <a:spcPts val="1360"/>
                </a:spcAft>
              </a:pPr>
              <a:r>
                <a:rPr lang="nl-NL" sz="4080" b="0" dirty="0">
                  <a:solidFill>
                    <a:schemeClr val="bg1"/>
                  </a:solidFill>
                </a:rPr>
                <a:t>Call center +31-10-8002700</a:t>
              </a:r>
            </a:p>
          </p:txBody>
        </p:sp>
      </p:grpSp>
      <p:grpSp>
        <p:nvGrpSpPr>
          <p:cNvPr id="32" name="Groep 31">
            <a:extLst>
              <a:ext uri="{FF2B5EF4-FFF2-40B4-BE49-F238E27FC236}">
                <a16:creationId xmlns:a16="http://schemas.microsoft.com/office/drawing/2014/main" id="{1A8FBB75-6AAD-4B1C-B54D-E1D936E7752B}"/>
              </a:ext>
            </a:extLst>
          </p:cNvPr>
          <p:cNvGrpSpPr/>
          <p:nvPr userDrawn="1"/>
        </p:nvGrpSpPr>
        <p:grpSpPr>
          <a:xfrm>
            <a:off x="580872" y="8840815"/>
            <a:ext cx="304479" cy="836547"/>
            <a:chOff x="1217066" y="3975143"/>
            <a:chExt cx="446568" cy="446568"/>
          </a:xfrm>
        </p:grpSpPr>
        <p:sp>
          <p:nvSpPr>
            <p:cNvPr id="27" name="Ovaal 26">
              <a:extLst>
                <a:ext uri="{FF2B5EF4-FFF2-40B4-BE49-F238E27FC236}">
                  <a16:creationId xmlns:a16="http://schemas.microsoft.com/office/drawing/2014/main" id="{D3D3FAC8-2C27-4BA0-978A-AD7807A0D6AD}"/>
                </a:ext>
              </a:extLst>
            </p:cNvPr>
            <p:cNvSpPr/>
            <p:nvPr userDrawn="1"/>
          </p:nvSpPr>
          <p:spPr>
            <a:xfrm>
              <a:off x="1217066" y="3975143"/>
              <a:ext cx="446568" cy="44656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2720" dirty="0" err="1">
                <a:solidFill>
                  <a:schemeClr val="bg1"/>
                </a:solidFill>
              </a:endParaRPr>
            </a:p>
          </p:txBody>
        </p:sp>
        <p:sp>
          <p:nvSpPr>
            <p:cNvPr id="31" name="Freeform 10">
              <a:extLst>
                <a:ext uri="{FF2B5EF4-FFF2-40B4-BE49-F238E27FC236}">
                  <a16:creationId xmlns:a16="http://schemas.microsoft.com/office/drawing/2014/main" id="{65E13A6F-29DB-443B-B3B9-9A308AEE1E0D}"/>
                </a:ext>
              </a:extLst>
            </p:cNvPr>
            <p:cNvSpPr>
              <a:spLocks noEditPoints="1"/>
            </p:cNvSpPr>
            <p:nvPr userDrawn="1"/>
          </p:nvSpPr>
          <p:spPr bwMode="auto">
            <a:xfrm>
              <a:off x="1346359" y="4060204"/>
              <a:ext cx="187983" cy="276446"/>
            </a:xfrm>
            <a:custGeom>
              <a:avLst/>
              <a:gdLst>
                <a:gd name="T0" fmla="*/ 120 w 272"/>
                <a:gd name="T1" fmla="*/ 99 h 400"/>
                <a:gd name="T2" fmla="*/ 100 w 272"/>
                <a:gd name="T3" fmla="*/ 121 h 400"/>
                <a:gd name="T4" fmla="*/ 100 w 272"/>
                <a:gd name="T5" fmla="*/ 151 h 400"/>
                <a:gd name="T6" fmla="*/ 120 w 272"/>
                <a:gd name="T7" fmla="*/ 173 h 400"/>
                <a:gd name="T8" fmla="*/ 152 w 272"/>
                <a:gd name="T9" fmla="*/ 173 h 400"/>
                <a:gd name="T10" fmla="*/ 173 w 272"/>
                <a:gd name="T11" fmla="*/ 151 h 400"/>
                <a:gd name="T12" fmla="*/ 173 w 272"/>
                <a:gd name="T13" fmla="*/ 121 h 400"/>
                <a:gd name="T14" fmla="*/ 152 w 272"/>
                <a:gd name="T15" fmla="*/ 99 h 400"/>
                <a:gd name="T16" fmla="*/ 136 w 272"/>
                <a:gd name="T17" fmla="*/ 80 h 400"/>
                <a:gd name="T18" fmla="*/ 169 w 272"/>
                <a:gd name="T19" fmla="*/ 91 h 400"/>
                <a:gd name="T20" fmla="*/ 189 w 272"/>
                <a:gd name="T21" fmla="*/ 119 h 400"/>
                <a:gd name="T22" fmla="*/ 189 w 272"/>
                <a:gd name="T23" fmla="*/ 153 h 400"/>
                <a:gd name="T24" fmla="*/ 169 w 272"/>
                <a:gd name="T25" fmla="*/ 181 h 400"/>
                <a:gd name="T26" fmla="*/ 136 w 272"/>
                <a:gd name="T27" fmla="*/ 192 h 400"/>
                <a:gd name="T28" fmla="*/ 103 w 272"/>
                <a:gd name="T29" fmla="*/ 181 h 400"/>
                <a:gd name="T30" fmla="*/ 83 w 272"/>
                <a:gd name="T31" fmla="*/ 153 h 400"/>
                <a:gd name="T32" fmla="*/ 83 w 272"/>
                <a:gd name="T33" fmla="*/ 119 h 400"/>
                <a:gd name="T34" fmla="*/ 103 w 272"/>
                <a:gd name="T35" fmla="*/ 91 h 400"/>
                <a:gd name="T36" fmla="*/ 136 w 272"/>
                <a:gd name="T37" fmla="*/ 80 h 400"/>
                <a:gd name="T38" fmla="*/ 108 w 272"/>
                <a:gd name="T39" fmla="*/ 19 h 400"/>
                <a:gd name="T40" fmla="*/ 61 w 272"/>
                <a:gd name="T41" fmla="*/ 42 h 400"/>
                <a:gd name="T42" fmla="*/ 29 w 272"/>
                <a:gd name="T43" fmla="*/ 84 h 400"/>
                <a:gd name="T44" fmla="*/ 16 w 272"/>
                <a:gd name="T45" fmla="*/ 136 h 400"/>
                <a:gd name="T46" fmla="*/ 23 w 272"/>
                <a:gd name="T47" fmla="*/ 177 h 400"/>
                <a:gd name="T48" fmla="*/ 32 w 272"/>
                <a:gd name="T49" fmla="*/ 197 h 400"/>
                <a:gd name="T50" fmla="*/ 239 w 272"/>
                <a:gd name="T51" fmla="*/ 197 h 400"/>
                <a:gd name="T52" fmla="*/ 249 w 272"/>
                <a:gd name="T53" fmla="*/ 177 h 400"/>
                <a:gd name="T54" fmla="*/ 256 w 272"/>
                <a:gd name="T55" fmla="*/ 136 h 400"/>
                <a:gd name="T56" fmla="*/ 244 w 272"/>
                <a:gd name="T57" fmla="*/ 84 h 400"/>
                <a:gd name="T58" fmla="*/ 211 w 272"/>
                <a:gd name="T59" fmla="*/ 42 h 400"/>
                <a:gd name="T60" fmla="*/ 164 w 272"/>
                <a:gd name="T61" fmla="*/ 19 h 400"/>
                <a:gd name="T62" fmla="*/ 136 w 272"/>
                <a:gd name="T63" fmla="*/ 0 h 400"/>
                <a:gd name="T64" fmla="*/ 189 w 272"/>
                <a:gd name="T65" fmla="*/ 11 h 400"/>
                <a:gd name="T66" fmla="*/ 232 w 272"/>
                <a:gd name="T67" fmla="*/ 40 h 400"/>
                <a:gd name="T68" fmla="*/ 261 w 272"/>
                <a:gd name="T69" fmla="*/ 84 h 400"/>
                <a:gd name="T70" fmla="*/ 272 w 272"/>
                <a:gd name="T71" fmla="*/ 136 h 400"/>
                <a:gd name="T72" fmla="*/ 264 w 272"/>
                <a:gd name="T73" fmla="*/ 182 h 400"/>
                <a:gd name="T74" fmla="*/ 253 w 272"/>
                <a:gd name="T75" fmla="*/ 204 h 400"/>
                <a:gd name="T76" fmla="*/ 141 w 272"/>
                <a:gd name="T77" fmla="*/ 398 h 400"/>
                <a:gd name="T78" fmla="*/ 136 w 272"/>
                <a:gd name="T79" fmla="*/ 400 h 400"/>
                <a:gd name="T80" fmla="*/ 131 w 272"/>
                <a:gd name="T81" fmla="*/ 398 h 400"/>
                <a:gd name="T82" fmla="*/ 18 w 272"/>
                <a:gd name="T83" fmla="*/ 204 h 400"/>
                <a:gd name="T84" fmla="*/ 8 w 272"/>
                <a:gd name="T85" fmla="*/ 182 h 400"/>
                <a:gd name="T86" fmla="*/ 0 w 272"/>
                <a:gd name="T87" fmla="*/ 136 h 400"/>
                <a:gd name="T88" fmla="*/ 10 w 272"/>
                <a:gd name="T89" fmla="*/ 84 h 400"/>
                <a:gd name="T90" fmla="*/ 40 w 272"/>
                <a:gd name="T91" fmla="*/ 40 h 400"/>
                <a:gd name="T92" fmla="*/ 83 w 272"/>
                <a:gd name="T93" fmla="*/ 11 h 400"/>
                <a:gd name="T94" fmla="*/ 136 w 272"/>
                <a:gd name="T95"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2" h="400">
                  <a:moveTo>
                    <a:pt x="136" y="96"/>
                  </a:moveTo>
                  <a:lnTo>
                    <a:pt x="120" y="99"/>
                  </a:lnTo>
                  <a:lnTo>
                    <a:pt x="107" y="108"/>
                  </a:lnTo>
                  <a:lnTo>
                    <a:pt x="100" y="121"/>
                  </a:lnTo>
                  <a:lnTo>
                    <a:pt x="96" y="136"/>
                  </a:lnTo>
                  <a:lnTo>
                    <a:pt x="100" y="151"/>
                  </a:lnTo>
                  <a:lnTo>
                    <a:pt x="107" y="164"/>
                  </a:lnTo>
                  <a:lnTo>
                    <a:pt x="120" y="173"/>
                  </a:lnTo>
                  <a:lnTo>
                    <a:pt x="136" y="176"/>
                  </a:lnTo>
                  <a:lnTo>
                    <a:pt x="152" y="173"/>
                  </a:lnTo>
                  <a:lnTo>
                    <a:pt x="164" y="164"/>
                  </a:lnTo>
                  <a:lnTo>
                    <a:pt x="173" y="151"/>
                  </a:lnTo>
                  <a:lnTo>
                    <a:pt x="176" y="136"/>
                  </a:lnTo>
                  <a:lnTo>
                    <a:pt x="173" y="121"/>
                  </a:lnTo>
                  <a:lnTo>
                    <a:pt x="164" y="108"/>
                  </a:lnTo>
                  <a:lnTo>
                    <a:pt x="152" y="99"/>
                  </a:lnTo>
                  <a:lnTo>
                    <a:pt x="136" y="96"/>
                  </a:lnTo>
                  <a:close/>
                  <a:moveTo>
                    <a:pt x="136" y="80"/>
                  </a:moveTo>
                  <a:lnTo>
                    <a:pt x="154" y="83"/>
                  </a:lnTo>
                  <a:lnTo>
                    <a:pt x="169" y="91"/>
                  </a:lnTo>
                  <a:lnTo>
                    <a:pt x="181" y="103"/>
                  </a:lnTo>
                  <a:lnTo>
                    <a:pt x="189" y="119"/>
                  </a:lnTo>
                  <a:lnTo>
                    <a:pt x="192" y="136"/>
                  </a:lnTo>
                  <a:lnTo>
                    <a:pt x="189" y="153"/>
                  </a:lnTo>
                  <a:lnTo>
                    <a:pt x="181" y="169"/>
                  </a:lnTo>
                  <a:lnTo>
                    <a:pt x="169" y="181"/>
                  </a:lnTo>
                  <a:lnTo>
                    <a:pt x="154" y="189"/>
                  </a:lnTo>
                  <a:lnTo>
                    <a:pt x="136" y="192"/>
                  </a:lnTo>
                  <a:lnTo>
                    <a:pt x="118" y="189"/>
                  </a:lnTo>
                  <a:lnTo>
                    <a:pt x="103" y="181"/>
                  </a:lnTo>
                  <a:lnTo>
                    <a:pt x="91" y="169"/>
                  </a:lnTo>
                  <a:lnTo>
                    <a:pt x="83" y="153"/>
                  </a:lnTo>
                  <a:lnTo>
                    <a:pt x="80" y="136"/>
                  </a:lnTo>
                  <a:lnTo>
                    <a:pt x="83" y="119"/>
                  </a:lnTo>
                  <a:lnTo>
                    <a:pt x="91" y="103"/>
                  </a:lnTo>
                  <a:lnTo>
                    <a:pt x="103" y="91"/>
                  </a:lnTo>
                  <a:lnTo>
                    <a:pt x="118" y="83"/>
                  </a:lnTo>
                  <a:lnTo>
                    <a:pt x="136" y="80"/>
                  </a:lnTo>
                  <a:close/>
                  <a:moveTo>
                    <a:pt x="136" y="16"/>
                  </a:moveTo>
                  <a:lnTo>
                    <a:pt x="108" y="19"/>
                  </a:lnTo>
                  <a:lnTo>
                    <a:pt x="83" y="28"/>
                  </a:lnTo>
                  <a:lnTo>
                    <a:pt x="61" y="42"/>
                  </a:lnTo>
                  <a:lnTo>
                    <a:pt x="43" y="61"/>
                  </a:lnTo>
                  <a:lnTo>
                    <a:pt x="29" y="84"/>
                  </a:lnTo>
                  <a:lnTo>
                    <a:pt x="19" y="109"/>
                  </a:lnTo>
                  <a:lnTo>
                    <a:pt x="16" y="136"/>
                  </a:lnTo>
                  <a:lnTo>
                    <a:pt x="18" y="157"/>
                  </a:lnTo>
                  <a:lnTo>
                    <a:pt x="23" y="177"/>
                  </a:lnTo>
                  <a:lnTo>
                    <a:pt x="32" y="196"/>
                  </a:lnTo>
                  <a:lnTo>
                    <a:pt x="32" y="197"/>
                  </a:lnTo>
                  <a:lnTo>
                    <a:pt x="136" y="376"/>
                  </a:lnTo>
                  <a:lnTo>
                    <a:pt x="239" y="197"/>
                  </a:lnTo>
                  <a:lnTo>
                    <a:pt x="240" y="196"/>
                  </a:lnTo>
                  <a:lnTo>
                    <a:pt x="249" y="177"/>
                  </a:lnTo>
                  <a:lnTo>
                    <a:pt x="255" y="157"/>
                  </a:lnTo>
                  <a:lnTo>
                    <a:pt x="256" y="136"/>
                  </a:lnTo>
                  <a:lnTo>
                    <a:pt x="252" y="109"/>
                  </a:lnTo>
                  <a:lnTo>
                    <a:pt x="244" y="84"/>
                  </a:lnTo>
                  <a:lnTo>
                    <a:pt x="229" y="61"/>
                  </a:lnTo>
                  <a:lnTo>
                    <a:pt x="211" y="42"/>
                  </a:lnTo>
                  <a:lnTo>
                    <a:pt x="189" y="28"/>
                  </a:lnTo>
                  <a:lnTo>
                    <a:pt x="164" y="19"/>
                  </a:lnTo>
                  <a:lnTo>
                    <a:pt x="136" y="16"/>
                  </a:lnTo>
                  <a:close/>
                  <a:moveTo>
                    <a:pt x="136" y="0"/>
                  </a:moveTo>
                  <a:lnTo>
                    <a:pt x="163" y="3"/>
                  </a:lnTo>
                  <a:lnTo>
                    <a:pt x="189" y="11"/>
                  </a:lnTo>
                  <a:lnTo>
                    <a:pt x="212" y="24"/>
                  </a:lnTo>
                  <a:lnTo>
                    <a:pt x="232" y="40"/>
                  </a:lnTo>
                  <a:lnTo>
                    <a:pt x="249" y="60"/>
                  </a:lnTo>
                  <a:lnTo>
                    <a:pt x="261" y="84"/>
                  </a:lnTo>
                  <a:lnTo>
                    <a:pt x="269" y="109"/>
                  </a:lnTo>
                  <a:lnTo>
                    <a:pt x="272" y="136"/>
                  </a:lnTo>
                  <a:lnTo>
                    <a:pt x="270" y="159"/>
                  </a:lnTo>
                  <a:lnTo>
                    <a:pt x="264" y="182"/>
                  </a:lnTo>
                  <a:lnTo>
                    <a:pt x="255" y="204"/>
                  </a:lnTo>
                  <a:lnTo>
                    <a:pt x="253" y="204"/>
                  </a:lnTo>
                  <a:lnTo>
                    <a:pt x="143" y="396"/>
                  </a:lnTo>
                  <a:lnTo>
                    <a:pt x="141" y="398"/>
                  </a:lnTo>
                  <a:lnTo>
                    <a:pt x="139" y="400"/>
                  </a:lnTo>
                  <a:lnTo>
                    <a:pt x="136" y="400"/>
                  </a:lnTo>
                  <a:lnTo>
                    <a:pt x="133" y="400"/>
                  </a:lnTo>
                  <a:lnTo>
                    <a:pt x="131" y="398"/>
                  </a:lnTo>
                  <a:lnTo>
                    <a:pt x="129" y="396"/>
                  </a:lnTo>
                  <a:lnTo>
                    <a:pt x="18" y="204"/>
                  </a:lnTo>
                  <a:lnTo>
                    <a:pt x="18" y="204"/>
                  </a:lnTo>
                  <a:lnTo>
                    <a:pt x="8" y="182"/>
                  </a:lnTo>
                  <a:lnTo>
                    <a:pt x="3" y="159"/>
                  </a:lnTo>
                  <a:lnTo>
                    <a:pt x="0" y="136"/>
                  </a:lnTo>
                  <a:lnTo>
                    <a:pt x="3" y="109"/>
                  </a:lnTo>
                  <a:lnTo>
                    <a:pt x="10" y="84"/>
                  </a:lnTo>
                  <a:lnTo>
                    <a:pt x="23" y="60"/>
                  </a:lnTo>
                  <a:lnTo>
                    <a:pt x="40" y="40"/>
                  </a:lnTo>
                  <a:lnTo>
                    <a:pt x="60" y="24"/>
                  </a:lnTo>
                  <a:lnTo>
                    <a:pt x="83" y="11"/>
                  </a:lnTo>
                  <a:lnTo>
                    <a:pt x="108" y="3"/>
                  </a:lnTo>
                  <a:lnTo>
                    <a:pt x="136"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4080"/>
            </a:p>
          </p:txBody>
        </p:sp>
      </p:grpSp>
      <p:grpSp>
        <p:nvGrpSpPr>
          <p:cNvPr id="61" name="Groep 60">
            <a:extLst>
              <a:ext uri="{FF2B5EF4-FFF2-40B4-BE49-F238E27FC236}">
                <a16:creationId xmlns:a16="http://schemas.microsoft.com/office/drawing/2014/main" id="{31F633E7-1173-486E-A17F-202D372A5F37}"/>
              </a:ext>
            </a:extLst>
          </p:cNvPr>
          <p:cNvGrpSpPr/>
          <p:nvPr userDrawn="1"/>
        </p:nvGrpSpPr>
        <p:grpSpPr>
          <a:xfrm>
            <a:off x="580872" y="10532460"/>
            <a:ext cx="304479" cy="836547"/>
            <a:chOff x="704087" y="4646673"/>
            <a:chExt cx="369065" cy="369065"/>
          </a:xfrm>
        </p:grpSpPr>
        <p:sp>
          <p:nvSpPr>
            <p:cNvPr id="35" name="Ovaal 34">
              <a:extLst>
                <a:ext uri="{FF2B5EF4-FFF2-40B4-BE49-F238E27FC236}">
                  <a16:creationId xmlns:a16="http://schemas.microsoft.com/office/drawing/2014/main" id="{FA34AD74-DD8A-4DF9-A83F-A0DA83BD94C1}"/>
                </a:ext>
              </a:extLst>
            </p:cNvPr>
            <p:cNvSpPr/>
            <p:nvPr userDrawn="1"/>
          </p:nvSpPr>
          <p:spPr>
            <a:xfrm>
              <a:off x="704087" y="4646673"/>
              <a:ext cx="369065" cy="36906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2720" dirty="0" err="1">
                <a:solidFill>
                  <a:schemeClr val="bg1"/>
                </a:solidFill>
              </a:endParaRPr>
            </a:p>
          </p:txBody>
        </p:sp>
        <p:grpSp>
          <p:nvGrpSpPr>
            <p:cNvPr id="33" name="Groep 32">
              <a:extLst>
                <a:ext uri="{FF2B5EF4-FFF2-40B4-BE49-F238E27FC236}">
                  <a16:creationId xmlns:a16="http://schemas.microsoft.com/office/drawing/2014/main" id="{BA7C561A-03DF-4524-B55C-F4CB58649DF9}"/>
                </a:ext>
              </a:extLst>
            </p:cNvPr>
            <p:cNvGrpSpPr/>
            <p:nvPr userDrawn="1"/>
          </p:nvGrpSpPr>
          <p:grpSpPr>
            <a:xfrm>
              <a:off x="794306" y="4718864"/>
              <a:ext cx="184105" cy="210406"/>
              <a:chOff x="3155951" y="1123951"/>
              <a:chExt cx="333375" cy="381000"/>
            </a:xfrm>
          </p:grpSpPr>
          <p:sp>
            <p:nvSpPr>
              <p:cNvPr id="44" name="Freeform 96">
                <a:extLst>
                  <a:ext uri="{FF2B5EF4-FFF2-40B4-BE49-F238E27FC236}">
                    <a16:creationId xmlns:a16="http://schemas.microsoft.com/office/drawing/2014/main" id="{8516A3B9-511A-4ED4-87EF-C6176052F8CB}"/>
                  </a:ext>
                </a:extLst>
              </p:cNvPr>
              <p:cNvSpPr>
                <a:spLocks/>
              </p:cNvSpPr>
              <p:nvPr userDrawn="1"/>
            </p:nvSpPr>
            <p:spPr bwMode="auto">
              <a:xfrm>
                <a:off x="3246438" y="1254126"/>
                <a:ext cx="120650" cy="146050"/>
              </a:xfrm>
              <a:custGeom>
                <a:avLst/>
                <a:gdLst>
                  <a:gd name="T0" fmla="*/ 8 w 76"/>
                  <a:gd name="T1" fmla="*/ 0 h 92"/>
                  <a:gd name="T2" fmla="*/ 1 w 76"/>
                  <a:gd name="T3" fmla="*/ 9 h 92"/>
                  <a:gd name="T4" fmla="*/ 0 w 76"/>
                  <a:gd name="T5" fmla="*/ 21 h 92"/>
                  <a:gd name="T6" fmla="*/ 1 w 76"/>
                  <a:gd name="T7" fmla="*/ 34 h 92"/>
                  <a:gd name="T8" fmla="*/ 8 w 76"/>
                  <a:gd name="T9" fmla="*/ 49 h 92"/>
                  <a:gd name="T10" fmla="*/ 17 w 76"/>
                  <a:gd name="T11" fmla="*/ 63 h 92"/>
                  <a:gd name="T12" fmla="*/ 29 w 76"/>
                  <a:gd name="T13" fmla="*/ 76 h 92"/>
                  <a:gd name="T14" fmla="*/ 41 w 76"/>
                  <a:gd name="T15" fmla="*/ 85 h 92"/>
                  <a:gd name="T16" fmla="*/ 54 w 76"/>
                  <a:gd name="T17" fmla="*/ 90 h 92"/>
                  <a:gd name="T18" fmla="*/ 66 w 76"/>
                  <a:gd name="T19" fmla="*/ 92 h 92"/>
                  <a:gd name="T20" fmla="*/ 76 w 76"/>
                  <a:gd name="T21" fmla="*/ 8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92">
                    <a:moveTo>
                      <a:pt x="8" y="0"/>
                    </a:moveTo>
                    <a:lnTo>
                      <a:pt x="1" y="9"/>
                    </a:lnTo>
                    <a:lnTo>
                      <a:pt x="0" y="21"/>
                    </a:lnTo>
                    <a:lnTo>
                      <a:pt x="1" y="34"/>
                    </a:lnTo>
                    <a:lnTo>
                      <a:pt x="8" y="49"/>
                    </a:lnTo>
                    <a:lnTo>
                      <a:pt x="17" y="63"/>
                    </a:lnTo>
                    <a:lnTo>
                      <a:pt x="29" y="76"/>
                    </a:lnTo>
                    <a:lnTo>
                      <a:pt x="41" y="85"/>
                    </a:lnTo>
                    <a:lnTo>
                      <a:pt x="54" y="90"/>
                    </a:lnTo>
                    <a:lnTo>
                      <a:pt x="66" y="92"/>
                    </a:lnTo>
                    <a:lnTo>
                      <a:pt x="76" y="89"/>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45" name="Freeform 97">
                <a:extLst>
                  <a:ext uri="{FF2B5EF4-FFF2-40B4-BE49-F238E27FC236}">
                    <a16:creationId xmlns:a16="http://schemas.microsoft.com/office/drawing/2014/main" id="{2E25C15A-38F0-4A44-8714-6C7F7ABCF511}"/>
                  </a:ext>
                </a:extLst>
              </p:cNvPr>
              <p:cNvSpPr>
                <a:spLocks/>
              </p:cNvSpPr>
              <p:nvPr userDrawn="1"/>
            </p:nvSpPr>
            <p:spPr bwMode="auto">
              <a:xfrm>
                <a:off x="3155951" y="1166813"/>
                <a:ext cx="277813" cy="338138"/>
              </a:xfrm>
              <a:custGeom>
                <a:avLst/>
                <a:gdLst>
                  <a:gd name="T0" fmla="*/ 175 w 175"/>
                  <a:gd name="T1" fmla="*/ 198 h 213"/>
                  <a:gd name="T2" fmla="*/ 175 w 175"/>
                  <a:gd name="T3" fmla="*/ 199 h 213"/>
                  <a:gd name="T4" fmla="*/ 174 w 175"/>
                  <a:gd name="T5" fmla="*/ 199 h 213"/>
                  <a:gd name="T6" fmla="*/ 173 w 175"/>
                  <a:gd name="T7" fmla="*/ 200 h 213"/>
                  <a:gd name="T8" fmla="*/ 171 w 175"/>
                  <a:gd name="T9" fmla="*/ 202 h 213"/>
                  <a:gd name="T10" fmla="*/ 167 w 175"/>
                  <a:gd name="T11" fmla="*/ 204 h 213"/>
                  <a:gd name="T12" fmla="*/ 164 w 175"/>
                  <a:gd name="T13" fmla="*/ 206 h 213"/>
                  <a:gd name="T14" fmla="*/ 160 w 175"/>
                  <a:gd name="T15" fmla="*/ 209 h 213"/>
                  <a:gd name="T16" fmla="*/ 151 w 175"/>
                  <a:gd name="T17" fmla="*/ 213 h 213"/>
                  <a:gd name="T18" fmla="*/ 140 w 175"/>
                  <a:gd name="T19" fmla="*/ 213 h 213"/>
                  <a:gd name="T20" fmla="*/ 127 w 175"/>
                  <a:gd name="T21" fmla="*/ 209 h 213"/>
                  <a:gd name="T22" fmla="*/ 112 w 175"/>
                  <a:gd name="T23" fmla="*/ 201 h 213"/>
                  <a:gd name="T24" fmla="*/ 96 w 175"/>
                  <a:gd name="T25" fmla="*/ 190 h 213"/>
                  <a:gd name="T26" fmla="*/ 80 w 175"/>
                  <a:gd name="T27" fmla="*/ 176 h 213"/>
                  <a:gd name="T28" fmla="*/ 63 w 175"/>
                  <a:gd name="T29" fmla="*/ 159 h 213"/>
                  <a:gd name="T30" fmla="*/ 46 w 175"/>
                  <a:gd name="T31" fmla="*/ 139 h 213"/>
                  <a:gd name="T32" fmla="*/ 31 w 175"/>
                  <a:gd name="T33" fmla="*/ 118 h 213"/>
                  <a:gd name="T34" fmla="*/ 19 w 175"/>
                  <a:gd name="T35" fmla="*/ 98 h 213"/>
                  <a:gd name="T36" fmla="*/ 10 w 175"/>
                  <a:gd name="T37" fmla="*/ 78 h 213"/>
                  <a:gd name="T38" fmla="*/ 4 w 175"/>
                  <a:gd name="T39" fmla="*/ 60 h 213"/>
                  <a:gd name="T40" fmla="*/ 0 w 175"/>
                  <a:gd name="T41" fmla="*/ 44 h 213"/>
                  <a:gd name="T42" fmla="*/ 0 w 175"/>
                  <a:gd name="T43" fmla="*/ 30 h 213"/>
                  <a:gd name="T44" fmla="*/ 3 w 175"/>
                  <a:gd name="T45" fmla="*/ 18 h 213"/>
                  <a:gd name="T46" fmla="*/ 8 w 175"/>
                  <a:gd name="T47" fmla="*/ 11 h 213"/>
                  <a:gd name="T48" fmla="*/ 12 w 175"/>
                  <a:gd name="T49" fmla="*/ 7 h 213"/>
                  <a:gd name="T50" fmla="*/ 16 w 175"/>
                  <a:gd name="T51" fmla="*/ 5 h 213"/>
                  <a:gd name="T52" fmla="*/ 18 w 175"/>
                  <a:gd name="T53" fmla="*/ 3 h 213"/>
                  <a:gd name="T54" fmla="*/ 20 w 175"/>
                  <a:gd name="T55" fmla="*/ 1 h 213"/>
                  <a:gd name="T56" fmla="*/ 21 w 175"/>
                  <a:gd name="T57" fmla="*/ 1 h 213"/>
                  <a:gd name="T58" fmla="*/ 22 w 175"/>
                  <a:gd name="T59" fmla="*/ 0 h 213"/>
                  <a:gd name="T60" fmla="*/ 23 w 175"/>
                  <a:gd name="T61"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75" h="213">
                    <a:moveTo>
                      <a:pt x="175" y="198"/>
                    </a:moveTo>
                    <a:lnTo>
                      <a:pt x="175" y="199"/>
                    </a:lnTo>
                    <a:lnTo>
                      <a:pt x="174" y="199"/>
                    </a:lnTo>
                    <a:lnTo>
                      <a:pt x="173" y="200"/>
                    </a:lnTo>
                    <a:lnTo>
                      <a:pt x="171" y="202"/>
                    </a:lnTo>
                    <a:lnTo>
                      <a:pt x="167" y="204"/>
                    </a:lnTo>
                    <a:lnTo>
                      <a:pt x="164" y="206"/>
                    </a:lnTo>
                    <a:lnTo>
                      <a:pt x="160" y="209"/>
                    </a:lnTo>
                    <a:lnTo>
                      <a:pt x="151" y="213"/>
                    </a:lnTo>
                    <a:lnTo>
                      <a:pt x="140" y="213"/>
                    </a:lnTo>
                    <a:lnTo>
                      <a:pt x="127" y="209"/>
                    </a:lnTo>
                    <a:lnTo>
                      <a:pt x="112" y="201"/>
                    </a:lnTo>
                    <a:lnTo>
                      <a:pt x="96" y="190"/>
                    </a:lnTo>
                    <a:lnTo>
                      <a:pt x="80" y="176"/>
                    </a:lnTo>
                    <a:lnTo>
                      <a:pt x="63" y="159"/>
                    </a:lnTo>
                    <a:lnTo>
                      <a:pt x="46" y="139"/>
                    </a:lnTo>
                    <a:lnTo>
                      <a:pt x="31" y="118"/>
                    </a:lnTo>
                    <a:lnTo>
                      <a:pt x="19" y="98"/>
                    </a:lnTo>
                    <a:lnTo>
                      <a:pt x="10" y="78"/>
                    </a:lnTo>
                    <a:lnTo>
                      <a:pt x="4" y="60"/>
                    </a:lnTo>
                    <a:lnTo>
                      <a:pt x="0" y="44"/>
                    </a:lnTo>
                    <a:lnTo>
                      <a:pt x="0" y="30"/>
                    </a:lnTo>
                    <a:lnTo>
                      <a:pt x="3" y="18"/>
                    </a:lnTo>
                    <a:lnTo>
                      <a:pt x="8" y="11"/>
                    </a:lnTo>
                    <a:lnTo>
                      <a:pt x="12" y="7"/>
                    </a:lnTo>
                    <a:lnTo>
                      <a:pt x="16" y="5"/>
                    </a:lnTo>
                    <a:lnTo>
                      <a:pt x="18" y="3"/>
                    </a:lnTo>
                    <a:lnTo>
                      <a:pt x="20" y="1"/>
                    </a:lnTo>
                    <a:lnTo>
                      <a:pt x="21" y="1"/>
                    </a:lnTo>
                    <a:lnTo>
                      <a:pt x="22" y="0"/>
                    </a:lnTo>
                    <a:lnTo>
                      <a:pt x="23" y="0"/>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46" name="Freeform 98">
                <a:extLst>
                  <a:ext uri="{FF2B5EF4-FFF2-40B4-BE49-F238E27FC236}">
                    <a16:creationId xmlns:a16="http://schemas.microsoft.com/office/drawing/2014/main" id="{4C4AAE4F-18E0-431B-B7C2-7C40D6DF1BAF}"/>
                  </a:ext>
                </a:extLst>
              </p:cNvPr>
              <p:cNvSpPr>
                <a:spLocks/>
              </p:cNvSpPr>
              <p:nvPr userDrawn="1"/>
            </p:nvSpPr>
            <p:spPr bwMode="auto">
              <a:xfrm>
                <a:off x="3375026" y="1346201"/>
                <a:ext cx="114300" cy="127000"/>
              </a:xfrm>
              <a:custGeom>
                <a:avLst/>
                <a:gdLst>
                  <a:gd name="T0" fmla="*/ 41 w 72"/>
                  <a:gd name="T1" fmla="*/ 77 h 80"/>
                  <a:gd name="T2" fmla="*/ 1 w 72"/>
                  <a:gd name="T3" fmla="*/ 25 h 80"/>
                  <a:gd name="T4" fmla="*/ 0 w 72"/>
                  <a:gd name="T5" fmla="*/ 22 h 80"/>
                  <a:gd name="T6" fmla="*/ 0 w 72"/>
                  <a:gd name="T7" fmla="*/ 20 h 80"/>
                  <a:gd name="T8" fmla="*/ 0 w 72"/>
                  <a:gd name="T9" fmla="*/ 17 h 80"/>
                  <a:gd name="T10" fmla="*/ 2 w 72"/>
                  <a:gd name="T11" fmla="*/ 15 h 80"/>
                  <a:gd name="T12" fmla="*/ 20 w 72"/>
                  <a:gd name="T13" fmla="*/ 1 h 80"/>
                  <a:gd name="T14" fmla="*/ 22 w 72"/>
                  <a:gd name="T15" fmla="*/ 0 h 80"/>
                  <a:gd name="T16" fmla="*/ 25 w 72"/>
                  <a:gd name="T17" fmla="*/ 0 h 80"/>
                  <a:gd name="T18" fmla="*/ 28 w 72"/>
                  <a:gd name="T19" fmla="*/ 1 h 80"/>
                  <a:gd name="T20" fmla="*/ 30 w 72"/>
                  <a:gd name="T21" fmla="*/ 3 h 80"/>
                  <a:gd name="T22" fmla="*/ 70 w 72"/>
                  <a:gd name="T23" fmla="*/ 55 h 80"/>
                  <a:gd name="T24" fmla="*/ 71 w 72"/>
                  <a:gd name="T25" fmla="*/ 58 h 80"/>
                  <a:gd name="T26" fmla="*/ 72 w 72"/>
                  <a:gd name="T27" fmla="*/ 60 h 80"/>
                  <a:gd name="T28" fmla="*/ 71 w 72"/>
                  <a:gd name="T29" fmla="*/ 63 h 80"/>
                  <a:gd name="T30" fmla="*/ 69 w 72"/>
                  <a:gd name="T31" fmla="*/ 65 h 80"/>
                  <a:gd name="T32" fmla="*/ 51 w 72"/>
                  <a:gd name="T33" fmla="*/ 79 h 80"/>
                  <a:gd name="T34" fmla="*/ 49 w 72"/>
                  <a:gd name="T35" fmla="*/ 80 h 80"/>
                  <a:gd name="T36" fmla="*/ 46 w 72"/>
                  <a:gd name="T37" fmla="*/ 80 h 80"/>
                  <a:gd name="T38" fmla="*/ 44 w 72"/>
                  <a:gd name="T39" fmla="*/ 79 h 80"/>
                  <a:gd name="T40" fmla="*/ 41 w 72"/>
                  <a:gd name="T41" fmla="*/ 7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 h="80">
                    <a:moveTo>
                      <a:pt x="41" y="77"/>
                    </a:moveTo>
                    <a:lnTo>
                      <a:pt x="1" y="25"/>
                    </a:lnTo>
                    <a:lnTo>
                      <a:pt x="0" y="22"/>
                    </a:lnTo>
                    <a:lnTo>
                      <a:pt x="0" y="20"/>
                    </a:lnTo>
                    <a:lnTo>
                      <a:pt x="0" y="17"/>
                    </a:lnTo>
                    <a:lnTo>
                      <a:pt x="2" y="15"/>
                    </a:lnTo>
                    <a:lnTo>
                      <a:pt x="20" y="1"/>
                    </a:lnTo>
                    <a:lnTo>
                      <a:pt x="22" y="0"/>
                    </a:lnTo>
                    <a:lnTo>
                      <a:pt x="25" y="0"/>
                    </a:lnTo>
                    <a:lnTo>
                      <a:pt x="28" y="1"/>
                    </a:lnTo>
                    <a:lnTo>
                      <a:pt x="30" y="3"/>
                    </a:lnTo>
                    <a:lnTo>
                      <a:pt x="70" y="55"/>
                    </a:lnTo>
                    <a:lnTo>
                      <a:pt x="71" y="58"/>
                    </a:lnTo>
                    <a:lnTo>
                      <a:pt x="72" y="60"/>
                    </a:lnTo>
                    <a:lnTo>
                      <a:pt x="71" y="63"/>
                    </a:lnTo>
                    <a:lnTo>
                      <a:pt x="69" y="65"/>
                    </a:lnTo>
                    <a:lnTo>
                      <a:pt x="51" y="79"/>
                    </a:lnTo>
                    <a:lnTo>
                      <a:pt x="49" y="80"/>
                    </a:lnTo>
                    <a:lnTo>
                      <a:pt x="46" y="80"/>
                    </a:lnTo>
                    <a:lnTo>
                      <a:pt x="44" y="79"/>
                    </a:lnTo>
                    <a:lnTo>
                      <a:pt x="41" y="77"/>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47" name="Freeform 99">
                <a:extLst>
                  <a:ext uri="{FF2B5EF4-FFF2-40B4-BE49-F238E27FC236}">
                    <a16:creationId xmlns:a16="http://schemas.microsoft.com/office/drawing/2014/main" id="{EA921638-8665-4C7E-9EC3-2B09F62FD8B3}"/>
                  </a:ext>
                </a:extLst>
              </p:cNvPr>
              <p:cNvSpPr>
                <a:spLocks/>
              </p:cNvSpPr>
              <p:nvPr userDrawn="1"/>
            </p:nvSpPr>
            <p:spPr bwMode="auto">
              <a:xfrm>
                <a:off x="3203576" y="1123951"/>
                <a:ext cx="114300" cy="127000"/>
              </a:xfrm>
              <a:custGeom>
                <a:avLst/>
                <a:gdLst>
                  <a:gd name="T0" fmla="*/ 42 w 72"/>
                  <a:gd name="T1" fmla="*/ 77 h 80"/>
                  <a:gd name="T2" fmla="*/ 1 w 72"/>
                  <a:gd name="T3" fmla="*/ 25 h 80"/>
                  <a:gd name="T4" fmla="*/ 0 w 72"/>
                  <a:gd name="T5" fmla="*/ 22 h 80"/>
                  <a:gd name="T6" fmla="*/ 0 w 72"/>
                  <a:gd name="T7" fmla="*/ 20 h 80"/>
                  <a:gd name="T8" fmla="*/ 1 w 72"/>
                  <a:gd name="T9" fmla="*/ 17 h 80"/>
                  <a:gd name="T10" fmla="*/ 3 w 72"/>
                  <a:gd name="T11" fmla="*/ 15 h 80"/>
                  <a:gd name="T12" fmla="*/ 21 w 72"/>
                  <a:gd name="T13" fmla="*/ 1 h 80"/>
                  <a:gd name="T14" fmla="*/ 23 w 72"/>
                  <a:gd name="T15" fmla="*/ 0 h 80"/>
                  <a:gd name="T16" fmla="*/ 26 w 72"/>
                  <a:gd name="T17" fmla="*/ 0 h 80"/>
                  <a:gd name="T18" fmla="*/ 28 w 72"/>
                  <a:gd name="T19" fmla="*/ 1 h 80"/>
                  <a:gd name="T20" fmla="*/ 31 w 72"/>
                  <a:gd name="T21" fmla="*/ 3 h 80"/>
                  <a:gd name="T22" fmla="*/ 71 w 72"/>
                  <a:gd name="T23" fmla="*/ 54 h 80"/>
                  <a:gd name="T24" fmla="*/ 72 w 72"/>
                  <a:gd name="T25" fmla="*/ 57 h 80"/>
                  <a:gd name="T26" fmla="*/ 72 w 72"/>
                  <a:gd name="T27" fmla="*/ 59 h 80"/>
                  <a:gd name="T28" fmla="*/ 71 w 72"/>
                  <a:gd name="T29" fmla="*/ 62 h 80"/>
                  <a:gd name="T30" fmla="*/ 69 w 72"/>
                  <a:gd name="T31" fmla="*/ 65 h 80"/>
                  <a:gd name="T32" fmla="*/ 51 w 72"/>
                  <a:gd name="T33" fmla="*/ 79 h 80"/>
                  <a:gd name="T34" fmla="*/ 49 w 72"/>
                  <a:gd name="T35" fmla="*/ 80 h 80"/>
                  <a:gd name="T36" fmla="*/ 46 w 72"/>
                  <a:gd name="T37" fmla="*/ 80 h 80"/>
                  <a:gd name="T38" fmla="*/ 44 w 72"/>
                  <a:gd name="T39" fmla="*/ 79 h 80"/>
                  <a:gd name="T40" fmla="*/ 42 w 72"/>
                  <a:gd name="T41" fmla="*/ 7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 h="80">
                    <a:moveTo>
                      <a:pt x="42" y="77"/>
                    </a:moveTo>
                    <a:lnTo>
                      <a:pt x="1" y="25"/>
                    </a:lnTo>
                    <a:lnTo>
                      <a:pt x="0" y="22"/>
                    </a:lnTo>
                    <a:lnTo>
                      <a:pt x="0" y="20"/>
                    </a:lnTo>
                    <a:lnTo>
                      <a:pt x="1" y="17"/>
                    </a:lnTo>
                    <a:lnTo>
                      <a:pt x="3" y="15"/>
                    </a:lnTo>
                    <a:lnTo>
                      <a:pt x="21" y="1"/>
                    </a:lnTo>
                    <a:lnTo>
                      <a:pt x="23" y="0"/>
                    </a:lnTo>
                    <a:lnTo>
                      <a:pt x="26" y="0"/>
                    </a:lnTo>
                    <a:lnTo>
                      <a:pt x="28" y="1"/>
                    </a:lnTo>
                    <a:lnTo>
                      <a:pt x="31" y="3"/>
                    </a:lnTo>
                    <a:lnTo>
                      <a:pt x="71" y="54"/>
                    </a:lnTo>
                    <a:lnTo>
                      <a:pt x="72" y="57"/>
                    </a:lnTo>
                    <a:lnTo>
                      <a:pt x="72" y="59"/>
                    </a:lnTo>
                    <a:lnTo>
                      <a:pt x="71" y="62"/>
                    </a:lnTo>
                    <a:lnTo>
                      <a:pt x="69" y="65"/>
                    </a:lnTo>
                    <a:lnTo>
                      <a:pt x="51" y="79"/>
                    </a:lnTo>
                    <a:lnTo>
                      <a:pt x="49" y="80"/>
                    </a:lnTo>
                    <a:lnTo>
                      <a:pt x="46" y="80"/>
                    </a:lnTo>
                    <a:lnTo>
                      <a:pt x="44" y="79"/>
                    </a:lnTo>
                    <a:lnTo>
                      <a:pt x="42" y="77"/>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grpSp>
      </p:grpSp>
      <p:grpSp>
        <p:nvGrpSpPr>
          <p:cNvPr id="63" name="Groep 62">
            <a:extLst>
              <a:ext uri="{FF2B5EF4-FFF2-40B4-BE49-F238E27FC236}">
                <a16:creationId xmlns:a16="http://schemas.microsoft.com/office/drawing/2014/main" id="{6AD74D5B-C52E-4BB0-AAF7-D10F1A112DAD}"/>
              </a:ext>
            </a:extLst>
          </p:cNvPr>
          <p:cNvGrpSpPr/>
          <p:nvPr userDrawn="1"/>
        </p:nvGrpSpPr>
        <p:grpSpPr>
          <a:xfrm>
            <a:off x="580872" y="12650828"/>
            <a:ext cx="304479" cy="836547"/>
            <a:chOff x="704087" y="5581247"/>
            <a:chExt cx="369065" cy="369065"/>
          </a:xfrm>
        </p:grpSpPr>
        <p:sp>
          <p:nvSpPr>
            <p:cNvPr id="41" name="Ovaal 40">
              <a:extLst>
                <a:ext uri="{FF2B5EF4-FFF2-40B4-BE49-F238E27FC236}">
                  <a16:creationId xmlns:a16="http://schemas.microsoft.com/office/drawing/2014/main" id="{15DA52D7-A26B-4BA6-910D-B058AE462665}"/>
                </a:ext>
              </a:extLst>
            </p:cNvPr>
            <p:cNvSpPr/>
            <p:nvPr userDrawn="1"/>
          </p:nvSpPr>
          <p:spPr>
            <a:xfrm>
              <a:off x="704087" y="5581247"/>
              <a:ext cx="369065" cy="36906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2720" dirty="0" err="1">
                <a:solidFill>
                  <a:schemeClr val="bg1"/>
                </a:solidFill>
              </a:endParaRPr>
            </a:p>
          </p:txBody>
        </p:sp>
        <p:grpSp>
          <p:nvGrpSpPr>
            <p:cNvPr id="49" name="Groep 48">
              <a:extLst>
                <a:ext uri="{FF2B5EF4-FFF2-40B4-BE49-F238E27FC236}">
                  <a16:creationId xmlns:a16="http://schemas.microsoft.com/office/drawing/2014/main" id="{7C8C2B9A-82E9-42F4-BE26-5112784F00D1}"/>
                </a:ext>
              </a:extLst>
            </p:cNvPr>
            <p:cNvGrpSpPr/>
            <p:nvPr userDrawn="1"/>
          </p:nvGrpSpPr>
          <p:grpSpPr>
            <a:xfrm>
              <a:off x="794306" y="5660576"/>
              <a:ext cx="184105" cy="210406"/>
              <a:chOff x="3155951" y="1123951"/>
              <a:chExt cx="333375" cy="381000"/>
            </a:xfrm>
          </p:grpSpPr>
          <p:sp>
            <p:nvSpPr>
              <p:cNvPr id="50" name="Freeform 96">
                <a:extLst>
                  <a:ext uri="{FF2B5EF4-FFF2-40B4-BE49-F238E27FC236}">
                    <a16:creationId xmlns:a16="http://schemas.microsoft.com/office/drawing/2014/main" id="{83103032-8245-4504-8D8E-BF78BBDEB401}"/>
                  </a:ext>
                </a:extLst>
              </p:cNvPr>
              <p:cNvSpPr>
                <a:spLocks/>
              </p:cNvSpPr>
              <p:nvPr userDrawn="1"/>
            </p:nvSpPr>
            <p:spPr bwMode="auto">
              <a:xfrm>
                <a:off x="3246438" y="1254126"/>
                <a:ext cx="120650" cy="146050"/>
              </a:xfrm>
              <a:custGeom>
                <a:avLst/>
                <a:gdLst>
                  <a:gd name="T0" fmla="*/ 8 w 76"/>
                  <a:gd name="T1" fmla="*/ 0 h 92"/>
                  <a:gd name="T2" fmla="*/ 1 w 76"/>
                  <a:gd name="T3" fmla="*/ 9 h 92"/>
                  <a:gd name="T4" fmla="*/ 0 w 76"/>
                  <a:gd name="T5" fmla="*/ 21 h 92"/>
                  <a:gd name="T6" fmla="*/ 1 w 76"/>
                  <a:gd name="T7" fmla="*/ 34 h 92"/>
                  <a:gd name="T8" fmla="*/ 8 w 76"/>
                  <a:gd name="T9" fmla="*/ 49 h 92"/>
                  <a:gd name="T10" fmla="*/ 17 w 76"/>
                  <a:gd name="T11" fmla="*/ 63 h 92"/>
                  <a:gd name="T12" fmla="*/ 29 w 76"/>
                  <a:gd name="T13" fmla="*/ 76 h 92"/>
                  <a:gd name="T14" fmla="*/ 41 w 76"/>
                  <a:gd name="T15" fmla="*/ 85 h 92"/>
                  <a:gd name="T16" fmla="*/ 54 w 76"/>
                  <a:gd name="T17" fmla="*/ 90 h 92"/>
                  <a:gd name="T18" fmla="*/ 66 w 76"/>
                  <a:gd name="T19" fmla="*/ 92 h 92"/>
                  <a:gd name="T20" fmla="*/ 76 w 76"/>
                  <a:gd name="T21" fmla="*/ 8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92">
                    <a:moveTo>
                      <a:pt x="8" y="0"/>
                    </a:moveTo>
                    <a:lnTo>
                      <a:pt x="1" y="9"/>
                    </a:lnTo>
                    <a:lnTo>
                      <a:pt x="0" y="21"/>
                    </a:lnTo>
                    <a:lnTo>
                      <a:pt x="1" y="34"/>
                    </a:lnTo>
                    <a:lnTo>
                      <a:pt x="8" y="49"/>
                    </a:lnTo>
                    <a:lnTo>
                      <a:pt x="17" y="63"/>
                    </a:lnTo>
                    <a:lnTo>
                      <a:pt x="29" y="76"/>
                    </a:lnTo>
                    <a:lnTo>
                      <a:pt x="41" y="85"/>
                    </a:lnTo>
                    <a:lnTo>
                      <a:pt x="54" y="90"/>
                    </a:lnTo>
                    <a:lnTo>
                      <a:pt x="66" y="92"/>
                    </a:lnTo>
                    <a:lnTo>
                      <a:pt x="76" y="89"/>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51" name="Freeform 97">
                <a:extLst>
                  <a:ext uri="{FF2B5EF4-FFF2-40B4-BE49-F238E27FC236}">
                    <a16:creationId xmlns:a16="http://schemas.microsoft.com/office/drawing/2014/main" id="{7ACDB544-E657-4A67-B535-2ED1F98ED267}"/>
                  </a:ext>
                </a:extLst>
              </p:cNvPr>
              <p:cNvSpPr>
                <a:spLocks/>
              </p:cNvSpPr>
              <p:nvPr userDrawn="1"/>
            </p:nvSpPr>
            <p:spPr bwMode="auto">
              <a:xfrm>
                <a:off x="3155951" y="1166813"/>
                <a:ext cx="277813" cy="338138"/>
              </a:xfrm>
              <a:custGeom>
                <a:avLst/>
                <a:gdLst>
                  <a:gd name="T0" fmla="*/ 175 w 175"/>
                  <a:gd name="T1" fmla="*/ 198 h 213"/>
                  <a:gd name="T2" fmla="*/ 175 w 175"/>
                  <a:gd name="T3" fmla="*/ 199 h 213"/>
                  <a:gd name="T4" fmla="*/ 174 w 175"/>
                  <a:gd name="T5" fmla="*/ 199 h 213"/>
                  <a:gd name="T6" fmla="*/ 173 w 175"/>
                  <a:gd name="T7" fmla="*/ 200 h 213"/>
                  <a:gd name="T8" fmla="*/ 171 w 175"/>
                  <a:gd name="T9" fmla="*/ 202 h 213"/>
                  <a:gd name="T10" fmla="*/ 167 w 175"/>
                  <a:gd name="T11" fmla="*/ 204 h 213"/>
                  <a:gd name="T12" fmla="*/ 164 w 175"/>
                  <a:gd name="T13" fmla="*/ 206 h 213"/>
                  <a:gd name="T14" fmla="*/ 160 w 175"/>
                  <a:gd name="T15" fmla="*/ 209 h 213"/>
                  <a:gd name="T16" fmla="*/ 151 w 175"/>
                  <a:gd name="T17" fmla="*/ 213 h 213"/>
                  <a:gd name="T18" fmla="*/ 140 w 175"/>
                  <a:gd name="T19" fmla="*/ 213 h 213"/>
                  <a:gd name="T20" fmla="*/ 127 w 175"/>
                  <a:gd name="T21" fmla="*/ 209 h 213"/>
                  <a:gd name="T22" fmla="*/ 112 w 175"/>
                  <a:gd name="T23" fmla="*/ 201 h 213"/>
                  <a:gd name="T24" fmla="*/ 96 w 175"/>
                  <a:gd name="T25" fmla="*/ 190 h 213"/>
                  <a:gd name="T26" fmla="*/ 80 w 175"/>
                  <a:gd name="T27" fmla="*/ 176 h 213"/>
                  <a:gd name="T28" fmla="*/ 63 w 175"/>
                  <a:gd name="T29" fmla="*/ 159 h 213"/>
                  <a:gd name="T30" fmla="*/ 46 w 175"/>
                  <a:gd name="T31" fmla="*/ 139 h 213"/>
                  <a:gd name="T32" fmla="*/ 31 w 175"/>
                  <a:gd name="T33" fmla="*/ 118 h 213"/>
                  <a:gd name="T34" fmla="*/ 19 w 175"/>
                  <a:gd name="T35" fmla="*/ 98 h 213"/>
                  <a:gd name="T36" fmla="*/ 10 w 175"/>
                  <a:gd name="T37" fmla="*/ 78 h 213"/>
                  <a:gd name="T38" fmla="*/ 4 w 175"/>
                  <a:gd name="T39" fmla="*/ 60 h 213"/>
                  <a:gd name="T40" fmla="*/ 0 w 175"/>
                  <a:gd name="T41" fmla="*/ 44 h 213"/>
                  <a:gd name="T42" fmla="*/ 0 w 175"/>
                  <a:gd name="T43" fmla="*/ 30 h 213"/>
                  <a:gd name="T44" fmla="*/ 3 w 175"/>
                  <a:gd name="T45" fmla="*/ 18 h 213"/>
                  <a:gd name="T46" fmla="*/ 8 w 175"/>
                  <a:gd name="T47" fmla="*/ 11 h 213"/>
                  <a:gd name="T48" fmla="*/ 12 w 175"/>
                  <a:gd name="T49" fmla="*/ 7 h 213"/>
                  <a:gd name="T50" fmla="*/ 16 w 175"/>
                  <a:gd name="T51" fmla="*/ 5 h 213"/>
                  <a:gd name="T52" fmla="*/ 18 w 175"/>
                  <a:gd name="T53" fmla="*/ 3 h 213"/>
                  <a:gd name="T54" fmla="*/ 20 w 175"/>
                  <a:gd name="T55" fmla="*/ 1 h 213"/>
                  <a:gd name="T56" fmla="*/ 21 w 175"/>
                  <a:gd name="T57" fmla="*/ 1 h 213"/>
                  <a:gd name="T58" fmla="*/ 22 w 175"/>
                  <a:gd name="T59" fmla="*/ 0 h 213"/>
                  <a:gd name="T60" fmla="*/ 23 w 175"/>
                  <a:gd name="T61"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75" h="213">
                    <a:moveTo>
                      <a:pt x="175" y="198"/>
                    </a:moveTo>
                    <a:lnTo>
                      <a:pt x="175" y="199"/>
                    </a:lnTo>
                    <a:lnTo>
                      <a:pt x="174" y="199"/>
                    </a:lnTo>
                    <a:lnTo>
                      <a:pt x="173" y="200"/>
                    </a:lnTo>
                    <a:lnTo>
                      <a:pt x="171" y="202"/>
                    </a:lnTo>
                    <a:lnTo>
                      <a:pt x="167" y="204"/>
                    </a:lnTo>
                    <a:lnTo>
                      <a:pt x="164" y="206"/>
                    </a:lnTo>
                    <a:lnTo>
                      <a:pt x="160" y="209"/>
                    </a:lnTo>
                    <a:lnTo>
                      <a:pt x="151" y="213"/>
                    </a:lnTo>
                    <a:lnTo>
                      <a:pt x="140" y="213"/>
                    </a:lnTo>
                    <a:lnTo>
                      <a:pt x="127" y="209"/>
                    </a:lnTo>
                    <a:lnTo>
                      <a:pt x="112" y="201"/>
                    </a:lnTo>
                    <a:lnTo>
                      <a:pt x="96" y="190"/>
                    </a:lnTo>
                    <a:lnTo>
                      <a:pt x="80" y="176"/>
                    </a:lnTo>
                    <a:lnTo>
                      <a:pt x="63" y="159"/>
                    </a:lnTo>
                    <a:lnTo>
                      <a:pt x="46" y="139"/>
                    </a:lnTo>
                    <a:lnTo>
                      <a:pt x="31" y="118"/>
                    </a:lnTo>
                    <a:lnTo>
                      <a:pt x="19" y="98"/>
                    </a:lnTo>
                    <a:lnTo>
                      <a:pt x="10" y="78"/>
                    </a:lnTo>
                    <a:lnTo>
                      <a:pt x="4" y="60"/>
                    </a:lnTo>
                    <a:lnTo>
                      <a:pt x="0" y="44"/>
                    </a:lnTo>
                    <a:lnTo>
                      <a:pt x="0" y="30"/>
                    </a:lnTo>
                    <a:lnTo>
                      <a:pt x="3" y="18"/>
                    </a:lnTo>
                    <a:lnTo>
                      <a:pt x="8" y="11"/>
                    </a:lnTo>
                    <a:lnTo>
                      <a:pt x="12" y="7"/>
                    </a:lnTo>
                    <a:lnTo>
                      <a:pt x="16" y="5"/>
                    </a:lnTo>
                    <a:lnTo>
                      <a:pt x="18" y="3"/>
                    </a:lnTo>
                    <a:lnTo>
                      <a:pt x="20" y="1"/>
                    </a:lnTo>
                    <a:lnTo>
                      <a:pt x="21" y="1"/>
                    </a:lnTo>
                    <a:lnTo>
                      <a:pt x="22" y="0"/>
                    </a:lnTo>
                    <a:lnTo>
                      <a:pt x="23" y="0"/>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52" name="Freeform 98">
                <a:extLst>
                  <a:ext uri="{FF2B5EF4-FFF2-40B4-BE49-F238E27FC236}">
                    <a16:creationId xmlns:a16="http://schemas.microsoft.com/office/drawing/2014/main" id="{52E0016D-CD77-4971-9C38-D585A99C52EF}"/>
                  </a:ext>
                </a:extLst>
              </p:cNvPr>
              <p:cNvSpPr>
                <a:spLocks/>
              </p:cNvSpPr>
              <p:nvPr userDrawn="1"/>
            </p:nvSpPr>
            <p:spPr bwMode="auto">
              <a:xfrm>
                <a:off x="3375026" y="1346201"/>
                <a:ext cx="114300" cy="127000"/>
              </a:xfrm>
              <a:custGeom>
                <a:avLst/>
                <a:gdLst>
                  <a:gd name="T0" fmla="*/ 41 w 72"/>
                  <a:gd name="T1" fmla="*/ 77 h 80"/>
                  <a:gd name="T2" fmla="*/ 1 w 72"/>
                  <a:gd name="T3" fmla="*/ 25 h 80"/>
                  <a:gd name="T4" fmla="*/ 0 w 72"/>
                  <a:gd name="T5" fmla="*/ 22 h 80"/>
                  <a:gd name="T6" fmla="*/ 0 w 72"/>
                  <a:gd name="T7" fmla="*/ 20 h 80"/>
                  <a:gd name="T8" fmla="*/ 0 w 72"/>
                  <a:gd name="T9" fmla="*/ 17 h 80"/>
                  <a:gd name="T10" fmla="*/ 2 w 72"/>
                  <a:gd name="T11" fmla="*/ 15 h 80"/>
                  <a:gd name="T12" fmla="*/ 20 w 72"/>
                  <a:gd name="T13" fmla="*/ 1 h 80"/>
                  <a:gd name="T14" fmla="*/ 22 w 72"/>
                  <a:gd name="T15" fmla="*/ 0 h 80"/>
                  <a:gd name="T16" fmla="*/ 25 w 72"/>
                  <a:gd name="T17" fmla="*/ 0 h 80"/>
                  <a:gd name="T18" fmla="*/ 28 w 72"/>
                  <a:gd name="T19" fmla="*/ 1 h 80"/>
                  <a:gd name="T20" fmla="*/ 30 w 72"/>
                  <a:gd name="T21" fmla="*/ 3 h 80"/>
                  <a:gd name="T22" fmla="*/ 70 w 72"/>
                  <a:gd name="T23" fmla="*/ 55 h 80"/>
                  <a:gd name="T24" fmla="*/ 71 w 72"/>
                  <a:gd name="T25" fmla="*/ 58 h 80"/>
                  <a:gd name="T26" fmla="*/ 72 w 72"/>
                  <a:gd name="T27" fmla="*/ 60 h 80"/>
                  <a:gd name="T28" fmla="*/ 71 w 72"/>
                  <a:gd name="T29" fmla="*/ 63 h 80"/>
                  <a:gd name="T30" fmla="*/ 69 w 72"/>
                  <a:gd name="T31" fmla="*/ 65 h 80"/>
                  <a:gd name="T32" fmla="*/ 51 w 72"/>
                  <a:gd name="T33" fmla="*/ 79 h 80"/>
                  <a:gd name="T34" fmla="*/ 49 w 72"/>
                  <a:gd name="T35" fmla="*/ 80 h 80"/>
                  <a:gd name="T36" fmla="*/ 46 w 72"/>
                  <a:gd name="T37" fmla="*/ 80 h 80"/>
                  <a:gd name="T38" fmla="*/ 44 w 72"/>
                  <a:gd name="T39" fmla="*/ 79 h 80"/>
                  <a:gd name="T40" fmla="*/ 41 w 72"/>
                  <a:gd name="T41" fmla="*/ 7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 h="80">
                    <a:moveTo>
                      <a:pt x="41" y="77"/>
                    </a:moveTo>
                    <a:lnTo>
                      <a:pt x="1" y="25"/>
                    </a:lnTo>
                    <a:lnTo>
                      <a:pt x="0" y="22"/>
                    </a:lnTo>
                    <a:lnTo>
                      <a:pt x="0" y="20"/>
                    </a:lnTo>
                    <a:lnTo>
                      <a:pt x="0" y="17"/>
                    </a:lnTo>
                    <a:lnTo>
                      <a:pt x="2" y="15"/>
                    </a:lnTo>
                    <a:lnTo>
                      <a:pt x="20" y="1"/>
                    </a:lnTo>
                    <a:lnTo>
                      <a:pt x="22" y="0"/>
                    </a:lnTo>
                    <a:lnTo>
                      <a:pt x="25" y="0"/>
                    </a:lnTo>
                    <a:lnTo>
                      <a:pt x="28" y="1"/>
                    </a:lnTo>
                    <a:lnTo>
                      <a:pt x="30" y="3"/>
                    </a:lnTo>
                    <a:lnTo>
                      <a:pt x="70" y="55"/>
                    </a:lnTo>
                    <a:lnTo>
                      <a:pt x="71" y="58"/>
                    </a:lnTo>
                    <a:lnTo>
                      <a:pt x="72" y="60"/>
                    </a:lnTo>
                    <a:lnTo>
                      <a:pt x="71" y="63"/>
                    </a:lnTo>
                    <a:lnTo>
                      <a:pt x="69" y="65"/>
                    </a:lnTo>
                    <a:lnTo>
                      <a:pt x="51" y="79"/>
                    </a:lnTo>
                    <a:lnTo>
                      <a:pt x="49" y="80"/>
                    </a:lnTo>
                    <a:lnTo>
                      <a:pt x="46" y="80"/>
                    </a:lnTo>
                    <a:lnTo>
                      <a:pt x="44" y="79"/>
                    </a:lnTo>
                    <a:lnTo>
                      <a:pt x="41" y="77"/>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53" name="Freeform 99">
                <a:extLst>
                  <a:ext uri="{FF2B5EF4-FFF2-40B4-BE49-F238E27FC236}">
                    <a16:creationId xmlns:a16="http://schemas.microsoft.com/office/drawing/2014/main" id="{C246F990-FF71-4331-AE24-DAACBE3321C2}"/>
                  </a:ext>
                </a:extLst>
              </p:cNvPr>
              <p:cNvSpPr>
                <a:spLocks/>
              </p:cNvSpPr>
              <p:nvPr userDrawn="1"/>
            </p:nvSpPr>
            <p:spPr bwMode="auto">
              <a:xfrm>
                <a:off x="3203576" y="1123951"/>
                <a:ext cx="114300" cy="127000"/>
              </a:xfrm>
              <a:custGeom>
                <a:avLst/>
                <a:gdLst>
                  <a:gd name="T0" fmla="*/ 42 w 72"/>
                  <a:gd name="T1" fmla="*/ 77 h 80"/>
                  <a:gd name="T2" fmla="*/ 1 w 72"/>
                  <a:gd name="T3" fmla="*/ 25 h 80"/>
                  <a:gd name="T4" fmla="*/ 0 w 72"/>
                  <a:gd name="T5" fmla="*/ 22 h 80"/>
                  <a:gd name="T6" fmla="*/ 0 w 72"/>
                  <a:gd name="T7" fmla="*/ 20 h 80"/>
                  <a:gd name="T8" fmla="*/ 1 w 72"/>
                  <a:gd name="T9" fmla="*/ 17 h 80"/>
                  <a:gd name="T10" fmla="*/ 3 w 72"/>
                  <a:gd name="T11" fmla="*/ 15 h 80"/>
                  <a:gd name="T12" fmla="*/ 21 w 72"/>
                  <a:gd name="T13" fmla="*/ 1 h 80"/>
                  <a:gd name="T14" fmla="*/ 23 w 72"/>
                  <a:gd name="T15" fmla="*/ 0 h 80"/>
                  <a:gd name="T16" fmla="*/ 26 w 72"/>
                  <a:gd name="T17" fmla="*/ 0 h 80"/>
                  <a:gd name="T18" fmla="*/ 28 w 72"/>
                  <a:gd name="T19" fmla="*/ 1 h 80"/>
                  <a:gd name="T20" fmla="*/ 31 w 72"/>
                  <a:gd name="T21" fmla="*/ 3 h 80"/>
                  <a:gd name="T22" fmla="*/ 71 w 72"/>
                  <a:gd name="T23" fmla="*/ 54 h 80"/>
                  <a:gd name="T24" fmla="*/ 72 w 72"/>
                  <a:gd name="T25" fmla="*/ 57 h 80"/>
                  <a:gd name="T26" fmla="*/ 72 w 72"/>
                  <a:gd name="T27" fmla="*/ 59 h 80"/>
                  <a:gd name="T28" fmla="*/ 71 w 72"/>
                  <a:gd name="T29" fmla="*/ 62 h 80"/>
                  <a:gd name="T30" fmla="*/ 69 w 72"/>
                  <a:gd name="T31" fmla="*/ 65 h 80"/>
                  <a:gd name="T32" fmla="*/ 51 w 72"/>
                  <a:gd name="T33" fmla="*/ 79 h 80"/>
                  <a:gd name="T34" fmla="*/ 49 w 72"/>
                  <a:gd name="T35" fmla="*/ 80 h 80"/>
                  <a:gd name="T36" fmla="*/ 46 w 72"/>
                  <a:gd name="T37" fmla="*/ 80 h 80"/>
                  <a:gd name="T38" fmla="*/ 44 w 72"/>
                  <a:gd name="T39" fmla="*/ 79 h 80"/>
                  <a:gd name="T40" fmla="*/ 42 w 72"/>
                  <a:gd name="T41" fmla="*/ 7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 h="80">
                    <a:moveTo>
                      <a:pt x="42" y="77"/>
                    </a:moveTo>
                    <a:lnTo>
                      <a:pt x="1" y="25"/>
                    </a:lnTo>
                    <a:lnTo>
                      <a:pt x="0" y="22"/>
                    </a:lnTo>
                    <a:lnTo>
                      <a:pt x="0" y="20"/>
                    </a:lnTo>
                    <a:lnTo>
                      <a:pt x="1" y="17"/>
                    </a:lnTo>
                    <a:lnTo>
                      <a:pt x="3" y="15"/>
                    </a:lnTo>
                    <a:lnTo>
                      <a:pt x="21" y="1"/>
                    </a:lnTo>
                    <a:lnTo>
                      <a:pt x="23" y="0"/>
                    </a:lnTo>
                    <a:lnTo>
                      <a:pt x="26" y="0"/>
                    </a:lnTo>
                    <a:lnTo>
                      <a:pt x="28" y="1"/>
                    </a:lnTo>
                    <a:lnTo>
                      <a:pt x="31" y="3"/>
                    </a:lnTo>
                    <a:lnTo>
                      <a:pt x="71" y="54"/>
                    </a:lnTo>
                    <a:lnTo>
                      <a:pt x="72" y="57"/>
                    </a:lnTo>
                    <a:lnTo>
                      <a:pt x="72" y="59"/>
                    </a:lnTo>
                    <a:lnTo>
                      <a:pt x="71" y="62"/>
                    </a:lnTo>
                    <a:lnTo>
                      <a:pt x="69" y="65"/>
                    </a:lnTo>
                    <a:lnTo>
                      <a:pt x="51" y="79"/>
                    </a:lnTo>
                    <a:lnTo>
                      <a:pt x="49" y="80"/>
                    </a:lnTo>
                    <a:lnTo>
                      <a:pt x="46" y="80"/>
                    </a:lnTo>
                    <a:lnTo>
                      <a:pt x="44" y="79"/>
                    </a:lnTo>
                    <a:lnTo>
                      <a:pt x="42" y="77"/>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grpSp>
      </p:grpSp>
      <p:grpSp>
        <p:nvGrpSpPr>
          <p:cNvPr id="62" name="Groep 61">
            <a:extLst>
              <a:ext uri="{FF2B5EF4-FFF2-40B4-BE49-F238E27FC236}">
                <a16:creationId xmlns:a16="http://schemas.microsoft.com/office/drawing/2014/main" id="{4A0FCFFE-0364-4289-AAAC-6649622964CC}"/>
              </a:ext>
            </a:extLst>
          </p:cNvPr>
          <p:cNvGrpSpPr/>
          <p:nvPr userDrawn="1"/>
        </p:nvGrpSpPr>
        <p:grpSpPr>
          <a:xfrm>
            <a:off x="580872" y="11581791"/>
            <a:ext cx="304479" cy="836547"/>
            <a:chOff x="704087" y="5109613"/>
            <a:chExt cx="369065" cy="369065"/>
          </a:xfrm>
        </p:grpSpPr>
        <p:sp>
          <p:nvSpPr>
            <p:cNvPr id="38" name="Ovaal 37">
              <a:extLst>
                <a:ext uri="{FF2B5EF4-FFF2-40B4-BE49-F238E27FC236}">
                  <a16:creationId xmlns:a16="http://schemas.microsoft.com/office/drawing/2014/main" id="{48D943F0-3998-475C-BDB3-0997424B9ABC}"/>
                </a:ext>
              </a:extLst>
            </p:cNvPr>
            <p:cNvSpPr/>
            <p:nvPr userDrawn="1"/>
          </p:nvSpPr>
          <p:spPr>
            <a:xfrm>
              <a:off x="704087" y="5109613"/>
              <a:ext cx="369065" cy="36906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2720" dirty="0" err="1">
                <a:solidFill>
                  <a:schemeClr val="bg1"/>
                </a:solidFill>
              </a:endParaRPr>
            </a:p>
          </p:txBody>
        </p:sp>
        <p:grpSp>
          <p:nvGrpSpPr>
            <p:cNvPr id="54" name="Groep 53">
              <a:extLst>
                <a:ext uri="{FF2B5EF4-FFF2-40B4-BE49-F238E27FC236}">
                  <a16:creationId xmlns:a16="http://schemas.microsoft.com/office/drawing/2014/main" id="{9ABA1135-F92A-409D-8F98-FB55246A4A1A}"/>
                </a:ext>
              </a:extLst>
            </p:cNvPr>
            <p:cNvGrpSpPr/>
            <p:nvPr userDrawn="1"/>
          </p:nvGrpSpPr>
          <p:grpSpPr>
            <a:xfrm>
              <a:off x="775964" y="5215913"/>
              <a:ext cx="225310" cy="156465"/>
              <a:chOff x="4942384" y="1574801"/>
              <a:chExt cx="342900" cy="238125"/>
            </a:xfrm>
            <a:solidFill>
              <a:schemeClr val="bg1"/>
            </a:solidFill>
          </p:grpSpPr>
          <p:sp>
            <p:nvSpPr>
              <p:cNvPr id="55" name="Freeform 292">
                <a:extLst>
                  <a:ext uri="{FF2B5EF4-FFF2-40B4-BE49-F238E27FC236}">
                    <a16:creationId xmlns:a16="http://schemas.microsoft.com/office/drawing/2014/main" id="{12A87023-A8C9-4548-B432-1352AD0F7F62}"/>
                  </a:ext>
                </a:extLst>
              </p:cNvPr>
              <p:cNvSpPr>
                <a:spLocks noEditPoints="1"/>
              </p:cNvSpPr>
              <p:nvPr/>
            </p:nvSpPr>
            <p:spPr bwMode="auto">
              <a:xfrm>
                <a:off x="4942384" y="1574801"/>
                <a:ext cx="342900" cy="238125"/>
              </a:xfrm>
              <a:custGeom>
                <a:avLst/>
                <a:gdLst>
                  <a:gd name="T0" fmla="*/ 10 w 216"/>
                  <a:gd name="T1" fmla="*/ 17 h 150"/>
                  <a:gd name="T2" fmla="*/ 10 w 216"/>
                  <a:gd name="T3" fmla="*/ 140 h 150"/>
                  <a:gd name="T4" fmla="*/ 206 w 216"/>
                  <a:gd name="T5" fmla="*/ 140 h 150"/>
                  <a:gd name="T6" fmla="*/ 206 w 216"/>
                  <a:gd name="T7" fmla="*/ 17 h 150"/>
                  <a:gd name="T8" fmla="*/ 111 w 216"/>
                  <a:gd name="T9" fmla="*/ 80 h 150"/>
                  <a:gd name="T10" fmla="*/ 110 w 216"/>
                  <a:gd name="T11" fmla="*/ 80 h 150"/>
                  <a:gd name="T12" fmla="*/ 109 w 216"/>
                  <a:gd name="T13" fmla="*/ 81 h 150"/>
                  <a:gd name="T14" fmla="*/ 106 w 216"/>
                  <a:gd name="T15" fmla="*/ 80 h 150"/>
                  <a:gd name="T16" fmla="*/ 105 w 216"/>
                  <a:gd name="T17" fmla="*/ 80 h 150"/>
                  <a:gd name="T18" fmla="*/ 10 w 216"/>
                  <a:gd name="T19" fmla="*/ 17 h 150"/>
                  <a:gd name="T20" fmla="*/ 21 w 216"/>
                  <a:gd name="T21" fmla="*/ 10 h 150"/>
                  <a:gd name="T22" fmla="*/ 109 w 216"/>
                  <a:gd name="T23" fmla="*/ 69 h 150"/>
                  <a:gd name="T24" fmla="*/ 195 w 216"/>
                  <a:gd name="T25" fmla="*/ 10 h 150"/>
                  <a:gd name="T26" fmla="*/ 21 w 216"/>
                  <a:gd name="T27" fmla="*/ 10 h 150"/>
                  <a:gd name="T28" fmla="*/ 10 w 216"/>
                  <a:gd name="T29" fmla="*/ 0 h 150"/>
                  <a:gd name="T30" fmla="*/ 206 w 216"/>
                  <a:gd name="T31" fmla="*/ 0 h 150"/>
                  <a:gd name="T32" fmla="*/ 209 w 216"/>
                  <a:gd name="T33" fmla="*/ 0 h 150"/>
                  <a:gd name="T34" fmla="*/ 213 w 216"/>
                  <a:gd name="T35" fmla="*/ 2 h 150"/>
                  <a:gd name="T36" fmla="*/ 215 w 216"/>
                  <a:gd name="T37" fmla="*/ 6 h 150"/>
                  <a:gd name="T38" fmla="*/ 216 w 216"/>
                  <a:gd name="T39" fmla="*/ 10 h 150"/>
                  <a:gd name="T40" fmla="*/ 216 w 216"/>
                  <a:gd name="T41" fmla="*/ 140 h 150"/>
                  <a:gd name="T42" fmla="*/ 215 w 216"/>
                  <a:gd name="T43" fmla="*/ 144 h 150"/>
                  <a:gd name="T44" fmla="*/ 213 w 216"/>
                  <a:gd name="T45" fmla="*/ 148 h 150"/>
                  <a:gd name="T46" fmla="*/ 209 w 216"/>
                  <a:gd name="T47" fmla="*/ 150 h 150"/>
                  <a:gd name="T48" fmla="*/ 206 w 216"/>
                  <a:gd name="T49" fmla="*/ 150 h 150"/>
                  <a:gd name="T50" fmla="*/ 10 w 216"/>
                  <a:gd name="T51" fmla="*/ 150 h 150"/>
                  <a:gd name="T52" fmla="*/ 7 w 216"/>
                  <a:gd name="T53" fmla="*/ 150 h 150"/>
                  <a:gd name="T54" fmla="*/ 3 w 216"/>
                  <a:gd name="T55" fmla="*/ 148 h 150"/>
                  <a:gd name="T56" fmla="*/ 1 w 216"/>
                  <a:gd name="T57" fmla="*/ 144 h 150"/>
                  <a:gd name="T58" fmla="*/ 0 w 216"/>
                  <a:gd name="T59" fmla="*/ 140 h 150"/>
                  <a:gd name="T60" fmla="*/ 0 w 216"/>
                  <a:gd name="T61" fmla="*/ 10 h 150"/>
                  <a:gd name="T62" fmla="*/ 1 w 216"/>
                  <a:gd name="T63" fmla="*/ 6 h 150"/>
                  <a:gd name="T64" fmla="*/ 3 w 216"/>
                  <a:gd name="T65" fmla="*/ 2 h 150"/>
                  <a:gd name="T66" fmla="*/ 7 w 216"/>
                  <a:gd name="T67" fmla="*/ 0 h 150"/>
                  <a:gd name="T68" fmla="*/ 10 w 216"/>
                  <a:gd name="T6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6" h="150">
                    <a:moveTo>
                      <a:pt x="10" y="17"/>
                    </a:moveTo>
                    <a:lnTo>
                      <a:pt x="10" y="140"/>
                    </a:lnTo>
                    <a:lnTo>
                      <a:pt x="206" y="140"/>
                    </a:lnTo>
                    <a:lnTo>
                      <a:pt x="206" y="17"/>
                    </a:lnTo>
                    <a:lnTo>
                      <a:pt x="111" y="80"/>
                    </a:lnTo>
                    <a:lnTo>
                      <a:pt x="110" y="80"/>
                    </a:lnTo>
                    <a:lnTo>
                      <a:pt x="109" y="81"/>
                    </a:lnTo>
                    <a:lnTo>
                      <a:pt x="106" y="80"/>
                    </a:lnTo>
                    <a:lnTo>
                      <a:pt x="105" y="80"/>
                    </a:lnTo>
                    <a:lnTo>
                      <a:pt x="10" y="17"/>
                    </a:lnTo>
                    <a:close/>
                    <a:moveTo>
                      <a:pt x="21" y="10"/>
                    </a:moveTo>
                    <a:lnTo>
                      <a:pt x="109" y="69"/>
                    </a:lnTo>
                    <a:lnTo>
                      <a:pt x="195" y="10"/>
                    </a:lnTo>
                    <a:lnTo>
                      <a:pt x="21" y="10"/>
                    </a:lnTo>
                    <a:close/>
                    <a:moveTo>
                      <a:pt x="10" y="0"/>
                    </a:moveTo>
                    <a:lnTo>
                      <a:pt x="206" y="0"/>
                    </a:lnTo>
                    <a:lnTo>
                      <a:pt x="209" y="0"/>
                    </a:lnTo>
                    <a:lnTo>
                      <a:pt x="213" y="2"/>
                    </a:lnTo>
                    <a:lnTo>
                      <a:pt x="215" y="6"/>
                    </a:lnTo>
                    <a:lnTo>
                      <a:pt x="216" y="10"/>
                    </a:lnTo>
                    <a:lnTo>
                      <a:pt x="216" y="140"/>
                    </a:lnTo>
                    <a:lnTo>
                      <a:pt x="215" y="144"/>
                    </a:lnTo>
                    <a:lnTo>
                      <a:pt x="213" y="148"/>
                    </a:lnTo>
                    <a:lnTo>
                      <a:pt x="209" y="150"/>
                    </a:lnTo>
                    <a:lnTo>
                      <a:pt x="206" y="150"/>
                    </a:lnTo>
                    <a:lnTo>
                      <a:pt x="10" y="150"/>
                    </a:lnTo>
                    <a:lnTo>
                      <a:pt x="7" y="150"/>
                    </a:lnTo>
                    <a:lnTo>
                      <a:pt x="3" y="148"/>
                    </a:lnTo>
                    <a:lnTo>
                      <a:pt x="1" y="144"/>
                    </a:lnTo>
                    <a:lnTo>
                      <a:pt x="0" y="140"/>
                    </a:lnTo>
                    <a:lnTo>
                      <a:pt x="0" y="10"/>
                    </a:lnTo>
                    <a:lnTo>
                      <a:pt x="1" y="6"/>
                    </a:lnTo>
                    <a:lnTo>
                      <a:pt x="3" y="2"/>
                    </a:lnTo>
                    <a:lnTo>
                      <a:pt x="7" y="0"/>
                    </a:lnTo>
                    <a:lnTo>
                      <a:pt x="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nl-NL" sz="4080"/>
              </a:p>
            </p:txBody>
          </p:sp>
          <p:sp>
            <p:nvSpPr>
              <p:cNvPr id="56" name="Freeform 293">
                <a:extLst>
                  <a:ext uri="{FF2B5EF4-FFF2-40B4-BE49-F238E27FC236}">
                    <a16:creationId xmlns:a16="http://schemas.microsoft.com/office/drawing/2014/main" id="{F6044FE6-B016-43E6-87DB-0E2AB406F5AD}"/>
                  </a:ext>
                </a:extLst>
              </p:cNvPr>
              <p:cNvSpPr>
                <a:spLocks/>
              </p:cNvSpPr>
              <p:nvPr/>
            </p:nvSpPr>
            <p:spPr bwMode="auto">
              <a:xfrm>
                <a:off x="4967784" y="1703388"/>
                <a:ext cx="120650" cy="85725"/>
              </a:xfrm>
              <a:custGeom>
                <a:avLst/>
                <a:gdLst>
                  <a:gd name="T0" fmla="*/ 70 w 76"/>
                  <a:gd name="T1" fmla="*/ 0 h 54"/>
                  <a:gd name="T2" fmla="*/ 73 w 76"/>
                  <a:gd name="T3" fmla="*/ 0 h 54"/>
                  <a:gd name="T4" fmla="*/ 74 w 76"/>
                  <a:gd name="T5" fmla="*/ 1 h 54"/>
                  <a:gd name="T6" fmla="*/ 76 w 76"/>
                  <a:gd name="T7" fmla="*/ 5 h 54"/>
                  <a:gd name="T8" fmla="*/ 76 w 76"/>
                  <a:gd name="T9" fmla="*/ 8 h 54"/>
                  <a:gd name="T10" fmla="*/ 73 w 76"/>
                  <a:gd name="T11" fmla="*/ 9 h 54"/>
                  <a:gd name="T12" fmla="*/ 9 w 76"/>
                  <a:gd name="T13" fmla="*/ 52 h 54"/>
                  <a:gd name="T14" fmla="*/ 6 w 76"/>
                  <a:gd name="T15" fmla="*/ 54 h 54"/>
                  <a:gd name="T16" fmla="*/ 4 w 76"/>
                  <a:gd name="T17" fmla="*/ 52 h 54"/>
                  <a:gd name="T18" fmla="*/ 1 w 76"/>
                  <a:gd name="T19" fmla="*/ 51 h 54"/>
                  <a:gd name="T20" fmla="*/ 0 w 76"/>
                  <a:gd name="T21" fmla="*/ 48 h 54"/>
                  <a:gd name="T22" fmla="*/ 1 w 76"/>
                  <a:gd name="T23" fmla="*/ 46 h 54"/>
                  <a:gd name="T24" fmla="*/ 2 w 76"/>
                  <a:gd name="T25" fmla="*/ 43 h 54"/>
                  <a:gd name="T26" fmla="*/ 68 w 76"/>
                  <a:gd name="T27" fmla="*/ 0 h 54"/>
                  <a:gd name="T28" fmla="*/ 70 w 76"/>
                  <a:gd name="T29"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54">
                    <a:moveTo>
                      <a:pt x="70" y="0"/>
                    </a:moveTo>
                    <a:lnTo>
                      <a:pt x="73" y="0"/>
                    </a:lnTo>
                    <a:lnTo>
                      <a:pt x="74" y="1"/>
                    </a:lnTo>
                    <a:lnTo>
                      <a:pt x="76" y="5"/>
                    </a:lnTo>
                    <a:lnTo>
                      <a:pt x="76" y="8"/>
                    </a:lnTo>
                    <a:lnTo>
                      <a:pt x="73" y="9"/>
                    </a:lnTo>
                    <a:lnTo>
                      <a:pt x="9" y="52"/>
                    </a:lnTo>
                    <a:lnTo>
                      <a:pt x="6" y="54"/>
                    </a:lnTo>
                    <a:lnTo>
                      <a:pt x="4" y="52"/>
                    </a:lnTo>
                    <a:lnTo>
                      <a:pt x="1" y="51"/>
                    </a:lnTo>
                    <a:lnTo>
                      <a:pt x="0" y="48"/>
                    </a:lnTo>
                    <a:lnTo>
                      <a:pt x="1" y="46"/>
                    </a:lnTo>
                    <a:lnTo>
                      <a:pt x="2" y="43"/>
                    </a:lnTo>
                    <a:lnTo>
                      <a:pt x="68" y="0"/>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nl-NL" sz="4080"/>
              </a:p>
            </p:txBody>
          </p:sp>
          <p:sp>
            <p:nvSpPr>
              <p:cNvPr id="57" name="Freeform 294">
                <a:extLst>
                  <a:ext uri="{FF2B5EF4-FFF2-40B4-BE49-F238E27FC236}">
                    <a16:creationId xmlns:a16="http://schemas.microsoft.com/office/drawing/2014/main" id="{29378DA0-DB13-42B8-B033-C4CA75569BDF}"/>
                  </a:ext>
                </a:extLst>
              </p:cNvPr>
              <p:cNvSpPr>
                <a:spLocks/>
              </p:cNvSpPr>
              <p:nvPr/>
            </p:nvSpPr>
            <p:spPr bwMode="auto">
              <a:xfrm>
                <a:off x="5139234" y="1703388"/>
                <a:ext cx="120650" cy="85725"/>
              </a:xfrm>
              <a:custGeom>
                <a:avLst/>
                <a:gdLst>
                  <a:gd name="T0" fmla="*/ 6 w 76"/>
                  <a:gd name="T1" fmla="*/ 0 h 54"/>
                  <a:gd name="T2" fmla="*/ 8 w 76"/>
                  <a:gd name="T3" fmla="*/ 0 h 54"/>
                  <a:gd name="T4" fmla="*/ 74 w 76"/>
                  <a:gd name="T5" fmla="*/ 43 h 54"/>
                  <a:gd name="T6" fmla="*/ 75 w 76"/>
                  <a:gd name="T7" fmla="*/ 46 h 54"/>
                  <a:gd name="T8" fmla="*/ 76 w 76"/>
                  <a:gd name="T9" fmla="*/ 48 h 54"/>
                  <a:gd name="T10" fmla="*/ 75 w 76"/>
                  <a:gd name="T11" fmla="*/ 51 h 54"/>
                  <a:gd name="T12" fmla="*/ 72 w 76"/>
                  <a:gd name="T13" fmla="*/ 52 h 54"/>
                  <a:gd name="T14" fmla="*/ 70 w 76"/>
                  <a:gd name="T15" fmla="*/ 54 h 54"/>
                  <a:gd name="T16" fmla="*/ 67 w 76"/>
                  <a:gd name="T17" fmla="*/ 52 h 54"/>
                  <a:gd name="T18" fmla="*/ 3 w 76"/>
                  <a:gd name="T19" fmla="*/ 9 h 54"/>
                  <a:gd name="T20" fmla="*/ 0 w 76"/>
                  <a:gd name="T21" fmla="*/ 8 h 54"/>
                  <a:gd name="T22" fmla="*/ 0 w 76"/>
                  <a:gd name="T23" fmla="*/ 5 h 54"/>
                  <a:gd name="T24" fmla="*/ 2 w 76"/>
                  <a:gd name="T25" fmla="*/ 1 h 54"/>
                  <a:gd name="T26" fmla="*/ 3 w 76"/>
                  <a:gd name="T27" fmla="*/ 0 h 54"/>
                  <a:gd name="T28" fmla="*/ 6 w 76"/>
                  <a:gd name="T29"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54">
                    <a:moveTo>
                      <a:pt x="6" y="0"/>
                    </a:moveTo>
                    <a:lnTo>
                      <a:pt x="8" y="0"/>
                    </a:lnTo>
                    <a:lnTo>
                      <a:pt x="74" y="43"/>
                    </a:lnTo>
                    <a:lnTo>
                      <a:pt x="75" y="46"/>
                    </a:lnTo>
                    <a:lnTo>
                      <a:pt x="76" y="48"/>
                    </a:lnTo>
                    <a:lnTo>
                      <a:pt x="75" y="51"/>
                    </a:lnTo>
                    <a:lnTo>
                      <a:pt x="72" y="52"/>
                    </a:lnTo>
                    <a:lnTo>
                      <a:pt x="70" y="54"/>
                    </a:lnTo>
                    <a:lnTo>
                      <a:pt x="67" y="52"/>
                    </a:lnTo>
                    <a:lnTo>
                      <a:pt x="3" y="9"/>
                    </a:lnTo>
                    <a:lnTo>
                      <a:pt x="0" y="8"/>
                    </a:lnTo>
                    <a:lnTo>
                      <a:pt x="0" y="5"/>
                    </a:lnTo>
                    <a:lnTo>
                      <a:pt x="2" y="1"/>
                    </a:lnTo>
                    <a:lnTo>
                      <a:pt x="3" y="0"/>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nl-NL" sz="4080"/>
              </a:p>
            </p:txBody>
          </p:sp>
        </p:grpSp>
      </p:grpSp>
      <p:sp>
        <p:nvSpPr>
          <p:cNvPr id="58" name="Rechthoek 57">
            <a:extLst>
              <a:ext uri="{FF2B5EF4-FFF2-40B4-BE49-F238E27FC236}">
                <a16:creationId xmlns:a16="http://schemas.microsoft.com/office/drawing/2014/main" id="{6D5AB0BC-8313-4B99-9D19-BD435C8639D0}"/>
              </a:ext>
            </a:extLst>
          </p:cNvPr>
          <p:cNvSpPr/>
          <p:nvPr userDrawn="1"/>
        </p:nvSpPr>
        <p:spPr>
          <a:xfrm>
            <a:off x="5072209" y="8332653"/>
            <a:ext cx="4611800" cy="57155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nl-NL" sz="2720" dirty="0" err="1">
              <a:solidFill>
                <a:schemeClr val="bg1"/>
              </a:solidFill>
            </a:endParaRPr>
          </a:p>
        </p:txBody>
      </p:sp>
      <p:sp>
        <p:nvSpPr>
          <p:cNvPr id="42" name="Tekstvak 41">
            <a:extLst>
              <a:ext uri="{FF2B5EF4-FFF2-40B4-BE49-F238E27FC236}">
                <a16:creationId xmlns:a16="http://schemas.microsoft.com/office/drawing/2014/main" id="{007D8565-8460-45AD-ADFE-3DEDB20F17BE}"/>
              </a:ext>
            </a:extLst>
          </p:cNvPr>
          <p:cNvSpPr txBox="1"/>
          <p:nvPr userDrawn="1"/>
        </p:nvSpPr>
        <p:spPr>
          <a:xfrm>
            <a:off x="5288000" y="8840815"/>
            <a:ext cx="4182032" cy="4646560"/>
          </a:xfrm>
          <a:prstGeom prst="rect">
            <a:avLst/>
          </a:prstGeom>
          <a:noFill/>
        </p:spPr>
        <p:txBody>
          <a:bodyPr wrap="square" lIns="0" tIns="0" rIns="0" bIns="0" rtlCol="0">
            <a:noAutofit/>
          </a:bodyPr>
          <a:lstStyle/>
          <a:p>
            <a:r>
              <a:rPr lang="nl-NL" sz="2720" dirty="0">
                <a:solidFill>
                  <a:schemeClr val="bg1"/>
                </a:solidFill>
              </a:rPr>
              <a:t>©                                , USP Marketing Consultancy B.V.</a:t>
            </a:r>
          </a:p>
          <a:p>
            <a:endParaRPr lang="nl-NL" sz="2720" dirty="0">
              <a:solidFill>
                <a:schemeClr val="bg1"/>
              </a:solidFill>
            </a:endParaRPr>
          </a:p>
          <a:p>
            <a:r>
              <a:rPr lang="nl-NL" sz="2720" dirty="0">
                <a:solidFill>
                  <a:schemeClr val="bg1"/>
                </a:solidFill>
              </a:rPr>
              <a:t>De in deze uitgave vermelde gegevens zijn strikt vertrouwelijk en alle hierop betrekking hebbende auteursrechten, databankrechten en overige (intellectuele) eigendomsrechten worden uitdrukkelijk voorbehouden.</a:t>
            </a:r>
            <a:br>
              <a:rPr lang="nl-NL" sz="2720" dirty="0">
                <a:solidFill>
                  <a:schemeClr val="bg1"/>
                </a:solidFill>
              </a:rPr>
            </a:br>
            <a:r>
              <a:rPr lang="nl-NL" sz="2720" dirty="0">
                <a:solidFill>
                  <a:schemeClr val="bg1"/>
                </a:solidFill>
              </a:rPr>
              <a:t>Niets uit deze uitgave mag zonder voorafgaande schriftelijke toestemming van USP Marketing Consultancy B.V. verveelvoudigd en/of openbaar gemaakt worden.</a:t>
            </a:r>
          </a:p>
        </p:txBody>
      </p:sp>
      <p:sp>
        <p:nvSpPr>
          <p:cNvPr id="43" name="Tijdelijke aanduiding voor datum 3">
            <a:extLst>
              <a:ext uri="{FF2B5EF4-FFF2-40B4-BE49-F238E27FC236}">
                <a16:creationId xmlns:a16="http://schemas.microsoft.com/office/drawing/2014/main" id="{B38B053D-BB77-4C71-B949-D49883714F1D}"/>
              </a:ext>
            </a:extLst>
          </p:cNvPr>
          <p:cNvSpPr txBox="1">
            <a:spLocks/>
          </p:cNvSpPr>
          <p:nvPr userDrawn="1"/>
        </p:nvSpPr>
        <p:spPr>
          <a:xfrm>
            <a:off x="5421665" y="8747275"/>
            <a:ext cx="1147135" cy="558130"/>
          </a:xfrm>
          <a:prstGeom prst="rect">
            <a:avLst/>
          </a:prstGeom>
        </p:spPr>
        <p:txBody>
          <a:bodyPr vert="horz" lIns="0" tIns="0" rIns="0" bIns="0" rtlCol="0" anchor="ctr">
            <a:noAutofit/>
          </a:bodyPr>
          <a:lstStyle>
            <a:defPPr>
              <a:defRPr lang="nl-NL"/>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E9F806-426E-4078-B56F-02324993E53A}" type="datetime4">
              <a:rPr lang="nl-NL" sz="2720" smtClean="0"/>
              <a:pPr/>
              <a:t>10 februari 2022</a:t>
            </a:fld>
            <a:endParaRPr lang="nl-NL" sz="2720" dirty="0"/>
          </a:p>
        </p:txBody>
      </p:sp>
    </p:spTree>
    <p:extLst>
      <p:ext uri="{BB962C8B-B14F-4D97-AF65-F5344CB8AC3E}">
        <p14:creationId xmlns:p14="http://schemas.microsoft.com/office/powerpoint/2010/main" val="557107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ntact dia UK">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B8AA975E-B77C-4874-BC75-4532E71D8BDA}"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8" name="Tijdelijke aanduiding voor tekst 100">
            <a:extLst>
              <a:ext uri="{FF2B5EF4-FFF2-40B4-BE49-F238E27FC236}">
                <a16:creationId xmlns:a16="http://schemas.microsoft.com/office/drawing/2014/main" id="{388C3D97-6A95-4B49-9C55-C8B402C0F362}"/>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
        <p:nvSpPr>
          <p:cNvPr id="10" name="Tijdelijke aanduiding voor tekst 27">
            <a:extLst>
              <a:ext uri="{FF2B5EF4-FFF2-40B4-BE49-F238E27FC236}">
                <a16:creationId xmlns:a16="http://schemas.microsoft.com/office/drawing/2014/main" id="{34D786C4-78D9-4F5B-B7BD-C97893413080}"/>
              </a:ext>
            </a:extLst>
          </p:cNvPr>
          <p:cNvSpPr>
            <a:spLocks noGrp="1"/>
          </p:cNvSpPr>
          <p:nvPr>
            <p:ph type="body" sz="quarter" idx="16" hasCustomPrompt="1"/>
          </p:nvPr>
        </p:nvSpPr>
        <p:spPr>
          <a:xfrm>
            <a:off x="366711" y="2360967"/>
            <a:ext cx="4611802" cy="5701823"/>
          </a:xfrm>
          <a:solidFill>
            <a:schemeClr val="accent1"/>
          </a:solidFill>
        </p:spPr>
        <p:txBody>
          <a:bodyPr lIns="1728000" tIns="216000" rIns="180000" bIns="180000" anchor="t">
            <a:normAutofit/>
          </a:bodyPr>
          <a:lstStyle>
            <a:lvl1pPr marL="0" indent="0" algn="l">
              <a:spcBef>
                <a:spcPts val="2720"/>
              </a:spcBef>
              <a:spcAft>
                <a:spcPts val="2720"/>
              </a:spcAft>
              <a:buNone/>
              <a:defRPr sz="3627" b="0">
                <a:solidFill>
                  <a:schemeClr val="bg1"/>
                </a:solidFill>
                <a:latin typeface="+mj-lt"/>
              </a:defRPr>
            </a:lvl1pPr>
          </a:lstStyle>
          <a:p>
            <a:pPr lvl="0"/>
            <a:r>
              <a:rPr lang="nl-NL" dirty="0"/>
              <a:t>Voornaam + Achternaam</a:t>
            </a:r>
            <a:br>
              <a:rPr lang="nl-NL" dirty="0"/>
            </a:br>
            <a:br>
              <a:rPr lang="nl-NL" dirty="0"/>
            </a:br>
            <a:r>
              <a:rPr lang="nl-NL" dirty="0"/>
              <a:t>E-mailadres</a:t>
            </a:r>
            <a:br>
              <a:rPr lang="nl-NL" dirty="0"/>
            </a:br>
            <a:br>
              <a:rPr lang="nl-NL" dirty="0"/>
            </a:br>
            <a:r>
              <a:rPr lang="nl-NL" dirty="0"/>
              <a:t>Mobiele Telefoonnummer</a:t>
            </a:r>
            <a:br>
              <a:rPr lang="nl-NL" dirty="0"/>
            </a:br>
            <a:br>
              <a:rPr lang="nl-NL" dirty="0"/>
            </a:br>
            <a:r>
              <a:rPr lang="nl-NL" dirty="0"/>
              <a:t>Overig</a:t>
            </a:r>
          </a:p>
        </p:txBody>
      </p:sp>
      <p:sp>
        <p:nvSpPr>
          <p:cNvPr id="21" name="Tijdelijke aanduiding voor afbeelding 12">
            <a:extLst>
              <a:ext uri="{FF2B5EF4-FFF2-40B4-BE49-F238E27FC236}">
                <a16:creationId xmlns:a16="http://schemas.microsoft.com/office/drawing/2014/main" id="{EC612EBD-21D7-4856-832D-1A16C956A91B}"/>
              </a:ext>
            </a:extLst>
          </p:cNvPr>
          <p:cNvSpPr>
            <a:spLocks noGrp="1"/>
          </p:cNvSpPr>
          <p:nvPr>
            <p:ph type="pic" sz="quarter" idx="14" hasCustomPrompt="1"/>
          </p:nvPr>
        </p:nvSpPr>
        <p:spPr>
          <a:xfrm>
            <a:off x="582502" y="2890365"/>
            <a:ext cx="1031521" cy="4638081"/>
          </a:xfrm>
          <a:solidFill>
            <a:schemeClr val="bg2">
              <a:lumMod val="20000"/>
              <a:lumOff val="80000"/>
            </a:schemeClr>
          </a:solidFill>
        </p:spPr>
        <p:txBody>
          <a:bodyPr lIns="36000" tIns="36000" rIns="36000" bIns="36000"/>
          <a:lstStyle>
            <a:lvl1pPr marL="0" indent="0" algn="ctr">
              <a:buNone/>
              <a:defRPr sz="2493" b="0" baseline="0">
                <a:solidFill>
                  <a:schemeClr val="bg2">
                    <a:lumMod val="75000"/>
                  </a:schemeClr>
                </a:solidFill>
                <a:latin typeface="+mj-lt"/>
              </a:defRPr>
            </a:lvl1pPr>
          </a:lstStyle>
          <a:p>
            <a:r>
              <a:rPr lang="nl-NL" dirty="0"/>
              <a:t>Klik op het pictogram om een afbeelding in te voegen</a:t>
            </a:r>
          </a:p>
        </p:txBody>
      </p:sp>
      <p:sp>
        <p:nvSpPr>
          <p:cNvPr id="24" name="Tijdelijke aanduiding voor tekst 27">
            <a:extLst>
              <a:ext uri="{FF2B5EF4-FFF2-40B4-BE49-F238E27FC236}">
                <a16:creationId xmlns:a16="http://schemas.microsoft.com/office/drawing/2014/main" id="{AD610260-38AA-4D81-AF64-37386C9C98BA}"/>
              </a:ext>
            </a:extLst>
          </p:cNvPr>
          <p:cNvSpPr>
            <a:spLocks noGrp="1"/>
          </p:cNvSpPr>
          <p:nvPr>
            <p:ph type="body" sz="quarter" idx="17" hasCustomPrompt="1"/>
          </p:nvPr>
        </p:nvSpPr>
        <p:spPr>
          <a:xfrm>
            <a:off x="5072209" y="2360967"/>
            <a:ext cx="4611802" cy="5701823"/>
          </a:xfrm>
          <a:solidFill>
            <a:schemeClr val="accent1"/>
          </a:solidFill>
        </p:spPr>
        <p:txBody>
          <a:bodyPr lIns="1728000" tIns="216000" rIns="180000" bIns="180000" anchor="t">
            <a:normAutofit/>
          </a:bodyPr>
          <a:lstStyle>
            <a:lvl1pPr marL="0" indent="0" algn="l">
              <a:spcBef>
                <a:spcPts val="2720"/>
              </a:spcBef>
              <a:spcAft>
                <a:spcPts val="2720"/>
              </a:spcAft>
              <a:buNone/>
              <a:defRPr sz="3627" b="0">
                <a:solidFill>
                  <a:schemeClr val="bg1"/>
                </a:solidFill>
                <a:latin typeface="+mj-lt"/>
              </a:defRPr>
            </a:lvl1pPr>
          </a:lstStyle>
          <a:p>
            <a:pPr lvl="0"/>
            <a:r>
              <a:rPr lang="nl-NL" dirty="0"/>
              <a:t>Voornaam + Achternaam</a:t>
            </a:r>
            <a:br>
              <a:rPr lang="nl-NL" dirty="0"/>
            </a:br>
            <a:br>
              <a:rPr lang="nl-NL" dirty="0"/>
            </a:br>
            <a:r>
              <a:rPr lang="nl-NL" dirty="0"/>
              <a:t>E-mailadres</a:t>
            </a:r>
            <a:br>
              <a:rPr lang="nl-NL" dirty="0"/>
            </a:br>
            <a:br>
              <a:rPr lang="nl-NL" dirty="0"/>
            </a:br>
            <a:r>
              <a:rPr lang="nl-NL" dirty="0"/>
              <a:t>Mobiele Telefoonnummer</a:t>
            </a:r>
            <a:br>
              <a:rPr lang="nl-NL" dirty="0"/>
            </a:br>
            <a:br>
              <a:rPr lang="nl-NL" dirty="0"/>
            </a:br>
            <a:r>
              <a:rPr lang="nl-NL" dirty="0"/>
              <a:t>Overig</a:t>
            </a:r>
          </a:p>
        </p:txBody>
      </p:sp>
      <p:sp>
        <p:nvSpPr>
          <p:cNvPr id="25" name="Tijdelijke aanduiding voor afbeelding 12">
            <a:extLst>
              <a:ext uri="{FF2B5EF4-FFF2-40B4-BE49-F238E27FC236}">
                <a16:creationId xmlns:a16="http://schemas.microsoft.com/office/drawing/2014/main" id="{871F05C7-063F-4E21-957B-EDE956AD5E23}"/>
              </a:ext>
            </a:extLst>
          </p:cNvPr>
          <p:cNvSpPr>
            <a:spLocks noGrp="1"/>
          </p:cNvSpPr>
          <p:nvPr>
            <p:ph type="pic" sz="quarter" idx="18" hasCustomPrompt="1"/>
          </p:nvPr>
        </p:nvSpPr>
        <p:spPr>
          <a:xfrm>
            <a:off x="5288000" y="2890365"/>
            <a:ext cx="1031521" cy="4638081"/>
          </a:xfrm>
          <a:solidFill>
            <a:schemeClr val="bg2">
              <a:lumMod val="20000"/>
              <a:lumOff val="80000"/>
            </a:schemeClr>
          </a:solidFill>
        </p:spPr>
        <p:txBody>
          <a:bodyPr lIns="36000" tIns="36000" rIns="36000" bIns="36000"/>
          <a:lstStyle>
            <a:lvl1pPr marL="0" indent="0" algn="ctr">
              <a:buNone/>
              <a:defRPr sz="2493" b="0" baseline="0">
                <a:solidFill>
                  <a:schemeClr val="bg2">
                    <a:lumMod val="75000"/>
                  </a:schemeClr>
                </a:solidFill>
                <a:latin typeface="+mj-lt"/>
              </a:defRPr>
            </a:lvl1pPr>
          </a:lstStyle>
          <a:p>
            <a:r>
              <a:rPr lang="nl-NL" dirty="0"/>
              <a:t>Klik op het pictogram om een afbeelding in te voegen</a:t>
            </a:r>
          </a:p>
        </p:txBody>
      </p:sp>
      <p:sp>
        <p:nvSpPr>
          <p:cNvPr id="3" name="Rechthoek 2">
            <a:extLst>
              <a:ext uri="{FF2B5EF4-FFF2-40B4-BE49-F238E27FC236}">
                <a16:creationId xmlns:a16="http://schemas.microsoft.com/office/drawing/2014/main" id="{F57472C3-A554-4CBA-9A2F-E2C0406EE049}"/>
              </a:ext>
            </a:extLst>
          </p:cNvPr>
          <p:cNvSpPr/>
          <p:nvPr userDrawn="1"/>
        </p:nvSpPr>
        <p:spPr>
          <a:xfrm>
            <a:off x="366711" y="8332653"/>
            <a:ext cx="4611802" cy="57155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nl-NL" sz="2720" dirty="0" err="1">
              <a:solidFill>
                <a:schemeClr val="bg1"/>
              </a:solidFill>
            </a:endParaRPr>
          </a:p>
        </p:txBody>
      </p:sp>
      <p:grpSp>
        <p:nvGrpSpPr>
          <p:cNvPr id="128" name="Groep 127">
            <a:extLst>
              <a:ext uri="{FF2B5EF4-FFF2-40B4-BE49-F238E27FC236}">
                <a16:creationId xmlns:a16="http://schemas.microsoft.com/office/drawing/2014/main" id="{76B92551-E0FE-46F6-B6C2-77C6B96A8450}"/>
              </a:ext>
            </a:extLst>
          </p:cNvPr>
          <p:cNvGrpSpPr/>
          <p:nvPr userDrawn="1"/>
        </p:nvGrpSpPr>
        <p:grpSpPr>
          <a:xfrm>
            <a:off x="985715" y="8845108"/>
            <a:ext cx="3263132" cy="5781342"/>
            <a:chOff x="1194806" y="3902253"/>
            <a:chExt cx="3955312" cy="2550592"/>
          </a:xfrm>
        </p:grpSpPr>
        <p:sp>
          <p:nvSpPr>
            <p:cNvPr id="7" name="Tekstvak 6">
              <a:extLst>
                <a:ext uri="{FF2B5EF4-FFF2-40B4-BE49-F238E27FC236}">
                  <a16:creationId xmlns:a16="http://schemas.microsoft.com/office/drawing/2014/main" id="{08AB568A-035C-4838-8155-95B154494A10}"/>
                </a:ext>
              </a:extLst>
            </p:cNvPr>
            <p:cNvSpPr txBox="1"/>
            <p:nvPr userDrawn="1"/>
          </p:nvSpPr>
          <p:spPr>
            <a:xfrm>
              <a:off x="1194806" y="3902253"/>
              <a:ext cx="3955312" cy="1148731"/>
            </a:xfrm>
            <a:prstGeom prst="rect">
              <a:avLst/>
            </a:prstGeom>
            <a:noFill/>
          </p:spPr>
          <p:txBody>
            <a:bodyPr wrap="square" rtlCol="0">
              <a:spAutoFit/>
            </a:bodyPr>
            <a:lstStyle/>
            <a:p>
              <a:pPr>
                <a:lnSpc>
                  <a:spcPct val="100000"/>
                </a:lnSpc>
                <a:spcBef>
                  <a:spcPts val="1360"/>
                </a:spcBef>
                <a:spcAft>
                  <a:spcPts val="1360"/>
                </a:spcAft>
              </a:pPr>
              <a:r>
                <a:rPr lang="nl-NL" sz="4080" b="0" dirty="0">
                  <a:solidFill>
                    <a:schemeClr val="bg1"/>
                  </a:solidFill>
                </a:rPr>
                <a:t>Max Euwelaan 51</a:t>
              </a:r>
              <a:br>
                <a:rPr lang="nl-NL" sz="4080" b="0" dirty="0">
                  <a:solidFill>
                    <a:schemeClr val="bg1"/>
                  </a:solidFill>
                </a:rPr>
              </a:br>
              <a:r>
                <a:rPr lang="nl-NL" sz="4080" b="0" dirty="0">
                  <a:solidFill>
                    <a:schemeClr val="bg1"/>
                  </a:solidFill>
                </a:rPr>
                <a:t>3062 MA Rotterdam</a:t>
              </a:r>
            </a:p>
          </p:txBody>
        </p:sp>
        <p:sp>
          <p:nvSpPr>
            <p:cNvPr id="28" name="Tekstvak 27">
              <a:extLst>
                <a:ext uri="{FF2B5EF4-FFF2-40B4-BE49-F238E27FC236}">
                  <a16:creationId xmlns:a16="http://schemas.microsoft.com/office/drawing/2014/main" id="{4C262BCC-410D-451B-A713-31545CDBCF41}"/>
                </a:ext>
              </a:extLst>
            </p:cNvPr>
            <p:cNvSpPr txBox="1"/>
            <p:nvPr userDrawn="1"/>
          </p:nvSpPr>
          <p:spPr>
            <a:xfrm>
              <a:off x="1194806" y="4646539"/>
              <a:ext cx="3955312" cy="594733"/>
            </a:xfrm>
            <a:prstGeom prst="rect">
              <a:avLst/>
            </a:prstGeom>
            <a:noFill/>
          </p:spPr>
          <p:txBody>
            <a:bodyPr wrap="square" rtlCol="0">
              <a:spAutoFit/>
            </a:bodyPr>
            <a:lstStyle/>
            <a:p>
              <a:pPr>
                <a:lnSpc>
                  <a:spcPct val="100000"/>
                </a:lnSpc>
                <a:spcBef>
                  <a:spcPts val="1360"/>
                </a:spcBef>
                <a:spcAft>
                  <a:spcPts val="1360"/>
                </a:spcAft>
              </a:pPr>
              <a:r>
                <a:rPr lang="nl-NL" sz="4080" b="0" dirty="0">
                  <a:solidFill>
                    <a:schemeClr val="bg1"/>
                  </a:solidFill>
                </a:rPr>
                <a:t>+31-10-2066900</a:t>
              </a:r>
            </a:p>
          </p:txBody>
        </p:sp>
        <p:sp>
          <p:nvSpPr>
            <p:cNvPr id="29" name="Tekstvak 28">
              <a:extLst>
                <a:ext uri="{FF2B5EF4-FFF2-40B4-BE49-F238E27FC236}">
                  <a16:creationId xmlns:a16="http://schemas.microsoft.com/office/drawing/2014/main" id="{37F9F10A-54CA-4CD1-8643-0134E1E4CB5E}"/>
                </a:ext>
              </a:extLst>
            </p:cNvPr>
            <p:cNvSpPr txBox="1"/>
            <p:nvPr userDrawn="1"/>
          </p:nvSpPr>
          <p:spPr>
            <a:xfrm>
              <a:off x="1194806" y="5113826"/>
              <a:ext cx="3955312" cy="594733"/>
            </a:xfrm>
            <a:prstGeom prst="rect">
              <a:avLst/>
            </a:prstGeom>
            <a:noFill/>
          </p:spPr>
          <p:txBody>
            <a:bodyPr wrap="square" rtlCol="0">
              <a:spAutoFit/>
            </a:bodyPr>
            <a:lstStyle/>
            <a:p>
              <a:pPr>
                <a:lnSpc>
                  <a:spcPct val="100000"/>
                </a:lnSpc>
                <a:spcBef>
                  <a:spcPts val="1360"/>
                </a:spcBef>
                <a:spcAft>
                  <a:spcPts val="1360"/>
                </a:spcAft>
              </a:pPr>
              <a:r>
                <a:rPr lang="nl-NL" sz="4080" b="0" dirty="0">
                  <a:solidFill>
                    <a:schemeClr val="bg1"/>
                  </a:solidFill>
                </a:rPr>
                <a:t>info@usp-mc.nl</a:t>
              </a:r>
            </a:p>
          </p:txBody>
        </p:sp>
        <p:sp>
          <p:nvSpPr>
            <p:cNvPr id="30" name="Tekstvak 29">
              <a:extLst>
                <a:ext uri="{FF2B5EF4-FFF2-40B4-BE49-F238E27FC236}">
                  <a16:creationId xmlns:a16="http://schemas.microsoft.com/office/drawing/2014/main" id="{EFDD4806-FC08-4B34-B91B-04E5F0F42A58}"/>
                </a:ext>
              </a:extLst>
            </p:cNvPr>
            <p:cNvSpPr txBox="1"/>
            <p:nvPr userDrawn="1"/>
          </p:nvSpPr>
          <p:spPr>
            <a:xfrm>
              <a:off x="1194806" y="5581113"/>
              <a:ext cx="3955312" cy="871732"/>
            </a:xfrm>
            <a:prstGeom prst="rect">
              <a:avLst/>
            </a:prstGeom>
            <a:noFill/>
          </p:spPr>
          <p:txBody>
            <a:bodyPr wrap="square" rtlCol="0">
              <a:spAutoFit/>
            </a:bodyPr>
            <a:lstStyle/>
            <a:p>
              <a:pPr>
                <a:lnSpc>
                  <a:spcPct val="100000"/>
                </a:lnSpc>
                <a:spcBef>
                  <a:spcPts val="1360"/>
                </a:spcBef>
                <a:spcAft>
                  <a:spcPts val="1360"/>
                </a:spcAft>
              </a:pPr>
              <a:r>
                <a:rPr lang="nl-NL" sz="4080" b="0" dirty="0">
                  <a:solidFill>
                    <a:schemeClr val="bg1"/>
                  </a:solidFill>
                </a:rPr>
                <a:t>Call center +31-10-8002700</a:t>
              </a:r>
            </a:p>
          </p:txBody>
        </p:sp>
      </p:grpSp>
      <p:grpSp>
        <p:nvGrpSpPr>
          <p:cNvPr id="32" name="Groep 31">
            <a:extLst>
              <a:ext uri="{FF2B5EF4-FFF2-40B4-BE49-F238E27FC236}">
                <a16:creationId xmlns:a16="http://schemas.microsoft.com/office/drawing/2014/main" id="{1A8FBB75-6AAD-4B1C-B54D-E1D936E7752B}"/>
              </a:ext>
            </a:extLst>
          </p:cNvPr>
          <p:cNvGrpSpPr/>
          <p:nvPr userDrawn="1"/>
        </p:nvGrpSpPr>
        <p:grpSpPr>
          <a:xfrm>
            <a:off x="580872" y="8840815"/>
            <a:ext cx="304479" cy="836547"/>
            <a:chOff x="1217066" y="3975143"/>
            <a:chExt cx="446568" cy="446568"/>
          </a:xfrm>
        </p:grpSpPr>
        <p:sp>
          <p:nvSpPr>
            <p:cNvPr id="27" name="Ovaal 26">
              <a:extLst>
                <a:ext uri="{FF2B5EF4-FFF2-40B4-BE49-F238E27FC236}">
                  <a16:creationId xmlns:a16="http://schemas.microsoft.com/office/drawing/2014/main" id="{D3D3FAC8-2C27-4BA0-978A-AD7807A0D6AD}"/>
                </a:ext>
              </a:extLst>
            </p:cNvPr>
            <p:cNvSpPr/>
            <p:nvPr userDrawn="1"/>
          </p:nvSpPr>
          <p:spPr>
            <a:xfrm>
              <a:off x="1217066" y="3975143"/>
              <a:ext cx="446568" cy="44656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2720" dirty="0" err="1">
                <a:solidFill>
                  <a:schemeClr val="bg1"/>
                </a:solidFill>
              </a:endParaRPr>
            </a:p>
          </p:txBody>
        </p:sp>
        <p:sp>
          <p:nvSpPr>
            <p:cNvPr id="31" name="Freeform 10">
              <a:extLst>
                <a:ext uri="{FF2B5EF4-FFF2-40B4-BE49-F238E27FC236}">
                  <a16:creationId xmlns:a16="http://schemas.microsoft.com/office/drawing/2014/main" id="{65E13A6F-29DB-443B-B3B9-9A308AEE1E0D}"/>
                </a:ext>
              </a:extLst>
            </p:cNvPr>
            <p:cNvSpPr>
              <a:spLocks noEditPoints="1"/>
            </p:cNvSpPr>
            <p:nvPr userDrawn="1"/>
          </p:nvSpPr>
          <p:spPr bwMode="auto">
            <a:xfrm>
              <a:off x="1346359" y="4060204"/>
              <a:ext cx="187983" cy="276446"/>
            </a:xfrm>
            <a:custGeom>
              <a:avLst/>
              <a:gdLst>
                <a:gd name="T0" fmla="*/ 120 w 272"/>
                <a:gd name="T1" fmla="*/ 99 h 400"/>
                <a:gd name="T2" fmla="*/ 100 w 272"/>
                <a:gd name="T3" fmla="*/ 121 h 400"/>
                <a:gd name="T4" fmla="*/ 100 w 272"/>
                <a:gd name="T5" fmla="*/ 151 h 400"/>
                <a:gd name="T6" fmla="*/ 120 w 272"/>
                <a:gd name="T7" fmla="*/ 173 h 400"/>
                <a:gd name="T8" fmla="*/ 152 w 272"/>
                <a:gd name="T9" fmla="*/ 173 h 400"/>
                <a:gd name="T10" fmla="*/ 173 w 272"/>
                <a:gd name="T11" fmla="*/ 151 h 400"/>
                <a:gd name="T12" fmla="*/ 173 w 272"/>
                <a:gd name="T13" fmla="*/ 121 h 400"/>
                <a:gd name="T14" fmla="*/ 152 w 272"/>
                <a:gd name="T15" fmla="*/ 99 h 400"/>
                <a:gd name="T16" fmla="*/ 136 w 272"/>
                <a:gd name="T17" fmla="*/ 80 h 400"/>
                <a:gd name="T18" fmla="*/ 169 w 272"/>
                <a:gd name="T19" fmla="*/ 91 h 400"/>
                <a:gd name="T20" fmla="*/ 189 w 272"/>
                <a:gd name="T21" fmla="*/ 119 h 400"/>
                <a:gd name="T22" fmla="*/ 189 w 272"/>
                <a:gd name="T23" fmla="*/ 153 h 400"/>
                <a:gd name="T24" fmla="*/ 169 w 272"/>
                <a:gd name="T25" fmla="*/ 181 h 400"/>
                <a:gd name="T26" fmla="*/ 136 w 272"/>
                <a:gd name="T27" fmla="*/ 192 h 400"/>
                <a:gd name="T28" fmla="*/ 103 w 272"/>
                <a:gd name="T29" fmla="*/ 181 h 400"/>
                <a:gd name="T30" fmla="*/ 83 w 272"/>
                <a:gd name="T31" fmla="*/ 153 h 400"/>
                <a:gd name="T32" fmla="*/ 83 w 272"/>
                <a:gd name="T33" fmla="*/ 119 h 400"/>
                <a:gd name="T34" fmla="*/ 103 w 272"/>
                <a:gd name="T35" fmla="*/ 91 h 400"/>
                <a:gd name="T36" fmla="*/ 136 w 272"/>
                <a:gd name="T37" fmla="*/ 80 h 400"/>
                <a:gd name="T38" fmla="*/ 108 w 272"/>
                <a:gd name="T39" fmla="*/ 19 h 400"/>
                <a:gd name="T40" fmla="*/ 61 w 272"/>
                <a:gd name="T41" fmla="*/ 42 h 400"/>
                <a:gd name="T42" fmla="*/ 29 w 272"/>
                <a:gd name="T43" fmla="*/ 84 h 400"/>
                <a:gd name="T44" fmla="*/ 16 w 272"/>
                <a:gd name="T45" fmla="*/ 136 h 400"/>
                <a:gd name="T46" fmla="*/ 23 w 272"/>
                <a:gd name="T47" fmla="*/ 177 h 400"/>
                <a:gd name="T48" fmla="*/ 32 w 272"/>
                <a:gd name="T49" fmla="*/ 197 h 400"/>
                <a:gd name="T50" fmla="*/ 239 w 272"/>
                <a:gd name="T51" fmla="*/ 197 h 400"/>
                <a:gd name="T52" fmla="*/ 249 w 272"/>
                <a:gd name="T53" fmla="*/ 177 h 400"/>
                <a:gd name="T54" fmla="*/ 256 w 272"/>
                <a:gd name="T55" fmla="*/ 136 h 400"/>
                <a:gd name="T56" fmla="*/ 244 w 272"/>
                <a:gd name="T57" fmla="*/ 84 h 400"/>
                <a:gd name="T58" fmla="*/ 211 w 272"/>
                <a:gd name="T59" fmla="*/ 42 h 400"/>
                <a:gd name="T60" fmla="*/ 164 w 272"/>
                <a:gd name="T61" fmla="*/ 19 h 400"/>
                <a:gd name="T62" fmla="*/ 136 w 272"/>
                <a:gd name="T63" fmla="*/ 0 h 400"/>
                <a:gd name="T64" fmla="*/ 189 w 272"/>
                <a:gd name="T65" fmla="*/ 11 h 400"/>
                <a:gd name="T66" fmla="*/ 232 w 272"/>
                <a:gd name="T67" fmla="*/ 40 h 400"/>
                <a:gd name="T68" fmla="*/ 261 w 272"/>
                <a:gd name="T69" fmla="*/ 84 h 400"/>
                <a:gd name="T70" fmla="*/ 272 w 272"/>
                <a:gd name="T71" fmla="*/ 136 h 400"/>
                <a:gd name="T72" fmla="*/ 264 w 272"/>
                <a:gd name="T73" fmla="*/ 182 h 400"/>
                <a:gd name="T74" fmla="*/ 253 w 272"/>
                <a:gd name="T75" fmla="*/ 204 h 400"/>
                <a:gd name="T76" fmla="*/ 141 w 272"/>
                <a:gd name="T77" fmla="*/ 398 h 400"/>
                <a:gd name="T78" fmla="*/ 136 w 272"/>
                <a:gd name="T79" fmla="*/ 400 h 400"/>
                <a:gd name="T80" fmla="*/ 131 w 272"/>
                <a:gd name="T81" fmla="*/ 398 h 400"/>
                <a:gd name="T82" fmla="*/ 18 w 272"/>
                <a:gd name="T83" fmla="*/ 204 h 400"/>
                <a:gd name="T84" fmla="*/ 8 w 272"/>
                <a:gd name="T85" fmla="*/ 182 h 400"/>
                <a:gd name="T86" fmla="*/ 0 w 272"/>
                <a:gd name="T87" fmla="*/ 136 h 400"/>
                <a:gd name="T88" fmla="*/ 10 w 272"/>
                <a:gd name="T89" fmla="*/ 84 h 400"/>
                <a:gd name="T90" fmla="*/ 40 w 272"/>
                <a:gd name="T91" fmla="*/ 40 h 400"/>
                <a:gd name="T92" fmla="*/ 83 w 272"/>
                <a:gd name="T93" fmla="*/ 11 h 400"/>
                <a:gd name="T94" fmla="*/ 136 w 272"/>
                <a:gd name="T95"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2" h="400">
                  <a:moveTo>
                    <a:pt x="136" y="96"/>
                  </a:moveTo>
                  <a:lnTo>
                    <a:pt x="120" y="99"/>
                  </a:lnTo>
                  <a:lnTo>
                    <a:pt x="107" y="108"/>
                  </a:lnTo>
                  <a:lnTo>
                    <a:pt x="100" y="121"/>
                  </a:lnTo>
                  <a:lnTo>
                    <a:pt x="96" y="136"/>
                  </a:lnTo>
                  <a:lnTo>
                    <a:pt x="100" y="151"/>
                  </a:lnTo>
                  <a:lnTo>
                    <a:pt x="107" y="164"/>
                  </a:lnTo>
                  <a:lnTo>
                    <a:pt x="120" y="173"/>
                  </a:lnTo>
                  <a:lnTo>
                    <a:pt x="136" y="176"/>
                  </a:lnTo>
                  <a:lnTo>
                    <a:pt x="152" y="173"/>
                  </a:lnTo>
                  <a:lnTo>
                    <a:pt x="164" y="164"/>
                  </a:lnTo>
                  <a:lnTo>
                    <a:pt x="173" y="151"/>
                  </a:lnTo>
                  <a:lnTo>
                    <a:pt x="176" y="136"/>
                  </a:lnTo>
                  <a:lnTo>
                    <a:pt x="173" y="121"/>
                  </a:lnTo>
                  <a:lnTo>
                    <a:pt x="164" y="108"/>
                  </a:lnTo>
                  <a:lnTo>
                    <a:pt x="152" y="99"/>
                  </a:lnTo>
                  <a:lnTo>
                    <a:pt x="136" y="96"/>
                  </a:lnTo>
                  <a:close/>
                  <a:moveTo>
                    <a:pt x="136" y="80"/>
                  </a:moveTo>
                  <a:lnTo>
                    <a:pt x="154" y="83"/>
                  </a:lnTo>
                  <a:lnTo>
                    <a:pt x="169" y="91"/>
                  </a:lnTo>
                  <a:lnTo>
                    <a:pt x="181" y="103"/>
                  </a:lnTo>
                  <a:lnTo>
                    <a:pt x="189" y="119"/>
                  </a:lnTo>
                  <a:lnTo>
                    <a:pt x="192" y="136"/>
                  </a:lnTo>
                  <a:lnTo>
                    <a:pt x="189" y="153"/>
                  </a:lnTo>
                  <a:lnTo>
                    <a:pt x="181" y="169"/>
                  </a:lnTo>
                  <a:lnTo>
                    <a:pt x="169" y="181"/>
                  </a:lnTo>
                  <a:lnTo>
                    <a:pt x="154" y="189"/>
                  </a:lnTo>
                  <a:lnTo>
                    <a:pt x="136" y="192"/>
                  </a:lnTo>
                  <a:lnTo>
                    <a:pt x="118" y="189"/>
                  </a:lnTo>
                  <a:lnTo>
                    <a:pt x="103" y="181"/>
                  </a:lnTo>
                  <a:lnTo>
                    <a:pt x="91" y="169"/>
                  </a:lnTo>
                  <a:lnTo>
                    <a:pt x="83" y="153"/>
                  </a:lnTo>
                  <a:lnTo>
                    <a:pt x="80" y="136"/>
                  </a:lnTo>
                  <a:lnTo>
                    <a:pt x="83" y="119"/>
                  </a:lnTo>
                  <a:lnTo>
                    <a:pt x="91" y="103"/>
                  </a:lnTo>
                  <a:lnTo>
                    <a:pt x="103" y="91"/>
                  </a:lnTo>
                  <a:lnTo>
                    <a:pt x="118" y="83"/>
                  </a:lnTo>
                  <a:lnTo>
                    <a:pt x="136" y="80"/>
                  </a:lnTo>
                  <a:close/>
                  <a:moveTo>
                    <a:pt x="136" y="16"/>
                  </a:moveTo>
                  <a:lnTo>
                    <a:pt x="108" y="19"/>
                  </a:lnTo>
                  <a:lnTo>
                    <a:pt x="83" y="28"/>
                  </a:lnTo>
                  <a:lnTo>
                    <a:pt x="61" y="42"/>
                  </a:lnTo>
                  <a:lnTo>
                    <a:pt x="43" y="61"/>
                  </a:lnTo>
                  <a:lnTo>
                    <a:pt x="29" y="84"/>
                  </a:lnTo>
                  <a:lnTo>
                    <a:pt x="19" y="109"/>
                  </a:lnTo>
                  <a:lnTo>
                    <a:pt x="16" y="136"/>
                  </a:lnTo>
                  <a:lnTo>
                    <a:pt x="18" y="157"/>
                  </a:lnTo>
                  <a:lnTo>
                    <a:pt x="23" y="177"/>
                  </a:lnTo>
                  <a:lnTo>
                    <a:pt x="32" y="196"/>
                  </a:lnTo>
                  <a:lnTo>
                    <a:pt x="32" y="197"/>
                  </a:lnTo>
                  <a:lnTo>
                    <a:pt x="136" y="376"/>
                  </a:lnTo>
                  <a:lnTo>
                    <a:pt x="239" y="197"/>
                  </a:lnTo>
                  <a:lnTo>
                    <a:pt x="240" y="196"/>
                  </a:lnTo>
                  <a:lnTo>
                    <a:pt x="249" y="177"/>
                  </a:lnTo>
                  <a:lnTo>
                    <a:pt x="255" y="157"/>
                  </a:lnTo>
                  <a:lnTo>
                    <a:pt x="256" y="136"/>
                  </a:lnTo>
                  <a:lnTo>
                    <a:pt x="252" y="109"/>
                  </a:lnTo>
                  <a:lnTo>
                    <a:pt x="244" y="84"/>
                  </a:lnTo>
                  <a:lnTo>
                    <a:pt x="229" y="61"/>
                  </a:lnTo>
                  <a:lnTo>
                    <a:pt x="211" y="42"/>
                  </a:lnTo>
                  <a:lnTo>
                    <a:pt x="189" y="28"/>
                  </a:lnTo>
                  <a:lnTo>
                    <a:pt x="164" y="19"/>
                  </a:lnTo>
                  <a:lnTo>
                    <a:pt x="136" y="16"/>
                  </a:lnTo>
                  <a:close/>
                  <a:moveTo>
                    <a:pt x="136" y="0"/>
                  </a:moveTo>
                  <a:lnTo>
                    <a:pt x="163" y="3"/>
                  </a:lnTo>
                  <a:lnTo>
                    <a:pt x="189" y="11"/>
                  </a:lnTo>
                  <a:lnTo>
                    <a:pt x="212" y="24"/>
                  </a:lnTo>
                  <a:lnTo>
                    <a:pt x="232" y="40"/>
                  </a:lnTo>
                  <a:lnTo>
                    <a:pt x="249" y="60"/>
                  </a:lnTo>
                  <a:lnTo>
                    <a:pt x="261" y="84"/>
                  </a:lnTo>
                  <a:lnTo>
                    <a:pt x="269" y="109"/>
                  </a:lnTo>
                  <a:lnTo>
                    <a:pt x="272" y="136"/>
                  </a:lnTo>
                  <a:lnTo>
                    <a:pt x="270" y="159"/>
                  </a:lnTo>
                  <a:lnTo>
                    <a:pt x="264" y="182"/>
                  </a:lnTo>
                  <a:lnTo>
                    <a:pt x="255" y="204"/>
                  </a:lnTo>
                  <a:lnTo>
                    <a:pt x="253" y="204"/>
                  </a:lnTo>
                  <a:lnTo>
                    <a:pt x="143" y="396"/>
                  </a:lnTo>
                  <a:lnTo>
                    <a:pt x="141" y="398"/>
                  </a:lnTo>
                  <a:lnTo>
                    <a:pt x="139" y="400"/>
                  </a:lnTo>
                  <a:lnTo>
                    <a:pt x="136" y="400"/>
                  </a:lnTo>
                  <a:lnTo>
                    <a:pt x="133" y="400"/>
                  </a:lnTo>
                  <a:lnTo>
                    <a:pt x="131" y="398"/>
                  </a:lnTo>
                  <a:lnTo>
                    <a:pt x="129" y="396"/>
                  </a:lnTo>
                  <a:lnTo>
                    <a:pt x="18" y="204"/>
                  </a:lnTo>
                  <a:lnTo>
                    <a:pt x="18" y="204"/>
                  </a:lnTo>
                  <a:lnTo>
                    <a:pt x="8" y="182"/>
                  </a:lnTo>
                  <a:lnTo>
                    <a:pt x="3" y="159"/>
                  </a:lnTo>
                  <a:lnTo>
                    <a:pt x="0" y="136"/>
                  </a:lnTo>
                  <a:lnTo>
                    <a:pt x="3" y="109"/>
                  </a:lnTo>
                  <a:lnTo>
                    <a:pt x="10" y="84"/>
                  </a:lnTo>
                  <a:lnTo>
                    <a:pt x="23" y="60"/>
                  </a:lnTo>
                  <a:lnTo>
                    <a:pt x="40" y="40"/>
                  </a:lnTo>
                  <a:lnTo>
                    <a:pt x="60" y="24"/>
                  </a:lnTo>
                  <a:lnTo>
                    <a:pt x="83" y="11"/>
                  </a:lnTo>
                  <a:lnTo>
                    <a:pt x="108" y="3"/>
                  </a:lnTo>
                  <a:lnTo>
                    <a:pt x="136"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sz="4080"/>
            </a:p>
          </p:txBody>
        </p:sp>
      </p:grpSp>
      <p:grpSp>
        <p:nvGrpSpPr>
          <p:cNvPr id="61" name="Groep 60">
            <a:extLst>
              <a:ext uri="{FF2B5EF4-FFF2-40B4-BE49-F238E27FC236}">
                <a16:creationId xmlns:a16="http://schemas.microsoft.com/office/drawing/2014/main" id="{31F633E7-1173-486E-A17F-202D372A5F37}"/>
              </a:ext>
            </a:extLst>
          </p:cNvPr>
          <p:cNvGrpSpPr/>
          <p:nvPr userDrawn="1"/>
        </p:nvGrpSpPr>
        <p:grpSpPr>
          <a:xfrm>
            <a:off x="580872" y="10532460"/>
            <a:ext cx="304479" cy="836547"/>
            <a:chOff x="704087" y="4646673"/>
            <a:chExt cx="369065" cy="369065"/>
          </a:xfrm>
        </p:grpSpPr>
        <p:sp>
          <p:nvSpPr>
            <p:cNvPr id="35" name="Ovaal 34">
              <a:extLst>
                <a:ext uri="{FF2B5EF4-FFF2-40B4-BE49-F238E27FC236}">
                  <a16:creationId xmlns:a16="http://schemas.microsoft.com/office/drawing/2014/main" id="{FA34AD74-DD8A-4DF9-A83F-A0DA83BD94C1}"/>
                </a:ext>
              </a:extLst>
            </p:cNvPr>
            <p:cNvSpPr/>
            <p:nvPr userDrawn="1"/>
          </p:nvSpPr>
          <p:spPr>
            <a:xfrm>
              <a:off x="704087" y="4646673"/>
              <a:ext cx="369065" cy="36906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2720" dirty="0" err="1">
                <a:solidFill>
                  <a:schemeClr val="bg1"/>
                </a:solidFill>
              </a:endParaRPr>
            </a:p>
          </p:txBody>
        </p:sp>
        <p:grpSp>
          <p:nvGrpSpPr>
            <p:cNvPr id="33" name="Groep 32">
              <a:extLst>
                <a:ext uri="{FF2B5EF4-FFF2-40B4-BE49-F238E27FC236}">
                  <a16:creationId xmlns:a16="http://schemas.microsoft.com/office/drawing/2014/main" id="{BA7C561A-03DF-4524-B55C-F4CB58649DF9}"/>
                </a:ext>
              </a:extLst>
            </p:cNvPr>
            <p:cNvGrpSpPr/>
            <p:nvPr userDrawn="1"/>
          </p:nvGrpSpPr>
          <p:grpSpPr>
            <a:xfrm>
              <a:off x="794306" y="4718864"/>
              <a:ext cx="184105" cy="210406"/>
              <a:chOff x="3155951" y="1123951"/>
              <a:chExt cx="333375" cy="381000"/>
            </a:xfrm>
          </p:grpSpPr>
          <p:sp>
            <p:nvSpPr>
              <p:cNvPr id="44" name="Freeform 96">
                <a:extLst>
                  <a:ext uri="{FF2B5EF4-FFF2-40B4-BE49-F238E27FC236}">
                    <a16:creationId xmlns:a16="http://schemas.microsoft.com/office/drawing/2014/main" id="{8516A3B9-511A-4ED4-87EF-C6176052F8CB}"/>
                  </a:ext>
                </a:extLst>
              </p:cNvPr>
              <p:cNvSpPr>
                <a:spLocks/>
              </p:cNvSpPr>
              <p:nvPr userDrawn="1"/>
            </p:nvSpPr>
            <p:spPr bwMode="auto">
              <a:xfrm>
                <a:off x="3246438" y="1254126"/>
                <a:ext cx="120650" cy="146050"/>
              </a:xfrm>
              <a:custGeom>
                <a:avLst/>
                <a:gdLst>
                  <a:gd name="T0" fmla="*/ 8 w 76"/>
                  <a:gd name="T1" fmla="*/ 0 h 92"/>
                  <a:gd name="T2" fmla="*/ 1 w 76"/>
                  <a:gd name="T3" fmla="*/ 9 h 92"/>
                  <a:gd name="T4" fmla="*/ 0 w 76"/>
                  <a:gd name="T5" fmla="*/ 21 h 92"/>
                  <a:gd name="T6" fmla="*/ 1 w 76"/>
                  <a:gd name="T7" fmla="*/ 34 h 92"/>
                  <a:gd name="T8" fmla="*/ 8 w 76"/>
                  <a:gd name="T9" fmla="*/ 49 h 92"/>
                  <a:gd name="T10" fmla="*/ 17 w 76"/>
                  <a:gd name="T11" fmla="*/ 63 h 92"/>
                  <a:gd name="T12" fmla="*/ 29 w 76"/>
                  <a:gd name="T13" fmla="*/ 76 h 92"/>
                  <a:gd name="T14" fmla="*/ 41 w 76"/>
                  <a:gd name="T15" fmla="*/ 85 h 92"/>
                  <a:gd name="T16" fmla="*/ 54 w 76"/>
                  <a:gd name="T17" fmla="*/ 90 h 92"/>
                  <a:gd name="T18" fmla="*/ 66 w 76"/>
                  <a:gd name="T19" fmla="*/ 92 h 92"/>
                  <a:gd name="T20" fmla="*/ 76 w 76"/>
                  <a:gd name="T21" fmla="*/ 8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92">
                    <a:moveTo>
                      <a:pt x="8" y="0"/>
                    </a:moveTo>
                    <a:lnTo>
                      <a:pt x="1" y="9"/>
                    </a:lnTo>
                    <a:lnTo>
                      <a:pt x="0" y="21"/>
                    </a:lnTo>
                    <a:lnTo>
                      <a:pt x="1" y="34"/>
                    </a:lnTo>
                    <a:lnTo>
                      <a:pt x="8" y="49"/>
                    </a:lnTo>
                    <a:lnTo>
                      <a:pt x="17" y="63"/>
                    </a:lnTo>
                    <a:lnTo>
                      <a:pt x="29" y="76"/>
                    </a:lnTo>
                    <a:lnTo>
                      <a:pt x="41" y="85"/>
                    </a:lnTo>
                    <a:lnTo>
                      <a:pt x="54" y="90"/>
                    </a:lnTo>
                    <a:lnTo>
                      <a:pt x="66" y="92"/>
                    </a:lnTo>
                    <a:lnTo>
                      <a:pt x="76" y="89"/>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45" name="Freeform 97">
                <a:extLst>
                  <a:ext uri="{FF2B5EF4-FFF2-40B4-BE49-F238E27FC236}">
                    <a16:creationId xmlns:a16="http://schemas.microsoft.com/office/drawing/2014/main" id="{2E25C15A-38F0-4A44-8714-6C7F7ABCF511}"/>
                  </a:ext>
                </a:extLst>
              </p:cNvPr>
              <p:cNvSpPr>
                <a:spLocks/>
              </p:cNvSpPr>
              <p:nvPr userDrawn="1"/>
            </p:nvSpPr>
            <p:spPr bwMode="auto">
              <a:xfrm>
                <a:off x="3155951" y="1166813"/>
                <a:ext cx="277813" cy="338138"/>
              </a:xfrm>
              <a:custGeom>
                <a:avLst/>
                <a:gdLst>
                  <a:gd name="T0" fmla="*/ 175 w 175"/>
                  <a:gd name="T1" fmla="*/ 198 h 213"/>
                  <a:gd name="T2" fmla="*/ 175 w 175"/>
                  <a:gd name="T3" fmla="*/ 199 h 213"/>
                  <a:gd name="T4" fmla="*/ 174 w 175"/>
                  <a:gd name="T5" fmla="*/ 199 h 213"/>
                  <a:gd name="T6" fmla="*/ 173 w 175"/>
                  <a:gd name="T7" fmla="*/ 200 h 213"/>
                  <a:gd name="T8" fmla="*/ 171 w 175"/>
                  <a:gd name="T9" fmla="*/ 202 h 213"/>
                  <a:gd name="T10" fmla="*/ 167 w 175"/>
                  <a:gd name="T11" fmla="*/ 204 h 213"/>
                  <a:gd name="T12" fmla="*/ 164 w 175"/>
                  <a:gd name="T13" fmla="*/ 206 h 213"/>
                  <a:gd name="T14" fmla="*/ 160 w 175"/>
                  <a:gd name="T15" fmla="*/ 209 h 213"/>
                  <a:gd name="T16" fmla="*/ 151 w 175"/>
                  <a:gd name="T17" fmla="*/ 213 h 213"/>
                  <a:gd name="T18" fmla="*/ 140 w 175"/>
                  <a:gd name="T19" fmla="*/ 213 h 213"/>
                  <a:gd name="T20" fmla="*/ 127 w 175"/>
                  <a:gd name="T21" fmla="*/ 209 h 213"/>
                  <a:gd name="T22" fmla="*/ 112 w 175"/>
                  <a:gd name="T23" fmla="*/ 201 h 213"/>
                  <a:gd name="T24" fmla="*/ 96 w 175"/>
                  <a:gd name="T25" fmla="*/ 190 h 213"/>
                  <a:gd name="T26" fmla="*/ 80 w 175"/>
                  <a:gd name="T27" fmla="*/ 176 h 213"/>
                  <a:gd name="T28" fmla="*/ 63 w 175"/>
                  <a:gd name="T29" fmla="*/ 159 h 213"/>
                  <a:gd name="T30" fmla="*/ 46 w 175"/>
                  <a:gd name="T31" fmla="*/ 139 h 213"/>
                  <a:gd name="T32" fmla="*/ 31 w 175"/>
                  <a:gd name="T33" fmla="*/ 118 h 213"/>
                  <a:gd name="T34" fmla="*/ 19 w 175"/>
                  <a:gd name="T35" fmla="*/ 98 h 213"/>
                  <a:gd name="T36" fmla="*/ 10 w 175"/>
                  <a:gd name="T37" fmla="*/ 78 h 213"/>
                  <a:gd name="T38" fmla="*/ 4 w 175"/>
                  <a:gd name="T39" fmla="*/ 60 h 213"/>
                  <a:gd name="T40" fmla="*/ 0 w 175"/>
                  <a:gd name="T41" fmla="*/ 44 h 213"/>
                  <a:gd name="T42" fmla="*/ 0 w 175"/>
                  <a:gd name="T43" fmla="*/ 30 h 213"/>
                  <a:gd name="T44" fmla="*/ 3 w 175"/>
                  <a:gd name="T45" fmla="*/ 18 h 213"/>
                  <a:gd name="T46" fmla="*/ 8 w 175"/>
                  <a:gd name="T47" fmla="*/ 11 h 213"/>
                  <a:gd name="T48" fmla="*/ 12 w 175"/>
                  <a:gd name="T49" fmla="*/ 7 h 213"/>
                  <a:gd name="T50" fmla="*/ 16 w 175"/>
                  <a:gd name="T51" fmla="*/ 5 h 213"/>
                  <a:gd name="T52" fmla="*/ 18 w 175"/>
                  <a:gd name="T53" fmla="*/ 3 h 213"/>
                  <a:gd name="T54" fmla="*/ 20 w 175"/>
                  <a:gd name="T55" fmla="*/ 1 h 213"/>
                  <a:gd name="T56" fmla="*/ 21 w 175"/>
                  <a:gd name="T57" fmla="*/ 1 h 213"/>
                  <a:gd name="T58" fmla="*/ 22 w 175"/>
                  <a:gd name="T59" fmla="*/ 0 h 213"/>
                  <a:gd name="T60" fmla="*/ 23 w 175"/>
                  <a:gd name="T61"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75" h="213">
                    <a:moveTo>
                      <a:pt x="175" y="198"/>
                    </a:moveTo>
                    <a:lnTo>
                      <a:pt x="175" y="199"/>
                    </a:lnTo>
                    <a:lnTo>
                      <a:pt x="174" y="199"/>
                    </a:lnTo>
                    <a:lnTo>
                      <a:pt x="173" y="200"/>
                    </a:lnTo>
                    <a:lnTo>
                      <a:pt x="171" y="202"/>
                    </a:lnTo>
                    <a:lnTo>
                      <a:pt x="167" y="204"/>
                    </a:lnTo>
                    <a:lnTo>
                      <a:pt x="164" y="206"/>
                    </a:lnTo>
                    <a:lnTo>
                      <a:pt x="160" y="209"/>
                    </a:lnTo>
                    <a:lnTo>
                      <a:pt x="151" y="213"/>
                    </a:lnTo>
                    <a:lnTo>
                      <a:pt x="140" y="213"/>
                    </a:lnTo>
                    <a:lnTo>
                      <a:pt x="127" y="209"/>
                    </a:lnTo>
                    <a:lnTo>
                      <a:pt x="112" y="201"/>
                    </a:lnTo>
                    <a:lnTo>
                      <a:pt x="96" y="190"/>
                    </a:lnTo>
                    <a:lnTo>
                      <a:pt x="80" y="176"/>
                    </a:lnTo>
                    <a:lnTo>
                      <a:pt x="63" y="159"/>
                    </a:lnTo>
                    <a:lnTo>
                      <a:pt x="46" y="139"/>
                    </a:lnTo>
                    <a:lnTo>
                      <a:pt x="31" y="118"/>
                    </a:lnTo>
                    <a:lnTo>
                      <a:pt x="19" y="98"/>
                    </a:lnTo>
                    <a:lnTo>
                      <a:pt x="10" y="78"/>
                    </a:lnTo>
                    <a:lnTo>
                      <a:pt x="4" y="60"/>
                    </a:lnTo>
                    <a:lnTo>
                      <a:pt x="0" y="44"/>
                    </a:lnTo>
                    <a:lnTo>
                      <a:pt x="0" y="30"/>
                    </a:lnTo>
                    <a:lnTo>
                      <a:pt x="3" y="18"/>
                    </a:lnTo>
                    <a:lnTo>
                      <a:pt x="8" y="11"/>
                    </a:lnTo>
                    <a:lnTo>
                      <a:pt x="12" y="7"/>
                    </a:lnTo>
                    <a:lnTo>
                      <a:pt x="16" y="5"/>
                    </a:lnTo>
                    <a:lnTo>
                      <a:pt x="18" y="3"/>
                    </a:lnTo>
                    <a:lnTo>
                      <a:pt x="20" y="1"/>
                    </a:lnTo>
                    <a:lnTo>
                      <a:pt x="21" y="1"/>
                    </a:lnTo>
                    <a:lnTo>
                      <a:pt x="22" y="0"/>
                    </a:lnTo>
                    <a:lnTo>
                      <a:pt x="23" y="0"/>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46" name="Freeform 98">
                <a:extLst>
                  <a:ext uri="{FF2B5EF4-FFF2-40B4-BE49-F238E27FC236}">
                    <a16:creationId xmlns:a16="http://schemas.microsoft.com/office/drawing/2014/main" id="{4C4AAE4F-18E0-431B-B7C2-7C40D6DF1BAF}"/>
                  </a:ext>
                </a:extLst>
              </p:cNvPr>
              <p:cNvSpPr>
                <a:spLocks/>
              </p:cNvSpPr>
              <p:nvPr userDrawn="1"/>
            </p:nvSpPr>
            <p:spPr bwMode="auto">
              <a:xfrm>
                <a:off x="3375026" y="1346201"/>
                <a:ext cx="114300" cy="127000"/>
              </a:xfrm>
              <a:custGeom>
                <a:avLst/>
                <a:gdLst>
                  <a:gd name="T0" fmla="*/ 41 w 72"/>
                  <a:gd name="T1" fmla="*/ 77 h 80"/>
                  <a:gd name="T2" fmla="*/ 1 w 72"/>
                  <a:gd name="T3" fmla="*/ 25 h 80"/>
                  <a:gd name="T4" fmla="*/ 0 w 72"/>
                  <a:gd name="T5" fmla="*/ 22 h 80"/>
                  <a:gd name="T6" fmla="*/ 0 w 72"/>
                  <a:gd name="T7" fmla="*/ 20 h 80"/>
                  <a:gd name="T8" fmla="*/ 0 w 72"/>
                  <a:gd name="T9" fmla="*/ 17 h 80"/>
                  <a:gd name="T10" fmla="*/ 2 w 72"/>
                  <a:gd name="T11" fmla="*/ 15 h 80"/>
                  <a:gd name="T12" fmla="*/ 20 w 72"/>
                  <a:gd name="T13" fmla="*/ 1 h 80"/>
                  <a:gd name="T14" fmla="*/ 22 w 72"/>
                  <a:gd name="T15" fmla="*/ 0 h 80"/>
                  <a:gd name="T16" fmla="*/ 25 w 72"/>
                  <a:gd name="T17" fmla="*/ 0 h 80"/>
                  <a:gd name="T18" fmla="*/ 28 w 72"/>
                  <a:gd name="T19" fmla="*/ 1 h 80"/>
                  <a:gd name="T20" fmla="*/ 30 w 72"/>
                  <a:gd name="T21" fmla="*/ 3 h 80"/>
                  <a:gd name="T22" fmla="*/ 70 w 72"/>
                  <a:gd name="T23" fmla="*/ 55 h 80"/>
                  <a:gd name="T24" fmla="*/ 71 w 72"/>
                  <a:gd name="T25" fmla="*/ 58 h 80"/>
                  <a:gd name="T26" fmla="*/ 72 w 72"/>
                  <a:gd name="T27" fmla="*/ 60 h 80"/>
                  <a:gd name="T28" fmla="*/ 71 w 72"/>
                  <a:gd name="T29" fmla="*/ 63 h 80"/>
                  <a:gd name="T30" fmla="*/ 69 w 72"/>
                  <a:gd name="T31" fmla="*/ 65 h 80"/>
                  <a:gd name="T32" fmla="*/ 51 w 72"/>
                  <a:gd name="T33" fmla="*/ 79 h 80"/>
                  <a:gd name="T34" fmla="*/ 49 w 72"/>
                  <a:gd name="T35" fmla="*/ 80 h 80"/>
                  <a:gd name="T36" fmla="*/ 46 w 72"/>
                  <a:gd name="T37" fmla="*/ 80 h 80"/>
                  <a:gd name="T38" fmla="*/ 44 w 72"/>
                  <a:gd name="T39" fmla="*/ 79 h 80"/>
                  <a:gd name="T40" fmla="*/ 41 w 72"/>
                  <a:gd name="T41" fmla="*/ 7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 h="80">
                    <a:moveTo>
                      <a:pt x="41" y="77"/>
                    </a:moveTo>
                    <a:lnTo>
                      <a:pt x="1" y="25"/>
                    </a:lnTo>
                    <a:lnTo>
                      <a:pt x="0" y="22"/>
                    </a:lnTo>
                    <a:lnTo>
                      <a:pt x="0" y="20"/>
                    </a:lnTo>
                    <a:lnTo>
                      <a:pt x="0" y="17"/>
                    </a:lnTo>
                    <a:lnTo>
                      <a:pt x="2" y="15"/>
                    </a:lnTo>
                    <a:lnTo>
                      <a:pt x="20" y="1"/>
                    </a:lnTo>
                    <a:lnTo>
                      <a:pt x="22" y="0"/>
                    </a:lnTo>
                    <a:lnTo>
                      <a:pt x="25" y="0"/>
                    </a:lnTo>
                    <a:lnTo>
                      <a:pt x="28" y="1"/>
                    </a:lnTo>
                    <a:lnTo>
                      <a:pt x="30" y="3"/>
                    </a:lnTo>
                    <a:lnTo>
                      <a:pt x="70" y="55"/>
                    </a:lnTo>
                    <a:lnTo>
                      <a:pt x="71" y="58"/>
                    </a:lnTo>
                    <a:lnTo>
                      <a:pt x="72" y="60"/>
                    </a:lnTo>
                    <a:lnTo>
                      <a:pt x="71" y="63"/>
                    </a:lnTo>
                    <a:lnTo>
                      <a:pt x="69" y="65"/>
                    </a:lnTo>
                    <a:lnTo>
                      <a:pt x="51" y="79"/>
                    </a:lnTo>
                    <a:lnTo>
                      <a:pt x="49" y="80"/>
                    </a:lnTo>
                    <a:lnTo>
                      <a:pt x="46" y="80"/>
                    </a:lnTo>
                    <a:lnTo>
                      <a:pt x="44" y="79"/>
                    </a:lnTo>
                    <a:lnTo>
                      <a:pt x="41" y="77"/>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47" name="Freeform 99">
                <a:extLst>
                  <a:ext uri="{FF2B5EF4-FFF2-40B4-BE49-F238E27FC236}">
                    <a16:creationId xmlns:a16="http://schemas.microsoft.com/office/drawing/2014/main" id="{EA921638-8665-4C7E-9EC3-2B09F62FD8B3}"/>
                  </a:ext>
                </a:extLst>
              </p:cNvPr>
              <p:cNvSpPr>
                <a:spLocks/>
              </p:cNvSpPr>
              <p:nvPr userDrawn="1"/>
            </p:nvSpPr>
            <p:spPr bwMode="auto">
              <a:xfrm>
                <a:off x="3203576" y="1123951"/>
                <a:ext cx="114300" cy="127000"/>
              </a:xfrm>
              <a:custGeom>
                <a:avLst/>
                <a:gdLst>
                  <a:gd name="T0" fmla="*/ 42 w 72"/>
                  <a:gd name="T1" fmla="*/ 77 h 80"/>
                  <a:gd name="T2" fmla="*/ 1 w 72"/>
                  <a:gd name="T3" fmla="*/ 25 h 80"/>
                  <a:gd name="T4" fmla="*/ 0 w 72"/>
                  <a:gd name="T5" fmla="*/ 22 h 80"/>
                  <a:gd name="T6" fmla="*/ 0 w 72"/>
                  <a:gd name="T7" fmla="*/ 20 h 80"/>
                  <a:gd name="T8" fmla="*/ 1 w 72"/>
                  <a:gd name="T9" fmla="*/ 17 h 80"/>
                  <a:gd name="T10" fmla="*/ 3 w 72"/>
                  <a:gd name="T11" fmla="*/ 15 h 80"/>
                  <a:gd name="T12" fmla="*/ 21 w 72"/>
                  <a:gd name="T13" fmla="*/ 1 h 80"/>
                  <a:gd name="T14" fmla="*/ 23 w 72"/>
                  <a:gd name="T15" fmla="*/ 0 h 80"/>
                  <a:gd name="T16" fmla="*/ 26 w 72"/>
                  <a:gd name="T17" fmla="*/ 0 h 80"/>
                  <a:gd name="T18" fmla="*/ 28 w 72"/>
                  <a:gd name="T19" fmla="*/ 1 h 80"/>
                  <a:gd name="T20" fmla="*/ 31 w 72"/>
                  <a:gd name="T21" fmla="*/ 3 h 80"/>
                  <a:gd name="T22" fmla="*/ 71 w 72"/>
                  <a:gd name="T23" fmla="*/ 54 h 80"/>
                  <a:gd name="T24" fmla="*/ 72 w 72"/>
                  <a:gd name="T25" fmla="*/ 57 h 80"/>
                  <a:gd name="T26" fmla="*/ 72 w 72"/>
                  <a:gd name="T27" fmla="*/ 59 h 80"/>
                  <a:gd name="T28" fmla="*/ 71 w 72"/>
                  <a:gd name="T29" fmla="*/ 62 h 80"/>
                  <a:gd name="T30" fmla="*/ 69 w 72"/>
                  <a:gd name="T31" fmla="*/ 65 h 80"/>
                  <a:gd name="T32" fmla="*/ 51 w 72"/>
                  <a:gd name="T33" fmla="*/ 79 h 80"/>
                  <a:gd name="T34" fmla="*/ 49 w 72"/>
                  <a:gd name="T35" fmla="*/ 80 h 80"/>
                  <a:gd name="T36" fmla="*/ 46 w 72"/>
                  <a:gd name="T37" fmla="*/ 80 h 80"/>
                  <a:gd name="T38" fmla="*/ 44 w 72"/>
                  <a:gd name="T39" fmla="*/ 79 h 80"/>
                  <a:gd name="T40" fmla="*/ 42 w 72"/>
                  <a:gd name="T41" fmla="*/ 7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 h="80">
                    <a:moveTo>
                      <a:pt x="42" y="77"/>
                    </a:moveTo>
                    <a:lnTo>
                      <a:pt x="1" y="25"/>
                    </a:lnTo>
                    <a:lnTo>
                      <a:pt x="0" y="22"/>
                    </a:lnTo>
                    <a:lnTo>
                      <a:pt x="0" y="20"/>
                    </a:lnTo>
                    <a:lnTo>
                      <a:pt x="1" y="17"/>
                    </a:lnTo>
                    <a:lnTo>
                      <a:pt x="3" y="15"/>
                    </a:lnTo>
                    <a:lnTo>
                      <a:pt x="21" y="1"/>
                    </a:lnTo>
                    <a:lnTo>
                      <a:pt x="23" y="0"/>
                    </a:lnTo>
                    <a:lnTo>
                      <a:pt x="26" y="0"/>
                    </a:lnTo>
                    <a:lnTo>
                      <a:pt x="28" y="1"/>
                    </a:lnTo>
                    <a:lnTo>
                      <a:pt x="31" y="3"/>
                    </a:lnTo>
                    <a:lnTo>
                      <a:pt x="71" y="54"/>
                    </a:lnTo>
                    <a:lnTo>
                      <a:pt x="72" y="57"/>
                    </a:lnTo>
                    <a:lnTo>
                      <a:pt x="72" y="59"/>
                    </a:lnTo>
                    <a:lnTo>
                      <a:pt x="71" y="62"/>
                    </a:lnTo>
                    <a:lnTo>
                      <a:pt x="69" y="65"/>
                    </a:lnTo>
                    <a:lnTo>
                      <a:pt x="51" y="79"/>
                    </a:lnTo>
                    <a:lnTo>
                      <a:pt x="49" y="80"/>
                    </a:lnTo>
                    <a:lnTo>
                      <a:pt x="46" y="80"/>
                    </a:lnTo>
                    <a:lnTo>
                      <a:pt x="44" y="79"/>
                    </a:lnTo>
                    <a:lnTo>
                      <a:pt x="42" y="77"/>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grpSp>
      </p:grpSp>
      <p:grpSp>
        <p:nvGrpSpPr>
          <p:cNvPr id="63" name="Groep 62">
            <a:extLst>
              <a:ext uri="{FF2B5EF4-FFF2-40B4-BE49-F238E27FC236}">
                <a16:creationId xmlns:a16="http://schemas.microsoft.com/office/drawing/2014/main" id="{6AD74D5B-C52E-4BB0-AAF7-D10F1A112DAD}"/>
              </a:ext>
            </a:extLst>
          </p:cNvPr>
          <p:cNvGrpSpPr/>
          <p:nvPr userDrawn="1"/>
        </p:nvGrpSpPr>
        <p:grpSpPr>
          <a:xfrm>
            <a:off x="580872" y="12650828"/>
            <a:ext cx="304479" cy="836547"/>
            <a:chOff x="704087" y="5581247"/>
            <a:chExt cx="369065" cy="369065"/>
          </a:xfrm>
        </p:grpSpPr>
        <p:sp>
          <p:nvSpPr>
            <p:cNvPr id="41" name="Ovaal 40">
              <a:extLst>
                <a:ext uri="{FF2B5EF4-FFF2-40B4-BE49-F238E27FC236}">
                  <a16:creationId xmlns:a16="http://schemas.microsoft.com/office/drawing/2014/main" id="{15DA52D7-A26B-4BA6-910D-B058AE462665}"/>
                </a:ext>
              </a:extLst>
            </p:cNvPr>
            <p:cNvSpPr/>
            <p:nvPr userDrawn="1"/>
          </p:nvSpPr>
          <p:spPr>
            <a:xfrm>
              <a:off x="704087" y="5581247"/>
              <a:ext cx="369065" cy="36906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2720" dirty="0" err="1">
                <a:solidFill>
                  <a:schemeClr val="bg1"/>
                </a:solidFill>
              </a:endParaRPr>
            </a:p>
          </p:txBody>
        </p:sp>
        <p:grpSp>
          <p:nvGrpSpPr>
            <p:cNvPr id="49" name="Groep 48">
              <a:extLst>
                <a:ext uri="{FF2B5EF4-FFF2-40B4-BE49-F238E27FC236}">
                  <a16:creationId xmlns:a16="http://schemas.microsoft.com/office/drawing/2014/main" id="{7C8C2B9A-82E9-42F4-BE26-5112784F00D1}"/>
                </a:ext>
              </a:extLst>
            </p:cNvPr>
            <p:cNvGrpSpPr/>
            <p:nvPr userDrawn="1"/>
          </p:nvGrpSpPr>
          <p:grpSpPr>
            <a:xfrm>
              <a:off x="794306" y="5660576"/>
              <a:ext cx="184105" cy="210406"/>
              <a:chOff x="3155951" y="1123951"/>
              <a:chExt cx="333375" cy="381000"/>
            </a:xfrm>
          </p:grpSpPr>
          <p:sp>
            <p:nvSpPr>
              <p:cNvPr id="50" name="Freeform 96">
                <a:extLst>
                  <a:ext uri="{FF2B5EF4-FFF2-40B4-BE49-F238E27FC236}">
                    <a16:creationId xmlns:a16="http://schemas.microsoft.com/office/drawing/2014/main" id="{83103032-8245-4504-8D8E-BF78BBDEB401}"/>
                  </a:ext>
                </a:extLst>
              </p:cNvPr>
              <p:cNvSpPr>
                <a:spLocks/>
              </p:cNvSpPr>
              <p:nvPr userDrawn="1"/>
            </p:nvSpPr>
            <p:spPr bwMode="auto">
              <a:xfrm>
                <a:off x="3246438" y="1254126"/>
                <a:ext cx="120650" cy="146050"/>
              </a:xfrm>
              <a:custGeom>
                <a:avLst/>
                <a:gdLst>
                  <a:gd name="T0" fmla="*/ 8 w 76"/>
                  <a:gd name="T1" fmla="*/ 0 h 92"/>
                  <a:gd name="T2" fmla="*/ 1 w 76"/>
                  <a:gd name="T3" fmla="*/ 9 h 92"/>
                  <a:gd name="T4" fmla="*/ 0 w 76"/>
                  <a:gd name="T5" fmla="*/ 21 h 92"/>
                  <a:gd name="T6" fmla="*/ 1 w 76"/>
                  <a:gd name="T7" fmla="*/ 34 h 92"/>
                  <a:gd name="T8" fmla="*/ 8 w 76"/>
                  <a:gd name="T9" fmla="*/ 49 h 92"/>
                  <a:gd name="T10" fmla="*/ 17 w 76"/>
                  <a:gd name="T11" fmla="*/ 63 h 92"/>
                  <a:gd name="T12" fmla="*/ 29 w 76"/>
                  <a:gd name="T13" fmla="*/ 76 h 92"/>
                  <a:gd name="T14" fmla="*/ 41 w 76"/>
                  <a:gd name="T15" fmla="*/ 85 h 92"/>
                  <a:gd name="T16" fmla="*/ 54 w 76"/>
                  <a:gd name="T17" fmla="*/ 90 h 92"/>
                  <a:gd name="T18" fmla="*/ 66 w 76"/>
                  <a:gd name="T19" fmla="*/ 92 h 92"/>
                  <a:gd name="T20" fmla="*/ 76 w 76"/>
                  <a:gd name="T21" fmla="*/ 89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 h="92">
                    <a:moveTo>
                      <a:pt x="8" y="0"/>
                    </a:moveTo>
                    <a:lnTo>
                      <a:pt x="1" y="9"/>
                    </a:lnTo>
                    <a:lnTo>
                      <a:pt x="0" y="21"/>
                    </a:lnTo>
                    <a:lnTo>
                      <a:pt x="1" y="34"/>
                    </a:lnTo>
                    <a:lnTo>
                      <a:pt x="8" y="49"/>
                    </a:lnTo>
                    <a:lnTo>
                      <a:pt x="17" y="63"/>
                    </a:lnTo>
                    <a:lnTo>
                      <a:pt x="29" y="76"/>
                    </a:lnTo>
                    <a:lnTo>
                      <a:pt x="41" y="85"/>
                    </a:lnTo>
                    <a:lnTo>
                      <a:pt x="54" y="90"/>
                    </a:lnTo>
                    <a:lnTo>
                      <a:pt x="66" y="92"/>
                    </a:lnTo>
                    <a:lnTo>
                      <a:pt x="76" y="89"/>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51" name="Freeform 97">
                <a:extLst>
                  <a:ext uri="{FF2B5EF4-FFF2-40B4-BE49-F238E27FC236}">
                    <a16:creationId xmlns:a16="http://schemas.microsoft.com/office/drawing/2014/main" id="{7ACDB544-E657-4A67-B535-2ED1F98ED267}"/>
                  </a:ext>
                </a:extLst>
              </p:cNvPr>
              <p:cNvSpPr>
                <a:spLocks/>
              </p:cNvSpPr>
              <p:nvPr userDrawn="1"/>
            </p:nvSpPr>
            <p:spPr bwMode="auto">
              <a:xfrm>
                <a:off x="3155951" y="1166813"/>
                <a:ext cx="277813" cy="338138"/>
              </a:xfrm>
              <a:custGeom>
                <a:avLst/>
                <a:gdLst>
                  <a:gd name="T0" fmla="*/ 175 w 175"/>
                  <a:gd name="T1" fmla="*/ 198 h 213"/>
                  <a:gd name="T2" fmla="*/ 175 w 175"/>
                  <a:gd name="T3" fmla="*/ 199 h 213"/>
                  <a:gd name="T4" fmla="*/ 174 w 175"/>
                  <a:gd name="T5" fmla="*/ 199 h 213"/>
                  <a:gd name="T6" fmla="*/ 173 w 175"/>
                  <a:gd name="T7" fmla="*/ 200 h 213"/>
                  <a:gd name="T8" fmla="*/ 171 w 175"/>
                  <a:gd name="T9" fmla="*/ 202 h 213"/>
                  <a:gd name="T10" fmla="*/ 167 w 175"/>
                  <a:gd name="T11" fmla="*/ 204 h 213"/>
                  <a:gd name="T12" fmla="*/ 164 w 175"/>
                  <a:gd name="T13" fmla="*/ 206 h 213"/>
                  <a:gd name="T14" fmla="*/ 160 w 175"/>
                  <a:gd name="T15" fmla="*/ 209 h 213"/>
                  <a:gd name="T16" fmla="*/ 151 w 175"/>
                  <a:gd name="T17" fmla="*/ 213 h 213"/>
                  <a:gd name="T18" fmla="*/ 140 w 175"/>
                  <a:gd name="T19" fmla="*/ 213 h 213"/>
                  <a:gd name="T20" fmla="*/ 127 w 175"/>
                  <a:gd name="T21" fmla="*/ 209 h 213"/>
                  <a:gd name="T22" fmla="*/ 112 w 175"/>
                  <a:gd name="T23" fmla="*/ 201 h 213"/>
                  <a:gd name="T24" fmla="*/ 96 w 175"/>
                  <a:gd name="T25" fmla="*/ 190 h 213"/>
                  <a:gd name="T26" fmla="*/ 80 w 175"/>
                  <a:gd name="T27" fmla="*/ 176 h 213"/>
                  <a:gd name="T28" fmla="*/ 63 w 175"/>
                  <a:gd name="T29" fmla="*/ 159 h 213"/>
                  <a:gd name="T30" fmla="*/ 46 w 175"/>
                  <a:gd name="T31" fmla="*/ 139 h 213"/>
                  <a:gd name="T32" fmla="*/ 31 w 175"/>
                  <a:gd name="T33" fmla="*/ 118 h 213"/>
                  <a:gd name="T34" fmla="*/ 19 w 175"/>
                  <a:gd name="T35" fmla="*/ 98 h 213"/>
                  <a:gd name="T36" fmla="*/ 10 w 175"/>
                  <a:gd name="T37" fmla="*/ 78 h 213"/>
                  <a:gd name="T38" fmla="*/ 4 w 175"/>
                  <a:gd name="T39" fmla="*/ 60 h 213"/>
                  <a:gd name="T40" fmla="*/ 0 w 175"/>
                  <a:gd name="T41" fmla="*/ 44 h 213"/>
                  <a:gd name="T42" fmla="*/ 0 w 175"/>
                  <a:gd name="T43" fmla="*/ 30 h 213"/>
                  <a:gd name="T44" fmla="*/ 3 w 175"/>
                  <a:gd name="T45" fmla="*/ 18 h 213"/>
                  <a:gd name="T46" fmla="*/ 8 w 175"/>
                  <a:gd name="T47" fmla="*/ 11 h 213"/>
                  <a:gd name="T48" fmla="*/ 12 w 175"/>
                  <a:gd name="T49" fmla="*/ 7 h 213"/>
                  <a:gd name="T50" fmla="*/ 16 w 175"/>
                  <a:gd name="T51" fmla="*/ 5 h 213"/>
                  <a:gd name="T52" fmla="*/ 18 w 175"/>
                  <a:gd name="T53" fmla="*/ 3 h 213"/>
                  <a:gd name="T54" fmla="*/ 20 w 175"/>
                  <a:gd name="T55" fmla="*/ 1 h 213"/>
                  <a:gd name="T56" fmla="*/ 21 w 175"/>
                  <a:gd name="T57" fmla="*/ 1 h 213"/>
                  <a:gd name="T58" fmla="*/ 22 w 175"/>
                  <a:gd name="T59" fmla="*/ 0 h 213"/>
                  <a:gd name="T60" fmla="*/ 23 w 175"/>
                  <a:gd name="T61"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75" h="213">
                    <a:moveTo>
                      <a:pt x="175" y="198"/>
                    </a:moveTo>
                    <a:lnTo>
                      <a:pt x="175" y="199"/>
                    </a:lnTo>
                    <a:lnTo>
                      <a:pt x="174" y="199"/>
                    </a:lnTo>
                    <a:lnTo>
                      <a:pt x="173" y="200"/>
                    </a:lnTo>
                    <a:lnTo>
                      <a:pt x="171" y="202"/>
                    </a:lnTo>
                    <a:lnTo>
                      <a:pt x="167" y="204"/>
                    </a:lnTo>
                    <a:lnTo>
                      <a:pt x="164" y="206"/>
                    </a:lnTo>
                    <a:lnTo>
                      <a:pt x="160" y="209"/>
                    </a:lnTo>
                    <a:lnTo>
                      <a:pt x="151" y="213"/>
                    </a:lnTo>
                    <a:lnTo>
                      <a:pt x="140" y="213"/>
                    </a:lnTo>
                    <a:lnTo>
                      <a:pt x="127" y="209"/>
                    </a:lnTo>
                    <a:lnTo>
                      <a:pt x="112" y="201"/>
                    </a:lnTo>
                    <a:lnTo>
                      <a:pt x="96" y="190"/>
                    </a:lnTo>
                    <a:lnTo>
                      <a:pt x="80" y="176"/>
                    </a:lnTo>
                    <a:lnTo>
                      <a:pt x="63" y="159"/>
                    </a:lnTo>
                    <a:lnTo>
                      <a:pt x="46" y="139"/>
                    </a:lnTo>
                    <a:lnTo>
                      <a:pt x="31" y="118"/>
                    </a:lnTo>
                    <a:lnTo>
                      <a:pt x="19" y="98"/>
                    </a:lnTo>
                    <a:lnTo>
                      <a:pt x="10" y="78"/>
                    </a:lnTo>
                    <a:lnTo>
                      <a:pt x="4" y="60"/>
                    </a:lnTo>
                    <a:lnTo>
                      <a:pt x="0" y="44"/>
                    </a:lnTo>
                    <a:lnTo>
                      <a:pt x="0" y="30"/>
                    </a:lnTo>
                    <a:lnTo>
                      <a:pt x="3" y="18"/>
                    </a:lnTo>
                    <a:lnTo>
                      <a:pt x="8" y="11"/>
                    </a:lnTo>
                    <a:lnTo>
                      <a:pt x="12" y="7"/>
                    </a:lnTo>
                    <a:lnTo>
                      <a:pt x="16" y="5"/>
                    </a:lnTo>
                    <a:lnTo>
                      <a:pt x="18" y="3"/>
                    </a:lnTo>
                    <a:lnTo>
                      <a:pt x="20" y="1"/>
                    </a:lnTo>
                    <a:lnTo>
                      <a:pt x="21" y="1"/>
                    </a:lnTo>
                    <a:lnTo>
                      <a:pt x="22" y="0"/>
                    </a:lnTo>
                    <a:lnTo>
                      <a:pt x="23" y="0"/>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52" name="Freeform 98">
                <a:extLst>
                  <a:ext uri="{FF2B5EF4-FFF2-40B4-BE49-F238E27FC236}">
                    <a16:creationId xmlns:a16="http://schemas.microsoft.com/office/drawing/2014/main" id="{52E0016D-CD77-4971-9C38-D585A99C52EF}"/>
                  </a:ext>
                </a:extLst>
              </p:cNvPr>
              <p:cNvSpPr>
                <a:spLocks/>
              </p:cNvSpPr>
              <p:nvPr userDrawn="1"/>
            </p:nvSpPr>
            <p:spPr bwMode="auto">
              <a:xfrm>
                <a:off x="3375026" y="1346201"/>
                <a:ext cx="114300" cy="127000"/>
              </a:xfrm>
              <a:custGeom>
                <a:avLst/>
                <a:gdLst>
                  <a:gd name="T0" fmla="*/ 41 w 72"/>
                  <a:gd name="T1" fmla="*/ 77 h 80"/>
                  <a:gd name="T2" fmla="*/ 1 w 72"/>
                  <a:gd name="T3" fmla="*/ 25 h 80"/>
                  <a:gd name="T4" fmla="*/ 0 w 72"/>
                  <a:gd name="T5" fmla="*/ 22 h 80"/>
                  <a:gd name="T6" fmla="*/ 0 w 72"/>
                  <a:gd name="T7" fmla="*/ 20 h 80"/>
                  <a:gd name="T8" fmla="*/ 0 w 72"/>
                  <a:gd name="T9" fmla="*/ 17 h 80"/>
                  <a:gd name="T10" fmla="*/ 2 w 72"/>
                  <a:gd name="T11" fmla="*/ 15 h 80"/>
                  <a:gd name="T12" fmla="*/ 20 w 72"/>
                  <a:gd name="T13" fmla="*/ 1 h 80"/>
                  <a:gd name="T14" fmla="*/ 22 w 72"/>
                  <a:gd name="T15" fmla="*/ 0 h 80"/>
                  <a:gd name="T16" fmla="*/ 25 w 72"/>
                  <a:gd name="T17" fmla="*/ 0 h 80"/>
                  <a:gd name="T18" fmla="*/ 28 w 72"/>
                  <a:gd name="T19" fmla="*/ 1 h 80"/>
                  <a:gd name="T20" fmla="*/ 30 w 72"/>
                  <a:gd name="T21" fmla="*/ 3 h 80"/>
                  <a:gd name="T22" fmla="*/ 70 w 72"/>
                  <a:gd name="T23" fmla="*/ 55 h 80"/>
                  <a:gd name="T24" fmla="*/ 71 w 72"/>
                  <a:gd name="T25" fmla="*/ 58 h 80"/>
                  <a:gd name="T26" fmla="*/ 72 w 72"/>
                  <a:gd name="T27" fmla="*/ 60 h 80"/>
                  <a:gd name="T28" fmla="*/ 71 w 72"/>
                  <a:gd name="T29" fmla="*/ 63 h 80"/>
                  <a:gd name="T30" fmla="*/ 69 w 72"/>
                  <a:gd name="T31" fmla="*/ 65 h 80"/>
                  <a:gd name="T32" fmla="*/ 51 w 72"/>
                  <a:gd name="T33" fmla="*/ 79 h 80"/>
                  <a:gd name="T34" fmla="*/ 49 w 72"/>
                  <a:gd name="T35" fmla="*/ 80 h 80"/>
                  <a:gd name="T36" fmla="*/ 46 w 72"/>
                  <a:gd name="T37" fmla="*/ 80 h 80"/>
                  <a:gd name="T38" fmla="*/ 44 w 72"/>
                  <a:gd name="T39" fmla="*/ 79 h 80"/>
                  <a:gd name="T40" fmla="*/ 41 w 72"/>
                  <a:gd name="T41" fmla="*/ 7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 h="80">
                    <a:moveTo>
                      <a:pt x="41" y="77"/>
                    </a:moveTo>
                    <a:lnTo>
                      <a:pt x="1" y="25"/>
                    </a:lnTo>
                    <a:lnTo>
                      <a:pt x="0" y="22"/>
                    </a:lnTo>
                    <a:lnTo>
                      <a:pt x="0" y="20"/>
                    </a:lnTo>
                    <a:lnTo>
                      <a:pt x="0" y="17"/>
                    </a:lnTo>
                    <a:lnTo>
                      <a:pt x="2" y="15"/>
                    </a:lnTo>
                    <a:lnTo>
                      <a:pt x="20" y="1"/>
                    </a:lnTo>
                    <a:lnTo>
                      <a:pt x="22" y="0"/>
                    </a:lnTo>
                    <a:lnTo>
                      <a:pt x="25" y="0"/>
                    </a:lnTo>
                    <a:lnTo>
                      <a:pt x="28" y="1"/>
                    </a:lnTo>
                    <a:lnTo>
                      <a:pt x="30" y="3"/>
                    </a:lnTo>
                    <a:lnTo>
                      <a:pt x="70" y="55"/>
                    </a:lnTo>
                    <a:lnTo>
                      <a:pt x="71" y="58"/>
                    </a:lnTo>
                    <a:lnTo>
                      <a:pt x="72" y="60"/>
                    </a:lnTo>
                    <a:lnTo>
                      <a:pt x="71" y="63"/>
                    </a:lnTo>
                    <a:lnTo>
                      <a:pt x="69" y="65"/>
                    </a:lnTo>
                    <a:lnTo>
                      <a:pt x="51" y="79"/>
                    </a:lnTo>
                    <a:lnTo>
                      <a:pt x="49" y="80"/>
                    </a:lnTo>
                    <a:lnTo>
                      <a:pt x="46" y="80"/>
                    </a:lnTo>
                    <a:lnTo>
                      <a:pt x="44" y="79"/>
                    </a:lnTo>
                    <a:lnTo>
                      <a:pt x="41" y="77"/>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sp>
            <p:nvSpPr>
              <p:cNvPr id="53" name="Freeform 99">
                <a:extLst>
                  <a:ext uri="{FF2B5EF4-FFF2-40B4-BE49-F238E27FC236}">
                    <a16:creationId xmlns:a16="http://schemas.microsoft.com/office/drawing/2014/main" id="{C246F990-FF71-4331-AE24-DAACBE3321C2}"/>
                  </a:ext>
                </a:extLst>
              </p:cNvPr>
              <p:cNvSpPr>
                <a:spLocks/>
              </p:cNvSpPr>
              <p:nvPr userDrawn="1"/>
            </p:nvSpPr>
            <p:spPr bwMode="auto">
              <a:xfrm>
                <a:off x="3203576" y="1123951"/>
                <a:ext cx="114300" cy="127000"/>
              </a:xfrm>
              <a:custGeom>
                <a:avLst/>
                <a:gdLst>
                  <a:gd name="T0" fmla="*/ 42 w 72"/>
                  <a:gd name="T1" fmla="*/ 77 h 80"/>
                  <a:gd name="T2" fmla="*/ 1 w 72"/>
                  <a:gd name="T3" fmla="*/ 25 h 80"/>
                  <a:gd name="T4" fmla="*/ 0 w 72"/>
                  <a:gd name="T5" fmla="*/ 22 h 80"/>
                  <a:gd name="T6" fmla="*/ 0 w 72"/>
                  <a:gd name="T7" fmla="*/ 20 h 80"/>
                  <a:gd name="T8" fmla="*/ 1 w 72"/>
                  <a:gd name="T9" fmla="*/ 17 h 80"/>
                  <a:gd name="T10" fmla="*/ 3 w 72"/>
                  <a:gd name="T11" fmla="*/ 15 h 80"/>
                  <a:gd name="T12" fmla="*/ 21 w 72"/>
                  <a:gd name="T13" fmla="*/ 1 h 80"/>
                  <a:gd name="T14" fmla="*/ 23 w 72"/>
                  <a:gd name="T15" fmla="*/ 0 h 80"/>
                  <a:gd name="T16" fmla="*/ 26 w 72"/>
                  <a:gd name="T17" fmla="*/ 0 h 80"/>
                  <a:gd name="T18" fmla="*/ 28 w 72"/>
                  <a:gd name="T19" fmla="*/ 1 h 80"/>
                  <a:gd name="T20" fmla="*/ 31 w 72"/>
                  <a:gd name="T21" fmla="*/ 3 h 80"/>
                  <a:gd name="T22" fmla="*/ 71 w 72"/>
                  <a:gd name="T23" fmla="*/ 54 h 80"/>
                  <a:gd name="T24" fmla="*/ 72 w 72"/>
                  <a:gd name="T25" fmla="*/ 57 h 80"/>
                  <a:gd name="T26" fmla="*/ 72 w 72"/>
                  <a:gd name="T27" fmla="*/ 59 h 80"/>
                  <a:gd name="T28" fmla="*/ 71 w 72"/>
                  <a:gd name="T29" fmla="*/ 62 h 80"/>
                  <a:gd name="T30" fmla="*/ 69 w 72"/>
                  <a:gd name="T31" fmla="*/ 65 h 80"/>
                  <a:gd name="T32" fmla="*/ 51 w 72"/>
                  <a:gd name="T33" fmla="*/ 79 h 80"/>
                  <a:gd name="T34" fmla="*/ 49 w 72"/>
                  <a:gd name="T35" fmla="*/ 80 h 80"/>
                  <a:gd name="T36" fmla="*/ 46 w 72"/>
                  <a:gd name="T37" fmla="*/ 80 h 80"/>
                  <a:gd name="T38" fmla="*/ 44 w 72"/>
                  <a:gd name="T39" fmla="*/ 79 h 80"/>
                  <a:gd name="T40" fmla="*/ 42 w 72"/>
                  <a:gd name="T41" fmla="*/ 77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2" h="80">
                    <a:moveTo>
                      <a:pt x="42" y="77"/>
                    </a:moveTo>
                    <a:lnTo>
                      <a:pt x="1" y="25"/>
                    </a:lnTo>
                    <a:lnTo>
                      <a:pt x="0" y="22"/>
                    </a:lnTo>
                    <a:lnTo>
                      <a:pt x="0" y="20"/>
                    </a:lnTo>
                    <a:lnTo>
                      <a:pt x="1" y="17"/>
                    </a:lnTo>
                    <a:lnTo>
                      <a:pt x="3" y="15"/>
                    </a:lnTo>
                    <a:lnTo>
                      <a:pt x="21" y="1"/>
                    </a:lnTo>
                    <a:lnTo>
                      <a:pt x="23" y="0"/>
                    </a:lnTo>
                    <a:lnTo>
                      <a:pt x="26" y="0"/>
                    </a:lnTo>
                    <a:lnTo>
                      <a:pt x="28" y="1"/>
                    </a:lnTo>
                    <a:lnTo>
                      <a:pt x="31" y="3"/>
                    </a:lnTo>
                    <a:lnTo>
                      <a:pt x="71" y="54"/>
                    </a:lnTo>
                    <a:lnTo>
                      <a:pt x="72" y="57"/>
                    </a:lnTo>
                    <a:lnTo>
                      <a:pt x="72" y="59"/>
                    </a:lnTo>
                    <a:lnTo>
                      <a:pt x="71" y="62"/>
                    </a:lnTo>
                    <a:lnTo>
                      <a:pt x="69" y="65"/>
                    </a:lnTo>
                    <a:lnTo>
                      <a:pt x="51" y="79"/>
                    </a:lnTo>
                    <a:lnTo>
                      <a:pt x="49" y="80"/>
                    </a:lnTo>
                    <a:lnTo>
                      <a:pt x="46" y="80"/>
                    </a:lnTo>
                    <a:lnTo>
                      <a:pt x="44" y="79"/>
                    </a:lnTo>
                    <a:lnTo>
                      <a:pt x="42" y="77"/>
                    </a:lnTo>
                  </a:path>
                </a:pathLst>
              </a:custGeom>
              <a:noFill/>
              <a:ln w="12700">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4080"/>
              </a:p>
            </p:txBody>
          </p:sp>
        </p:grpSp>
      </p:grpSp>
      <p:grpSp>
        <p:nvGrpSpPr>
          <p:cNvPr id="62" name="Groep 61">
            <a:extLst>
              <a:ext uri="{FF2B5EF4-FFF2-40B4-BE49-F238E27FC236}">
                <a16:creationId xmlns:a16="http://schemas.microsoft.com/office/drawing/2014/main" id="{4A0FCFFE-0364-4289-AAAC-6649622964CC}"/>
              </a:ext>
            </a:extLst>
          </p:cNvPr>
          <p:cNvGrpSpPr/>
          <p:nvPr userDrawn="1"/>
        </p:nvGrpSpPr>
        <p:grpSpPr>
          <a:xfrm>
            <a:off x="580872" y="11581791"/>
            <a:ext cx="304479" cy="836547"/>
            <a:chOff x="704087" y="5109613"/>
            <a:chExt cx="369065" cy="369065"/>
          </a:xfrm>
        </p:grpSpPr>
        <p:sp>
          <p:nvSpPr>
            <p:cNvPr id="38" name="Ovaal 37">
              <a:extLst>
                <a:ext uri="{FF2B5EF4-FFF2-40B4-BE49-F238E27FC236}">
                  <a16:creationId xmlns:a16="http://schemas.microsoft.com/office/drawing/2014/main" id="{48D943F0-3998-475C-BDB3-0997424B9ABC}"/>
                </a:ext>
              </a:extLst>
            </p:cNvPr>
            <p:cNvSpPr/>
            <p:nvPr userDrawn="1"/>
          </p:nvSpPr>
          <p:spPr>
            <a:xfrm>
              <a:off x="704087" y="5109613"/>
              <a:ext cx="369065" cy="36906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2720" dirty="0" err="1">
                <a:solidFill>
                  <a:schemeClr val="bg1"/>
                </a:solidFill>
              </a:endParaRPr>
            </a:p>
          </p:txBody>
        </p:sp>
        <p:grpSp>
          <p:nvGrpSpPr>
            <p:cNvPr id="54" name="Groep 53">
              <a:extLst>
                <a:ext uri="{FF2B5EF4-FFF2-40B4-BE49-F238E27FC236}">
                  <a16:creationId xmlns:a16="http://schemas.microsoft.com/office/drawing/2014/main" id="{9ABA1135-F92A-409D-8F98-FB55246A4A1A}"/>
                </a:ext>
              </a:extLst>
            </p:cNvPr>
            <p:cNvGrpSpPr/>
            <p:nvPr userDrawn="1"/>
          </p:nvGrpSpPr>
          <p:grpSpPr>
            <a:xfrm>
              <a:off x="775964" y="5215913"/>
              <a:ext cx="225310" cy="156465"/>
              <a:chOff x="4942384" y="1574801"/>
              <a:chExt cx="342900" cy="238125"/>
            </a:xfrm>
            <a:solidFill>
              <a:schemeClr val="bg1"/>
            </a:solidFill>
          </p:grpSpPr>
          <p:sp>
            <p:nvSpPr>
              <p:cNvPr id="55" name="Freeform 292">
                <a:extLst>
                  <a:ext uri="{FF2B5EF4-FFF2-40B4-BE49-F238E27FC236}">
                    <a16:creationId xmlns:a16="http://schemas.microsoft.com/office/drawing/2014/main" id="{12A87023-A8C9-4548-B432-1352AD0F7F62}"/>
                  </a:ext>
                </a:extLst>
              </p:cNvPr>
              <p:cNvSpPr>
                <a:spLocks noEditPoints="1"/>
              </p:cNvSpPr>
              <p:nvPr/>
            </p:nvSpPr>
            <p:spPr bwMode="auto">
              <a:xfrm>
                <a:off x="4942384" y="1574801"/>
                <a:ext cx="342900" cy="238125"/>
              </a:xfrm>
              <a:custGeom>
                <a:avLst/>
                <a:gdLst>
                  <a:gd name="T0" fmla="*/ 10 w 216"/>
                  <a:gd name="T1" fmla="*/ 17 h 150"/>
                  <a:gd name="T2" fmla="*/ 10 w 216"/>
                  <a:gd name="T3" fmla="*/ 140 h 150"/>
                  <a:gd name="T4" fmla="*/ 206 w 216"/>
                  <a:gd name="T5" fmla="*/ 140 h 150"/>
                  <a:gd name="T6" fmla="*/ 206 w 216"/>
                  <a:gd name="T7" fmla="*/ 17 h 150"/>
                  <a:gd name="T8" fmla="*/ 111 w 216"/>
                  <a:gd name="T9" fmla="*/ 80 h 150"/>
                  <a:gd name="T10" fmla="*/ 110 w 216"/>
                  <a:gd name="T11" fmla="*/ 80 h 150"/>
                  <a:gd name="T12" fmla="*/ 109 w 216"/>
                  <a:gd name="T13" fmla="*/ 81 h 150"/>
                  <a:gd name="T14" fmla="*/ 106 w 216"/>
                  <a:gd name="T15" fmla="*/ 80 h 150"/>
                  <a:gd name="T16" fmla="*/ 105 w 216"/>
                  <a:gd name="T17" fmla="*/ 80 h 150"/>
                  <a:gd name="T18" fmla="*/ 10 w 216"/>
                  <a:gd name="T19" fmla="*/ 17 h 150"/>
                  <a:gd name="T20" fmla="*/ 21 w 216"/>
                  <a:gd name="T21" fmla="*/ 10 h 150"/>
                  <a:gd name="T22" fmla="*/ 109 w 216"/>
                  <a:gd name="T23" fmla="*/ 69 h 150"/>
                  <a:gd name="T24" fmla="*/ 195 w 216"/>
                  <a:gd name="T25" fmla="*/ 10 h 150"/>
                  <a:gd name="T26" fmla="*/ 21 w 216"/>
                  <a:gd name="T27" fmla="*/ 10 h 150"/>
                  <a:gd name="T28" fmla="*/ 10 w 216"/>
                  <a:gd name="T29" fmla="*/ 0 h 150"/>
                  <a:gd name="T30" fmla="*/ 206 w 216"/>
                  <a:gd name="T31" fmla="*/ 0 h 150"/>
                  <a:gd name="T32" fmla="*/ 209 w 216"/>
                  <a:gd name="T33" fmla="*/ 0 h 150"/>
                  <a:gd name="T34" fmla="*/ 213 w 216"/>
                  <a:gd name="T35" fmla="*/ 2 h 150"/>
                  <a:gd name="T36" fmla="*/ 215 w 216"/>
                  <a:gd name="T37" fmla="*/ 6 h 150"/>
                  <a:gd name="T38" fmla="*/ 216 w 216"/>
                  <a:gd name="T39" fmla="*/ 10 h 150"/>
                  <a:gd name="T40" fmla="*/ 216 w 216"/>
                  <a:gd name="T41" fmla="*/ 140 h 150"/>
                  <a:gd name="T42" fmla="*/ 215 w 216"/>
                  <a:gd name="T43" fmla="*/ 144 h 150"/>
                  <a:gd name="T44" fmla="*/ 213 w 216"/>
                  <a:gd name="T45" fmla="*/ 148 h 150"/>
                  <a:gd name="T46" fmla="*/ 209 w 216"/>
                  <a:gd name="T47" fmla="*/ 150 h 150"/>
                  <a:gd name="T48" fmla="*/ 206 w 216"/>
                  <a:gd name="T49" fmla="*/ 150 h 150"/>
                  <a:gd name="T50" fmla="*/ 10 w 216"/>
                  <a:gd name="T51" fmla="*/ 150 h 150"/>
                  <a:gd name="T52" fmla="*/ 7 w 216"/>
                  <a:gd name="T53" fmla="*/ 150 h 150"/>
                  <a:gd name="T54" fmla="*/ 3 w 216"/>
                  <a:gd name="T55" fmla="*/ 148 h 150"/>
                  <a:gd name="T56" fmla="*/ 1 w 216"/>
                  <a:gd name="T57" fmla="*/ 144 h 150"/>
                  <a:gd name="T58" fmla="*/ 0 w 216"/>
                  <a:gd name="T59" fmla="*/ 140 h 150"/>
                  <a:gd name="T60" fmla="*/ 0 w 216"/>
                  <a:gd name="T61" fmla="*/ 10 h 150"/>
                  <a:gd name="T62" fmla="*/ 1 w 216"/>
                  <a:gd name="T63" fmla="*/ 6 h 150"/>
                  <a:gd name="T64" fmla="*/ 3 w 216"/>
                  <a:gd name="T65" fmla="*/ 2 h 150"/>
                  <a:gd name="T66" fmla="*/ 7 w 216"/>
                  <a:gd name="T67" fmla="*/ 0 h 150"/>
                  <a:gd name="T68" fmla="*/ 10 w 216"/>
                  <a:gd name="T69" fmla="*/ 0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6" h="150">
                    <a:moveTo>
                      <a:pt x="10" y="17"/>
                    </a:moveTo>
                    <a:lnTo>
                      <a:pt x="10" y="140"/>
                    </a:lnTo>
                    <a:lnTo>
                      <a:pt x="206" y="140"/>
                    </a:lnTo>
                    <a:lnTo>
                      <a:pt x="206" y="17"/>
                    </a:lnTo>
                    <a:lnTo>
                      <a:pt x="111" y="80"/>
                    </a:lnTo>
                    <a:lnTo>
                      <a:pt x="110" y="80"/>
                    </a:lnTo>
                    <a:lnTo>
                      <a:pt x="109" y="81"/>
                    </a:lnTo>
                    <a:lnTo>
                      <a:pt x="106" y="80"/>
                    </a:lnTo>
                    <a:lnTo>
                      <a:pt x="105" y="80"/>
                    </a:lnTo>
                    <a:lnTo>
                      <a:pt x="10" y="17"/>
                    </a:lnTo>
                    <a:close/>
                    <a:moveTo>
                      <a:pt x="21" y="10"/>
                    </a:moveTo>
                    <a:lnTo>
                      <a:pt x="109" y="69"/>
                    </a:lnTo>
                    <a:lnTo>
                      <a:pt x="195" y="10"/>
                    </a:lnTo>
                    <a:lnTo>
                      <a:pt x="21" y="10"/>
                    </a:lnTo>
                    <a:close/>
                    <a:moveTo>
                      <a:pt x="10" y="0"/>
                    </a:moveTo>
                    <a:lnTo>
                      <a:pt x="206" y="0"/>
                    </a:lnTo>
                    <a:lnTo>
                      <a:pt x="209" y="0"/>
                    </a:lnTo>
                    <a:lnTo>
                      <a:pt x="213" y="2"/>
                    </a:lnTo>
                    <a:lnTo>
                      <a:pt x="215" y="6"/>
                    </a:lnTo>
                    <a:lnTo>
                      <a:pt x="216" y="10"/>
                    </a:lnTo>
                    <a:lnTo>
                      <a:pt x="216" y="140"/>
                    </a:lnTo>
                    <a:lnTo>
                      <a:pt x="215" y="144"/>
                    </a:lnTo>
                    <a:lnTo>
                      <a:pt x="213" y="148"/>
                    </a:lnTo>
                    <a:lnTo>
                      <a:pt x="209" y="150"/>
                    </a:lnTo>
                    <a:lnTo>
                      <a:pt x="206" y="150"/>
                    </a:lnTo>
                    <a:lnTo>
                      <a:pt x="10" y="150"/>
                    </a:lnTo>
                    <a:lnTo>
                      <a:pt x="7" y="150"/>
                    </a:lnTo>
                    <a:lnTo>
                      <a:pt x="3" y="148"/>
                    </a:lnTo>
                    <a:lnTo>
                      <a:pt x="1" y="144"/>
                    </a:lnTo>
                    <a:lnTo>
                      <a:pt x="0" y="140"/>
                    </a:lnTo>
                    <a:lnTo>
                      <a:pt x="0" y="10"/>
                    </a:lnTo>
                    <a:lnTo>
                      <a:pt x="1" y="6"/>
                    </a:lnTo>
                    <a:lnTo>
                      <a:pt x="3" y="2"/>
                    </a:lnTo>
                    <a:lnTo>
                      <a:pt x="7" y="0"/>
                    </a:lnTo>
                    <a:lnTo>
                      <a:pt x="1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nl-NL" sz="4080"/>
              </a:p>
            </p:txBody>
          </p:sp>
          <p:sp>
            <p:nvSpPr>
              <p:cNvPr id="56" name="Freeform 293">
                <a:extLst>
                  <a:ext uri="{FF2B5EF4-FFF2-40B4-BE49-F238E27FC236}">
                    <a16:creationId xmlns:a16="http://schemas.microsoft.com/office/drawing/2014/main" id="{F6044FE6-B016-43E6-87DB-0E2AB406F5AD}"/>
                  </a:ext>
                </a:extLst>
              </p:cNvPr>
              <p:cNvSpPr>
                <a:spLocks/>
              </p:cNvSpPr>
              <p:nvPr/>
            </p:nvSpPr>
            <p:spPr bwMode="auto">
              <a:xfrm>
                <a:off x="4967784" y="1703388"/>
                <a:ext cx="120650" cy="85725"/>
              </a:xfrm>
              <a:custGeom>
                <a:avLst/>
                <a:gdLst>
                  <a:gd name="T0" fmla="*/ 70 w 76"/>
                  <a:gd name="T1" fmla="*/ 0 h 54"/>
                  <a:gd name="T2" fmla="*/ 73 w 76"/>
                  <a:gd name="T3" fmla="*/ 0 h 54"/>
                  <a:gd name="T4" fmla="*/ 74 w 76"/>
                  <a:gd name="T5" fmla="*/ 1 h 54"/>
                  <a:gd name="T6" fmla="*/ 76 w 76"/>
                  <a:gd name="T7" fmla="*/ 5 h 54"/>
                  <a:gd name="T8" fmla="*/ 76 w 76"/>
                  <a:gd name="T9" fmla="*/ 8 h 54"/>
                  <a:gd name="T10" fmla="*/ 73 w 76"/>
                  <a:gd name="T11" fmla="*/ 9 h 54"/>
                  <a:gd name="T12" fmla="*/ 9 w 76"/>
                  <a:gd name="T13" fmla="*/ 52 h 54"/>
                  <a:gd name="T14" fmla="*/ 6 w 76"/>
                  <a:gd name="T15" fmla="*/ 54 h 54"/>
                  <a:gd name="T16" fmla="*/ 4 w 76"/>
                  <a:gd name="T17" fmla="*/ 52 h 54"/>
                  <a:gd name="T18" fmla="*/ 1 w 76"/>
                  <a:gd name="T19" fmla="*/ 51 h 54"/>
                  <a:gd name="T20" fmla="*/ 0 w 76"/>
                  <a:gd name="T21" fmla="*/ 48 h 54"/>
                  <a:gd name="T22" fmla="*/ 1 w 76"/>
                  <a:gd name="T23" fmla="*/ 46 h 54"/>
                  <a:gd name="T24" fmla="*/ 2 w 76"/>
                  <a:gd name="T25" fmla="*/ 43 h 54"/>
                  <a:gd name="T26" fmla="*/ 68 w 76"/>
                  <a:gd name="T27" fmla="*/ 0 h 54"/>
                  <a:gd name="T28" fmla="*/ 70 w 76"/>
                  <a:gd name="T29"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54">
                    <a:moveTo>
                      <a:pt x="70" y="0"/>
                    </a:moveTo>
                    <a:lnTo>
                      <a:pt x="73" y="0"/>
                    </a:lnTo>
                    <a:lnTo>
                      <a:pt x="74" y="1"/>
                    </a:lnTo>
                    <a:lnTo>
                      <a:pt x="76" y="5"/>
                    </a:lnTo>
                    <a:lnTo>
                      <a:pt x="76" y="8"/>
                    </a:lnTo>
                    <a:lnTo>
                      <a:pt x="73" y="9"/>
                    </a:lnTo>
                    <a:lnTo>
                      <a:pt x="9" y="52"/>
                    </a:lnTo>
                    <a:lnTo>
                      <a:pt x="6" y="54"/>
                    </a:lnTo>
                    <a:lnTo>
                      <a:pt x="4" y="52"/>
                    </a:lnTo>
                    <a:lnTo>
                      <a:pt x="1" y="51"/>
                    </a:lnTo>
                    <a:lnTo>
                      <a:pt x="0" y="48"/>
                    </a:lnTo>
                    <a:lnTo>
                      <a:pt x="1" y="46"/>
                    </a:lnTo>
                    <a:lnTo>
                      <a:pt x="2" y="43"/>
                    </a:lnTo>
                    <a:lnTo>
                      <a:pt x="68" y="0"/>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nl-NL" sz="4080"/>
              </a:p>
            </p:txBody>
          </p:sp>
          <p:sp>
            <p:nvSpPr>
              <p:cNvPr id="57" name="Freeform 294">
                <a:extLst>
                  <a:ext uri="{FF2B5EF4-FFF2-40B4-BE49-F238E27FC236}">
                    <a16:creationId xmlns:a16="http://schemas.microsoft.com/office/drawing/2014/main" id="{29378DA0-DB13-42B8-B033-C4CA75569BDF}"/>
                  </a:ext>
                </a:extLst>
              </p:cNvPr>
              <p:cNvSpPr>
                <a:spLocks/>
              </p:cNvSpPr>
              <p:nvPr/>
            </p:nvSpPr>
            <p:spPr bwMode="auto">
              <a:xfrm>
                <a:off x="5139234" y="1703388"/>
                <a:ext cx="120650" cy="85725"/>
              </a:xfrm>
              <a:custGeom>
                <a:avLst/>
                <a:gdLst>
                  <a:gd name="T0" fmla="*/ 6 w 76"/>
                  <a:gd name="T1" fmla="*/ 0 h 54"/>
                  <a:gd name="T2" fmla="*/ 8 w 76"/>
                  <a:gd name="T3" fmla="*/ 0 h 54"/>
                  <a:gd name="T4" fmla="*/ 74 w 76"/>
                  <a:gd name="T5" fmla="*/ 43 h 54"/>
                  <a:gd name="T6" fmla="*/ 75 w 76"/>
                  <a:gd name="T7" fmla="*/ 46 h 54"/>
                  <a:gd name="T8" fmla="*/ 76 w 76"/>
                  <a:gd name="T9" fmla="*/ 48 h 54"/>
                  <a:gd name="T10" fmla="*/ 75 w 76"/>
                  <a:gd name="T11" fmla="*/ 51 h 54"/>
                  <a:gd name="T12" fmla="*/ 72 w 76"/>
                  <a:gd name="T13" fmla="*/ 52 h 54"/>
                  <a:gd name="T14" fmla="*/ 70 w 76"/>
                  <a:gd name="T15" fmla="*/ 54 h 54"/>
                  <a:gd name="T16" fmla="*/ 67 w 76"/>
                  <a:gd name="T17" fmla="*/ 52 h 54"/>
                  <a:gd name="T18" fmla="*/ 3 w 76"/>
                  <a:gd name="T19" fmla="*/ 9 h 54"/>
                  <a:gd name="T20" fmla="*/ 0 w 76"/>
                  <a:gd name="T21" fmla="*/ 8 h 54"/>
                  <a:gd name="T22" fmla="*/ 0 w 76"/>
                  <a:gd name="T23" fmla="*/ 5 h 54"/>
                  <a:gd name="T24" fmla="*/ 2 w 76"/>
                  <a:gd name="T25" fmla="*/ 1 h 54"/>
                  <a:gd name="T26" fmla="*/ 3 w 76"/>
                  <a:gd name="T27" fmla="*/ 0 h 54"/>
                  <a:gd name="T28" fmla="*/ 6 w 76"/>
                  <a:gd name="T29"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 h="54">
                    <a:moveTo>
                      <a:pt x="6" y="0"/>
                    </a:moveTo>
                    <a:lnTo>
                      <a:pt x="8" y="0"/>
                    </a:lnTo>
                    <a:lnTo>
                      <a:pt x="74" y="43"/>
                    </a:lnTo>
                    <a:lnTo>
                      <a:pt x="75" y="46"/>
                    </a:lnTo>
                    <a:lnTo>
                      <a:pt x="76" y="48"/>
                    </a:lnTo>
                    <a:lnTo>
                      <a:pt x="75" y="51"/>
                    </a:lnTo>
                    <a:lnTo>
                      <a:pt x="72" y="52"/>
                    </a:lnTo>
                    <a:lnTo>
                      <a:pt x="70" y="54"/>
                    </a:lnTo>
                    <a:lnTo>
                      <a:pt x="67" y="52"/>
                    </a:lnTo>
                    <a:lnTo>
                      <a:pt x="3" y="9"/>
                    </a:lnTo>
                    <a:lnTo>
                      <a:pt x="0" y="8"/>
                    </a:lnTo>
                    <a:lnTo>
                      <a:pt x="0" y="5"/>
                    </a:lnTo>
                    <a:lnTo>
                      <a:pt x="2" y="1"/>
                    </a:lnTo>
                    <a:lnTo>
                      <a:pt x="3" y="0"/>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nl-NL" sz="4080"/>
              </a:p>
            </p:txBody>
          </p:sp>
        </p:grpSp>
      </p:grpSp>
      <p:sp>
        <p:nvSpPr>
          <p:cNvPr id="58" name="Rechthoek 57">
            <a:extLst>
              <a:ext uri="{FF2B5EF4-FFF2-40B4-BE49-F238E27FC236}">
                <a16:creationId xmlns:a16="http://schemas.microsoft.com/office/drawing/2014/main" id="{6D5AB0BC-8313-4B99-9D19-BD435C8639D0}"/>
              </a:ext>
            </a:extLst>
          </p:cNvPr>
          <p:cNvSpPr/>
          <p:nvPr userDrawn="1"/>
        </p:nvSpPr>
        <p:spPr>
          <a:xfrm>
            <a:off x="5072209" y="8332653"/>
            <a:ext cx="4611800" cy="571556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nl-NL" sz="2720" dirty="0" err="1">
              <a:solidFill>
                <a:schemeClr val="bg1"/>
              </a:solidFill>
            </a:endParaRPr>
          </a:p>
        </p:txBody>
      </p:sp>
      <p:sp>
        <p:nvSpPr>
          <p:cNvPr id="43" name="Tijdelijke aanduiding voor datum 3">
            <a:extLst>
              <a:ext uri="{FF2B5EF4-FFF2-40B4-BE49-F238E27FC236}">
                <a16:creationId xmlns:a16="http://schemas.microsoft.com/office/drawing/2014/main" id="{B38B053D-BB77-4C71-B949-D49883714F1D}"/>
              </a:ext>
            </a:extLst>
          </p:cNvPr>
          <p:cNvSpPr txBox="1">
            <a:spLocks/>
          </p:cNvSpPr>
          <p:nvPr userDrawn="1"/>
        </p:nvSpPr>
        <p:spPr>
          <a:xfrm>
            <a:off x="5421665" y="8747275"/>
            <a:ext cx="1147135" cy="558130"/>
          </a:xfrm>
          <a:prstGeom prst="rect">
            <a:avLst/>
          </a:prstGeom>
        </p:spPr>
        <p:txBody>
          <a:bodyPr vert="horz" lIns="0" tIns="0" rIns="0" bIns="0" rtlCol="0" anchor="ctr">
            <a:noAutofit/>
          </a:bodyPr>
          <a:lstStyle>
            <a:defPPr>
              <a:defRPr lang="nl-NL"/>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0E9F806-426E-4078-B56F-02324993E53A}" type="datetime4">
              <a:rPr lang="nl-NL" sz="2720" smtClean="0"/>
              <a:pPr/>
              <a:t>10 februari 2022</a:t>
            </a:fld>
            <a:endParaRPr lang="nl-NL" sz="2720" dirty="0"/>
          </a:p>
        </p:txBody>
      </p:sp>
      <p:sp>
        <p:nvSpPr>
          <p:cNvPr id="48" name="Tekstvak 47">
            <a:extLst>
              <a:ext uri="{FF2B5EF4-FFF2-40B4-BE49-F238E27FC236}">
                <a16:creationId xmlns:a16="http://schemas.microsoft.com/office/drawing/2014/main" id="{A7744D45-6A0D-4DAB-A495-6BCE113F37A0}"/>
              </a:ext>
            </a:extLst>
          </p:cNvPr>
          <p:cNvSpPr txBox="1"/>
          <p:nvPr userDrawn="1"/>
        </p:nvSpPr>
        <p:spPr>
          <a:xfrm>
            <a:off x="5288000" y="8840815"/>
            <a:ext cx="4182032" cy="4646560"/>
          </a:xfrm>
          <a:prstGeom prst="rect">
            <a:avLst/>
          </a:prstGeom>
          <a:noFill/>
        </p:spPr>
        <p:txBody>
          <a:bodyPr wrap="square" lIns="0" tIns="0" rIns="0" bIns="0" rtlCol="0">
            <a:noAutofit/>
          </a:bodyPr>
          <a:lstStyle/>
          <a:p>
            <a:r>
              <a:rPr lang="nl-NL" sz="2720" dirty="0">
                <a:solidFill>
                  <a:schemeClr val="bg1"/>
                </a:solidFill>
              </a:rPr>
              <a:t>©                               , USP Marketing Consultancy B.V.</a:t>
            </a:r>
          </a:p>
          <a:p>
            <a:endParaRPr lang="nl-NL" sz="2720" dirty="0">
              <a:solidFill>
                <a:schemeClr val="bg1"/>
              </a:solidFill>
            </a:endParaRPr>
          </a:p>
          <a:p>
            <a:r>
              <a:rPr lang="en-GB" sz="2720" dirty="0">
                <a:solidFill>
                  <a:schemeClr val="bg1"/>
                </a:solidFill>
                <a:latin typeface="Arial" pitchFamily="34" charset="0"/>
                <a:cs typeface="Arial" pitchFamily="34" charset="0"/>
              </a:rPr>
              <a:t>The information in this publication is strictly confidential and all relevant copyrights, database rights and other (intellectual) property rights are  explicitly reserved. No part of this publication may be reproduced and/or published without the prior written permission of USP Marketing Consultancy B.V.</a:t>
            </a:r>
            <a:endParaRPr lang="en-GB" sz="10880" dirty="0">
              <a:solidFill>
                <a:schemeClr val="bg1"/>
              </a:solidFill>
            </a:endParaRPr>
          </a:p>
        </p:txBody>
      </p:sp>
    </p:spTree>
    <p:extLst>
      <p:ext uri="{BB962C8B-B14F-4D97-AF65-F5344CB8AC3E}">
        <p14:creationId xmlns:p14="http://schemas.microsoft.com/office/powerpoint/2010/main" val="3719845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dia">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C4E26FAA-ED72-4463-AB3F-FB70CE313C3E}"/>
              </a:ext>
            </a:extLst>
          </p:cNvPr>
          <p:cNvSpPr/>
          <p:nvPr userDrawn="1"/>
        </p:nvSpPr>
        <p:spPr>
          <a:xfrm>
            <a:off x="0" y="0"/>
            <a:ext cx="10058400" cy="15544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nl-NL" sz="2720" dirty="0">
              <a:solidFill>
                <a:schemeClr val="bg1"/>
              </a:solidFill>
            </a:endParaRPr>
          </a:p>
        </p:txBody>
      </p:sp>
      <p:sp>
        <p:nvSpPr>
          <p:cNvPr id="87" name="Tijdelijke aanduiding voor afbeelding 12">
            <a:extLst>
              <a:ext uri="{FF2B5EF4-FFF2-40B4-BE49-F238E27FC236}">
                <a16:creationId xmlns:a16="http://schemas.microsoft.com/office/drawing/2014/main" id="{93EE9F20-F9B5-42AF-9F9C-BB704AB0F4C9}"/>
              </a:ext>
            </a:extLst>
          </p:cNvPr>
          <p:cNvSpPr>
            <a:spLocks noGrp="1"/>
          </p:cNvSpPr>
          <p:nvPr>
            <p:ph type="pic" sz="quarter" idx="14" hasCustomPrompt="1"/>
          </p:nvPr>
        </p:nvSpPr>
        <p:spPr>
          <a:xfrm>
            <a:off x="0" y="2"/>
            <a:ext cx="10058218" cy="12905249"/>
          </a:xfrm>
          <a:noFill/>
        </p:spPr>
        <p:txBody>
          <a:bodyPr lIns="0" tIns="2700000" anchor="t" anchorCtr="0">
            <a:normAutofit/>
          </a:bodyPr>
          <a:lstStyle>
            <a:lvl1pPr marL="0" indent="0" algn="ctr">
              <a:buNone/>
              <a:defRPr sz="2720" b="1" baseline="0">
                <a:solidFill>
                  <a:schemeClr val="accent1">
                    <a:lumMod val="40000"/>
                    <a:lumOff val="60000"/>
                  </a:schemeClr>
                </a:solidFill>
              </a:defRPr>
            </a:lvl1pPr>
          </a:lstStyle>
          <a:p>
            <a:r>
              <a:rPr lang="nl-NL" dirty="0"/>
              <a:t>Klik op het pictogram hierboven</a:t>
            </a:r>
            <a:br>
              <a:rPr lang="nl-NL" dirty="0"/>
            </a:br>
            <a:r>
              <a:rPr lang="nl-NL" dirty="0"/>
              <a:t>om een afbeelding in te voegen</a:t>
            </a: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a:xfrm>
            <a:off x="7093425" y="16064721"/>
            <a:ext cx="2590768" cy="275781"/>
          </a:xfrm>
        </p:spPr>
        <p:txBody>
          <a:bodyPr/>
          <a:lstStyle/>
          <a:p>
            <a:fld id="{A79360F3-16B1-4AC0-A98E-63BCE8CAC8E1}"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a:xfrm>
            <a:off x="764701" y="16064721"/>
            <a:ext cx="5934643" cy="275781"/>
          </a:xfrm>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374208" y="16064721"/>
            <a:ext cx="323875" cy="275781"/>
          </a:xfrm>
          <a:prstGeom prst="rect">
            <a:avLst/>
          </a:prstGeom>
        </p:spPr>
        <p:txBody>
          <a:bodyPr/>
          <a:lstStyle/>
          <a:p>
            <a:fld id="{7AD0FE45-509C-4BDF-9EDE-64426F8DF3D2}" type="slidenum">
              <a:rPr lang="nl-NL" smtClean="0"/>
              <a:t>‹#›</a:t>
            </a:fld>
            <a:endParaRPr lang="nl-NL"/>
          </a:p>
        </p:txBody>
      </p:sp>
      <p:sp>
        <p:nvSpPr>
          <p:cNvPr id="83" name="Tijdelijke aanduiding voor tekst 7">
            <a:extLst>
              <a:ext uri="{FF2B5EF4-FFF2-40B4-BE49-F238E27FC236}">
                <a16:creationId xmlns:a16="http://schemas.microsoft.com/office/drawing/2014/main" id="{8B2D7991-539C-4166-AB7A-D68CF1CAB111}"/>
              </a:ext>
            </a:extLst>
          </p:cNvPr>
          <p:cNvSpPr>
            <a:spLocks noGrp="1"/>
          </p:cNvSpPr>
          <p:nvPr>
            <p:ph type="body" sz="quarter" idx="22" hasCustomPrompt="1"/>
          </p:nvPr>
        </p:nvSpPr>
        <p:spPr>
          <a:xfrm>
            <a:off x="0" y="12905254"/>
            <a:ext cx="10058400" cy="2639545"/>
          </a:xfrm>
          <a:prstGeom prst="roundRect">
            <a:avLst>
              <a:gd name="adj" fmla="val 0"/>
            </a:avLst>
          </a:prstGeom>
          <a:solidFill>
            <a:schemeClr val="bg1"/>
          </a:solidFill>
          <a:ln>
            <a:noFill/>
          </a:ln>
        </p:spPr>
        <p:txBody>
          <a:bodyPr tIns="108000" rIns="0"/>
          <a:lstStyle>
            <a:lvl1pPr marL="0" indent="0" algn="ctr">
              <a:buNone/>
              <a:defRPr sz="1587">
                <a:solidFill>
                  <a:schemeClr val="tx2">
                    <a:lumMod val="60000"/>
                    <a:lumOff val="40000"/>
                  </a:schemeClr>
                </a:solidFill>
              </a:defRPr>
            </a:lvl1pPr>
          </a:lstStyle>
          <a:p>
            <a:pPr lvl="0"/>
            <a:r>
              <a:rPr lang="nl-NL" dirty="0"/>
              <a:t>Dit venster niet verwijderen s.v.p.</a:t>
            </a:r>
            <a:endParaRPr lang="en-US" dirty="0"/>
          </a:p>
        </p:txBody>
      </p:sp>
      <p:sp>
        <p:nvSpPr>
          <p:cNvPr id="85" name="Tijdelijke aanduiding voor tekst 412">
            <a:extLst>
              <a:ext uri="{FF2B5EF4-FFF2-40B4-BE49-F238E27FC236}">
                <a16:creationId xmlns:a16="http://schemas.microsoft.com/office/drawing/2014/main" id="{95A718C5-CD62-4FFD-88E7-36654B191943}"/>
              </a:ext>
            </a:extLst>
          </p:cNvPr>
          <p:cNvSpPr>
            <a:spLocks noGrp="1"/>
          </p:cNvSpPr>
          <p:nvPr>
            <p:ph type="body" sz="quarter" idx="53" hasCustomPrompt="1"/>
          </p:nvPr>
        </p:nvSpPr>
        <p:spPr>
          <a:xfrm>
            <a:off x="366713" y="14396239"/>
            <a:ext cx="7142000" cy="449643"/>
          </a:xfrm>
        </p:spPr>
        <p:txBody>
          <a:bodyPr anchor="t">
            <a:normAutofit/>
          </a:bodyPr>
          <a:lstStyle>
            <a:lvl1pPr marL="0" indent="0" algn="l">
              <a:lnSpc>
                <a:spcPct val="90000"/>
              </a:lnSpc>
              <a:spcBef>
                <a:spcPts val="0"/>
              </a:spcBef>
              <a:spcAft>
                <a:spcPts val="0"/>
              </a:spcAft>
              <a:buNone/>
              <a:defRPr sz="3173" b="0">
                <a:solidFill>
                  <a:schemeClr val="accent1"/>
                </a:solidFill>
                <a:latin typeface="+mj-lt"/>
              </a:defRPr>
            </a:lvl1pPr>
          </a:lstStyle>
          <a:p>
            <a:pPr lvl="0"/>
            <a:r>
              <a:rPr lang="nl-NL" dirty="0"/>
              <a:t>Plaats hier de subtitel</a:t>
            </a:r>
            <a:endParaRPr lang="en-US" dirty="0"/>
          </a:p>
        </p:txBody>
      </p:sp>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a:xfrm>
            <a:off x="366713" y="13451810"/>
            <a:ext cx="7145898" cy="881516"/>
          </a:xfrm>
        </p:spPr>
        <p:txBody>
          <a:bodyPr anchor="b"/>
          <a:lstStyle>
            <a:lvl1pPr algn="l">
              <a:defRPr sz="5440">
                <a:solidFill>
                  <a:schemeClr val="accent1"/>
                </a:solidFill>
              </a:defRPr>
            </a:lvl1pPr>
          </a:lstStyle>
          <a:p>
            <a:r>
              <a:rPr lang="nl-NL" noProof="0" dirty="0"/>
              <a:t>Plaats hier de titel van de presentatie van max. 1 regel</a:t>
            </a:r>
            <a:endParaRPr lang="nl-NL" dirty="0"/>
          </a:p>
        </p:txBody>
      </p:sp>
      <p:sp>
        <p:nvSpPr>
          <p:cNvPr id="19" name="Tijdelijke aanduiding voor tekst 18">
            <a:extLst>
              <a:ext uri="{FF2B5EF4-FFF2-40B4-BE49-F238E27FC236}">
                <a16:creationId xmlns:a16="http://schemas.microsoft.com/office/drawing/2014/main" id="{334DE3EB-8788-4F1F-BD00-8E698912AB7F}"/>
              </a:ext>
            </a:extLst>
          </p:cNvPr>
          <p:cNvSpPr>
            <a:spLocks noGrp="1"/>
          </p:cNvSpPr>
          <p:nvPr>
            <p:ph type="body" sz="quarter" idx="55" hasCustomPrompt="1"/>
          </p:nvPr>
        </p:nvSpPr>
        <p:spPr>
          <a:xfrm>
            <a:off x="8402044" y="13484916"/>
            <a:ext cx="1282147" cy="608738"/>
          </a:xfrm>
          <a:blipFill>
            <a:blip r:embed="rId2"/>
            <a:stretch>
              <a:fillRect/>
            </a:stretch>
          </a:blipFill>
        </p:spPr>
        <p:txBody>
          <a:bodyPr/>
          <a:lstStyle>
            <a:lvl1pPr marL="0" indent="0" algn="ctr">
              <a:buNone/>
              <a:defRPr sz="227">
                <a:solidFill>
                  <a:schemeClr val="bg1"/>
                </a:solidFill>
              </a:defRPr>
            </a:lvl1pPr>
          </a:lstStyle>
          <a:p>
            <a:pPr lvl="0"/>
            <a:r>
              <a:rPr lang="nl-NL" dirty="0"/>
              <a:t> </a:t>
            </a:r>
          </a:p>
        </p:txBody>
      </p:sp>
      <p:sp>
        <p:nvSpPr>
          <p:cNvPr id="21" name="Tijdelijke aanduiding voor afbeelding 12">
            <a:extLst>
              <a:ext uri="{FF2B5EF4-FFF2-40B4-BE49-F238E27FC236}">
                <a16:creationId xmlns:a16="http://schemas.microsoft.com/office/drawing/2014/main" id="{7246EC51-80C4-4B3E-92A2-B0A8751208CF}"/>
              </a:ext>
            </a:extLst>
          </p:cNvPr>
          <p:cNvSpPr>
            <a:spLocks noGrp="1"/>
          </p:cNvSpPr>
          <p:nvPr>
            <p:ph type="pic" sz="quarter" idx="56" hasCustomPrompt="1"/>
          </p:nvPr>
        </p:nvSpPr>
        <p:spPr>
          <a:xfrm>
            <a:off x="8402044" y="14364606"/>
            <a:ext cx="1282147" cy="641983"/>
          </a:xfrm>
          <a:solidFill>
            <a:schemeClr val="bg1"/>
          </a:solidFill>
        </p:spPr>
        <p:txBody>
          <a:bodyPr tIns="0" anchor="ctr">
            <a:normAutofit/>
          </a:bodyPr>
          <a:lstStyle>
            <a:lvl1pPr marL="0" indent="0" algn="ctr">
              <a:buNone/>
              <a:defRPr sz="1587" b="0" i="1" baseline="0">
                <a:solidFill>
                  <a:schemeClr val="bg2">
                    <a:lumMod val="75000"/>
                  </a:schemeClr>
                </a:solidFill>
                <a:latin typeface="+mj-lt"/>
              </a:defRPr>
            </a:lvl1pPr>
          </a:lstStyle>
          <a:p>
            <a:r>
              <a:rPr lang="nl-NL" dirty="0"/>
              <a:t>Klik op onderstaand pictogram</a:t>
            </a:r>
            <a:br>
              <a:rPr lang="nl-NL" dirty="0"/>
            </a:br>
            <a:r>
              <a:rPr lang="nl-NL" dirty="0"/>
              <a:t>om een klantlogo in te voegen</a:t>
            </a:r>
          </a:p>
        </p:txBody>
      </p:sp>
    </p:spTree>
    <p:extLst>
      <p:ext uri="{BB962C8B-B14F-4D97-AF65-F5344CB8AC3E}">
        <p14:creationId xmlns:p14="http://schemas.microsoft.com/office/powerpoint/2010/main" val="39336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fsluiting dia #1">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C4E26FAA-ED72-4463-AB3F-FB70CE313C3E}"/>
              </a:ext>
            </a:extLst>
          </p:cNvPr>
          <p:cNvSpPr/>
          <p:nvPr userDrawn="1"/>
        </p:nvSpPr>
        <p:spPr>
          <a:xfrm>
            <a:off x="0" y="0"/>
            <a:ext cx="10058400" cy="15544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nl-NL" sz="2720" dirty="0">
              <a:solidFill>
                <a:schemeClr val="bg1"/>
              </a:solidFill>
            </a:endParaRPr>
          </a:p>
        </p:txBody>
      </p:sp>
      <p:sp>
        <p:nvSpPr>
          <p:cNvPr id="87" name="Tijdelijke aanduiding voor afbeelding 12">
            <a:extLst>
              <a:ext uri="{FF2B5EF4-FFF2-40B4-BE49-F238E27FC236}">
                <a16:creationId xmlns:a16="http://schemas.microsoft.com/office/drawing/2014/main" id="{93EE9F20-F9B5-42AF-9F9C-BB704AB0F4C9}"/>
              </a:ext>
            </a:extLst>
          </p:cNvPr>
          <p:cNvSpPr>
            <a:spLocks noGrp="1"/>
          </p:cNvSpPr>
          <p:nvPr>
            <p:ph type="pic" sz="quarter" idx="14" hasCustomPrompt="1"/>
          </p:nvPr>
        </p:nvSpPr>
        <p:spPr>
          <a:xfrm>
            <a:off x="0" y="2"/>
            <a:ext cx="10058218" cy="12905249"/>
          </a:xfrm>
          <a:noFill/>
        </p:spPr>
        <p:txBody>
          <a:bodyPr lIns="0" tIns="2700000" anchor="t" anchorCtr="0">
            <a:normAutofit/>
          </a:bodyPr>
          <a:lstStyle>
            <a:lvl1pPr marL="0" indent="0" algn="ctr">
              <a:buNone/>
              <a:defRPr sz="2720" b="1" baseline="0">
                <a:solidFill>
                  <a:schemeClr val="accent1">
                    <a:lumMod val="40000"/>
                    <a:lumOff val="60000"/>
                  </a:schemeClr>
                </a:solidFill>
              </a:defRPr>
            </a:lvl1pPr>
          </a:lstStyle>
          <a:p>
            <a:r>
              <a:rPr lang="nl-NL" dirty="0"/>
              <a:t>Klik op het pictogram hierboven</a:t>
            </a:r>
            <a:br>
              <a:rPr lang="nl-NL" dirty="0"/>
            </a:br>
            <a:r>
              <a:rPr lang="nl-NL" dirty="0"/>
              <a:t>om een afbeelding in te voegen</a:t>
            </a: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a:xfrm>
            <a:off x="7093425" y="16064721"/>
            <a:ext cx="2590768" cy="275781"/>
          </a:xfrm>
        </p:spPr>
        <p:txBody>
          <a:bodyPr/>
          <a:lstStyle/>
          <a:p>
            <a:fld id="{A79360F3-16B1-4AC0-A98E-63BCE8CAC8E1}"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a:xfrm>
            <a:off x="764701" y="16064721"/>
            <a:ext cx="5934643" cy="275781"/>
          </a:xfrm>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374208" y="16064721"/>
            <a:ext cx="323875" cy="275781"/>
          </a:xfrm>
          <a:prstGeom prst="rect">
            <a:avLst/>
          </a:prstGeom>
        </p:spPr>
        <p:txBody>
          <a:bodyPr/>
          <a:lstStyle/>
          <a:p>
            <a:fld id="{7AD0FE45-509C-4BDF-9EDE-64426F8DF3D2}" type="slidenum">
              <a:rPr lang="nl-NL" smtClean="0"/>
              <a:t>‹#›</a:t>
            </a:fld>
            <a:endParaRPr lang="nl-NL"/>
          </a:p>
        </p:txBody>
      </p:sp>
      <p:sp>
        <p:nvSpPr>
          <p:cNvPr id="83" name="Tijdelijke aanduiding voor tekst 7">
            <a:extLst>
              <a:ext uri="{FF2B5EF4-FFF2-40B4-BE49-F238E27FC236}">
                <a16:creationId xmlns:a16="http://schemas.microsoft.com/office/drawing/2014/main" id="{8B2D7991-539C-4166-AB7A-D68CF1CAB111}"/>
              </a:ext>
            </a:extLst>
          </p:cNvPr>
          <p:cNvSpPr>
            <a:spLocks noGrp="1"/>
          </p:cNvSpPr>
          <p:nvPr>
            <p:ph type="body" sz="quarter" idx="22" hasCustomPrompt="1"/>
          </p:nvPr>
        </p:nvSpPr>
        <p:spPr>
          <a:xfrm>
            <a:off x="0" y="12905254"/>
            <a:ext cx="10058400" cy="2639545"/>
          </a:xfrm>
          <a:prstGeom prst="roundRect">
            <a:avLst>
              <a:gd name="adj" fmla="val 0"/>
            </a:avLst>
          </a:prstGeom>
          <a:solidFill>
            <a:schemeClr val="bg1"/>
          </a:solidFill>
          <a:ln>
            <a:noFill/>
          </a:ln>
        </p:spPr>
        <p:txBody>
          <a:bodyPr tIns="108000" rIns="0"/>
          <a:lstStyle>
            <a:lvl1pPr marL="0" indent="0" algn="ctr">
              <a:buNone/>
              <a:defRPr sz="1587">
                <a:solidFill>
                  <a:schemeClr val="tx2">
                    <a:lumMod val="60000"/>
                    <a:lumOff val="40000"/>
                  </a:schemeClr>
                </a:solidFill>
              </a:defRPr>
            </a:lvl1pPr>
          </a:lstStyle>
          <a:p>
            <a:pPr lvl="0"/>
            <a:r>
              <a:rPr lang="nl-NL" dirty="0"/>
              <a:t>Dit venster niet verwijderen s.v.p.</a:t>
            </a:r>
            <a:endParaRPr lang="en-US" dirty="0"/>
          </a:p>
        </p:txBody>
      </p:sp>
      <p:sp>
        <p:nvSpPr>
          <p:cNvPr id="85" name="Tijdelijke aanduiding voor tekst 412">
            <a:extLst>
              <a:ext uri="{FF2B5EF4-FFF2-40B4-BE49-F238E27FC236}">
                <a16:creationId xmlns:a16="http://schemas.microsoft.com/office/drawing/2014/main" id="{95A718C5-CD62-4FFD-88E7-36654B191943}"/>
              </a:ext>
            </a:extLst>
          </p:cNvPr>
          <p:cNvSpPr>
            <a:spLocks noGrp="1"/>
          </p:cNvSpPr>
          <p:nvPr>
            <p:ph type="body" sz="quarter" idx="53" hasCustomPrompt="1"/>
          </p:nvPr>
        </p:nvSpPr>
        <p:spPr>
          <a:xfrm>
            <a:off x="366713" y="14396239"/>
            <a:ext cx="7142000" cy="449643"/>
          </a:xfrm>
        </p:spPr>
        <p:txBody>
          <a:bodyPr anchor="t">
            <a:normAutofit/>
          </a:bodyPr>
          <a:lstStyle>
            <a:lvl1pPr marL="0" indent="0" algn="l">
              <a:lnSpc>
                <a:spcPct val="90000"/>
              </a:lnSpc>
              <a:spcBef>
                <a:spcPts val="0"/>
              </a:spcBef>
              <a:spcAft>
                <a:spcPts val="0"/>
              </a:spcAft>
              <a:buNone/>
              <a:defRPr sz="3173" b="0">
                <a:solidFill>
                  <a:schemeClr val="accent1"/>
                </a:solidFill>
                <a:latin typeface="+mj-lt"/>
              </a:defRPr>
            </a:lvl1pPr>
          </a:lstStyle>
          <a:p>
            <a:pPr lvl="0"/>
            <a:r>
              <a:rPr lang="nl-NL" dirty="0"/>
              <a:t>Plaats hier de subtitel</a:t>
            </a:r>
            <a:endParaRPr lang="en-US" dirty="0"/>
          </a:p>
        </p:txBody>
      </p:sp>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a:xfrm>
            <a:off x="366713" y="13451810"/>
            <a:ext cx="7145898" cy="881516"/>
          </a:xfrm>
        </p:spPr>
        <p:txBody>
          <a:bodyPr anchor="b"/>
          <a:lstStyle>
            <a:lvl1pPr algn="l">
              <a:defRPr sz="5440">
                <a:solidFill>
                  <a:schemeClr val="accent1"/>
                </a:solidFill>
              </a:defRPr>
            </a:lvl1pPr>
          </a:lstStyle>
          <a:p>
            <a:r>
              <a:rPr lang="nl-NL" noProof="0" dirty="0"/>
              <a:t>Plaats hier de titel van de afsluiting van max. 1 regel</a:t>
            </a:r>
            <a:endParaRPr lang="nl-NL" dirty="0"/>
          </a:p>
        </p:txBody>
      </p:sp>
      <p:sp>
        <p:nvSpPr>
          <p:cNvPr id="19" name="Tijdelijke aanduiding voor tekst 18">
            <a:extLst>
              <a:ext uri="{FF2B5EF4-FFF2-40B4-BE49-F238E27FC236}">
                <a16:creationId xmlns:a16="http://schemas.microsoft.com/office/drawing/2014/main" id="{334DE3EB-8788-4F1F-BD00-8E698912AB7F}"/>
              </a:ext>
            </a:extLst>
          </p:cNvPr>
          <p:cNvSpPr>
            <a:spLocks noGrp="1"/>
          </p:cNvSpPr>
          <p:nvPr>
            <p:ph type="body" sz="quarter" idx="55" hasCustomPrompt="1"/>
          </p:nvPr>
        </p:nvSpPr>
        <p:spPr>
          <a:xfrm>
            <a:off x="8402044" y="13484916"/>
            <a:ext cx="1282147" cy="608738"/>
          </a:xfrm>
          <a:blipFill>
            <a:blip r:embed="rId2"/>
            <a:stretch>
              <a:fillRect/>
            </a:stretch>
          </a:blipFill>
        </p:spPr>
        <p:txBody>
          <a:bodyPr/>
          <a:lstStyle>
            <a:lvl1pPr marL="0" indent="0" algn="ctr">
              <a:buNone/>
              <a:defRPr sz="227">
                <a:solidFill>
                  <a:schemeClr val="bg1"/>
                </a:solidFill>
              </a:defRPr>
            </a:lvl1pPr>
          </a:lstStyle>
          <a:p>
            <a:pPr lvl="0"/>
            <a:r>
              <a:rPr lang="nl-NL" dirty="0"/>
              <a:t> </a:t>
            </a:r>
          </a:p>
        </p:txBody>
      </p:sp>
      <p:sp>
        <p:nvSpPr>
          <p:cNvPr id="21" name="Tijdelijke aanduiding voor afbeelding 12">
            <a:extLst>
              <a:ext uri="{FF2B5EF4-FFF2-40B4-BE49-F238E27FC236}">
                <a16:creationId xmlns:a16="http://schemas.microsoft.com/office/drawing/2014/main" id="{7246EC51-80C4-4B3E-92A2-B0A8751208CF}"/>
              </a:ext>
            </a:extLst>
          </p:cNvPr>
          <p:cNvSpPr>
            <a:spLocks noGrp="1"/>
          </p:cNvSpPr>
          <p:nvPr>
            <p:ph type="pic" sz="quarter" idx="56" hasCustomPrompt="1"/>
          </p:nvPr>
        </p:nvSpPr>
        <p:spPr>
          <a:xfrm>
            <a:off x="8402044" y="14364606"/>
            <a:ext cx="1282147" cy="641983"/>
          </a:xfrm>
          <a:solidFill>
            <a:schemeClr val="bg1"/>
          </a:solidFill>
        </p:spPr>
        <p:txBody>
          <a:bodyPr tIns="0" anchor="ctr">
            <a:normAutofit/>
          </a:bodyPr>
          <a:lstStyle>
            <a:lvl1pPr marL="0" indent="0" algn="ctr">
              <a:buNone/>
              <a:defRPr sz="1587" b="0" i="1" baseline="0">
                <a:solidFill>
                  <a:schemeClr val="bg2">
                    <a:lumMod val="75000"/>
                  </a:schemeClr>
                </a:solidFill>
                <a:latin typeface="+mj-lt"/>
              </a:defRPr>
            </a:lvl1pPr>
          </a:lstStyle>
          <a:p>
            <a:r>
              <a:rPr lang="nl-NL" dirty="0"/>
              <a:t>Klik op onderstaand pictogram</a:t>
            </a:r>
            <a:br>
              <a:rPr lang="nl-NL" dirty="0"/>
            </a:br>
            <a:r>
              <a:rPr lang="nl-NL" dirty="0"/>
              <a:t>om een klantlogo in te voegen</a:t>
            </a:r>
          </a:p>
        </p:txBody>
      </p:sp>
    </p:spTree>
    <p:extLst>
      <p:ext uri="{BB962C8B-B14F-4D97-AF65-F5344CB8AC3E}">
        <p14:creationId xmlns:p14="http://schemas.microsoft.com/office/powerpoint/2010/main" val="64089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fsluiting dia NL">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C4E26FAA-ED72-4463-AB3F-FB70CE313C3E}"/>
              </a:ext>
            </a:extLst>
          </p:cNvPr>
          <p:cNvSpPr/>
          <p:nvPr userDrawn="1"/>
        </p:nvSpPr>
        <p:spPr>
          <a:xfrm>
            <a:off x="0" y="0"/>
            <a:ext cx="10058400" cy="15544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nl-NL" sz="2720" dirty="0">
              <a:solidFill>
                <a:schemeClr val="bg1"/>
              </a:solidFill>
            </a:endParaRP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a:xfrm>
            <a:off x="7093425" y="16064721"/>
            <a:ext cx="2590768" cy="275781"/>
          </a:xfrm>
        </p:spPr>
        <p:txBody>
          <a:bodyPr/>
          <a:lstStyle/>
          <a:p>
            <a:fld id="{1F318580-147C-41C0-B27A-5CAF7635379D}"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a:xfrm>
            <a:off x="764701" y="16064721"/>
            <a:ext cx="5934643" cy="275781"/>
          </a:xfrm>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374208" y="16064721"/>
            <a:ext cx="323875" cy="275781"/>
          </a:xfrm>
          <a:prstGeom prst="rect">
            <a:avLst/>
          </a:prstGeom>
        </p:spPr>
        <p:txBody>
          <a:bodyPr/>
          <a:lstStyle/>
          <a:p>
            <a:fld id="{7AD0FE45-509C-4BDF-9EDE-64426F8DF3D2}" type="slidenum">
              <a:rPr lang="nl-NL" smtClean="0"/>
              <a:t>‹#›</a:t>
            </a:fld>
            <a:endParaRPr lang="nl-NL"/>
          </a:p>
        </p:txBody>
      </p:sp>
      <p:sp>
        <p:nvSpPr>
          <p:cNvPr id="31" name="Freeform 5">
            <a:extLst>
              <a:ext uri="{FF2B5EF4-FFF2-40B4-BE49-F238E27FC236}">
                <a16:creationId xmlns:a16="http://schemas.microsoft.com/office/drawing/2014/main" id="{C2BFD575-832F-41C5-9739-BE4FBD1695CB}"/>
              </a:ext>
            </a:extLst>
          </p:cNvPr>
          <p:cNvSpPr>
            <a:spLocks/>
          </p:cNvSpPr>
          <p:nvPr userDrawn="1"/>
        </p:nvSpPr>
        <p:spPr bwMode="auto">
          <a:xfrm>
            <a:off x="1648897" y="4463191"/>
            <a:ext cx="729496" cy="3443606"/>
          </a:xfrm>
          <a:custGeom>
            <a:avLst/>
            <a:gdLst>
              <a:gd name="T0" fmla="*/ 38 w 266"/>
              <a:gd name="T1" fmla="*/ 0 h 454"/>
              <a:gd name="T2" fmla="*/ 38 w 266"/>
              <a:gd name="T3" fmla="*/ 297 h 454"/>
              <a:gd name="T4" fmla="*/ 46 w 266"/>
              <a:gd name="T5" fmla="*/ 345 h 454"/>
              <a:gd name="T6" fmla="*/ 67 w 266"/>
              <a:gd name="T7" fmla="*/ 382 h 454"/>
              <a:gd name="T8" fmla="*/ 96 w 266"/>
              <a:gd name="T9" fmla="*/ 405 h 454"/>
              <a:gd name="T10" fmla="*/ 129 w 266"/>
              <a:gd name="T11" fmla="*/ 412 h 454"/>
              <a:gd name="T12" fmla="*/ 164 w 266"/>
              <a:gd name="T13" fmla="*/ 405 h 454"/>
              <a:gd name="T14" fmla="*/ 196 w 266"/>
              <a:gd name="T15" fmla="*/ 384 h 454"/>
              <a:gd name="T16" fmla="*/ 218 w 266"/>
              <a:gd name="T17" fmla="*/ 348 h 454"/>
              <a:gd name="T18" fmla="*/ 227 w 266"/>
              <a:gd name="T19" fmla="*/ 298 h 454"/>
              <a:gd name="T20" fmla="*/ 227 w 266"/>
              <a:gd name="T21" fmla="*/ 0 h 454"/>
              <a:gd name="T22" fmla="*/ 266 w 266"/>
              <a:gd name="T23" fmla="*/ 0 h 454"/>
              <a:gd name="T24" fmla="*/ 266 w 266"/>
              <a:gd name="T25" fmla="*/ 295 h 454"/>
              <a:gd name="T26" fmla="*/ 254 w 266"/>
              <a:gd name="T27" fmla="*/ 363 h 454"/>
              <a:gd name="T28" fmla="*/ 222 w 266"/>
              <a:gd name="T29" fmla="*/ 413 h 454"/>
              <a:gd name="T30" fmla="*/ 178 w 266"/>
              <a:gd name="T31" fmla="*/ 444 h 454"/>
              <a:gd name="T32" fmla="*/ 130 w 266"/>
              <a:gd name="T33" fmla="*/ 454 h 454"/>
              <a:gd name="T34" fmla="*/ 83 w 266"/>
              <a:gd name="T35" fmla="*/ 444 h 454"/>
              <a:gd name="T36" fmla="*/ 42 w 266"/>
              <a:gd name="T37" fmla="*/ 414 h 454"/>
              <a:gd name="T38" fmla="*/ 11 w 266"/>
              <a:gd name="T39" fmla="*/ 363 h 454"/>
              <a:gd name="T40" fmla="*/ 0 w 266"/>
              <a:gd name="T41" fmla="*/ 294 h 454"/>
              <a:gd name="T42" fmla="*/ 0 w 266"/>
              <a:gd name="T43" fmla="*/ 0 h 454"/>
              <a:gd name="T44" fmla="*/ 38 w 266"/>
              <a:gd name="T45"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6" h="454">
                <a:moveTo>
                  <a:pt x="38" y="0"/>
                </a:moveTo>
                <a:cubicBezTo>
                  <a:pt x="38" y="297"/>
                  <a:pt x="38" y="297"/>
                  <a:pt x="38" y="297"/>
                </a:cubicBezTo>
                <a:cubicBezTo>
                  <a:pt x="38" y="315"/>
                  <a:pt x="41" y="331"/>
                  <a:pt x="46" y="345"/>
                </a:cubicBezTo>
                <a:cubicBezTo>
                  <a:pt x="51" y="360"/>
                  <a:pt x="58" y="372"/>
                  <a:pt x="67" y="382"/>
                </a:cubicBezTo>
                <a:cubicBezTo>
                  <a:pt x="76" y="392"/>
                  <a:pt x="85" y="399"/>
                  <a:pt x="96" y="405"/>
                </a:cubicBezTo>
                <a:cubicBezTo>
                  <a:pt x="107" y="410"/>
                  <a:pt x="118" y="412"/>
                  <a:pt x="129" y="412"/>
                </a:cubicBezTo>
                <a:cubicBezTo>
                  <a:pt x="141" y="412"/>
                  <a:pt x="153" y="410"/>
                  <a:pt x="164" y="405"/>
                </a:cubicBezTo>
                <a:cubicBezTo>
                  <a:pt x="176" y="400"/>
                  <a:pt x="187" y="393"/>
                  <a:pt x="196" y="384"/>
                </a:cubicBezTo>
                <a:cubicBezTo>
                  <a:pt x="205" y="374"/>
                  <a:pt x="213" y="362"/>
                  <a:pt x="218" y="348"/>
                </a:cubicBezTo>
                <a:cubicBezTo>
                  <a:pt x="224" y="334"/>
                  <a:pt x="227" y="317"/>
                  <a:pt x="227" y="298"/>
                </a:cubicBezTo>
                <a:cubicBezTo>
                  <a:pt x="227" y="0"/>
                  <a:pt x="227" y="0"/>
                  <a:pt x="227" y="0"/>
                </a:cubicBezTo>
                <a:cubicBezTo>
                  <a:pt x="266" y="0"/>
                  <a:pt x="266" y="0"/>
                  <a:pt x="266" y="0"/>
                </a:cubicBezTo>
                <a:cubicBezTo>
                  <a:pt x="266" y="295"/>
                  <a:pt x="266" y="295"/>
                  <a:pt x="266" y="295"/>
                </a:cubicBezTo>
                <a:cubicBezTo>
                  <a:pt x="266" y="321"/>
                  <a:pt x="262" y="344"/>
                  <a:pt x="254" y="363"/>
                </a:cubicBezTo>
                <a:cubicBezTo>
                  <a:pt x="245" y="383"/>
                  <a:pt x="235" y="400"/>
                  <a:pt x="222" y="413"/>
                </a:cubicBezTo>
                <a:cubicBezTo>
                  <a:pt x="209" y="427"/>
                  <a:pt x="194" y="437"/>
                  <a:pt x="178" y="444"/>
                </a:cubicBezTo>
                <a:cubicBezTo>
                  <a:pt x="162" y="451"/>
                  <a:pt x="146" y="454"/>
                  <a:pt x="130" y="454"/>
                </a:cubicBezTo>
                <a:cubicBezTo>
                  <a:pt x="114" y="454"/>
                  <a:pt x="99" y="451"/>
                  <a:pt x="83" y="444"/>
                </a:cubicBezTo>
                <a:cubicBezTo>
                  <a:pt x="68" y="437"/>
                  <a:pt x="54" y="427"/>
                  <a:pt x="42" y="414"/>
                </a:cubicBezTo>
                <a:cubicBezTo>
                  <a:pt x="29" y="400"/>
                  <a:pt x="19" y="383"/>
                  <a:pt x="11" y="363"/>
                </a:cubicBezTo>
                <a:cubicBezTo>
                  <a:pt x="3" y="343"/>
                  <a:pt x="0" y="320"/>
                  <a:pt x="0" y="294"/>
                </a:cubicBezTo>
                <a:cubicBezTo>
                  <a:pt x="0" y="0"/>
                  <a:pt x="0" y="0"/>
                  <a:pt x="0" y="0"/>
                </a:cubicBezTo>
                <a:lnTo>
                  <a:pt x="38" y="0"/>
                </a:lnTo>
                <a:close/>
              </a:path>
            </a:pathLst>
          </a:custGeom>
          <a:solidFill>
            <a:schemeClr val="bg1"/>
          </a:solidFill>
          <a:ln>
            <a:noFill/>
          </a:ln>
        </p:spPr>
        <p:txBody>
          <a:bodyPr vert="horz" wrap="square" lIns="207264" tIns="103632" rIns="207264" bIns="103632" numCol="1" anchor="t" anchorCtr="0" compatLnSpc="1">
            <a:prstTxWarp prst="textNoShape">
              <a:avLst/>
            </a:prstTxWarp>
          </a:bodyPr>
          <a:lstStyle/>
          <a:p>
            <a:endParaRPr lang="nl-NL" sz="4080"/>
          </a:p>
        </p:txBody>
      </p:sp>
      <p:sp>
        <p:nvSpPr>
          <p:cNvPr id="32" name="Freeform 6">
            <a:extLst>
              <a:ext uri="{FF2B5EF4-FFF2-40B4-BE49-F238E27FC236}">
                <a16:creationId xmlns:a16="http://schemas.microsoft.com/office/drawing/2014/main" id="{D148CC2C-9EDA-4E3F-9784-D6EBEFF7BBD8}"/>
              </a:ext>
            </a:extLst>
          </p:cNvPr>
          <p:cNvSpPr>
            <a:spLocks/>
          </p:cNvSpPr>
          <p:nvPr userDrawn="1"/>
        </p:nvSpPr>
        <p:spPr bwMode="auto">
          <a:xfrm>
            <a:off x="2491026" y="4373233"/>
            <a:ext cx="722948" cy="3533563"/>
          </a:xfrm>
          <a:custGeom>
            <a:avLst/>
            <a:gdLst>
              <a:gd name="T0" fmla="*/ 40 w 264"/>
              <a:gd name="T1" fmla="*/ 315 h 466"/>
              <a:gd name="T2" fmla="*/ 49 w 264"/>
              <a:gd name="T3" fmla="*/ 359 h 466"/>
              <a:gd name="T4" fmla="*/ 68 w 264"/>
              <a:gd name="T5" fmla="*/ 393 h 466"/>
              <a:gd name="T6" fmla="*/ 98 w 264"/>
              <a:gd name="T7" fmla="*/ 416 h 466"/>
              <a:gd name="T8" fmla="*/ 135 w 264"/>
              <a:gd name="T9" fmla="*/ 424 h 466"/>
              <a:gd name="T10" fmla="*/ 169 w 264"/>
              <a:gd name="T11" fmla="*/ 419 h 466"/>
              <a:gd name="T12" fmla="*/ 198 w 264"/>
              <a:gd name="T13" fmla="*/ 404 h 466"/>
              <a:gd name="T14" fmla="*/ 218 w 264"/>
              <a:gd name="T15" fmla="*/ 376 h 466"/>
              <a:gd name="T16" fmla="*/ 225 w 264"/>
              <a:gd name="T17" fmla="*/ 335 h 466"/>
              <a:gd name="T18" fmla="*/ 217 w 264"/>
              <a:gd name="T19" fmla="*/ 302 h 466"/>
              <a:gd name="T20" fmla="*/ 196 w 264"/>
              <a:gd name="T21" fmla="*/ 278 h 466"/>
              <a:gd name="T22" fmla="*/ 166 w 264"/>
              <a:gd name="T23" fmla="*/ 261 h 466"/>
              <a:gd name="T24" fmla="*/ 132 w 264"/>
              <a:gd name="T25" fmla="*/ 247 h 466"/>
              <a:gd name="T26" fmla="*/ 89 w 264"/>
              <a:gd name="T27" fmla="*/ 230 h 466"/>
              <a:gd name="T28" fmla="*/ 50 w 264"/>
              <a:gd name="T29" fmla="*/ 205 h 466"/>
              <a:gd name="T30" fmla="*/ 22 w 264"/>
              <a:gd name="T31" fmla="*/ 168 h 466"/>
              <a:gd name="T32" fmla="*/ 11 w 264"/>
              <a:gd name="T33" fmla="*/ 113 h 466"/>
              <a:gd name="T34" fmla="*/ 20 w 264"/>
              <a:gd name="T35" fmla="*/ 64 h 466"/>
              <a:gd name="T36" fmla="*/ 44 w 264"/>
              <a:gd name="T37" fmla="*/ 29 h 466"/>
              <a:gd name="T38" fmla="*/ 82 w 264"/>
              <a:gd name="T39" fmla="*/ 7 h 466"/>
              <a:gd name="T40" fmla="*/ 130 w 264"/>
              <a:gd name="T41" fmla="*/ 0 h 466"/>
              <a:gd name="T42" fmla="*/ 188 w 264"/>
              <a:gd name="T43" fmla="*/ 12 h 466"/>
              <a:gd name="T44" fmla="*/ 226 w 264"/>
              <a:gd name="T45" fmla="*/ 44 h 466"/>
              <a:gd name="T46" fmla="*/ 246 w 264"/>
              <a:gd name="T47" fmla="*/ 86 h 466"/>
              <a:gd name="T48" fmla="*/ 253 w 264"/>
              <a:gd name="T49" fmla="*/ 131 h 466"/>
              <a:gd name="T50" fmla="*/ 214 w 264"/>
              <a:gd name="T51" fmla="*/ 131 h 466"/>
              <a:gd name="T52" fmla="*/ 206 w 264"/>
              <a:gd name="T53" fmla="*/ 92 h 466"/>
              <a:gd name="T54" fmla="*/ 187 w 264"/>
              <a:gd name="T55" fmla="*/ 64 h 466"/>
              <a:gd name="T56" fmla="*/ 161 w 264"/>
              <a:gd name="T57" fmla="*/ 47 h 466"/>
              <a:gd name="T58" fmla="*/ 130 w 264"/>
              <a:gd name="T59" fmla="*/ 41 h 466"/>
              <a:gd name="T60" fmla="*/ 100 w 264"/>
              <a:gd name="T61" fmla="*/ 45 h 466"/>
              <a:gd name="T62" fmla="*/ 74 w 264"/>
              <a:gd name="T63" fmla="*/ 57 h 466"/>
              <a:gd name="T64" fmla="*/ 56 w 264"/>
              <a:gd name="T65" fmla="*/ 79 h 466"/>
              <a:gd name="T66" fmla="*/ 49 w 264"/>
              <a:gd name="T67" fmla="*/ 113 h 466"/>
              <a:gd name="T68" fmla="*/ 57 w 264"/>
              <a:gd name="T69" fmla="*/ 147 h 466"/>
              <a:gd name="T70" fmla="*/ 78 w 264"/>
              <a:gd name="T71" fmla="*/ 171 h 466"/>
              <a:gd name="T72" fmla="*/ 109 w 264"/>
              <a:gd name="T73" fmla="*/ 189 h 466"/>
              <a:gd name="T74" fmla="*/ 144 w 264"/>
              <a:gd name="T75" fmla="*/ 203 h 466"/>
              <a:gd name="T76" fmla="*/ 187 w 264"/>
              <a:gd name="T77" fmla="*/ 221 h 466"/>
              <a:gd name="T78" fmla="*/ 226 w 264"/>
              <a:gd name="T79" fmla="*/ 245 h 466"/>
              <a:gd name="T80" fmla="*/ 253 w 264"/>
              <a:gd name="T81" fmla="*/ 281 h 466"/>
              <a:gd name="T82" fmla="*/ 264 w 264"/>
              <a:gd name="T83" fmla="*/ 335 h 466"/>
              <a:gd name="T84" fmla="*/ 254 w 264"/>
              <a:gd name="T85" fmla="*/ 392 h 466"/>
              <a:gd name="T86" fmla="*/ 227 w 264"/>
              <a:gd name="T87" fmla="*/ 433 h 466"/>
              <a:gd name="T88" fmla="*/ 186 w 264"/>
              <a:gd name="T89" fmla="*/ 458 h 466"/>
              <a:gd name="T90" fmla="*/ 135 w 264"/>
              <a:gd name="T91" fmla="*/ 466 h 466"/>
              <a:gd name="T92" fmla="*/ 85 w 264"/>
              <a:gd name="T93" fmla="*/ 456 h 466"/>
              <a:gd name="T94" fmla="*/ 43 w 264"/>
              <a:gd name="T95" fmla="*/ 426 h 466"/>
              <a:gd name="T96" fmla="*/ 13 w 264"/>
              <a:gd name="T97" fmla="*/ 378 h 466"/>
              <a:gd name="T98" fmla="*/ 0 w 264"/>
              <a:gd name="T99" fmla="*/ 315 h 466"/>
              <a:gd name="T100" fmla="*/ 40 w 264"/>
              <a:gd name="T101" fmla="*/ 315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4" h="466">
                <a:moveTo>
                  <a:pt x="40" y="315"/>
                </a:moveTo>
                <a:cubicBezTo>
                  <a:pt x="41" y="331"/>
                  <a:pt x="44" y="346"/>
                  <a:pt x="49" y="359"/>
                </a:cubicBezTo>
                <a:cubicBezTo>
                  <a:pt x="54" y="372"/>
                  <a:pt x="60" y="384"/>
                  <a:pt x="68" y="393"/>
                </a:cubicBezTo>
                <a:cubicBezTo>
                  <a:pt x="77" y="403"/>
                  <a:pt x="86" y="410"/>
                  <a:pt x="98" y="416"/>
                </a:cubicBezTo>
                <a:cubicBezTo>
                  <a:pt x="109" y="421"/>
                  <a:pt x="121" y="424"/>
                  <a:pt x="135" y="424"/>
                </a:cubicBezTo>
                <a:cubicBezTo>
                  <a:pt x="147" y="424"/>
                  <a:pt x="158" y="422"/>
                  <a:pt x="169" y="419"/>
                </a:cubicBezTo>
                <a:cubicBezTo>
                  <a:pt x="180" y="416"/>
                  <a:pt x="189" y="411"/>
                  <a:pt x="198" y="404"/>
                </a:cubicBezTo>
                <a:cubicBezTo>
                  <a:pt x="206" y="397"/>
                  <a:pt x="213" y="388"/>
                  <a:pt x="218" y="376"/>
                </a:cubicBezTo>
                <a:cubicBezTo>
                  <a:pt x="223" y="365"/>
                  <a:pt x="225" y="351"/>
                  <a:pt x="225" y="335"/>
                </a:cubicBezTo>
                <a:cubicBezTo>
                  <a:pt x="225" y="322"/>
                  <a:pt x="223" y="311"/>
                  <a:pt x="217" y="302"/>
                </a:cubicBezTo>
                <a:cubicBezTo>
                  <a:pt x="212" y="292"/>
                  <a:pt x="205" y="284"/>
                  <a:pt x="196" y="278"/>
                </a:cubicBezTo>
                <a:cubicBezTo>
                  <a:pt x="187" y="271"/>
                  <a:pt x="177" y="266"/>
                  <a:pt x="166" y="261"/>
                </a:cubicBezTo>
                <a:cubicBezTo>
                  <a:pt x="155" y="256"/>
                  <a:pt x="144" y="251"/>
                  <a:pt x="132" y="247"/>
                </a:cubicBezTo>
                <a:cubicBezTo>
                  <a:pt x="118" y="242"/>
                  <a:pt x="103" y="236"/>
                  <a:pt x="89" y="230"/>
                </a:cubicBezTo>
                <a:cubicBezTo>
                  <a:pt x="74" y="223"/>
                  <a:pt x="61" y="215"/>
                  <a:pt x="50" y="205"/>
                </a:cubicBezTo>
                <a:cubicBezTo>
                  <a:pt x="38" y="195"/>
                  <a:pt x="29" y="183"/>
                  <a:pt x="22" y="168"/>
                </a:cubicBezTo>
                <a:cubicBezTo>
                  <a:pt x="14" y="153"/>
                  <a:pt x="11" y="135"/>
                  <a:pt x="11" y="113"/>
                </a:cubicBezTo>
                <a:cubicBezTo>
                  <a:pt x="11" y="94"/>
                  <a:pt x="14" y="78"/>
                  <a:pt x="20" y="64"/>
                </a:cubicBezTo>
                <a:cubicBezTo>
                  <a:pt x="25" y="50"/>
                  <a:pt x="34" y="38"/>
                  <a:pt x="44" y="29"/>
                </a:cubicBezTo>
                <a:cubicBezTo>
                  <a:pt x="55" y="19"/>
                  <a:pt x="67" y="12"/>
                  <a:pt x="82" y="7"/>
                </a:cubicBezTo>
                <a:cubicBezTo>
                  <a:pt x="97" y="2"/>
                  <a:pt x="113" y="0"/>
                  <a:pt x="130" y="0"/>
                </a:cubicBezTo>
                <a:cubicBezTo>
                  <a:pt x="154" y="0"/>
                  <a:pt x="173" y="4"/>
                  <a:pt x="188" y="12"/>
                </a:cubicBezTo>
                <a:cubicBezTo>
                  <a:pt x="204" y="20"/>
                  <a:pt x="216" y="31"/>
                  <a:pt x="226" y="44"/>
                </a:cubicBezTo>
                <a:cubicBezTo>
                  <a:pt x="235" y="57"/>
                  <a:pt x="242" y="71"/>
                  <a:pt x="246" y="86"/>
                </a:cubicBezTo>
                <a:cubicBezTo>
                  <a:pt x="250" y="102"/>
                  <a:pt x="253" y="117"/>
                  <a:pt x="253" y="131"/>
                </a:cubicBezTo>
                <a:cubicBezTo>
                  <a:pt x="214" y="131"/>
                  <a:pt x="214" y="131"/>
                  <a:pt x="214" y="131"/>
                </a:cubicBezTo>
                <a:cubicBezTo>
                  <a:pt x="213" y="116"/>
                  <a:pt x="210" y="103"/>
                  <a:pt x="206" y="92"/>
                </a:cubicBezTo>
                <a:cubicBezTo>
                  <a:pt x="201" y="81"/>
                  <a:pt x="195" y="72"/>
                  <a:pt x="187" y="64"/>
                </a:cubicBezTo>
                <a:cubicBezTo>
                  <a:pt x="180" y="57"/>
                  <a:pt x="171" y="51"/>
                  <a:pt x="161" y="47"/>
                </a:cubicBezTo>
                <a:cubicBezTo>
                  <a:pt x="152" y="43"/>
                  <a:pt x="141" y="41"/>
                  <a:pt x="130" y="41"/>
                </a:cubicBezTo>
                <a:cubicBezTo>
                  <a:pt x="120" y="41"/>
                  <a:pt x="110" y="43"/>
                  <a:pt x="100" y="45"/>
                </a:cubicBezTo>
                <a:cubicBezTo>
                  <a:pt x="91" y="47"/>
                  <a:pt x="82" y="52"/>
                  <a:pt x="74" y="57"/>
                </a:cubicBezTo>
                <a:cubicBezTo>
                  <a:pt x="67" y="63"/>
                  <a:pt x="61" y="70"/>
                  <a:pt x="56" y="79"/>
                </a:cubicBezTo>
                <a:cubicBezTo>
                  <a:pt x="51" y="88"/>
                  <a:pt x="49" y="99"/>
                  <a:pt x="49" y="113"/>
                </a:cubicBezTo>
                <a:cubicBezTo>
                  <a:pt x="49" y="126"/>
                  <a:pt x="52" y="137"/>
                  <a:pt x="57" y="147"/>
                </a:cubicBezTo>
                <a:cubicBezTo>
                  <a:pt x="62" y="156"/>
                  <a:pt x="69" y="164"/>
                  <a:pt x="78" y="171"/>
                </a:cubicBezTo>
                <a:cubicBezTo>
                  <a:pt x="87" y="178"/>
                  <a:pt x="97" y="184"/>
                  <a:pt x="109" y="189"/>
                </a:cubicBezTo>
                <a:cubicBezTo>
                  <a:pt x="120" y="194"/>
                  <a:pt x="132" y="199"/>
                  <a:pt x="144" y="203"/>
                </a:cubicBezTo>
                <a:cubicBezTo>
                  <a:pt x="159" y="209"/>
                  <a:pt x="173" y="215"/>
                  <a:pt x="187" y="221"/>
                </a:cubicBezTo>
                <a:cubicBezTo>
                  <a:pt x="202" y="227"/>
                  <a:pt x="214" y="235"/>
                  <a:pt x="226" y="245"/>
                </a:cubicBezTo>
                <a:cubicBezTo>
                  <a:pt x="237" y="255"/>
                  <a:pt x="246" y="267"/>
                  <a:pt x="253" y="281"/>
                </a:cubicBezTo>
                <a:cubicBezTo>
                  <a:pt x="260" y="296"/>
                  <a:pt x="264" y="314"/>
                  <a:pt x="264" y="335"/>
                </a:cubicBezTo>
                <a:cubicBezTo>
                  <a:pt x="264" y="357"/>
                  <a:pt x="261" y="376"/>
                  <a:pt x="254" y="392"/>
                </a:cubicBezTo>
                <a:cubicBezTo>
                  <a:pt x="248" y="408"/>
                  <a:pt x="239" y="422"/>
                  <a:pt x="227" y="433"/>
                </a:cubicBezTo>
                <a:cubicBezTo>
                  <a:pt x="216" y="444"/>
                  <a:pt x="202" y="452"/>
                  <a:pt x="186" y="458"/>
                </a:cubicBezTo>
                <a:cubicBezTo>
                  <a:pt x="170" y="463"/>
                  <a:pt x="153" y="466"/>
                  <a:pt x="135" y="466"/>
                </a:cubicBezTo>
                <a:cubicBezTo>
                  <a:pt x="118" y="466"/>
                  <a:pt x="101" y="463"/>
                  <a:pt x="85" y="456"/>
                </a:cubicBezTo>
                <a:cubicBezTo>
                  <a:pt x="69" y="449"/>
                  <a:pt x="55" y="439"/>
                  <a:pt x="43" y="426"/>
                </a:cubicBezTo>
                <a:cubicBezTo>
                  <a:pt x="30" y="413"/>
                  <a:pt x="20" y="397"/>
                  <a:pt x="13" y="378"/>
                </a:cubicBezTo>
                <a:cubicBezTo>
                  <a:pt x="5" y="359"/>
                  <a:pt x="1" y="339"/>
                  <a:pt x="0" y="315"/>
                </a:cubicBezTo>
                <a:lnTo>
                  <a:pt x="40" y="315"/>
                </a:lnTo>
                <a:close/>
              </a:path>
            </a:pathLst>
          </a:custGeom>
          <a:solidFill>
            <a:schemeClr val="bg1"/>
          </a:solidFill>
          <a:ln>
            <a:noFill/>
          </a:ln>
        </p:spPr>
        <p:txBody>
          <a:bodyPr vert="horz" wrap="square" lIns="207264" tIns="103632" rIns="207264" bIns="103632" numCol="1" anchor="t" anchorCtr="0" compatLnSpc="1">
            <a:prstTxWarp prst="textNoShape">
              <a:avLst/>
            </a:prstTxWarp>
          </a:bodyPr>
          <a:lstStyle/>
          <a:p>
            <a:endParaRPr lang="nl-NL" sz="4080"/>
          </a:p>
        </p:txBody>
      </p:sp>
      <p:sp>
        <p:nvSpPr>
          <p:cNvPr id="33" name="Freeform 7">
            <a:extLst>
              <a:ext uri="{FF2B5EF4-FFF2-40B4-BE49-F238E27FC236}">
                <a16:creationId xmlns:a16="http://schemas.microsoft.com/office/drawing/2014/main" id="{74661AAB-EFFD-413A-9CDB-7866A64B8248}"/>
              </a:ext>
            </a:extLst>
          </p:cNvPr>
          <p:cNvSpPr>
            <a:spLocks noEditPoints="1"/>
          </p:cNvSpPr>
          <p:nvPr userDrawn="1"/>
        </p:nvSpPr>
        <p:spPr bwMode="auto">
          <a:xfrm>
            <a:off x="3356730" y="4463192"/>
            <a:ext cx="669251" cy="3346450"/>
          </a:xfrm>
          <a:custGeom>
            <a:avLst/>
            <a:gdLst>
              <a:gd name="T0" fmla="*/ 38 w 244"/>
              <a:gd name="T1" fmla="*/ 210 h 441"/>
              <a:gd name="T2" fmla="*/ 136 w 244"/>
              <a:gd name="T3" fmla="*/ 210 h 441"/>
              <a:gd name="T4" fmla="*/ 162 w 244"/>
              <a:gd name="T5" fmla="*/ 204 h 441"/>
              <a:gd name="T6" fmla="*/ 185 w 244"/>
              <a:gd name="T7" fmla="*/ 185 h 441"/>
              <a:gd name="T8" fmla="*/ 200 w 244"/>
              <a:gd name="T9" fmla="*/ 158 h 441"/>
              <a:gd name="T10" fmla="*/ 205 w 244"/>
              <a:gd name="T11" fmla="*/ 125 h 441"/>
              <a:gd name="T12" fmla="*/ 200 w 244"/>
              <a:gd name="T13" fmla="*/ 92 h 441"/>
              <a:gd name="T14" fmla="*/ 185 w 244"/>
              <a:gd name="T15" fmla="*/ 66 h 441"/>
              <a:gd name="T16" fmla="*/ 163 w 244"/>
              <a:gd name="T17" fmla="*/ 49 h 441"/>
              <a:gd name="T18" fmla="*/ 136 w 244"/>
              <a:gd name="T19" fmla="*/ 43 h 441"/>
              <a:gd name="T20" fmla="*/ 38 w 244"/>
              <a:gd name="T21" fmla="*/ 43 h 441"/>
              <a:gd name="T22" fmla="*/ 38 w 244"/>
              <a:gd name="T23" fmla="*/ 210 h 441"/>
              <a:gd name="T24" fmla="*/ 0 w 244"/>
              <a:gd name="T25" fmla="*/ 0 h 441"/>
              <a:gd name="T26" fmla="*/ 136 w 244"/>
              <a:gd name="T27" fmla="*/ 0 h 441"/>
              <a:gd name="T28" fmla="*/ 182 w 244"/>
              <a:gd name="T29" fmla="*/ 11 h 441"/>
              <a:gd name="T30" fmla="*/ 216 w 244"/>
              <a:gd name="T31" fmla="*/ 40 h 441"/>
              <a:gd name="T32" fmla="*/ 237 w 244"/>
              <a:gd name="T33" fmla="*/ 80 h 441"/>
              <a:gd name="T34" fmla="*/ 244 w 244"/>
              <a:gd name="T35" fmla="*/ 125 h 441"/>
              <a:gd name="T36" fmla="*/ 237 w 244"/>
              <a:gd name="T37" fmla="*/ 172 h 441"/>
              <a:gd name="T38" fmla="*/ 216 w 244"/>
              <a:gd name="T39" fmla="*/ 213 h 441"/>
              <a:gd name="T40" fmla="*/ 182 w 244"/>
              <a:gd name="T41" fmla="*/ 241 h 441"/>
              <a:gd name="T42" fmla="*/ 136 w 244"/>
              <a:gd name="T43" fmla="*/ 252 h 441"/>
              <a:gd name="T44" fmla="*/ 38 w 244"/>
              <a:gd name="T45" fmla="*/ 252 h 441"/>
              <a:gd name="T46" fmla="*/ 38 w 244"/>
              <a:gd name="T47" fmla="*/ 441 h 441"/>
              <a:gd name="T48" fmla="*/ 0 w 244"/>
              <a:gd name="T49" fmla="*/ 441 h 441"/>
              <a:gd name="T50" fmla="*/ 0 w 244"/>
              <a:gd name="T51" fmla="*/ 0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4" h="441">
                <a:moveTo>
                  <a:pt x="38" y="210"/>
                </a:moveTo>
                <a:cubicBezTo>
                  <a:pt x="136" y="210"/>
                  <a:pt x="136" y="210"/>
                  <a:pt x="136" y="210"/>
                </a:cubicBezTo>
                <a:cubicBezTo>
                  <a:pt x="145" y="210"/>
                  <a:pt x="154" y="208"/>
                  <a:pt x="162" y="204"/>
                </a:cubicBezTo>
                <a:cubicBezTo>
                  <a:pt x="171" y="199"/>
                  <a:pt x="178" y="193"/>
                  <a:pt x="185" y="185"/>
                </a:cubicBezTo>
                <a:cubicBezTo>
                  <a:pt x="191" y="178"/>
                  <a:pt x="196" y="169"/>
                  <a:pt x="200" y="158"/>
                </a:cubicBezTo>
                <a:cubicBezTo>
                  <a:pt x="204" y="148"/>
                  <a:pt x="205" y="137"/>
                  <a:pt x="205" y="125"/>
                </a:cubicBezTo>
                <a:cubicBezTo>
                  <a:pt x="205" y="113"/>
                  <a:pt x="204" y="102"/>
                  <a:pt x="200" y="92"/>
                </a:cubicBezTo>
                <a:cubicBezTo>
                  <a:pt x="196" y="82"/>
                  <a:pt x="192" y="73"/>
                  <a:pt x="185" y="66"/>
                </a:cubicBezTo>
                <a:cubicBezTo>
                  <a:pt x="179" y="59"/>
                  <a:pt x="172" y="53"/>
                  <a:pt x="163" y="49"/>
                </a:cubicBezTo>
                <a:cubicBezTo>
                  <a:pt x="155" y="45"/>
                  <a:pt x="146" y="43"/>
                  <a:pt x="136" y="43"/>
                </a:cubicBezTo>
                <a:cubicBezTo>
                  <a:pt x="38" y="43"/>
                  <a:pt x="38" y="43"/>
                  <a:pt x="38" y="43"/>
                </a:cubicBezTo>
                <a:lnTo>
                  <a:pt x="38" y="210"/>
                </a:lnTo>
                <a:close/>
                <a:moveTo>
                  <a:pt x="0" y="0"/>
                </a:moveTo>
                <a:cubicBezTo>
                  <a:pt x="136" y="0"/>
                  <a:pt x="136" y="0"/>
                  <a:pt x="136" y="0"/>
                </a:cubicBezTo>
                <a:cubicBezTo>
                  <a:pt x="153" y="0"/>
                  <a:pt x="168" y="3"/>
                  <a:pt x="182" y="11"/>
                </a:cubicBezTo>
                <a:cubicBezTo>
                  <a:pt x="195" y="19"/>
                  <a:pt x="207" y="28"/>
                  <a:pt x="216" y="40"/>
                </a:cubicBezTo>
                <a:cubicBezTo>
                  <a:pt x="225" y="52"/>
                  <a:pt x="232" y="66"/>
                  <a:pt x="237" y="80"/>
                </a:cubicBezTo>
                <a:cubicBezTo>
                  <a:pt x="242" y="95"/>
                  <a:pt x="244" y="110"/>
                  <a:pt x="244" y="125"/>
                </a:cubicBezTo>
                <a:cubicBezTo>
                  <a:pt x="244" y="142"/>
                  <a:pt x="242" y="157"/>
                  <a:pt x="237" y="172"/>
                </a:cubicBezTo>
                <a:cubicBezTo>
                  <a:pt x="232" y="188"/>
                  <a:pt x="225" y="201"/>
                  <a:pt x="216" y="213"/>
                </a:cubicBezTo>
                <a:cubicBezTo>
                  <a:pt x="207" y="225"/>
                  <a:pt x="195" y="234"/>
                  <a:pt x="182" y="241"/>
                </a:cubicBezTo>
                <a:cubicBezTo>
                  <a:pt x="168" y="248"/>
                  <a:pt x="153" y="252"/>
                  <a:pt x="136" y="252"/>
                </a:cubicBezTo>
                <a:cubicBezTo>
                  <a:pt x="38" y="252"/>
                  <a:pt x="38" y="252"/>
                  <a:pt x="38" y="252"/>
                </a:cubicBezTo>
                <a:cubicBezTo>
                  <a:pt x="38" y="441"/>
                  <a:pt x="38" y="441"/>
                  <a:pt x="38" y="441"/>
                </a:cubicBezTo>
                <a:cubicBezTo>
                  <a:pt x="0" y="441"/>
                  <a:pt x="0" y="441"/>
                  <a:pt x="0" y="441"/>
                </a:cubicBezTo>
                <a:lnTo>
                  <a:pt x="0" y="0"/>
                </a:lnTo>
                <a:close/>
              </a:path>
            </a:pathLst>
          </a:custGeom>
          <a:solidFill>
            <a:schemeClr val="bg1"/>
          </a:solidFill>
          <a:ln>
            <a:noFill/>
          </a:ln>
        </p:spPr>
        <p:txBody>
          <a:bodyPr vert="horz" wrap="square" lIns="207264" tIns="103632" rIns="207264" bIns="103632" numCol="1" anchor="t" anchorCtr="0" compatLnSpc="1">
            <a:prstTxWarp prst="textNoShape">
              <a:avLst/>
            </a:prstTxWarp>
          </a:bodyPr>
          <a:lstStyle/>
          <a:p>
            <a:endParaRPr lang="nl-NL" sz="4080"/>
          </a:p>
        </p:txBody>
      </p:sp>
      <p:sp>
        <p:nvSpPr>
          <p:cNvPr id="34" name="Oval 8">
            <a:extLst>
              <a:ext uri="{FF2B5EF4-FFF2-40B4-BE49-F238E27FC236}">
                <a16:creationId xmlns:a16="http://schemas.microsoft.com/office/drawing/2014/main" id="{EA80111C-BBE6-4A77-8E68-988838E99C4C}"/>
              </a:ext>
            </a:extLst>
          </p:cNvPr>
          <p:cNvSpPr>
            <a:spLocks noChangeArrowheads="1"/>
          </p:cNvSpPr>
          <p:nvPr userDrawn="1"/>
        </p:nvSpPr>
        <p:spPr bwMode="auto">
          <a:xfrm>
            <a:off x="2721532" y="6543028"/>
            <a:ext cx="271106" cy="748453"/>
          </a:xfrm>
          <a:prstGeom prst="ellipse">
            <a:avLst/>
          </a:prstGeom>
          <a:solidFill>
            <a:schemeClr val="bg1"/>
          </a:solidFill>
          <a:ln>
            <a:noFill/>
          </a:ln>
        </p:spPr>
        <p:txBody>
          <a:bodyPr vert="horz" wrap="square" lIns="207264" tIns="103632" rIns="207264" bIns="103632" numCol="1" anchor="t" anchorCtr="0" compatLnSpc="1">
            <a:prstTxWarp prst="textNoShape">
              <a:avLst/>
            </a:prstTxWarp>
          </a:bodyPr>
          <a:lstStyle/>
          <a:p>
            <a:endParaRPr lang="nl-NL" sz="4080"/>
          </a:p>
        </p:txBody>
      </p:sp>
      <p:sp>
        <p:nvSpPr>
          <p:cNvPr id="35" name="Freeform 9">
            <a:extLst>
              <a:ext uri="{FF2B5EF4-FFF2-40B4-BE49-F238E27FC236}">
                <a16:creationId xmlns:a16="http://schemas.microsoft.com/office/drawing/2014/main" id="{73F340AE-46C0-45BF-B65A-E5D54D1F44DC}"/>
              </a:ext>
            </a:extLst>
          </p:cNvPr>
          <p:cNvSpPr>
            <a:spLocks noEditPoints="1"/>
          </p:cNvSpPr>
          <p:nvPr userDrawn="1"/>
        </p:nvSpPr>
        <p:spPr bwMode="auto">
          <a:xfrm>
            <a:off x="4341614" y="5654240"/>
            <a:ext cx="4065270" cy="971550"/>
          </a:xfrm>
          <a:custGeom>
            <a:avLst/>
            <a:gdLst>
              <a:gd name="T0" fmla="*/ 1472 w 1483"/>
              <a:gd name="T1" fmla="*/ 79 h 128"/>
              <a:gd name="T2" fmla="*/ 1425 w 1483"/>
              <a:gd name="T3" fmla="*/ 77 h 128"/>
              <a:gd name="T4" fmla="*/ 1429 w 1483"/>
              <a:gd name="T5" fmla="*/ 109 h 128"/>
              <a:gd name="T6" fmla="*/ 1402 w 1483"/>
              <a:gd name="T7" fmla="*/ 82 h 128"/>
              <a:gd name="T8" fmla="*/ 1409 w 1483"/>
              <a:gd name="T9" fmla="*/ 39 h 128"/>
              <a:gd name="T10" fmla="*/ 1329 w 1483"/>
              <a:gd name="T11" fmla="*/ 49 h 128"/>
              <a:gd name="T12" fmla="*/ 1271 w 1483"/>
              <a:gd name="T13" fmla="*/ 99 h 128"/>
              <a:gd name="T14" fmla="*/ 1319 w 1483"/>
              <a:gd name="T15" fmla="*/ 99 h 128"/>
              <a:gd name="T16" fmla="*/ 1238 w 1483"/>
              <a:gd name="T17" fmla="*/ 48 h 128"/>
              <a:gd name="T18" fmla="*/ 1238 w 1483"/>
              <a:gd name="T19" fmla="*/ 28 h 128"/>
              <a:gd name="T20" fmla="*/ 1238 w 1483"/>
              <a:gd name="T21" fmla="*/ 89 h 128"/>
              <a:gd name="T22" fmla="*/ 1171 w 1483"/>
              <a:gd name="T23" fmla="*/ 88 h 128"/>
              <a:gd name="T24" fmla="*/ 1171 w 1483"/>
              <a:gd name="T25" fmla="*/ 28 h 128"/>
              <a:gd name="T26" fmla="*/ 1133 w 1483"/>
              <a:gd name="T27" fmla="*/ 28 h 128"/>
              <a:gd name="T28" fmla="*/ 1119 w 1483"/>
              <a:gd name="T29" fmla="*/ 101 h 128"/>
              <a:gd name="T30" fmla="*/ 1114 w 1483"/>
              <a:gd name="T31" fmla="*/ 1 h 128"/>
              <a:gd name="T32" fmla="*/ 1081 w 1483"/>
              <a:gd name="T33" fmla="*/ 28 h 128"/>
              <a:gd name="T34" fmla="*/ 1034 w 1483"/>
              <a:gd name="T35" fmla="*/ 28 h 128"/>
              <a:gd name="T36" fmla="*/ 1070 w 1483"/>
              <a:gd name="T37" fmla="*/ 99 h 128"/>
              <a:gd name="T38" fmla="*/ 976 w 1483"/>
              <a:gd name="T39" fmla="*/ 35 h 128"/>
              <a:gd name="T40" fmla="*/ 994 w 1483"/>
              <a:gd name="T41" fmla="*/ 80 h 128"/>
              <a:gd name="T42" fmla="*/ 932 w 1483"/>
              <a:gd name="T43" fmla="*/ 99 h 128"/>
              <a:gd name="T44" fmla="*/ 873 w 1483"/>
              <a:gd name="T45" fmla="*/ 28 h 128"/>
              <a:gd name="T46" fmla="*/ 921 w 1483"/>
              <a:gd name="T47" fmla="*/ 53 h 128"/>
              <a:gd name="T48" fmla="*/ 820 w 1483"/>
              <a:gd name="T49" fmla="*/ 36 h 128"/>
              <a:gd name="T50" fmla="*/ 820 w 1483"/>
              <a:gd name="T51" fmla="*/ 27 h 128"/>
              <a:gd name="T52" fmla="*/ 764 w 1483"/>
              <a:gd name="T53" fmla="*/ 76 h 128"/>
              <a:gd name="T54" fmla="*/ 774 w 1483"/>
              <a:gd name="T55" fmla="*/ 19 h 128"/>
              <a:gd name="T56" fmla="*/ 575 w 1483"/>
              <a:gd name="T57" fmla="*/ 63 h 128"/>
              <a:gd name="T58" fmla="*/ 596 w 1483"/>
              <a:gd name="T59" fmla="*/ 128 h 128"/>
              <a:gd name="T60" fmla="*/ 595 w 1483"/>
              <a:gd name="T61" fmla="*/ 27 h 128"/>
              <a:gd name="T62" fmla="*/ 596 w 1483"/>
              <a:gd name="T63" fmla="*/ 119 h 128"/>
              <a:gd name="T64" fmla="*/ 545 w 1483"/>
              <a:gd name="T65" fmla="*/ 49 h 128"/>
              <a:gd name="T66" fmla="*/ 486 w 1483"/>
              <a:gd name="T67" fmla="*/ 99 h 128"/>
              <a:gd name="T68" fmla="*/ 534 w 1483"/>
              <a:gd name="T69" fmla="*/ 99 h 128"/>
              <a:gd name="T70" fmla="*/ 464 w 1483"/>
              <a:gd name="T71" fmla="*/ 99 h 128"/>
              <a:gd name="T72" fmla="*/ 451 w 1483"/>
              <a:gd name="T73" fmla="*/ 11 h 128"/>
              <a:gd name="T74" fmla="*/ 430 w 1483"/>
              <a:gd name="T75" fmla="*/ 91 h 128"/>
              <a:gd name="T76" fmla="*/ 423 w 1483"/>
              <a:gd name="T77" fmla="*/ 28 h 128"/>
              <a:gd name="T78" fmla="*/ 400 w 1483"/>
              <a:gd name="T79" fmla="*/ 38 h 128"/>
              <a:gd name="T80" fmla="*/ 335 w 1483"/>
              <a:gd name="T81" fmla="*/ 59 h 128"/>
              <a:gd name="T82" fmla="*/ 382 w 1483"/>
              <a:gd name="T83" fmla="*/ 83 h 128"/>
              <a:gd name="T84" fmla="*/ 358 w 1483"/>
              <a:gd name="T85" fmla="*/ 27 h 128"/>
              <a:gd name="T86" fmla="*/ 314 w 1483"/>
              <a:gd name="T87" fmla="*/ 28 h 128"/>
              <a:gd name="T88" fmla="*/ 252 w 1483"/>
              <a:gd name="T89" fmla="*/ 99 h 128"/>
              <a:gd name="T90" fmla="*/ 314 w 1483"/>
              <a:gd name="T91" fmla="*/ 99 h 128"/>
              <a:gd name="T92" fmla="*/ 238 w 1483"/>
              <a:gd name="T93" fmla="*/ 27 h 128"/>
              <a:gd name="T94" fmla="*/ 214 w 1483"/>
              <a:gd name="T95" fmla="*/ 99 h 128"/>
              <a:gd name="T96" fmla="*/ 170 w 1483"/>
              <a:gd name="T97" fmla="*/ 80 h 128"/>
              <a:gd name="T98" fmla="*/ 170 w 1483"/>
              <a:gd name="T99" fmla="*/ 39 h 128"/>
              <a:gd name="T100" fmla="*/ 170 w 1483"/>
              <a:gd name="T101" fmla="*/ 99 h 128"/>
              <a:gd name="T102" fmla="*/ 48 w 1483"/>
              <a:gd name="T103" fmla="*/ 77 h 128"/>
              <a:gd name="T104" fmla="*/ 13 w 1483"/>
              <a:gd name="T105" fmla="*/ 17 h 128"/>
              <a:gd name="T106" fmla="*/ 96 w 1483"/>
              <a:gd name="T107" fmla="*/ 99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83" h="128">
                <a:moveTo>
                  <a:pt x="1451" y="128"/>
                </a:moveTo>
                <a:cubicBezTo>
                  <a:pt x="1468" y="128"/>
                  <a:pt x="1483" y="119"/>
                  <a:pt x="1483" y="98"/>
                </a:cubicBezTo>
                <a:cubicBezTo>
                  <a:pt x="1483" y="28"/>
                  <a:pt x="1483" y="28"/>
                  <a:pt x="1483" y="28"/>
                </a:cubicBezTo>
                <a:cubicBezTo>
                  <a:pt x="1472" y="28"/>
                  <a:pt x="1472" y="28"/>
                  <a:pt x="1472" y="28"/>
                </a:cubicBezTo>
                <a:cubicBezTo>
                  <a:pt x="1472" y="79"/>
                  <a:pt x="1472" y="79"/>
                  <a:pt x="1472" y="79"/>
                </a:cubicBezTo>
                <a:cubicBezTo>
                  <a:pt x="1468" y="85"/>
                  <a:pt x="1460" y="90"/>
                  <a:pt x="1452" y="90"/>
                </a:cubicBezTo>
                <a:cubicBezTo>
                  <a:pt x="1442" y="90"/>
                  <a:pt x="1436" y="86"/>
                  <a:pt x="1436" y="74"/>
                </a:cubicBezTo>
                <a:cubicBezTo>
                  <a:pt x="1436" y="28"/>
                  <a:pt x="1436" y="28"/>
                  <a:pt x="1436" y="28"/>
                </a:cubicBezTo>
                <a:cubicBezTo>
                  <a:pt x="1425" y="28"/>
                  <a:pt x="1425" y="28"/>
                  <a:pt x="1425" y="28"/>
                </a:cubicBezTo>
                <a:cubicBezTo>
                  <a:pt x="1425" y="77"/>
                  <a:pt x="1425" y="77"/>
                  <a:pt x="1425" y="77"/>
                </a:cubicBezTo>
                <a:cubicBezTo>
                  <a:pt x="1425" y="92"/>
                  <a:pt x="1432" y="100"/>
                  <a:pt x="1447" y="100"/>
                </a:cubicBezTo>
                <a:cubicBezTo>
                  <a:pt x="1458" y="100"/>
                  <a:pt x="1467" y="94"/>
                  <a:pt x="1472" y="88"/>
                </a:cubicBezTo>
                <a:cubicBezTo>
                  <a:pt x="1472" y="98"/>
                  <a:pt x="1472" y="98"/>
                  <a:pt x="1472" y="98"/>
                </a:cubicBezTo>
                <a:cubicBezTo>
                  <a:pt x="1472" y="111"/>
                  <a:pt x="1464" y="119"/>
                  <a:pt x="1451" y="119"/>
                </a:cubicBezTo>
                <a:cubicBezTo>
                  <a:pt x="1442" y="119"/>
                  <a:pt x="1435" y="116"/>
                  <a:pt x="1429" y="109"/>
                </a:cubicBezTo>
                <a:cubicBezTo>
                  <a:pt x="1424" y="117"/>
                  <a:pt x="1424" y="117"/>
                  <a:pt x="1424" y="117"/>
                </a:cubicBezTo>
                <a:cubicBezTo>
                  <a:pt x="1431" y="125"/>
                  <a:pt x="1439" y="128"/>
                  <a:pt x="1451" y="128"/>
                </a:cubicBezTo>
                <a:moveTo>
                  <a:pt x="1383" y="101"/>
                </a:moveTo>
                <a:cubicBezTo>
                  <a:pt x="1396" y="101"/>
                  <a:pt x="1404" y="96"/>
                  <a:pt x="1409" y="89"/>
                </a:cubicBezTo>
                <a:cubicBezTo>
                  <a:pt x="1402" y="82"/>
                  <a:pt x="1402" y="82"/>
                  <a:pt x="1402" y="82"/>
                </a:cubicBezTo>
                <a:cubicBezTo>
                  <a:pt x="1397" y="88"/>
                  <a:pt x="1391" y="91"/>
                  <a:pt x="1384" y="91"/>
                </a:cubicBezTo>
                <a:cubicBezTo>
                  <a:pt x="1369" y="91"/>
                  <a:pt x="1359" y="79"/>
                  <a:pt x="1359" y="64"/>
                </a:cubicBezTo>
                <a:cubicBezTo>
                  <a:pt x="1359" y="48"/>
                  <a:pt x="1369" y="36"/>
                  <a:pt x="1384" y="36"/>
                </a:cubicBezTo>
                <a:cubicBezTo>
                  <a:pt x="1391" y="36"/>
                  <a:pt x="1397" y="39"/>
                  <a:pt x="1402" y="45"/>
                </a:cubicBezTo>
                <a:cubicBezTo>
                  <a:pt x="1409" y="39"/>
                  <a:pt x="1409" y="39"/>
                  <a:pt x="1409" y="39"/>
                </a:cubicBezTo>
                <a:cubicBezTo>
                  <a:pt x="1404" y="32"/>
                  <a:pt x="1396" y="27"/>
                  <a:pt x="1383" y="27"/>
                </a:cubicBezTo>
                <a:cubicBezTo>
                  <a:pt x="1362" y="27"/>
                  <a:pt x="1348" y="43"/>
                  <a:pt x="1348" y="64"/>
                </a:cubicBezTo>
                <a:cubicBezTo>
                  <a:pt x="1348" y="85"/>
                  <a:pt x="1362" y="101"/>
                  <a:pt x="1383" y="101"/>
                </a:cubicBezTo>
                <a:moveTo>
                  <a:pt x="1329" y="99"/>
                </a:moveTo>
                <a:cubicBezTo>
                  <a:pt x="1329" y="49"/>
                  <a:pt x="1329" y="49"/>
                  <a:pt x="1329" y="49"/>
                </a:cubicBezTo>
                <a:cubicBezTo>
                  <a:pt x="1329" y="34"/>
                  <a:pt x="1322" y="27"/>
                  <a:pt x="1307" y="27"/>
                </a:cubicBezTo>
                <a:cubicBezTo>
                  <a:pt x="1296" y="27"/>
                  <a:pt x="1287" y="33"/>
                  <a:pt x="1282" y="39"/>
                </a:cubicBezTo>
                <a:cubicBezTo>
                  <a:pt x="1282" y="28"/>
                  <a:pt x="1282" y="28"/>
                  <a:pt x="1282" y="28"/>
                </a:cubicBezTo>
                <a:cubicBezTo>
                  <a:pt x="1271" y="28"/>
                  <a:pt x="1271" y="28"/>
                  <a:pt x="1271" y="28"/>
                </a:cubicBezTo>
                <a:cubicBezTo>
                  <a:pt x="1271" y="99"/>
                  <a:pt x="1271" y="99"/>
                  <a:pt x="1271" y="99"/>
                </a:cubicBezTo>
                <a:cubicBezTo>
                  <a:pt x="1282" y="99"/>
                  <a:pt x="1282" y="99"/>
                  <a:pt x="1282" y="99"/>
                </a:cubicBezTo>
                <a:cubicBezTo>
                  <a:pt x="1282" y="47"/>
                  <a:pt x="1282" y="47"/>
                  <a:pt x="1282" y="47"/>
                </a:cubicBezTo>
                <a:cubicBezTo>
                  <a:pt x="1286" y="42"/>
                  <a:pt x="1294" y="36"/>
                  <a:pt x="1303" y="36"/>
                </a:cubicBezTo>
                <a:cubicBezTo>
                  <a:pt x="1312" y="36"/>
                  <a:pt x="1319" y="40"/>
                  <a:pt x="1319" y="53"/>
                </a:cubicBezTo>
                <a:cubicBezTo>
                  <a:pt x="1319" y="99"/>
                  <a:pt x="1319" y="99"/>
                  <a:pt x="1319" y="99"/>
                </a:cubicBezTo>
                <a:lnTo>
                  <a:pt x="1329" y="99"/>
                </a:lnTo>
                <a:close/>
                <a:moveTo>
                  <a:pt x="1216" y="91"/>
                </a:moveTo>
                <a:cubicBezTo>
                  <a:pt x="1202" y="91"/>
                  <a:pt x="1193" y="80"/>
                  <a:pt x="1193" y="64"/>
                </a:cubicBezTo>
                <a:cubicBezTo>
                  <a:pt x="1193" y="48"/>
                  <a:pt x="1202" y="36"/>
                  <a:pt x="1216" y="36"/>
                </a:cubicBezTo>
                <a:cubicBezTo>
                  <a:pt x="1225" y="36"/>
                  <a:pt x="1234" y="42"/>
                  <a:pt x="1238" y="48"/>
                </a:cubicBezTo>
                <a:cubicBezTo>
                  <a:pt x="1238" y="80"/>
                  <a:pt x="1238" y="80"/>
                  <a:pt x="1238" y="80"/>
                </a:cubicBezTo>
                <a:cubicBezTo>
                  <a:pt x="1234" y="86"/>
                  <a:pt x="1225" y="91"/>
                  <a:pt x="1216" y="91"/>
                </a:cubicBezTo>
                <a:moveTo>
                  <a:pt x="1249" y="99"/>
                </a:moveTo>
                <a:cubicBezTo>
                  <a:pt x="1249" y="28"/>
                  <a:pt x="1249" y="28"/>
                  <a:pt x="1249" y="28"/>
                </a:cubicBezTo>
                <a:cubicBezTo>
                  <a:pt x="1238" y="28"/>
                  <a:pt x="1238" y="28"/>
                  <a:pt x="1238" y="28"/>
                </a:cubicBezTo>
                <a:cubicBezTo>
                  <a:pt x="1238" y="39"/>
                  <a:pt x="1238" y="39"/>
                  <a:pt x="1238" y="39"/>
                </a:cubicBezTo>
                <a:cubicBezTo>
                  <a:pt x="1232" y="31"/>
                  <a:pt x="1223" y="27"/>
                  <a:pt x="1214" y="27"/>
                </a:cubicBezTo>
                <a:cubicBezTo>
                  <a:pt x="1195" y="27"/>
                  <a:pt x="1182" y="41"/>
                  <a:pt x="1182" y="64"/>
                </a:cubicBezTo>
                <a:cubicBezTo>
                  <a:pt x="1182" y="87"/>
                  <a:pt x="1195" y="101"/>
                  <a:pt x="1214" y="101"/>
                </a:cubicBezTo>
                <a:cubicBezTo>
                  <a:pt x="1224" y="101"/>
                  <a:pt x="1232" y="96"/>
                  <a:pt x="1238" y="89"/>
                </a:cubicBezTo>
                <a:cubicBezTo>
                  <a:pt x="1238" y="99"/>
                  <a:pt x="1238" y="99"/>
                  <a:pt x="1238" y="99"/>
                </a:cubicBezTo>
                <a:lnTo>
                  <a:pt x="1249" y="99"/>
                </a:lnTo>
                <a:close/>
                <a:moveTo>
                  <a:pt x="1161" y="101"/>
                </a:moveTo>
                <a:cubicBezTo>
                  <a:pt x="1167" y="101"/>
                  <a:pt x="1171" y="99"/>
                  <a:pt x="1174" y="96"/>
                </a:cubicBezTo>
                <a:cubicBezTo>
                  <a:pt x="1171" y="88"/>
                  <a:pt x="1171" y="88"/>
                  <a:pt x="1171" y="88"/>
                </a:cubicBezTo>
                <a:cubicBezTo>
                  <a:pt x="1169" y="90"/>
                  <a:pt x="1167" y="91"/>
                  <a:pt x="1163" y="91"/>
                </a:cubicBezTo>
                <a:cubicBezTo>
                  <a:pt x="1159" y="91"/>
                  <a:pt x="1156" y="87"/>
                  <a:pt x="1156" y="82"/>
                </a:cubicBezTo>
                <a:cubicBezTo>
                  <a:pt x="1156" y="38"/>
                  <a:pt x="1156" y="38"/>
                  <a:pt x="1156" y="38"/>
                </a:cubicBezTo>
                <a:cubicBezTo>
                  <a:pt x="1171" y="38"/>
                  <a:pt x="1171" y="38"/>
                  <a:pt x="1171" y="38"/>
                </a:cubicBezTo>
                <a:cubicBezTo>
                  <a:pt x="1171" y="28"/>
                  <a:pt x="1171" y="28"/>
                  <a:pt x="1171" y="28"/>
                </a:cubicBezTo>
                <a:cubicBezTo>
                  <a:pt x="1156" y="28"/>
                  <a:pt x="1156" y="28"/>
                  <a:pt x="1156" y="28"/>
                </a:cubicBezTo>
                <a:cubicBezTo>
                  <a:pt x="1156" y="9"/>
                  <a:pt x="1156" y="9"/>
                  <a:pt x="1156" y="9"/>
                </a:cubicBezTo>
                <a:cubicBezTo>
                  <a:pt x="1145" y="9"/>
                  <a:pt x="1145" y="9"/>
                  <a:pt x="1145" y="9"/>
                </a:cubicBezTo>
                <a:cubicBezTo>
                  <a:pt x="1145" y="28"/>
                  <a:pt x="1145" y="28"/>
                  <a:pt x="1145" y="28"/>
                </a:cubicBezTo>
                <a:cubicBezTo>
                  <a:pt x="1133" y="28"/>
                  <a:pt x="1133" y="28"/>
                  <a:pt x="1133" y="28"/>
                </a:cubicBezTo>
                <a:cubicBezTo>
                  <a:pt x="1133" y="38"/>
                  <a:pt x="1133" y="38"/>
                  <a:pt x="1133" y="38"/>
                </a:cubicBezTo>
                <a:cubicBezTo>
                  <a:pt x="1145" y="38"/>
                  <a:pt x="1145" y="38"/>
                  <a:pt x="1145" y="38"/>
                </a:cubicBezTo>
                <a:cubicBezTo>
                  <a:pt x="1145" y="84"/>
                  <a:pt x="1145" y="84"/>
                  <a:pt x="1145" y="84"/>
                </a:cubicBezTo>
                <a:cubicBezTo>
                  <a:pt x="1145" y="95"/>
                  <a:pt x="1150" y="101"/>
                  <a:pt x="1161" y="101"/>
                </a:cubicBezTo>
                <a:moveTo>
                  <a:pt x="1119" y="101"/>
                </a:moveTo>
                <a:cubicBezTo>
                  <a:pt x="1126" y="101"/>
                  <a:pt x="1129" y="99"/>
                  <a:pt x="1132" y="96"/>
                </a:cubicBezTo>
                <a:cubicBezTo>
                  <a:pt x="1129" y="88"/>
                  <a:pt x="1129" y="88"/>
                  <a:pt x="1129" y="88"/>
                </a:cubicBezTo>
                <a:cubicBezTo>
                  <a:pt x="1128" y="90"/>
                  <a:pt x="1125" y="91"/>
                  <a:pt x="1122" y="91"/>
                </a:cubicBezTo>
                <a:cubicBezTo>
                  <a:pt x="1117" y="91"/>
                  <a:pt x="1114" y="87"/>
                  <a:pt x="1114" y="82"/>
                </a:cubicBezTo>
                <a:cubicBezTo>
                  <a:pt x="1114" y="1"/>
                  <a:pt x="1114" y="1"/>
                  <a:pt x="1114" y="1"/>
                </a:cubicBezTo>
                <a:cubicBezTo>
                  <a:pt x="1103" y="1"/>
                  <a:pt x="1103" y="1"/>
                  <a:pt x="1103" y="1"/>
                </a:cubicBezTo>
                <a:cubicBezTo>
                  <a:pt x="1103" y="84"/>
                  <a:pt x="1103" y="84"/>
                  <a:pt x="1103" y="84"/>
                </a:cubicBezTo>
                <a:cubicBezTo>
                  <a:pt x="1103" y="95"/>
                  <a:pt x="1109" y="101"/>
                  <a:pt x="1119" y="101"/>
                </a:cubicBezTo>
                <a:moveTo>
                  <a:pt x="1081" y="99"/>
                </a:moveTo>
                <a:cubicBezTo>
                  <a:pt x="1081" y="28"/>
                  <a:pt x="1081" y="28"/>
                  <a:pt x="1081" y="28"/>
                </a:cubicBezTo>
                <a:cubicBezTo>
                  <a:pt x="1070" y="28"/>
                  <a:pt x="1070" y="28"/>
                  <a:pt x="1070" y="28"/>
                </a:cubicBezTo>
                <a:cubicBezTo>
                  <a:pt x="1070" y="80"/>
                  <a:pt x="1070" y="80"/>
                  <a:pt x="1070" y="80"/>
                </a:cubicBezTo>
                <a:cubicBezTo>
                  <a:pt x="1066" y="86"/>
                  <a:pt x="1058" y="91"/>
                  <a:pt x="1050" y="91"/>
                </a:cubicBezTo>
                <a:cubicBezTo>
                  <a:pt x="1040" y="91"/>
                  <a:pt x="1034" y="88"/>
                  <a:pt x="1034" y="75"/>
                </a:cubicBezTo>
                <a:cubicBezTo>
                  <a:pt x="1034" y="28"/>
                  <a:pt x="1034" y="28"/>
                  <a:pt x="1034" y="28"/>
                </a:cubicBezTo>
                <a:cubicBezTo>
                  <a:pt x="1023" y="28"/>
                  <a:pt x="1023" y="28"/>
                  <a:pt x="1023" y="28"/>
                </a:cubicBezTo>
                <a:cubicBezTo>
                  <a:pt x="1023" y="78"/>
                  <a:pt x="1023" y="78"/>
                  <a:pt x="1023" y="78"/>
                </a:cubicBezTo>
                <a:cubicBezTo>
                  <a:pt x="1023" y="94"/>
                  <a:pt x="1030" y="101"/>
                  <a:pt x="1045" y="101"/>
                </a:cubicBezTo>
                <a:cubicBezTo>
                  <a:pt x="1056" y="101"/>
                  <a:pt x="1065" y="95"/>
                  <a:pt x="1070" y="89"/>
                </a:cubicBezTo>
                <a:cubicBezTo>
                  <a:pt x="1070" y="99"/>
                  <a:pt x="1070" y="99"/>
                  <a:pt x="1070" y="99"/>
                </a:cubicBezTo>
                <a:lnTo>
                  <a:pt x="1081" y="99"/>
                </a:lnTo>
                <a:close/>
                <a:moveTo>
                  <a:pt x="977" y="101"/>
                </a:moveTo>
                <a:cubicBezTo>
                  <a:pt x="995" y="101"/>
                  <a:pt x="1005" y="91"/>
                  <a:pt x="1005" y="80"/>
                </a:cubicBezTo>
                <a:cubicBezTo>
                  <a:pt x="1005" y="52"/>
                  <a:pt x="961" y="62"/>
                  <a:pt x="961" y="47"/>
                </a:cubicBezTo>
                <a:cubicBezTo>
                  <a:pt x="961" y="40"/>
                  <a:pt x="967" y="35"/>
                  <a:pt x="976" y="35"/>
                </a:cubicBezTo>
                <a:cubicBezTo>
                  <a:pt x="986" y="35"/>
                  <a:pt x="993" y="39"/>
                  <a:pt x="998" y="44"/>
                </a:cubicBezTo>
                <a:cubicBezTo>
                  <a:pt x="1003" y="37"/>
                  <a:pt x="1003" y="37"/>
                  <a:pt x="1003" y="37"/>
                </a:cubicBezTo>
                <a:cubicBezTo>
                  <a:pt x="997" y="31"/>
                  <a:pt x="989" y="27"/>
                  <a:pt x="976" y="27"/>
                </a:cubicBezTo>
                <a:cubicBezTo>
                  <a:pt x="959" y="27"/>
                  <a:pt x="950" y="36"/>
                  <a:pt x="950" y="47"/>
                </a:cubicBezTo>
                <a:cubicBezTo>
                  <a:pt x="950" y="73"/>
                  <a:pt x="994" y="63"/>
                  <a:pt x="994" y="80"/>
                </a:cubicBezTo>
                <a:cubicBezTo>
                  <a:pt x="994" y="87"/>
                  <a:pt x="988" y="92"/>
                  <a:pt x="977" y="92"/>
                </a:cubicBezTo>
                <a:cubicBezTo>
                  <a:pt x="967" y="92"/>
                  <a:pt x="958" y="87"/>
                  <a:pt x="954" y="82"/>
                </a:cubicBezTo>
                <a:cubicBezTo>
                  <a:pt x="948" y="90"/>
                  <a:pt x="948" y="90"/>
                  <a:pt x="948" y="90"/>
                </a:cubicBezTo>
                <a:cubicBezTo>
                  <a:pt x="955" y="97"/>
                  <a:pt x="965" y="101"/>
                  <a:pt x="977" y="101"/>
                </a:cubicBezTo>
                <a:moveTo>
                  <a:pt x="932" y="99"/>
                </a:moveTo>
                <a:cubicBezTo>
                  <a:pt x="932" y="49"/>
                  <a:pt x="932" y="49"/>
                  <a:pt x="932" y="49"/>
                </a:cubicBezTo>
                <a:cubicBezTo>
                  <a:pt x="932" y="34"/>
                  <a:pt x="924" y="27"/>
                  <a:pt x="910" y="27"/>
                </a:cubicBezTo>
                <a:cubicBezTo>
                  <a:pt x="899" y="27"/>
                  <a:pt x="889" y="33"/>
                  <a:pt x="884" y="39"/>
                </a:cubicBezTo>
                <a:cubicBezTo>
                  <a:pt x="884" y="28"/>
                  <a:pt x="884" y="28"/>
                  <a:pt x="884" y="28"/>
                </a:cubicBezTo>
                <a:cubicBezTo>
                  <a:pt x="873" y="28"/>
                  <a:pt x="873" y="28"/>
                  <a:pt x="873" y="28"/>
                </a:cubicBezTo>
                <a:cubicBezTo>
                  <a:pt x="873" y="99"/>
                  <a:pt x="873" y="99"/>
                  <a:pt x="873" y="99"/>
                </a:cubicBezTo>
                <a:cubicBezTo>
                  <a:pt x="884" y="99"/>
                  <a:pt x="884" y="99"/>
                  <a:pt x="884" y="99"/>
                </a:cubicBezTo>
                <a:cubicBezTo>
                  <a:pt x="884" y="47"/>
                  <a:pt x="884" y="47"/>
                  <a:pt x="884" y="47"/>
                </a:cubicBezTo>
                <a:cubicBezTo>
                  <a:pt x="888" y="42"/>
                  <a:pt x="896" y="36"/>
                  <a:pt x="905" y="36"/>
                </a:cubicBezTo>
                <a:cubicBezTo>
                  <a:pt x="915" y="36"/>
                  <a:pt x="921" y="40"/>
                  <a:pt x="921" y="53"/>
                </a:cubicBezTo>
                <a:cubicBezTo>
                  <a:pt x="921" y="99"/>
                  <a:pt x="921" y="99"/>
                  <a:pt x="921" y="99"/>
                </a:cubicBezTo>
                <a:lnTo>
                  <a:pt x="932" y="99"/>
                </a:lnTo>
                <a:close/>
                <a:moveTo>
                  <a:pt x="820" y="91"/>
                </a:moveTo>
                <a:cubicBezTo>
                  <a:pt x="805" y="91"/>
                  <a:pt x="797" y="78"/>
                  <a:pt x="797" y="64"/>
                </a:cubicBezTo>
                <a:cubicBezTo>
                  <a:pt x="797" y="49"/>
                  <a:pt x="805" y="36"/>
                  <a:pt x="820" y="36"/>
                </a:cubicBezTo>
                <a:cubicBezTo>
                  <a:pt x="835" y="36"/>
                  <a:pt x="844" y="49"/>
                  <a:pt x="844" y="64"/>
                </a:cubicBezTo>
                <a:cubicBezTo>
                  <a:pt x="844" y="78"/>
                  <a:pt x="835" y="91"/>
                  <a:pt x="820" y="91"/>
                </a:cubicBezTo>
                <a:moveTo>
                  <a:pt x="820" y="101"/>
                </a:moveTo>
                <a:cubicBezTo>
                  <a:pt x="842" y="101"/>
                  <a:pt x="855" y="84"/>
                  <a:pt x="855" y="64"/>
                </a:cubicBezTo>
                <a:cubicBezTo>
                  <a:pt x="855" y="43"/>
                  <a:pt x="842" y="27"/>
                  <a:pt x="820" y="27"/>
                </a:cubicBezTo>
                <a:cubicBezTo>
                  <a:pt x="798" y="27"/>
                  <a:pt x="785" y="43"/>
                  <a:pt x="785" y="64"/>
                </a:cubicBezTo>
                <a:cubicBezTo>
                  <a:pt x="785" y="84"/>
                  <a:pt x="798" y="101"/>
                  <a:pt x="820" y="101"/>
                </a:cubicBezTo>
                <a:moveTo>
                  <a:pt x="737" y="101"/>
                </a:moveTo>
                <a:cubicBezTo>
                  <a:pt x="754" y="101"/>
                  <a:pt x="766" y="93"/>
                  <a:pt x="774" y="81"/>
                </a:cubicBezTo>
                <a:cubicBezTo>
                  <a:pt x="764" y="76"/>
                  <a:pt x="764" y="76"/>
                  <a:pt x="764" y="76"/>
                </a:cubicBezTo>
                <a:cubicBezTo>
                  <a:pt x="758" y="84"/>
                  <a:pt x="748" y="90"/>
                  <a:pt x="737" y="90"/>
                </a:cubicBezTo>
                <a:cubicBezTo>
                  <a:pt x="715" y="90"/>
                  <a:pt x="699" y="74"/>
                  <a:pt x="699" y="50"/>
                </a:cubicBezTo>
                <a:cubicBezTo>
                  <a:pt x="699" y="27"/>
                  <a:pt x="715" y="11"/>
                  <a:pt x="737" y="11"/>
                </a:cubicBezTo>
                <a:cubicBezTo>
                  <a:pt x="748" y="11"/>
                  <a:pt x="758" y="16"/>
                  <a:pt x="764" y="25"/>
                </a:cubicBezTo>
                <a:cubicBezTo>
                  <a:pt x="774" y="19"/>
                  <a:pt x="774" y="19"/>
                  <a:pt x="774" y="19"/>
                </a:cubicBezTo>
                <a:cubicBezTo>
                  <a:pt x="766" y="8"/>
                  <a:pt x="754" y="0"/>
                  <a:pt x="737" y="0"/>
                </a:cubicBezTo>
                <a:cubicBezTo>
                  <a:pt x="708" y="0"/>
                  <a:pt x="686" y="20"/>
                  <a:pt x="686" y="50"/>
                </a:cubicBezTo>
                <a:cubicBezTo>
                  <a:pt x="686" y="80"/>
                  <a:pt x="708" y="101"/>
                  <a:pt x="737" y="101"/>
                </a:cubicBezTo>
                <a:moveTo>
                  <a:pt x="598" y="90"/>
                </a:moveTo>
                <a:cubicBezTo>
                  <a:pt x="583" y="90"/>
                  <a:pt x="575" y="79"/>
                  <a:pt x="575" y="63"/>
                </a:cubicBezTo>
                <a:cubicBezTo>
                  <a:pt x="575" y="48"/>
                  <a:pt x="583" y="36"/>
                  <a:pt x="598" y="36"/>
                </a:cubicBezTo>
                <a:cubicBezTo>
                  <a:pt x="606" y="36"/>
                  <a:pt x="615" y="42"/>
                  <a:pt x="619" y="48"/>
                </a:cubicBezTo>
                <a:cubicBezTo>
                  <a:pt x="619" y="79"/>
                  <a:pt x="619" y="79"/>
                  <a:pt x="619" y="79"/>
                </a:cubicBezTo>
                <a:cubicBezTo>
                  <a:pt x="615" y="85"/>
                  <a:pt x="606" y="90"/>
                  <a:pt x="598" y="90"/>
                </a:cubicBezTo>
                <a:moveTo>
                  <a:pt x="596" y="128"/>
                </a:moveTo>
                <a:cubicBezTo>
                  <a:pt x="613" y="128"/>
                  <a:pt x="630" y="121"/>
                  <a:pt x="630" y="98"/>
                </a:cubicBezTo>
                <a:cubicBezTo>
                  <a:pt x="630" y="28"/>
                  <a:pt x="630" y="28"/>
                  <a:pt x="630" y="28"/>
                </a:cubicBezTo>
                <a:cubicBezTo>
                  <a:pt x="619" y="28"/>
                  <a:pt x="619" y="28"/>
                  <a:pt x="619" y="28"/>
                </a:cubicBezTo>
                <a:cubicBezTo>
                  <a:pt x="619" y="39"/>
                  <a:pt x="619" y="39"/>
                  <a:pt x="619" y="39"/>
                </a:cubicBezTo>
                <a:cubicBezTo>
                  <a:pt x="613" y="31"/>
                  <a:pt x="604" y="27"/>
                  <a:pt x="595" y="27"/>
                </a:cubicBezTo>
                <a:cubicBezTo>
                  <a:pt x="576" y="27"/>
                  <a:pt x="563" y="41"/>
                  <a:pt x="563" y="63"/>
                </a:cubicBezTo>
                <a:cubicBezTo>
                  <a:pt x="563" y="86"/>
                  <a:pt x="576" y="100"/>
                  <a:pt x="595" y="100"/>
                </a:cubicBezTo>
                <a:cubicBezTo>
                  <a:pt x="605" y="100"/>
                  <a:pt x="613" y="95"/>
                  <a:pt x="619" y="88"/>
                </a:cubicBezTo>
                <a:cubicBezTo>
                  <a:pt x="619" y="98"/>
                  <a:pt x="619" y="98"/>
                  <a:pt x="619" y="98"/>
                </a:cubicBezTo>
                <a:cubicBezTo>
                  <a:pt x="619" y="113"/>
                  <a:pt x="608" y="119"/>
                  <a:pt x="596" y="119"/>
                </a:cubicBezTo>
                <a:cubicBezTo>
                  <a:pt x="586" y="119"/>
                  <a:pt x="579" y="116"/>
                  <a:pt x="573" y="109"/>
                </a:cubicBezTo>
                <a:cubicBezTo>
                  <a:pt x="567" y="117"/>
                  <a:pt x="567" y="117"/>
                  <a:pt x="567" y="117"/>
                </a:cubicBezTo>
                <a:cubicBezTo>
                  <a:pt x="576" y="126"/>
                  <a:pt x="584" y="128"/>
                  <a:pt x="596" y="128"/>
                </a:cubicBezTo>
                <a:moveTo>
                  <a:pt x="545" y="99"/>
                </a:moveTo>
                <a:cubicBezTo>
                  <a:pt x="545" y="49"/>
                  <a:pt x="545" y="49"/>
                  <a:pt x="545" y="49"/>
                </a:cubicBezTo>
                <a:cubicBezTo>
                  <a:pt x="545" y="34"/>
                  <a:pt x="537" y="27"/>
                  <a:pt x="523" y="27"/>
                </a:cubicBezTo>
                <a:cubicBezTo>
                  <a:pt x="512" y="27"/>
                  <a:pt x="502" y="33"/>
                  <a:pt x="497" y="39"/>
                </a:cubicBezTo>
                <a:cubicBezTo>
                  <a:pt x="497" y="28"/>
                  <a:pt x="497" y="28"/>
                  <a:pt x="497" y="28"/>
                </a:cubicBezTo>
                <a:cubicBezTo>
                  <a:pt x="486" y="28"/>
                  <a:pt x="486" y="28"/>
                  <a:pt x="486" y="28"/>
                </a:cubicBezTo>
                <a:cubicBezTo>
                  <a:pt x="486" y="99"/>
                  <a:pt x="486" y="99"/>
                  <a:pt x="486" y="99"/>
                </a:cubicBezTo>
                <a:cubicBezTo>
                  <a:pt x="497" y="99"/>
                  <a:pt x="497" y="99"/>
                  <a:pt x="497" y="99"/>
                </a:cubicBezTo>
                <a:cubicBezTo>
                  <a:pt x="497" y="47"/>
                  <a:pt x="497" y="47"/>
                  <a:pt x="497" y="47"/>
                </a:cubicBezTo>
                <a:cubicBezTo>
                  <a:pt x="501" y="42"/>
                  <a:pt x="510" y="36"/>
                  <a:pt x="518" y="36"/>
                </a:cubicBezTo>
                <a:cubicBezTo>
                  <a:pt x="528" y="36"/>
                  <a:pt x="534" y="40"/>
                  <a:pt x="534" y="53"/>
                </a:cubicBezTo>
                <a:cubicBezTo>
                  <a:pt x="534" y="99"/>
                  <a:pt x="534" y="99"/>
                  <a:pt x="534" y="99"/>
                </a:cubicBezTo>
                <a:lnTo>
                  <a:pt x="545" y="99"/>
                </a:lnTo>
                <a:close/>
                <a:moveTo>
                  <a:pt x="464" y="28"/>
                </a:moveTo>
                <a:cubicBezTo>
                  <a:pt x="453" y="28"/>
                  <a:pt x="453" y="28"/>
                  <a:pt x="453" y="28"/>
                </a:cubicBezTo>
                <a:cubicBezTo>
                  <a:pt x="453" y="99"/>
                  <a:pt x="453" y="99"/>
                  <a:pt x="453" y="99"/>
                </a:cubicBezTo>
                <a:cubicBezTo>
                  <a:pt x="464" y="99"/>
                  <a:pt x="464" y="99"/>
                  <a:pt x="464" y="99"/>
                </a:cubicBezTo>
                <a:lnTo>
                  <a:pt x="464" y="28"/>
                </a:lnTo>
                <a:close/>
                <a:moveTo>
                  <a:pt x="459" y="18"/>
                </a:moveTo>
                <a:cubicBezTo>
                  <a:pt x="463" y="18"/>
                  <a:pt x="466" y="15"/>
                  <a:pt x="466" y="11"/>
                </a:cubicBezTo>
                <a:cubicBezTo>
                  <a:pt x="466" y="7"/>
                  <a:pt x="463" y="3"/>
                  <a:pt x="459" y="3"/>
                </a:cubicBezTo>
                <a:cubicBezTo>
                  <a:pt x="455" y="3"/>
                  <a:pt x="451" y="7"/>
                  <a:pt x="451" y="11"/>
                </a:cubicBezTo>
                <a:cubicBezTo>
                  <a:pt x="451" y="15"/>
                  <a:pt x="455" y="18"/>
                  <a:pt x="459" y="18"/>
                </a:cubicBezTo>
                <a:moveTo>
                  <a:pt x="428" y="101"/>
                </a:moveTo>
                <a:cubicBezTo>
                  <a:pt x="434" y="101"/>
                  <a:pt x="438" y="99"/>
                  <a:pt x="441" y="96"/>
                </a:cubicBezTo>
                <a:cubicBezTo>
                  <a:pt x="438" y="88"/>
                  <a:pt x="438" y="88"/>
                  <a:pt x="438" y="88"/>
                </a:cubicBezTo>
                <a:cubicBezTo>
                  <a:pt x="436" y="90"/>
                  <a:pt x="434" y="91"/>
                  <a:pt x="430" y="91"/>
                </a:cubicBezTo>
                <a:cubicBezTo>
                  <a:pt x="426" y="91"/>
                  <a:pt x="423" y="87"/>
                  <a:pt x="423" y="82"/>
                </a:cubicBezTo>
                <a:cubicBezTo>
                  <a:pt x="423" y="38"/>
                  <a:pt x="423" y="38"/>
                  <a:pt x="423" y="38"/>
                </a:cubicBezTo>
                <a:cubicBezTo>
                  <a:pt x="438" y="38"/>
                  <a:pt x="438" y="38"/>
                  <a:pt x="438" y="38"/>
                </a:cubicBezTo>
                <a:cubicBezTo>
                  <a:pt x="438" y="28"/>
                  <a:pt x="438" y="28"/>
                  <a:pt x="438" y="28"/>
                </a:cubicBezTo>
                <a:cubicBezTo>
                  <a:pt x="423" y="28"/>
                  <a:pt x="423" y="28"/>
                  <a:pt x="423" y="28"/>
                </a:cubicBezTo>
                <a:cubicBezTo>
                  <a:pt x="423" y="9"/>
                  <a:pt x="423" y="9"/>
                  <a:pt x="423" y="9"/>
                </a:cubicBezTo>
                <a:cubicBezTo>
                  <a:pt x="412" y="9"/>
                  <a:pt x="412" y="9"/>
                  <a:pt x="412" y="9"/>
                </a:cubicBezTo>
                <a:cubicBezTo>
                  <a:pt x="412" y="28"/>
                  <a:pt x="412" y="28"/>
                  <a:pt x="412" y="28"/>
                </a:cubicBezTo>
                <a:cubicBezTo>
                  <a:pt x="400" y="28"/>
                  <a:pt x="400" y="28"/>
                  <a:pt x="400" y="28"/>
                </a:cubicBezTo>
                <a:cubicBezTo>
                  <a:pt x="400" y="38"/>
                  <a:pt x="400" y="38"/>
                  <a:pt x="400" y="38"/>
                </a:cubicBezTo>
                <a:cubicBezTo>
                  <a:pt x="412" y="38"/>
                  <a:pt x="412" y="38"/>
                  <a:pt x="412" y="38"/>
                </a:cubicBezTo>
                <a:cubicBezTo>
                  <a:pt x="412" y="84"/>
                  <a:pt x="412" y="84"/>
                  <a:pt x="412" y="84"/>
                </a:cubicBezTo>
                <a:cubicBezTo>
                  <a:pt x="412" y="95"/>
                  <a:pt x="417" y="101"/>
                  <a:pt x="428" y="101"/>
                </a:cubicBezTo>
                <a:moveTo>
                  <a:pt x="381" y="59"/>
                </a:moveTo>
                <a:cubicBezTo>
                  <a:pt x="335" y="59"/>
                  <a:pt x="335" y="59"/>
                  <a:pt x="335" y="59"/>
                </a:cubicBezTo>
                <a:cubicBezTo>
                  <a:pt x="335" y="48"/>
                  <a:pt x="343" y="36"/>
                  <a:pt x="358" y="36"/>
                </a:cubicBezTo>
                <a:cubicBezTo>
                  <a:pt x="374" y="36"/>
                  <a:pt x="381" y="49"/>
                  <a:pt x="381" y="59"/>
                </a:cubicBezTo>
                <a:moveTo>
                  <a:pt x="359" y="101"/>
                </a:moveTo>
                <a:cubicBezTo>
                  <a:pt x="371" y="101"/>
                  <a:pt x="380" y="97"/>
                  <a:pt x="388" y="90"/>
                </a:cubicBezTo>
                <a:cubicBezTo>
                  <a:pt x="382" y="83"/>
                  <a:pt x="382" y="83"/>
                  <a:pt x="382" y="83"/>
                </a:cubicBezTo>
                <a:cubicBezTo>
                  <a:pt x="377" y="89"/>
                  <a:pt x="369" y="92"/>
                  <a:pt x="360" y="92"/>
                </a:cubicBezTo>
                <a:cubicBezTo>
                  <a:pt x="345" y="92"/>
                  <a:pt x="336" y="81"/>
                  <a:pt x="335" y="67"/>
                </a:cubicBezTo>
                <a:cubicBezTo>
                  <a:pt x="392" y="67"/>
                  <a:pt x="392" y="67"/>
                  <a:pt x="392" y="67"/>
                </a:cubicBezTo>
                <a:cubicBezTo>
                  <a:pt x="392" y="65"/>
                  <a:pt x="392" y="65"/>
                  <a:pt x="392" y="65"/>
                </a:cubicBezTo>
                <a:cubicBezTo>
                  <a:pt x="392" y="43"/>
                  <a:pt x="380" y="27"/>
                  <a:pt x="358" y="27"/>
                </a:cubicBezTo>
                <a:cubicBezTo>
                  <a:pt x="338" y="27"/>
                  <a:pt x="323" y="43"/>
                  <a:pt x="323" y="64"/>
                </a:cubicBezTo>
                <a:cubicBezTo>
                  <a:pt x="323" y="86"/>
                  <a:pt x="338" y="101"/>
                  <a:pt x="359" y="101"/>
                </a:cubicBezTo>
                <a:moveTo>
                  <a:pt x="314" y="99"/>
                </a:moveTo>
                <a:cubicBezTo>
                  <a:pt x="283" y="60"/>
                  <a:pt x="283" y="60"/>
                  <a:pt x="283" y="60"/>
                </a:cubicBezTo>
                <a:cubicBezTo>
                  <a:pt x="314" y="28"/>
                  <a:pt x="314" y="28"/>
                  <a:pt x="314" y="28"/>
                </a:cubicBezTo>
                <a:cubicBezTo>
                  <a:pt x="300" y="28"/>
                  <a:pt x="300" y="28"/>
                  <a:pt x="300" y="28"/>
                </a:cubicBezTo>
                <a:cubicBezTo>
                  <a:pt x="263" y="66"/>
                  <a:pt x="263" y="66"/>
                  <a:pt x="263" y="66"/>
                </a:cubicBezTo>
                <a:cubicBezTo>
                  <a:pt x="263" y="1"/>
                  <a:pt x="263" y="1"/>
                  <a:pt x="263" y="1"/>
                </a:cubicBezTo>
                <a:cubicBezTo>
                  <a:pt x="252" y="1"/>
                  <a:pt x="252" y="1"/>
                  <a:pt x="252" y="1"/>
                </a:cubicBezTo>
                <a:cubicBezTo>
                  <a:pt x="252" y="99"/>
                  <a:pt x="252" y="99"/>
                  <a:pt x="252" y="99"/>
                </a:cubicBezTo>
                <a:cubicBezTo>
                  <a:pt x="263" y="99"/>
                  <a:pt x="263" y="99"/>
                  <a:pt x="263" y="99"/>
                </a:cubicBezTo>
                <a:cubicBezTo>
                  <a:pt x="263" y="79"/>
                  <a:pt x="263" y="79"/>
                  <a:pt x="263" y="79"/>
                </a:cubicBezTo>
                <a:cubicBezTo>
                  <a:pt x="275" y="67"/>
                  <a:pt x="275" y="67"/>
                  <a:pt x="275" y="67"/>
                </a:cubicBezTo>
                <a:cubicBezTo>
                  <a:pt x="300" y="99"/>
                  <a:pt x="300" y="99"/>
                  <a:pt x="300" y="99"/>
                </a:cubicBezTo>
                <a:lnTo>
                  <a:pt x="314" y="99"/>
                </a:lnTo>
                <a:close/>
                <a:moveTo>
                  <a:pt x="214" y="99"/>
                </a:moveTo>
                <a:cubicBezTo>
                  <a:pt x="214" y="49"/>
                  <a:pt x="214" y="49"/>
                  <a:pt x="214" y="49"/>
                </a:cubicBezTo>
                <a:cubicBezTo>
                  <a:pt x="218" y="43"/>
                  <a:pt x="227" y="38"/>
                  <a:pt x="234" y="38"/>
                </a:cubicBezTo>
                <a:cubicBezTo>
                  <a:pt x="235" y="38"/>
                  <a:pt x="237" y="38"/>
                  <a:pt x="238" y="38"/>
                </a:cubicBezTo>
                <a:cubicBezTo>
                  <a:pt x="238" y="27"/>
                  <a:pt x="238" y="27"/>
                  <a:pt x="238" y="27"/>
                </a:cubicBezTo>
                <a:cubicBezTo>
                  <a:pt x="228" y="27"/>
                  <a:pt x="220" y="32"/>
                  <a:pt x="214" y="40"/>
                </a:cubicBezTo>
                <a:cubicBezTo>
                  <a:pt x="214" y="28"/>
                  <a:pt x="214" y="28"/>
                  <a:pt x="214" y="28"/>
                </a:cubicBezTo>
                <a:cubicBezTo>
                  <a:pt x="203" y="28"/>
                  <a:pt x="203" y="28"/>
                  <a:pt x="203" y="28"/>
                </a:cubicBezTo>
                <a:cubicBezTo>
                  <a:pt x="203" y="99"/>
                  <a:pt x="203" y="99"/>
                  <a:pt x="203" y="99"/>
                </a:cubicBezTo>
                <a:lnTo>
                  <a:pt x="214" y="99"/>
                </a:lnTo>
                <a:close/>
                <a:moveTo>
                  <a:pt x="149" y="91"/>
                </a:moveTo>
                <a:cubicBezTo>
                  <a:pt x="135" y="91"/>
                  <a:pt x="126" y="80"/>
                  <a:pt x="126" y="64"/>
                </a:cubicBezTo>
                <a:cubicBezTo>
                  <a:pt x="126" y="48"/>
                  <a:pt x="135" y="36"/>
                  <a:pt x="149" y="36"/>
                </a:cubicBezTo>
                <a:cubicBezTo>
                  <a:pt x="158" y="36"/>
                  <a:pt x="166" y="42"/>
                  <a:pt x="170" y="48"/>
                </a:cubicBezTo>
                <a:cubicBezTo>
                  <a:pt x="170" y="80"/>
                  <a:pt x="170" y="80"/>
                  <a:pt x="170" y="80"/>
                </a:cubicBezTo>
                <a:cubicBezTo>
                  <a:pt x="166" y="86"/>
                  <a:pt x="158" y="91"/>
                  <a:pt x="149" y="91"/>
                </a:cubicBezTo>
                <a:moveTo>
                  <a:pt x="181" y="99"/>
                </a:moveTo>
                <a:cubicBezTo>
                  <a:pt x="181" y="28"/>
                  <a:pt x="181" y="28"/>
                  <a:pt x="181" y="28"/>
                </a:cubicBezTo>
                <a:cubicBezTo>
                  <a:pt x="170" y="28"/>
                  <a:pt x="170" y="28"/>
                  <a:pt x="170" y="28"/>
                </a:cubicBezTo>
                <a:cubicBezTo>
                  <a:pt x="170" y="39"/>
                  <a:pt x="170" y="39"/>
                  <a:pt x="170" y="39"/>
                </a:cubicBezTo>
                <a:cubicBezTo>
                  <a:pt x="165" y="31"/>
                  <a:pt x="156" y="27"/>
                  <a:pt x="146" y="27"/>
                </a:cubicBezTo>
                <a:cubicBezTo>
                  <a:pt x="128" y="27"/>
                  <a:pt x="115" y="41"/>
                  <a:pt x="115" y="64"/>
                </a:cubicBezTo>
                <a:cubicBezTo>
                  <a:pt x="115" y="87"/>
                  <a:pt x="128" y="101"/>
                  <a:pt x="146" y="101"/>
                </a:cubicBezTo>
                <a:cubicBezTo>
                  <a:pt x="156" y="101"/>
                  <a:pt x="165" y="96"/>
                  <a:pt x="170" y="89"/>
                </a:cubicBezTo>
                <a:cubicBezTo>
                  <a:pt x="170" y="99"/>
                  <a:pt x="170" y="99"/>
                  <a:pt x="170" y="99"/>
                </a:cubicBezTo>
                <a:lnTo>
                  <a:pt x="181" y="99"/>
                </a:lnTo>
                <a:close/>
                <a:moveTo>
                  <a:pt x="96" y="99"/>
                </a:moveTo>
                <a:cubicBezTo>
                  <a:pt x="96" y="1"/>
                  <a:pt x="96" y="1"/>
                  <a:pt x="96" y="1"/>
                </a:cubicBezTo>
                <a:cubicBezTo>
                  <a:pt x="79" y="1"/>
                  <a:pt x="79" y="1"/>
                  <a:pt x="79" y="1"/>
                </a:cubicBezTo>
                <a:cubicBezTo>
                  <a:pt x="48" y="77"/>
                  <a:pt x="48" y="77"/>
                  <a:pt x="48" y="77"/>
                </a:cubicBezTo>
                <a:cubicBezTo>
                  <a:pt x="18" y="1"/>
                  <a:pt x="18" y="1"/>
                  <a:pt x="18" y="1"/>
                </a:cubicBezTo>
                <a:cubicBezTo>
                  <a:pt x="0" y="1"/>
                  <a:pt x="0" y="1"/>
                  <a:pt x="0" y="1"/>
                </a:cubicBezTo>
                <a:cubicBezTo>
                  <a:pt x="0" y="99"/>
                  <a:pt x="0" y="99"/>
                  <a:pt x="0" y="99"/>
                </a:cubicBezTo>
                <a:cubicBezTo>
                  <a:pt x="13" y="99"/>
                  <a:pt x="13" y="99"/>
                  <a:pt x="13" y="99"/>
                </a:cubicBezTo>
                <a:cubicBezTo>
                  <a:pt x="13" y="17"/>
                  <a:pt x="13" y="17"/>
                  <a:pt x="13" y="17"/>
                </a:cubicBezTo>
                <a:cubicBezTo>
                  <a:pt x="46" y="99"/>
                  <a:pt x="46" y="99"/>
                  <a:pt x="46" y="99"/>
                </a:cubicBezTo>
                <a:cubicBezTo>
                  <a:pt x="51" y="99"/>
                  <a:pt x="51" y="99"/>
                  <a:pt x="51" y="99"/>
                </a:cubicBezTo>
                <a:cubicBezTo>
                  <a:pt x="84" y="17"/>
                  <a:pt x="84" y="17"/>
                  <a:pt x="84" y="17"/>
                </a:cubicBezTo>
                <a:cubicBezTo>
                  <a:pt x="84" y="99"/>
                  <a:pt x="84" y="99"/>
                  <a:pt x="84" y="99"/>
                </a:cubicBezTo>
                <a:lnTo>
                  <a:pt x="96" y="99"/>
                </a:lnTo>
                <a:close/>
              </a:path>
            </a:pathLst>
          </a:custGeom>
          <a:solidFill>
            <a:schemeClr val="bg1"/>
          </a:solidFill>
          <a:ln>
            <a:noFill/>
          </a:ln>
        </p:spPr>
        <p:txBody>
          <a:bodyPr vert="horz" wrap="square" lIns="207264" tIns="103632" rIns="207264" bIns="103632" numCol="1" anchor="t" anchorCtr="0" compatLnSpc="1">
            <a:prstTxWarp prst="textNoShape">
              <a:avLst/>
            </a:prstTxWarp>
          </a:bodyPr>
          <a:lstStyle/>
          <a:p>
            <a:endParaRPr lang="nl-NL" sz="4080"/>
          </a:p>
        </p:txBody>
      </p:sp>
    </p:spTree>
    <p:extLst>
      <p:ext uri="{BB962C8B-B14F-4D97-AF65-F5344CB8AC3E}">
        <p14:creationId xmlns:p14="http://schemas.microsoft.com/office/powerpoint/2010/main" val="3210369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Afsluiting dia  UK">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C4E26FAA-ED72-4463-AB3F-FB70CE313C3E}"/>
              </a:ext>
            </a:extLst>
          </p:cNvPr>
          <p:cNvSpPr/>
          <p:nvPr userDrawn="1"/>
        </p:nvSpPr>
        <p:spPr>
          <a:xfrm>
            <a:off x="0" y="0"/>
            <a:ext cx="10058400" cy="15544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nl-NL" sz="2720" dirty="0">
              <a:solidFill>
                <a:schemeClr val="bg1"/>
              </a:solidFill>
            </a:endParaRP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a:xfrm>
            <a:off x="7093425" y="16064721"/>
            <a:ext cx="2590768" cy="275781"/>
          </a:xfrm>
        </p:spPr>
        <p:txBody>
          <a:bodyPr/>
          <a:lstStyle/>
          <a:p>
            <a:fld id="{1F318580-147C-41C0-B27A-5CAF7635379D}"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a:xfrm>
            <a:off x="764701" y="16064721"/>
            <a:ext cx="5934643" cy="275781"/>
          </a:xfrm>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374208" y="16064721"/>
            <a:ext cx="323875" cy="275781"/>
          </a:xfrm>
          <a:prstGeom prst="rect">
            <a:avLst/>
          </a:prstGeom>
        </p:spPr>
        <p:txBody>
          <a:bodyPr/>
          <a:lstStyle/>
          <a:p>
            <a:fld id="{7AD0FE45-509C-4BDF-9EDE-64426F8DF3D2}" type="slidenum">
              <a:rPr lang="nl-NL" smtClean="0"/>
              <a:t>‹#›</a:t>
            </a:fld>
            <a:endParaRPr lang="nl-NL"/>
          </a:p>
        </p:txBody>
      </p:sp>
      <p:sp>
        <p:nvSpPr>
          <p:cNvPr id="31" name="Freeform 5">
            <a:extLst>
              <a:ext uri="{FF2B5EF4-FFF2-40B4-BE49-F238E27FC236}">
                <a16:creationId xmlns:a16="http://schemas.microsoft.com/office/drawing/2014/main" id="{C2BFD575-832F-41C5-9739-BE4FBD1695CB}"/>
              </a:ext>
            </a:extLst>
          </p:cNvPr>
          <p:cNvSpPr>
            <a:spLocks/>
          </p:cNvSpPr>
          <p:nvPr userDrawn="1"/>
        </p:nvSpPr>
        <p:spPr bwMode="auto">
          <a:xfrm>
            <a:off x="1648897" y="4463191"/>
            <a:ext cx="729496" cy="3443606"/>
          </a:xfrm>
          <a:custGeom>
            <a:avLst/>
            <a:gdLst>
              <a:gd name="T0" fmla="*/ 38 w 266"/>
              <a:gd name="T1" fmla="*/ 0 h 454"/>
              <a:gd name="T2" fmla="*/ 38 w 266"/>
              <a:gd name="T3" fmla="*/ 297 h 454"/>
              <a:gd name="T4" fmla="*/ 46 w 266"/>
              <a:gd name="T5" fmla="*/ 345 h 454"/>
              <a:gd name="T6" fmla="*/ 67 w 266"/>
              <a:gd name="T7" fmla="*/ 382 h 454"/>
              <a:gd name="T8" fmla="*/ 96 w 266"/>
              <a:gd name="T9" fmla="*/ 405 h 454"/>
              <a:gd name="T10" fmla="*/ 129 w 266"/>
              <a:gd name="T11" fmla="*/ 412 h 454"/>
              <a:gd name="T12" fmla="*/ 164 w 266"/>
              <a:gd name="T13" fmla="*/ 405 h 454"/>
              <a:gd name="T14" fmla="*/ 196 w 266"/>
              <a:gd name="T15" fmla="*/ 384 h 454"/>
              <a:gd name="T16" fmla="*/ 218 w 266"/>
              <a:gd name="T17" fmla="*/ 348 h 454"/>
              <a:gd name="T18" fmla="*/ 227 w 266"/>
              <a:gd name="T19" fmla="*/ 298 h 454"/>
              <a:gd name="T20" fmla="*/ 227 w 266"/>
              <a:gd name="T21" fmla="*/ 0 h 454"/>
              <a:gd name="T22" fmla="*/ 266 w 266"/>
              <a:gd name="T23" fmla="*/ 0 h 454"/>
              <a:gd name="T24" fmla="*/ 266 w 266"/>
              <a:gd name="T25" fmla="*/ 295 h 454"/>
              <a:gd name="T26" fmla="*/ 254 w 266"/>
              <a:gd name="T27" fmla="*/ 363 h 454"/>
              <a:gd name="T28" fmla="*/ 222 w 266"/>
              <a:gd name="T29" fmla="*/ 413 h 454"/>
              <a:gd name="T30" fmla="*/ 178 w 266"/>
              <a:gd name="T31" fmla="*/ 444 h 454"/>
              <a:gd name="T32" fmla="*/ 130 w 266"/>
              <a:gd name="T33" fmla="*/ 454 h 454"/>
              <a:gd name="T34" fmla="*/ 83 w 266"/>
              <a:gd name="T35" fmla="*/ 444 h 454"/>
              <a:gd name="T36" fmla="*/ 42 w 266"/>
              <a:gd name="T37" fmla="*/ 414 h 454"/>
              <a:gd name="T38" fmla="*/ 11 w 266"/>
              <a:gd name="T39" fmla="*/ 363 h 454"/>
              <a:gd name="T40" fmla="*/ 0 w 266"/>
              <a:gd name="T41" fmla="*/ 294 h 454"/>
              <a:gd name="T42" fmla="*/ 0 w 266"/>
              <a:gd name="T43" fmla="*/ 0 h 454"/>
              <a:gd name="T44" fmla="*/ 38 w 266"/>
              <a:gd name="T45"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6" h="454">
                <a:moveTo>
                  <a:pt x="38" y="0"/>
                </a:moveTo>
                <a:cubicBezTo>
                  <a:pt x="38" y="297"/>
                  <a:pt x="38" y="297"/>
                  <a:pt x="38" y="297"/>
                </a:cubicBezTo>
                <a:cubicBezTo>
                  <a:pt x="38" y="315"/>
                  <a:pt x="41" y="331"/>
                  <a:pt x="46" y="345"/>
                </a:cubicBezTo>
                <a:cubicBezTo>
                  <a:pt x="51" y="360"/>
                  <a:pt x="58" y="372"/>
                  <a:pt x="67" y="382"/>
                </a:cubicBezTo>
                <a:cubicBezTo>
                  <a:pt x="76" y="392"/>
                  <a:pt x="85" y="399"/>
                  <a:pt x="96" y="405"/>
                </a:cubicBezTo>
                <a:cubicBezTo>
                  <a:pt x="107" y="410"/>
                  <a:pt x="118" y="412"/>
                  <a:pt x="129" y="412"/>
                </a:cubicBezTo>
                <a:cubicBezTo>
                  <a:pt x="141" y="412"/>
                  <a:pt x="153" y="410"/>
                  <a:pt x="164" y="405"/>
                </a:cubicBezTo>
                <a:cubicBezTo>
                  <a:pt x="176" y="400"/>
                  <a:pt x="187" y="393"/>
                  <a:pt x="196" y="384"/>
                </a:cubicBezTo>
                <a:cubicBezTo>
                  <a:pt x="205" y="374"/>
                  <a:pt x="213" y="362"/>
                  <a:pt x="218" y="348"/>
                </a:cubicBezTo>
                <a:cubicBezTo>
                  <a:pt x="224" y="334"/>
                  <a:pt x="227" y="317"/>
                  <a:pt x="227" y="298"/>
                </a:cubicBezTo>
                <a:cubicBezTo>
                  <a:pt x="227" y="0"/>
                  <a:pt x="227" y="0"/>
                  <a:pt x="227" y="0"/>
                </a:cubicBezTo>
                <a:cubicBezTo>
                  <a:pt x="266" y="0"/>
                  <a:pt x="266" y="0"/>
                  <a:pt x="266" y="0"/>
                </a:cubicBezTo>
                <a:cubicBezTo>
                  <a:pt x="266" y="295"/>
                  <a:pt x="266" y="295"/>
                  <a:pt x="266" y="295"/>
                </a:cubicBezTo>
                <a:cubicBezTo>
                  <a:pt x="266" y="321"/>
                  <a:pt x="262" y="344"/>
                  <a:pt x="254" y="363"/>
                </a:cubicBezTo>
                <a:cubicBezTo>
                  <a:pt x="245" y="383"/>
                  <a:pt x="235" y="400"/>
                  <a:pt x="222" y="413"/>
                </a:cubicBezTo>
                <a:cubicBezTo>
                  <a:pt x="209" y="427"/>
                  <a:pt x="194" y="437"/>
                  <a:pt x="178" y="444"/>
                </a:cubicBezTo>
                <a:cubicBezTo>
                  <a:pt x="162" y="451"/>
                  <a:pt x="146" y="454"/>
                  <a:pt x="130" y="454"/>
                </a:cubicBezTo>
                <a:cubicBezTo>
                  <a:pt x="114" y="454"/>
                  <a:pt x="99" y="451"/>
                  <a:pt x="83" y="444"/>
                </a:cubicBezTo>
                <a:cubicBezTo>
                  <a:pt x="68" y="437"/>
                  <a:pt x="54" y="427"/>
                  <a:pt x="42" y="414"/>
                </a:cubicBezTo>
                <a:cubicBezTo>
                  <a:pt x="29" y="400"/>
                  <a:pt x="19" y="383"/>
                  <a:pt x="11" y="363"/>
                </a:cubicBezTo>
                <a:cubicBezTo>
                  <a:pt x="3" y="343"/>
                  <a:pt x="0" y="320"/>
                  <a:pt x="0" y="294"/>
                </a:cubicBezTo>
                <a:cubicBezTo>
                  <a:pt x="0" y="0"/>
                  <a:pt x="0" y="0"/>
                  <a:pt x="0" y="0"/>
                </a:cubicBezTo>
                <a:lnTo>
                  <a:pt x="38" y="0"/>
                </a:lnTo>
                <a:close/>
              </a:path>
            </a:pathLst>
          </a:custGeom>
          <a:solidFill>
            <a:schemeClr val="bg1"/>
          </a:solidFill>
          <a:ln>
            <a:noFill/>
          </a:ln>
        </p:spPr>
        <p:txBody>
          <a:bodyPr vert="horz" wrap="square" lIns="207264" tIns="103632" rIns="207264" bIns="103632" numCol="1" anchor="t" anchorCtr="0" compatLnSpc="1">
            <a:prstTxWarp prst="textNoShape">
              <a:avLst/>
            </a:prstTxWarp>
          </a:bodyPr>
          <a:lstStyle/>
          <a:p>
            <a:endParaRPr lang="nl-NL" sz="4080"/>
          </a:p>
        </p:txBody>
      </p:sp>
      <p:sp>
        <p:nvSpPr>
          <p:cNvPr id="32" name="Freeform 6">
            <a:extLst>
              <a:ext uri="{FF2B5EF4-FFF2-40B4-BE49-F238E27FC236}">
                <a16:creationId xmlns:a16="http://schemas.microsoft.com/office/drawing/2014/main" id="{D148CC2C-9EDA-4E3F-9784-D6EBEFF7BBD8}"/>
              </a:ext>
            </a:extLst>
          </p:cNvPr>
          <p:cNvSpPr>
            <a:spLocks/>
          </p:cNvSpPr>
          <p:nvPr userDrawn="1"/>
        </p:nvSpPr>
        <p:spPr bwMode="auto">
          <a:xfrm>
            <a:off x="2491026" y="4373233"/>
            <a:ext cx="722948" cy="3533563"/>
          </a:xfrm>
          <a:custGeom>
            <a:avLst/>
            <a:gdLst>
              <a:gd name="T0" fmla="*/ 40 w 264"/>
              <a:gd name="T1" fmla="*/ 315 h 466"/>
              <a:gd name="T2" fmla="*/ 49 w 264"/>
              <a:gd name="T3" fmla="*/ 359 h 466"/>
              <a:gd name="T4" fmla="*/ 68 w 264"/>
              <a:gd name="T5" fmla="*/ 393 h 466"/>
              <a:gd name="T6" fmla="*/ 98 w 264"/>
              <a:gd name="T7" fmla="*/ 416 h 466"/>
              <a:gd name="T8" fmla="*/ 135 w 264"/>
              <a:gd name="T9" fmla="*/ 424 h 466"/>
              <a:gd name="T10" fmla="*/ 169 w 264"/>
              <a:gd name="T11" fmla="*/ 419 h 466"/>
              <a:gd name="T12" fmla="*/ 198 w 264"/>
              <a:gd name="T13" fmla="*/ 404 h 466"/>
              <a:gd name="T14" fmla="*/ 218 w 264"/>
              <a:gd name="T15" fmla="*/ 376 h 466"/>
              <a:gd name="T16" fmla="*/ 225 w 264"/>
              <a:gd name="T17" fmla="*/ 335 h 466"/>
              <a:gd name="T18" fmla="*/ 217 w 264"/>
              <a:gd name="T19" fmla="*/ 302 h 466"/>
              <a:gd name="T20" fmla="*/ 196 w 264"/>
              <a:gd name="T21" fmla="*/ 278 h 466"/>
              <a:gd name="T22" fmla="*/ 166 w 264"/>
              <a:gd name="T23" fmla="*/ 261 h 466"/>
              <a:gd name="T24" fmla="*/ 132 w 264"/>
              <a:gd name="T25" fmla="*/ 247 h 466"/>
              <a:gd name="T26" fmla="*/ 89 w 264"/>
              <a:gd name="T27" fmla="*/ 230 h 466"/>
              <a:gd name="T28" fmla="*/ 50 w 264"/>
              <a:gd name="T29" fmla="*/ 205 h 466"/>
              <a:gd name="T30" fmla="*/ 22 w 264"/>
              <a:gd name="T31" fmla="*/ 168 h 466"/>
              <a:gd name="T32" fmla="*/ 11 w 264"/>
              <a:gd name="T33" fmla="*/ 113 h 466"/>
              <a:gd name="T34" fmla="*/ 20 w 264"/>
              <a:gd name="T35" fmla="*/ 64 h 466"/>
              <a:gd name="T36" fmla="*/ 44 w 264"/>
              <a:gd name="T37" fmla="*/ 29 h 466"/>
              <a:gd name="T38" fmla="*/ 82 w 264"/>
              <a:gd name="T39" fmla="*/ 7 h 466"/>
              <a:gd name="T40" fmla="*/ 130 w 264"/>
              <a:gd name="T41" fmla="*/ 0 h 466"/>
              <a:gd name="T42" fmla="*/ 188 w 264"/>
              <a:gd name="T43" fmla="*/ 12 h 466"/>
              <a:gd name="T44" fmla="*/ 226 w 264"/>
              <a:gd name="T45" fmla="*/ 44 h 466"/>
              <a:gd name="T46" fmla="*/ 246 w 264"/>
              <a:gd name="T47" fmla="*/ 86 h 466"/>
              <a:gd name="T48" fmla="*/ 253 w 264"/>
              <a:gd name="T49" fmla="*/ 131 h 466"/>
              <a:gd name="T50" fmla="*/ 214 w 264"/>
              <a:gd name="T51" fmla="*/ 131 h 466"/>
              <a:gd name="T52" fmla="*/ 206 w 264"/>
              <a:gd name="T53" fmla="*/ 92 h 466"/>
              <a:gd name="T54" fmla="*/ 187 w 264"/>
              <a:gd name="T55" fmla="*/ 64 h 466"/>
              <a:gd name="T56" fmla="*/ 161 w 264"/>
              <a:gd name="T57" fmla="*/ 47 h 466"/>
              <a:gd name="T58" fmla="*/ 130 w 264"/>
              <a:gd name="T59" fmla="*/ 41 h 466"/>
              <a:gd name="T60" fmla="*/ 100 w 264"/>
              <a:gd name="T61" fmla="*/ 45 h 466"/>
              <a:gd name="T62" fmla="*/ 74 w 264"/>
              <a:gd name="T63" fmla="*/ 57 h 466"/>
              <a:gd name="T64" fmla="*/ 56 w 264"/>
              <a:gd name="T65" fmla="*/ 79 h 466"/>
              <a:gd name="T66" fmla="*/ 49 w 264"/>
              <a:gd name="T67" fmla="*/ 113 h 466"/>
              <a:gd name="T68" fmla="*/ 57 w 264"/>
              <a:gd name="T69" fmla="*/ 147 h 466"/>
              <a:gd name="T70" fmla="*/ 78 w 264"/>
              <a:gd name="T71" fmla="*/ 171 h 466"/>
              <a:gd name="T72" fmla="*/ 109 w 264"/>
              <a:gd name="T73" fmla="*/ 189 h 466"/>
              <a:gd name="T74" fmla="*/ 144 w 264"/>
              <a:gd name="T75" fmla="*/ 203 h 466"/>
              <a:gd name="T76" fmla="*/ 187 w 264"/>
              <a:gd name="T77" fmla="*/ 221 h 466"/>
              <a:gd name="T78" fmla="*/ 226 w 264"/>
              <a:gd name="T79" fmla="*/ 245 h 466"/>
              <a:gd name="T80" fmla="*/ 253 w 264"/>
              <a:gd name="T81" fmla="*/ 281 h 466"/>
              <a:gd name="T82" fmla="*/ 264 w 264"/>
              <a:gd name="T83" fmla="*/ 335 h 466"/>
              <a:gd name="T84" fmla="*/ 254 w 264"/>
              <a:gd name="T85" fmla="*/ 392 h 466"/>
              <a:gd name="T86" fmla="*/ 227 w 264"/>
              <a:gd name="T87" fmla="*/ 433 h 466"/>
              <a:gd name="T88" fmla="*/ 186 w 264"/>
              <a:gd name="T89" fmla="*/ 458 h 466"/>
              <a:gd name="T90" fmla="*/ 135 w 264"/>
              <a:gd name="T91" fmla="*/ 466 h 466"/>
              <a:gd name="T92" fmla="*/ 85 w 264"/>
              <a:gd name="T93" fmla="*/ 456 h 466"/>
              <a:gd name="T94" fmla="*/ 43 w 264"/>
              <a:gd name="T95" fmla="*/ 426 h 466"/>
              <a:gd name="T96" fmla="*/ 13 w 264"/>
              <a:gd name="T97" fmla="*/ 378 h 466"/>
              <a:gd name="T98" fmla="*/ 0 w 264"/>
              <a:gd name="T99" fmla="*/ 315 h 466"/>
              <a:gd name="T100" fmla="*/ 40 w 264"/>
              <a:gd name="T101" fmla="*/ 315 h 4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4" h="466">
                <a:moveTo>
                  <a:pt x="40" y="315"/>
                </a:moveTo>
                <a:cubicBezTo>
                  <a:pt x="41" y="331"/>
                  <a:pt x="44" y="346"/>
                  <a:pt x="49" y="359"/>
                </a:cubicBezTo>
                <a:cubicBezTo>
                  <a:pt x="54" y="372"/>
                  <a:pt x="60" y="384"/>
                  <a:pt x="68" y="393"/>
                </a:cubicBezTo>
                <a:cubicBezTo>
                  <a:pt x="77" y="403"/>
                  <a:pt x="86" y="410"/>
                  <a:pt x="98" y="416"/>
                </a:cubicBezTo>
                <a:cubicBezTo>
                  <a:pt x="109" y="421"/>
                  <a:pt x="121" y="424"/>
                  <a:pt x="135" y="424"/>
                </a:cubicBezTo>
                <a:cubicBezTo>
                  <a:pt x="147" y="424"/>
                  <a:pt x="158" y="422"/>
                  <a:pt x="169" y="419"/>
                </a:cubicBezTo>
                <a:cubicBezTo>
                  <a:pt x="180" y="416"/>
                  <a:pt x="189" y="411"/>
                  <a:pt x="198" y="404"/>
                </a:cubicBezTo>
                <a:cubicBezTo>
                  <a:pt x="206" y="397"/>
                  <a:pt x="213" y="388"/>
                  <a:pt x="218" y="376"/>
                </a:cubicBezTo>
                <a:cubicBezTo>
                  <a:pt x="223" y="365"/>
                  <a:pt x="225" y="351"/>
                  <a:pt x="225" y="335"/>
                </a:cubicBezTo>
                <a:cubicBezTo>
                  <a:pt x="225" y="322"/>
                  <a:pt x="223" y="311"/>
                  <a:pt x="217" y="302"/>
                </a:cubicBezTo>
                <a:cubicBezTo>
                  <a:pt x="212" y="292"/>
                  <a:pt x="205" y="284"/>
                  <a:pt x="196" y="278"/>
                </a:cubicBezTo>
                <a:cubicBezTo>
                  <a:pt x="187" y="271"/>
                  <a:pt x="177" y="266"/>
                  <a:pt x="166" y="261"/>
                </a:cubicBezTo>
                <a:cubicBezTo>
                  <a:pt x="155" y="256"/>
                  <a:pt x="144" y="251"/>
                  <a:pt x="132" y="247"/>
                </a:cubicBezTo>
                <a:cubicBezTo>
                  <a:pt x="118" y="242"/>
                  <a:pt x="103" y="236"/>
                  <a:pt x="89" y="230"/>
                </a:cubicBezTo>
                <a:cubicBezTo>
                  <a:pt x="74" y="223"/>
                  <a:pt x="61" y="215"/>
                  <a:pt x="50" y="205"/>
                </a:cubicBezTo>
                <a:cubicBezTo>
                  <a:pt x="38" y="195"/>
                  <a:pt x="29" y="183"/>
                  <a:pt x="22" y="168"/>
                </a:cubicBezTo>
                <a:cubicBezTo>
                  <a:pt x="14" y="153"/>
                  <a:pt x="11" y="135"/>
                  <a:pt x="11" y="113"/>
                </a:cubicBezTo>
                <a:cubicBezTo>
                  <a:pt x="11" y="94"/>
                  <a:pt x="14" y="78"/>
                  <a:pt x="20" y="64"/>
                </a:cubicBezTo>
                <a:cubicBezTo>
                  <a:pt x="25" y="50"/>
                  <a:pt x="34" y="38"/>
                  <a:pt x="44" y="29"/>
                </a:cubicBezTo>
                <a:cubicBezTo>
                  <a:pt x="55" y="19"/>
                  <a:pt x="67" y="12"/>
                  <a:pt x="82" y="7"/>
                </a:cubicBezTo>
                <a:cubicBezTo>
                  <a:pt x="97" y="2"/>
                  <a:pt x="113" y="0"/>
                  <a:pt x="130" y="0"/>
                </a:cubicBezTo>
                <a:cubicBezTo>
                  <a:pt x="154" y="0"/>
                  <a:pt x="173" y="4"/>
                  <a:pt x="188" y="12"/>
                </a:cubicBezTo>
                <a:cubicBezTo>
                  <a:pt x="204" y="20"/>
                  <a:pt x="216" y="31"/>
                  <a:pt x="226" y="44"/>
                </a:cubicBezTo>
                <a:cubicBezTo>
                  <a:pt x="235" y="57"/>
                  <a:pt x="242" y="71"/>
                  <a:pt x="246" y="86"/>
                </a:cubicBezTo>
                <a:cubicBezTo>
                  <a:pt x="250" y="102"/>
                  <a:pt x="253" y="117"/>
                  <a:pt x="253" y="131"/>
                </a:cubicBezTo>
                <a:cubicBezTo>
                  <a:pt x="214" y="131"/>
                  <a:pt x="214" y="131"/>
                  <a:pt x="214" y="131"/>
                </a:cubicBezTo>
                <a:cubicBezTo>
                  <a:pt x="213" y="116"/>
                  <a:pt x="210" y="103"/>
                  <a:pt x="206" y="92"/>
                </a:cubicBezTo>
                <a:cubicBezTo>
                  <a:pt x="201" y="81"/>
                  <a:pt x="195" y="72"/>
                  <a:pt x="187" y="64"/>
                </a:cubicBezTo>
                <a:cubicBezTo>
                  <a:pt x="180" y="57"/>
                  <a:pt x="171" y="51"/>
                  <a:pt x="161" y="47"/>
                </a:cubicBezTo>
                <a:cubicBezTo>
                  <a:pt x="152" y="43"/>
                  <a:pt x="141" y="41"/>
                  <a:pt x="130" y="41"/>
                </a:cubicBezTo>
                <a:cubicBezTo>
                  <a:pt x="120" y="41"/>
                  <a:pt x="110" y="43"/>
                  <a:pt x="100" y="45"/>
                </a:cubicBezTo>
                <a:cubicBezTo>
                  <a:pt x="91" y="47"/>
                  <a:pt x="82" y="52"/>
                  <a:pt x="74" y="57"/>
                </a:cubicBezTo>
                <a:cubicBezTo>
                  <a:pt x="67" y="63"/>
                  <a:pt x="61" y="70"/>
                  <a:pt x="56" y="79"/>
                </a:cubicBezTo>
                <a:cubicBezTo>
                  <a:pt x="51" y="88"/>
                  <a:pt x="49" y="99"/>
                  <a:pt x="49" y="113"/>
                </a:cubicBezTo>
                <a:cubicBezTo>
                  <a:pt x="49" y="126"/>
                  <a:pt x="52" y="137"/>
                  <a:pt x="57" y="147"/>
                </a:cubicBezTo>
                <a:cubicBezTo>
                  <a:pt x="62" y="156"/>
                  <a:pt x="69" y="164"/>
                  <a:pt x="78" y="171"/>
                </a:cubicBezTo>
                <a:cubicBezTo>
                  <a:pt x="87" y="178"/>
                  <a:pt x="97" y="184"/>
                  <a:pt x="109" y="189"/>
                </a:cubicBezTo>
                <a:cubicBezTo>
                  <a:pt x="120" y="194"/>
                  <a:pt x="132" y="199"/>
                  <a:pt x="144" y="203"/>
                </a:cubicBezTo>
                <a:cubicBezTo>
                  <a:pt x="159" y="209"/>
                  <a:pt x="173" y="215"/>
                  <a:pt x="187" y="221"/>
                </a:cubicBezTo>
                <a:cubicBezTo>
                  <a:pt x="202" y="227"/>
                  <a:pt x="214" y="235"/>
                  <a:pt x="226" y="245"/>
                </a:cubicBezTo>
                <a:cubicBezTo>
                  <a:pt x="237" y="255"/>
                  <a:pt x="246" y="267"/>
                  <a:pt x="253" y="281"/>
                </a:cubicBezTo>
                <a:cubicBezTo>
                  <a:pt x="260" y="296"/>
                  <a:pt x="264" y="314"/>
                  <a:pt x="264" y="335"/>
                </a:cubicBezTo>
                <a:cubicBezTo>
                  <a:pt x="264" y="357"/>
                  <a:pt x="261" y="376"/>
                  <a:pt x="254" y="392"/>
                </a:cubicBezTo>
                <a:cubicBezTo>
                  <a:pt x="248" y="408"/>
                  <a:pt x="239" y="422"/>
                  <a:pt x="227" y="433"/>
                </a:cubicBezTo>
                <a:cubicBezTo>
                  <a:pt x="216" y="444"/>
                  <a:pt x="202" y="452"/>
                  <a:pt x="186" y="458"/>
                </a:cubicBezTo>
                <a:cubicBezTo>
                  <a:pt x="170" y="463"/>
                  <a:pt x="153" y="466"/>
                  <a:pt x="135" y="466"/>
                </a:cubicBezTo>
                <a:cubicBezTo>
                  <a:pt x="118" y="466"/>
                  <a:pt x="101" y="463"/>
                  <a:pt x="85" y="456"/>
                </a:cubicBezTo>
                <a:cubicBezTo>
                  <a:pt x="69" y="449"/>
                  <a:pt x="55" y="439"/>
                  <a:pt x="43" y="426"/>
                </a:cubicBezTo>
                <a:cubicBezTo>
                  <a:pt x="30" y="413"/>
                  <a:pt x="20" y="397"/>
                  <a:pt x="13" y="378"/>
                </a:cubicBezTo>
                <a:cubicBezTo>
                  <a:pt x="5" y="359"/>
                  <a:pt x="1" y="339"/>
                  <a:pt x="0" y="315"/>
                </a:cubicBezTo>
                <a:lnTo>
                  <a:pt x="40" y="315"/>
                </a:lnTo>
                <a:close/>
              </a:path>
            </a:pathLst>
          </a:custGeom>
          <a:solidFill>
            <a:schemeClr val="bg1"/>
          </a:solidFill>
          <a:ln>
            <a:noFill/>
          </a:ln>
        </p:spPr>
        <p:txBody>
          <a:bodyPr vert="horz" wrap="square" lIns="207264" tIns="103632" rIns="207264" bIns="103632" numCol="1" anchor="t" anchorCtr="0" compatLnSpc="1">
            <a:prstTxWarp prst="textNoShape">
              <a:avLst/>
            </a:prstTxWarp>
          </a:bodyPr>
          <a:lstStyle/>
          <a:p>
            <a:endParaRPr lang="nl-NL" sz="4080"/>
          </a:p>
        </p:txBody>
      </p:sp>
      <p:sp>
        <p:nvSpPr>
          <p:cNvPr id="33" name="Freeform 7">
            <a:extLst>
              <a:ext uri="{FF2B5EF4-FFF2-40B4-BE49-F238E27FC236}">
                <a16:creationId xmlns:a16="http://schemas.microsoft.com/office/drawing/2014/main" id="{74661AAB-EFFD-413A-9CDB-7866A64B8248}"/>
              </a:ext>
            </a:extLst>
          </p:cNvPr>
          <p:cNvSpPr>
            <a:spLocks noEditPoints="1"/>
          </p:cNvSpPr>
          <p:nvPr userDrawn="1"/>
        </p:nvSpPr>
        <p:spPr bwMode="auto">
          <a:xfrm>
            <a:off x="3356730" y="4463192"/>
            <a:ext cx="669251" cy="3346450"/>
          </a:xfrm>
          <a:custGeom>
            <a:avLst/>
            <a:gdLst>
              <a:gd name="T0" fmla="*/ 38 w 244"/>
              <a:gd name="T1" fmla="*/ 210 h 441"/>
              <a:gd name="T2" fmla="*/ 136 w 244"/>
              <a:gd name="T3" fmla="*/ 210 h 441"/>
              <a:gd name="T4" fmla="*/ 162 w 244"/>
              <a:gd name="T5" fmla="*/ 204 h 441"/>
              <a:gd name="T6" fmla="*/ 185 w 244"/>
              <a:gd name="T7" fmla="*/ 185 h 441"/>
              <a:gd name="T8" fmla="*/ 200 w 244"/>
              <a:gd name="T9" fmla="*/ 158 h 441"/>
              <a:gd name="T10" fmla="*/ 205 w 244"/>
              <a:gd name="T11" fmla="*/ 125 h 441"/>
              <a:gd name="T12" fmla="*/ 200 w 244"/>
              <a:gd name="T13" fmla="*/ 92 h 441"/>
              <a:gd name="T14" fmla="*/ 185 w 244"/>
              <a:gd name="T15" fmla="*/ 66 h 441"/>
              <a:gd name="T16" fmla="*/ 163 w 244"/>
              <a:gd name="T17" fmla="*/ 49 h 441"/>
              <a:gd name="T18" fmla="*/ 136 w 244"/>
              <a:gd name="T19" fmla="*/ 43 h 441"/>
              <a:gd name="T20" fmla="*/ 38 w 244"/>
              <a:gd name="T21" fmla="*/ 43 h 441"/>
              <a:gd name="T22" fmla="*/ 38 w 244"/>
              <a:gd name="T23" fmla="*/ 210 h 441"/>
              <a:gd name="T24" fmla="*/ 0 w 244"/>
              <a:gd name="T25" fmla="*/ 0 h 441"/>
              <a:gd name="T26" fmla="*/ 136 w 244"/>
              <a:gd name="T27" fmla="*/ 0 h 441"/>
              <a:gd name="T28" fmla="*/ 182 w 244"/>
              <a:gd name="T29" fmla="*/ 11 h 441"/>
              <a:gd name="T30" fmla="*/ 216 w 244"/>
              <a:gd name="T31" fmla="*/ 40 h 441"/>
              <a:gd name="T32" fmla="*/ 237 w 244"/>
              <a:gd name="T33" fmla="*/ 80 h 441"/>
              <a:gd name="T34" fmla="*/ 244 w 244"/>
              <a:gd name="T35" fmla="*/ 125 h 441"/>
              <a:gd name="T36" fmla="*/ 237 w 244"/>
              <a:gd name="T37" fmla="*/ 172 h 441"/>
              <a:gd name="T38" fmla="*/ 216 w 244"/>
              <a:gd name="T39" fmla="*/ 213 h 441"/>
              <a:gd name="T40" fmla="*/ 182 w 244"/>
              <a:gd name="T41" fmla="*/ 241 h 441"/>
              <a:gd name="T42" fmla="*/ 136 w 244"/>
              <a:gd name="T43" fmla="*/ 252 h 441"/>
              <a:gd name="T44" fmla="*/ 38 w 244"/>
              <a:gd name="T45" fmla="*/ 252 h 441"/>
              <a:gd name="T46" fmla="*/ 38 w 244"/>
              <a:gd name="T47" fmla="*/ 441 h 441"/>
              <a:gd name="T48" fmla="*/ 0 w 244"/>
              <a:gd name="T49" fmla="*/ 441 h 441"/>
              <a:gd name="T50" fmla="*/ 0 w 244"/>
              <a:gd name="T51" fmla="*/ 0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4" h="441">
                <a:moveTo>
                  <a:pt x="38" y="210"/>
                </a:moveTo>
                <a:cubicBezTo>
                  <a:pt x="136" y="210"/>
                  <a:pt x="136" y="210"/>
                  <a:pt x="136" y="210"/>
                </a:cubicBezTo>
                <a:cubicBezTo>
                  <a:pt x="145" y="210"/>
                  <a:pt x="154" y="208"/>
                  <a:pt x="162" y="204"/>
                </a:cubicBezTo>
                <a:cubicBezTo>
                  <a:pt x="171" y="199"/>
                  <a:pt x="178" y="193"/>
                  <a:pt x="185" y="185"/>
                </a:cubicBezTo>
                <a:cubicBezTo>
                  <a:pt x="191" y="178"/>
                  <a:pt x="196" y="169"/>
                  <a:pt x="200" y="158"/>
                </a:cubicBezTo>
                <a:cubicBezTo>
                  <a:pt x="204" y="148"/>
                  <a:pt x="205" y="137"/>
                  <a:pt x="205" y="125"/>
                </a:cubicBezTo>
                <a:cubicBezTo>
                  <a:pt x="205" y="113"/>
                  <a:pt x="204" y="102"/>
                  <a:pt x="200" y="92"/>
                </a:cubicBezTo>
                <a:cubicBezTo>
                  <a:pt x="196" y="82"/>
                  <a:pt x="192" y="73"/>
                  <a:pt x="185" y="66"/>
                </a:cubicBezTo>
                <a:cubicBezTo>
                  <a:pt x="179" y="59"/>
                  <a:pt x="172" y="53"/>
                  <a:pt x="163" y="49"/>
                </a:cubicBezTo>
                <a:cubicBezTo>
                  <a:pt x="155" y="45"/>
                  <a:pt x="146" y="43"/>
                  <a:pt x="136" y="43"/>
                </a:cubicBezTo>
                <a:cubicBezTo>
                  <a:pt x="38" y="43"/>
                  <a:pt x="38" y="43"/>
                  <a:pt x="38" y="43"/>
                </a:cubicBezTo>
                <a:lnTo>
                  <a:pt x="38" y="210"/>
                </a:lnTo>
                <a:close/>
                <a:moveTo>
                  <a:pt x="0" y="0"/>
                </a:moveTo>
                <a:cubicBezTo>
                  <a:pt x="136" y="0"/>
                  <a:pt x="136" y="0"/>
                  <a:pt x="136" y="0"/>
                </a:cubicBezTo>
                <a:cubicBezTo>
                  <a:pt x="153" y="0"/>
                  <a:pt x="168" y="3"/>
                  <a:pt x="182" y="11"/>
                </a:cubicBezTo>
                <a:cubicBezTo>
                  <a:pt x="195" y="19"/>
                  <a:pt x="207" y="28"/>
                  <a:pt x="216" y="40"/>
                </a:cubicBezTo>
                <a:cubicBezTo>
                  <a:pt x="225" y="52"/>
                  <a:pt x="232" y="66"/>
                  <a:pt x="237" y="80"/>
                </a:cubicBezTo>
                <a:cubicBezTo>
                  <a:pt x="242" y="95"/>
                  <a:pt x="244" y="110"/>
                  <a:pt x="244" y="125"/>
                </a:cubicBezTo>
                <a:cubicBezTo>
                  <a:pt x="244" y="142"/>
                  <a:pt x="242" y="157"/>
                  <a:pt x="237" y="172"/>
                </a:cubicBezTo>
                <a:cubicBezTo>
                  <a:pt x="232" y="188"/>
                  <a:pt x="225" y="201"/>
                  <a:pt x="216" y="213"/>
                </a:cubicBezTo>
                <a:cubicBezTo>
                  <a:pt x="207" y="225"/>
                  <a:pt x="195" y="234"/>
                  <a:pt x="182" y="241"/>
                </a:cubicBezTo>
                <a:cubicBezTo>
                  <a:pt x="168" y="248"/>
                  <a:pt x="153" y="252"/>
                  <a:pt x="136" y="252"/>
                </a:cubicBezTo>
                <a:cubicBezTo>
                  <a:pt x="38" y="252"/>
                  <a:pt x="38" y="252"/>
                  <a:pt x="38" y="252"/>
                </a:cubicBezTo>
                <a:cubicBezTo>
                  <a:pt x="38" y="441"/>
                  <a:pt x="38" y="441"/>
                  <a:pt x="38" y="441"/>
                </a:cubicBezTo>
                <a:cubicBezTo>
                  <a:pt x="0" y="441"/>
                  <a:pt x="0" y="441"/>
                  <a:pt x="0" y="441"/>
                </a:cubicBezTo>
                <a:lnTo>
                  <a:pt x="0" y="0"/>
                </a:lnTo>
                <a:close/>
              </a:path>
            </a:pathLst>
          </a:custGeom>
          <a:solidFill>
            <a:schemeClr val="bg1"/>
          </a:solidFill>
          <a:ln>
            <a:noFill/>
          </a:ln>
        </p:spPr>
        <p:txBody>
          <a:bodyPr vert="horz" wrap="square" lIns="207264" tIns="103632" rIns="207264" bIns="103632" numCol="1" anchor="t" anchorCtr="0" compatLnSpc="1">
            <a:prstTxWarp prst="textNoShape">
              <a:avLst/>
            </a:prstTxWarp>
          </a:bodyPr>
          <a:lstStyle/>
          <a:p>
            <a:endParaRPr lang="nl-NL" sz="4080"/>
          </a:p>
        </p:txBody>
      </p:sp>
      <p:sp>
        <p:nvSpPr>
          <p:cNvPr id="34" name="Oval 8">
            <a:extLst>
              <a:ext uri="{FF2B5EF4-FFF2-40B4-BE49-F238E27FC236}">
                <a16:creationId xmlns:a16="http://schemas.microsoft.com/office/drawing/2014/main" id="{EA80111C-BBE6-4A77-8E68-988838E99C4C}"/>
              </a:ext>
            </a:extLst>
          </p:cNvPr>
          <p:cNvSpPr>
            <a:spLocks noChangeArrowheads="1"/>
          </p:cNvSpPr>
          <p:nvPr userDrawn="1"/>
        </p:nvSpPr>
        <p:spPr bwMode="auto">
          <a:xfrm>
            <a:off x="2721532" y="6543028"/>
            <a:ext cx="271106" cy="748453"/>
          </a:xfrm>
          <a:prstGeom prst="ellipse">
            <a:avLst/>
          </a:prstGeom>
          <a:solidFill>
            <a:schemeClr val="bg1"/>
          </a:solidFill>
          <a:ln>
            <a:noFill/>
          </a:ln>
        </p:spPr>
        <p:txBody>
          <a:bodyPr vert="horz" wrap="square" lIns="207264" tIns="103632" rIns="207264" bIns="103632" numCol="1" anchor="t" anchorCtr="0" compatLnSpc="1">
            <a:prstTxWarp prst="textNoShape">
              <a:avLst/>
            </a:prstTxWarp>
          </a:bodyPr>
          <a:lstStyle/>
          <a:p>
            <a:endParaRPr lang="nl-NL" sz="4080"/>
          </a:p>
        </p:txBody>
      </p:sp>
      <p:sp>
        <p:nvSpPr>
          <p:cNvPr id="35" name="Freeform 9">
            <a:extLst>
              <a:ext uri="{FF2B5EF4-FFF2-40B4-BE49-F238E27FC236}">
                <a16:creationId xmlns:a16="http://schemas.microsoft.com/office/drawing/2014/main" id="{73F340AE-46C0-45BF-B65A-E5D54D1F44DC}"/>
              </a:ext>
            </a:extLst>
          </p:cNvPr>
          <p:cNvSpPr>
            <a:spLocks noEditPoints="1"/>
          </p:cNvSpPr>
          <p:nvPr userDrawn="1"/>
        </p:nvSpPr>
        <p:spPr bwMode="auto">
          <a:xfrm>
            <a:off x="4341614" y="5654240"/>
            <a:ext cx="4065270" cy="971550"/>
          </a:xfrm>
          <a:custGeom>
            <a:avLst/>
            <a:gdLst>
              <a:gd name="T0" fmla="*/ 1472 w 1483"/>
              <a:gd name="T1" fmla="*/ 79 h 128"/>
              <a:gd name="T2" fmla="*/ 1425 w 1483"/>
              <a:gd name="T3" fmla="*/ 77 h 128"/>
              <a:gd name="T4" fmla="*/ 1429 w 1483"/>
              <a:gd name="T5" fmla="*/ 109 h 128"/>
              <a:gd name="T6" fmla="*/ 1402 w 1483"/>
              <a:gd name="T7" fmla="*/ 82 h 128"/>
              <a:gd name="T8" fmla="*/ 1409 w 1483"/>
              <a:gd name="T9" fmla="*/ 39 h 128"/>
              <a:gd name="T10" fmla="*/ 1329 w 1483"/>
              <a:gd name="T11" fmla="*/ 49 h 128"/>
              <a:gd name="T12" fmla="*/ 1271 w 1483"/>
              <a:gd name="T13" fmla="*/ 99 h 128"/>
              <a:gd name="T14" fmla="*/ 1319 w 1483"/>
              <a:gd name="T15" fmla="*/ 99 h 128"/>
              <a:gd name="T16" fmla="*/ 1238 w 1483"/>
              <a:gd name="T17" fmla="*/ 48 h 128"/>
              <a:gd name="T18" fmla="*/ 1238 w 1483"/>
              <a:gd name="T19" fmla="*/ 28 h 128"/>
              <a:gd name="T20" fmla="*/ 1238 w 1483"/>
              <a:gd name="T21" fmla="*/ 89 h 128"/>
              <a:gd name="T22" fmla="*/ 1171 w 1483"/>
              <a:gd name="T23" fmla="*/ 88 h 128"/>
              <a:gd name="T24" fmla="*/ 1171 w 1483"/>
              <a:gd name="T25" fmla="*/ 28 h 128"/>
              <a:gd name="T26" fmla="*/ 1133 w 1483"/>
              <a:gd name="T27" fmla="*/ 28 h 128"/>
              <a:gd name="T28" fmla="*/ 1119 w 1483"/>
              <a:gd name="T29" fmla="*/ 101 h 128"/>
              <a:gd name="T30" fmla="*/ 1114 w 1483"/>
              <a:gd name="T31" fmla="*/ 1 h 128"/>
              <a:gd name="T32" fmla="*/ 1081 w 1483"/>
              <a:gd name="T33" fmla="*/ 28 h 128"/>
              <a:gd name="T34" fmla="*/ 1034 w 1483"/>
              <a:gd name="T35" fmla="*/ 28 h 128"/>
              <a:gd name="T36" fmla="*/ 1070 w 1483"/>
              <a:gd name="T37" fmla="*/ 99 h 128"/>
              <a:gd name="T38" fmla="*/ 976 w 1483"/>
              <a:gd name="T39" fmla="*/ 35 h 128"/>
              <a:gd name="T40" fmla="*/ 994 w 1483"/>
              <a:gd name="T41" fmla="*/ 80 h 128"/>
              <a:gd name="T42" fmla="*/ 932 w 1483"/>
              <a:gd name="T43" fmla="*/ 99 h 128"/>
              <a:gd name="T44" fmla="*/ 873 w 1483"/>
              <a:gd name="T45" fmla="*/ 28 h 128"/>
              <a:gd name="T46" fmla="*/ 921 w 1483"/>
              <a:gd name="T47" fmla="*/ 53 h 128"/>
              <a:gd name="T48" fmla="*/ 820 w 1483"/>
              <a:gd name="T49" fmla="*/ 36 h 128"/>
              <a:gd name="T50" fmla="*/ 820 w 1483"/>
              <a:gd name="T51" fmla="*/ 27 h 128"/>
              <a:gd name="T52" fmla="*/ 764 w 1483"/>
              <a:gd name="T53" fmla="*/ 76 h 128"/>
              <a:gd name="T54" fmla="*/ 774 w 1483"/>
              <a:gd name="T55" fmla="*/ 19 h 128"/>
              <a:gd name="T56" fmla="*/ 575 w 1483"/>
              <a:gd name="T57" fmla="*/ 63 h 128"/>
              <a:gd name="T58" fmla="*/ 596 w 1483"/>
              <a:gd name="T59" fmla="*/ 128 h 128"/>
              <a:gd name="T60" fmla="*/ 595 w 1483"/>
              <a:gd name="T61" fmla="*/ 27 h 128"/>
              <a:gd name="T62" fmla="*/ 596 w 1483"/>
              <a:gd name="T63" fmla="*/ 119 h 128"/>
              <a:gd name="T64" fmla="*/ 545 w 1483"/>
              <a:gd name="T65" fmla="*/ 49 h 128"/>
              <a:gd name="T66" fmla="*/ 486 w 1483"/>
              <a:gd name="T67" fmla="*/ 99 h 128"/>
              <a:gd name="T68" fmla="*/ 534 w 1483"/>
              <a:gd name="T69" fmla="*/ 99 h 128"/>
              <a:gd name="T70" fmla="*/ 464 w 1483"/>
              <a:gd name="T71" fmla="*/ 99 h 128"/>
              <a:gd name="T72" fmla="*/ 451 w 1483"/>
              <a:gd name="T73" fmla="*/ 11 h 128"/>
              <a:gd name="T74" fmla="*/ 430 w 1483"/>
              <a:gd name="T75" fmla="*/ 91 h 128"/>
              <a:gd name="T76" fmla="*/ 423 w 1483"/>
              <a:gd name="T77" fmla="*/ 28 h 128"/>
              <a:gd name="T78" fmla="*/ 400 w 1483"/>
              <a:gd name="T79" fmla="*/ 38 h 128"/>
              <a:gd name="T80" fmla="*/ 335 w 1483"/>
              <a:gd name="T81" fmla="*/ 59 h 128"/>
              <a:gd name="T82" fmla="*/ 382 w 1483"/>
              <a:gd name="T83" fmla="*/ 83 h 128"/>
              <a:gd name="T84" fmla="*/ 358 w 1483"/>
              <a:gd name="T85" fmla="*/ 27 h 128"/>
              <a:gd name="T86" fmla="*/ 314 w 1483"/>
              <a:gd name="T87" fmla="*/ 28 h 128"/>
              <a:gd name="T88" fmla="*/ 252 w 1483"/>
              <a:gd name="T89" fmla="*/ 99 h 128"/>
              <a:gd name="T90" fmla="*/ 314 w 1483"/>
              <a:gd name="T91" fmla="*/ 99 h 128"/>
              <a:gd name="T92" fmla="*/ 238 w 1483"/>
              <a:gd name="T93" fmla="*/ 27 h 128"/>
              <a:gd name="T94" fmla="*/ 214 w 1483"/>
              <a:gd name="T95" fmla="*/ 99 h 128"/>
              <a:gd name="T96" fmla="*/ 170 w 1483"/>
              <a:gd name="T97" fmla="*/ 80 h 128"/>
              <a:gd name="T98" fmla="*/ 170 w 1483"/>
              <a:gd name="T99" fmla="*/ 39 h 128"/>
              <a:gd name="T100" fmla="*/ 170 w 1483"/>
              <a:gd name="T101" fmla="*/ 99 h 128"/>
              <a:gd name="T102" fmla="*/ 48 w 1483"/>
              <a:gd name="T103" fmla="*/ 77 h 128"/>
              <a:gd name="T104" fmla="*/ 13 w 1483"/>
              <a:gd name="T105" fmla="*/ 17 h 128"/>
              <a:gd name="T106" fmla="*/ 96 w 1483"/>
              <a:gd name="T107" fmla="*/ 99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83" h="128">
                <a:moveTo>
                  <a:pt x="1451" y="128"/>
                </a:moveTo>
                <a:cubicBezTo>
                  <a:pt x="1468" y="128"/>
                  <a:pt x="1483" y="119"/>
                  <a:pt x="1483" y="98"/>
                </a:cubicBezTo>
                <a:cubicBezTo>
                  <a:pt x="1483" y="28"/>
                  <a:pt x="1483" y="28"/>
                  <a:pt x="1483" y="28"/>
                </a:cubicBezTo>
                <a:cubicBezTo>
                  <a:pt x="1472" y="28"/>
                  <a:pt x="1472" y="28"/>
                  <a:pt x="1472" y="28"/>
                </a:cubicBezTo>
                <a:cubicBezTo>
                  <a:pt x="1472" y="79"/>
                  <a:pt x="1472" y="79"/>
                  <a:pt x="1472" y="79"/>
                </a:cubicBezTo>
                <a:cubicBezTo>
                  <a:pt x="1468" y="85"/>
                  <a:pt x="1460" y="90"/>
                  <a:pt x="1452" y="90"/>
                </a:cubicBezTo>
                <a:cubicBezTo>
                  <a:pt x="1442" y="90"/>
                  <a:pt x="1436" y="86"/>
                  <a:pt x="1436" y="74"/>
                </a:cubicBezTo>
                <a:cubicBezTo>
                  <a:pt x="1436" y="28"/>
                  <a:pt x="1436" y="28"/>
                  <a:pt x="1436" y="28"/>
                </a:cubicBezTo>
                <a:cubicBezTo>
                  <a:pt x="1425" y="28"/>
                  <a:pt x="1425" y="28"/>
                  <a:pt x="1425" y="28"/>
                </a:cubicBezTo>
                <a:cubicBezTo>
                  <a:pt x="1425" y="77"/>
                  <a:pt x="1425" y="77"/>
                  <a:pt x="1425" y="77"/>
                </a:cubicBezTo>
                <a:cubicBezTo>
                  <a:pt x="1425" y="92"/>
                  <a:pt x="1432" y="100"/>
                  <a:pt x="1447" y="100"/>
                </a:cubicBezTo>
                <a:cubicBezTo>
                  <a:pt x="1458" y="100"/>
                  <a:pt x="1467" y="94"/>
                  <a:pt x="1472" y="88"/>
                </a:cubicBezTo>
                <a:cubicBezTo>
                  <a:pt x="1472" y="98"/>
                  <a:pt x="1472" y="98"/>
                  <a:pt x="1472" y="98"/>
                </a:cubicBezTo>
                <a:cubicBezTo>
                  <a:pt x="1472" y="111"/>
                  <a:pt x="1464" y="119"/>
                  <a:pt x="1451" y="119"/>
                </a:cubicBezTo>
                <a:cubicBezTo>
                  <a:pt x="1442" y="119"/>
                  <a:pt x="1435" y="116"/>
                  <a:pt x="1429" y="109"/>
                </a:cubicBezTo>
                <a:cubicBezTo>
                  <a:pt x="1424" y="117"/>
                  <a:pt x="1424" y="117"/>
                  <a:pt x="1424" y="117"/>
                </a:cubicBezTo>
                <a:cubicBezTo>
                  <a:pt x="1431" y="125"/>
                  <a:pt x="1439" y="128"/>
                  <a:pt x="1451" y="128"/>
                </a:cubicBezTo>
                <a:moveTo>
                  <a:pt x="1383" y="101"/>
                </a:moveTo>
                <a:cubicBezTo>
                  <a:pt x="1396" y="101"/>
                  <a:pt x="1404" y="96"/>
                  <a:pt x="1409" y="89"/>
                </a:cubicBezTo>
                <a:cubicBezTo>
                  <a:pt x="1402" y="82"/>
                  <a:pt x="1402" y="82"/>
                  <a:pt x="1402" y="82"/>
                </a:cubicBezTo>
                <a:cubicBezTo>
                  <a:pt x="1397" y="88"/>
                  <a:pt x="1391" y="91"/>
                  <a:pt x="1384" y="91"/>
                </a:cubicBezTo>
                <a:cubicBezTo>
                  <a:pt x="1369" y="91"/>
                  <a:pt x="1359" y="79"/>
                  <a:pt x="1359" y="64"/>
                </a:cubicBezTo>
                <a:cubicBezTo>
                  <a:pt x="1359" y="48"/>
                  <a:pt x="1369" y="36"/>
                  <a:pt x="1384" y="36"/>
                </a:cubicBezTo>
                <a:cubicBezTo>
                  <a:pt x="1391" y="36"/>
                  <a:pt x="1397" y="39"/>
                  <a:pt x="1402" y="45"/>
                </a:cubicBezTo>
                <a:cubicBezTo>
                  <a:pt x="1409" y="39"/>
                  <a:pt x="1409" y="39"/>
                  <a:pt x="1409" y="39"/>
                </a:cubicBezTo>
                <a:cubicBezTo>
                  <a:pt x="1404" y="32"/>
                  <a:pt x="1396" y="27"/>
                  <a:pt x="1383" y="27"/>
                </a:cubicBezTo>
                <a:cubicBezTo>
                  <a:pt x="1362" y="27"/>
                  <a:pt x="1348" y="43"/>
                  <a:pt x="1348" y="64"/>
                </a:cubicBezTo>
                <a:cubicBezTo>
                  <a:pt x="1348" y="85"/>
                  <a:pt x="1362" y="101"/>
                  <a:pt x="1383" y="101"/>
                </a:cubicBezTo>
                <a:moveTo>
                  <a:pt x="1329" y="99"/>
                </a:moveTo>
                <a:cubicBezTo>
                  <a:pt x="1329" y="49"/>
                  <a:pt x="1329" y="49"/>
                  <a:pt x="1329" y="49"/>
                </a:cubicBezTo>
                <a:cubicBezTo>
                  <a:pt x="1329" y="34"/>
                  <a:pt x="1322" y="27"/>
                  <a:pt x="1307" y="27"/>
                </a:cubicBezTo>
                <a:cubicBezTo>
                  <a:pt x="1296" y="27"/>
                  <a:pt x="1287" y="33"/>
                  <a:pt x="1282" y="39"/>
                </a:cubicBezTo>
                <a:cubicBezTo>
                  <a:pt x="1282" y="28"/>
                  <a:pt x="1282" y="28"/>
                  <a:pt x="1282" y="28"/>
                </a:cubicBezTo>
                <a:cubicBezTo>
                  <a:pt x="1271" y="28"/>
                  <a:pt x="1271" y="28"/>
                  <a:pt x="1271" y="28"/>
                </a:cubicBezTo>
                <a:cubicBezTo>
                  <a:pt x="1271" y="99"/>
                  <a:pt x="1271" y="99"/>
                  <a:pt x="1271" y="99"/>
                </a:cubicBezTo>
                <a:cubicBezTo>
                  <a:pt x="1282" y="99"/>
                  <a:pt x="1282" y="99"/>
                  <a:pt x="1282" y="99"/>
                </a:cubicBezTo>
                <a:cubicBezTo>
                  <a:pt x="1282" y="47"/>
                  <a:pt x="1282" y="47"/>
                  <a:pt x="1282" y="47"/>
                </a:cubicBezTo>
                <a:cubicBezTo>
                  <a:pt x="1286" y="42"/>
                  <a:pt x="1294" y="36"/>
                  <a:pt x="1303" y="36"/>
                </a:cubicBezTo>
                <a:cubicBezTo>
                  <a:pt x="1312" y="36"/>
                  <a:pt x="1319" y="40"/>
                  <a:pt x="1319" y="53"/>
                </a:cubicBezTo>
                <a:cubicBezTo>
                  <a:pt x="1319" y="99"/>
                  <a:pt x="1319" y="99"/>
                  <a:pt x="1319" y="99"/>
                </a:cubicBezTo>
                <a:lnTo>
                  <a:pt x="1329" y="99"/>
                </a:lnTo>
                <a:close/>
                <a:moveTo>
                  <a:pt x="1216" y="91"/>
                </a:moveTo>
                <a:cubicBezTo>
                  <a:pt x="1202" y="91"/>
                  <a:pt x="1193" y="80"/>
                  <a:pt x="1193" y="64"/>
                </a:cubicBezTo>
                <a:cubicBezTo>
                  <a:pt x="1193" y="48"/>
                  <a:pt x="1202" y="36"/>
                  <a:pt x="1216" y="36"/>
                </a:cubicBezTo>
                <a:cubicBezTo>
                  <a:pt x="1225" y="36"/>
                  <a:pt x="1234" y="42"/>
                  <a:pt x="1238" y="48"/>
                </a:cubicBezTo>
                <a:cubicBezTo>
                  <a:pt x="1238" y="80"/>
                  <a:pt x="1238" y="80"/>
                  <a:pt x="1238" y="80"/>
                </a:cubicBezTo>
                <a:cubicBezTo>
                  <a:pt x="1234" y="86"/>
                  <a:pt x="1225" y="91"/>
                  <a:pt x="1216" y="91"/>
                </a:cubicBezTo>
                <a:moveTo>
                  <a:pt x="1249" y="99"/>
                </a:moveTo>
                <a:cubicBezTo>
                  <a:pt x="1249" y="28"/>
                  <a:pt x="1249" y="28"/>
                  <a:pt x="1249" y="28"/>
                </a:cubicBezTo>
                <a:cubicBezTo>
                  <a:pt x="1238" y="28"/>
                  <a:pt x="1238" y="28"/>
                  <a:pt x="1238" y="28"/>
                </a:cubicBezTo>
                <a:cubicBezTo>
                  <a:pt x="1238" y="39"/>
                  <a:pt x="1238" y="39"/>
                  <a:pt x="1238" y="39"/>
                </a:cubicBezTo>
                <a:cubicBezTo>
                  <a:pt x="1232" y="31"/>
                  <a:pt x="1223" y="27"/>
                  <a:pt x="1214" y="27"/>
                </a:cubicBezTo>
                <a:cubicBezTo>
                  <a:pt x="1195" y="27"/>
                  <a:pt x="1182" y="41"/>
                  <a:pt x="1182" y="64"/>
                </a:cubicBezTo>
                <a:cubicBezTo>
                  <a:pt x="1182" y="87"/>
                  <a:pt x="1195" y="101"/>
                  <a:pt x="1214" y="101"/>
                </a:cubicBezTo>
                <a:cubicBezTo>
                  <a:pt x="1224" y="101"/>
                  <a:pt x="1232" y="96"/>
                  <a:pt x="1238" y="89"/>
                </a:cubicBezTo>
                <a:cubicBezTo>
                  <a:pt x="1238" y="99"/>
                  <a:pt x="1238" y="99"/>
                  <a:pt x="1238" y="99"/>
                </a:cubicBezTo>
                <a:lnTo>
                  <a:pt x="1249" y="99"/>
                </a:lnTo>
                <a:close/>
                <a:moveTo>
                  <a:pt x="1161" y="101"/>
                </a:moveTo>
                <a:cubicBezTo>
                  <a:pt x="1167" y="101"/>
                  <a:pt x="1171" y="99"/>
                  <a:pt x="1174" y="96"/>
                </a:cubicBezTo>
                <a:cubicBezTo>
                  <a:pt x="1171" y="88"/>
                  <a:pt x="1171" y="88"/>
                  <a:pt x="1171" y="88"/>
                </a:cubicBezTo>
                <a:cubicBezTo>
                  <a:pt x="1169" y="90"/>
                  <a:pt x="1167" y="91"/>
                  <a:pt x="1163" y="91"/>
                </a:cubicBezTo>
                <a:cubicBezTo>
                  <a:pt x="1159" y="91"/>
                  <a:pt x="1156" y="87"/>
                  <a:pt x="1156" y="82"/>
                </a:cubicBezTo>
                <a:cubicBezTo>
                  <a:pt x="1156" y="38"/>
                  <a:pt x="1156" y="38"/>
                  <a:pt x="1156" y="38"/>
                </a:cubicBezTo>
                <a:cubicBezTo>
                  <a:pt x="1171" y="38"/>
                  <a:pt x="1171" y="38"/>
                  <a:pt x="1171" y="38"/>
                </a:cubicBezTo>
                <a:cubicBezTo>
                  <a:pt x="1171" y="28"/>
                  <a:pt x="1171" y="28"/>
                  <a:pt x="1171" y="28"/>
                </a:cubicBezTo>
                <a:cubicBezTo>
                  <a:pt x="1156" y="28"/>
                  <a:pt x="1156" y="28"/>
                  <a:pt x="1156" y="28"/>
                </a:cubicBezTo>
                <a:cubicBezTo>
                  <a:pt x="1156" y="9"/>
                  <a:pt x="1156" y="9"/>
                  <a:pt x="1156" y="9"/>
                </a:cubicBezTo>
                <a:cubicBezTo>
                  <a:pt x="1145" y="9"/>
                  <a:pt x="1145" y="9"/>
                  <a:pt x="1145" y="9"/>
                </a:cubicBezTo>
                <a:cubicBezTo>
                  <a:pt x="1145" y="28"/>
                  <a:pt x="1145" y="28"/>
                  <a:pt x="1145" y="28"/>
                </a:cubicBezTo>
                <a:cubicBezTo>
                  <a:pt x="1133" y="28"/>
                  <a:pt x="1133" y="28"/>
                  <a:pt x="1133" y="28"/>
                </a:cubicBezTo>
                <a:cubicBezTo>
                  <a:pt x="1133" y="38"/>
                  <a:pt x="1133" y="38"/>
                  <a:pt x="1133" y="38"/>
                </a:cubicBezTo>
                <a:cubicBezTo>
                  <a:pt x="1145" y="38"/>
                  <a:pt x="1145" y="38"/>
                  <a:pt x="1145" y="38"/>
                </a:cubicBezTo>
                <a:cubicBezTo>
                  <a:pt x="1145" y="84"/>
                  <a:pt x="1145" y="84"/>
                  <a:pt x="1145" y="84"/>
                </a:cubicBezTo>
                <a:cubicBezTo>
                  <a:pt x="1145" y="95"/>
                  <a:pt x="1150" y="101"/>
                  <a:pt x="1161" y="101"/>
                </a:cubicBezTo>
                <a:moveTo>
                  <a:pt x="1119" y="101"/>
                </a:moveTo>
                <a:cubicBezTo>
                  <a:pt x="1126" y="101"/>
                  <a:pt x="1129" y="99"/>
                  <a:pt x="1132" y="96"/>
                </a:cubicBezTo>
                <a:cubicBezTo>
                  <a:pt x="1129" y="88"/>
                  <a:pt x="1129" y="88"/>
                  <a:pt x="1129" y="88"/>
                </a:cubicBezTo>
                <a:cubicBezTo>
                  <a:pt x="1128" y="90"/>
                  <a:pt x="1125" y="91"/>
                  <a:pt x="1122" y="91"/>
                </a:cubicBezTo>
                <a:cubicBezTo>
                  <a:pt x="1117" y="91"/>
                  <a:pt x="1114" y="87"/>
                  <a:pt x="1114" y="82"/>
                </a:cubicBezTo>
                <a:cubicBezTo>
                  <a:pt x="1114" y="1"/>
                  <a:pt x="1114" y="1"/>
                  <a:pt x="1114" y="1"/>
                </a:cubicBezTo>
                <a:cubicBezTo>
                  <a:pt x="1103" y="1"/>
                  <a:pt x="1103" y="1"/>
                  <a:pt x="1103" y="1"/>
                </a:cubicBezTo>
                <a:cubicBezTo>
                  <a:pt x="1103" y="84"/>
                  <a:pt x="1103" y="84"/>
                  <a:pt x="1103" y="84"/>
                </a:cubicBezTo>
                <a:cubicBezTo>
                  <a:pt x="1103" y="95"/>
                  <a:pt x="1109" y="101"/>
                  <a:pt x="1119" y="101"/>
                </a:cubicBezTo>
                <a:moveTo>
                  <a:pt x="1081" y="99"/>
                </a:moveTo>
                <a:cubicBezTo>
                  <a:pt x="1081" y="28"/>
                  <a:pt x="1081" y="28"/>
                  <a:pt x="1081" y="28"/>
                </a:cubicBezTo>
                <a:cubicBezTo>
                  <a:pt x="1070" y="28"/>
                  <a:pt x="1070" y="28"/>
                  <a:pt x="1070" y="28"/>
                </a:cubicBezTo>
                <a:cubicBezTo>
                  <a:pt x="1070" y="80"/>
                  <a:pt x="1070" y="80"/>
                  <a:pt x="1070" y="80"/>
                </a:cubicBezTo>
                <a:cubicBezTo>
                  <a:pt x="1066" y="86"/>
                  <a:pt x="1058" y="91"/>
                  <a:pt x="1050" y="91"/>
                </a:cubicBezTo>
                <a:cubicBezTo>
                  <a:pt x="1040" y="91"/>
                  <a:pt x="1034" y="88"/>
                  <a:pt x="1034" y="75"/>
                </a:cubicBezTo>
                <a:cubicBezTo>
                  <a:pt x="1034" y="28"/>
                  <a:pt x="1034" y="28"/>
                  <a:pt x="1034" y="28"/>
                </a:cubicBezTo>
                <a:cubicBezTo>
                  <a:pt x="1023" y="28"/>
                  <a:pt x="1023" y="28"/>
                  <a:pt x="1023" y="28"/>
                </a:cubicBezTo>
                <a:cubicBezTo>
                  <a:pt x="1023" y="78"/>
                  <a:pt x="1023" y="78"/>
                  <a:pt x="1023" y="78"/>
                </a:cubicBezTo>
                <a:cubicBezTo>
                  <a:pt x="1023" y="94"/>
                  <a:pt x="1030" y="101"/>
                  <a:pt x="1045" y="101"/>
                </a:cubicBezTo>
                <a:cubicBezTo>
                  <a:pt x="1056" y="101"/>
                  <a:pt x="1065" y="95"/>
                  <a:pt x="1070" y="89"/>
                </a:cubicBezTo>
                <a:cubicBezTo>
                  <a:pt x="1070" y="99"/>
                  <a:pt x="1070" y="99"/>
                  <a:pt x="1070" y="99"/>
                </a:cubicBezTo>
                <a:lnTo>
                  <a:pt x="1081" y="99"/>
                </a:lnTo>
                <a:close/>
                <a:moveTo>
                  <a:pt x="977" y="101"/>
                </a:moveTo>
                <a:cubicBezTo>
                  <a:pt x="995" y="101"/>
                  <a:pt x="1005" y="91"/>
                  <a:pt x="1005" y="80"/>
                </a:cubicBezTo>
                <a:cubicBezTo>
                  <a:pt x="1005" y="52"/>
                  <a:pt x="961" y="62"/>
                  <a:pt x="961" y="47"/>
                </a:cubicBezTo>
                <a:cubicBezTo>
                  <a:pt x="961" y="40"/>
                  <a:pt x="967" y="35"/>
                  <a:pt x="976" y="35"/>
                </a:cubicBezTo>
                <a:cubicBezTo>
                  <a:pt x="986" y="35"/>
                  <a:pt x="993" y="39"/>
                  <a:pt x="998" y="44"/>
                </a:cubicBezTo>
                <a:cubicBezTo>
                  <a:pt x="1003" y="37"/>
                  <a:pt x="1003" y="37"/>
                  <a:pt x="1003" y="37"/>
                </a:cubicBezTo>
                <a:cubicBezTo>
                  <a:pt x="997" y="31"/>
                  <a:pt x="989" y="27"/>
                  <a:pt x="976" y="27"/>
                </a:cubicBezTo>
                <a:cubicBezTo>
                  <a:pt x="959" y="27"/>
                  <a:pt x="950" y="36"/>
                  <a:pt x="950" y="47"/>
                </a:cubicBezTo>
                <a:cubicBezTo>
                  <a:pt x="950" y="73"/>
                  <a:pt x="994" y="63"/>
                  <a:pt x="994" y="80"/>
                </a:cubicBezTo>
                <a:cubicBezTo>
                  <a:pt x="994" y="87"/>
                  <a:pt x="988" y="92"/>
                  <a:pt x="977" y="92"/>
                </a:cubicBezTo>
                <a:cubicBezTo>
                  <a:pt x="967" y="92"/>
                  <a:pt x="958" y="87"/>
                  <a:pt x="954" y="82"/>
                </a:cubicBezTo>
                <a:cubicBezTo>
                  <a:pt x="948" y="90"/>
                  <a:pt x="948" y="90"/>
                  <a:pt x="948" y="90"/>
                </a:cubicBezTo>
                <a:cubicBezTo>
                  <a:pt x="955" y="97"/>
                  <a:pt x="965" y="101"/>
                  <a:pt x="977" y="101"/>
                </a:cubicBezTo>
                <a:moveTo>
                  <a:pt x="932" y="99"/>
                </a:moveTo>
                <a:cubicBezTo>
                  <a:pt x="932" y="49"/>
                  <a:pt x="932" y="49"/>
                  <a:pt x="932" y="49"/>
                </a:cubicBezTo>
                <a:cubicBezTo>
                  <a:pt x="932" y="34"/>
                  <a:pt x="924" y="27"/>
                  <a:pt x="910" y="27"/>
                </a:cubicBezTo>
                <a:cubicBezTo>
                  <a:pt x="899" y="27"/>
                  <a:pt x="889" y="33"/>
                  <a:pt x="884" y="39"/>
                </a:cubicBezTo>
                <a:cubicBezTo>
                  <a:pt x="884" y="28"/>
                  <a:pt x="884" y="28"/>
                  <a:pt x="884" y="28"/>
                </a:cubicBezTo>
                <a:cubicBezTo>
                  <a:pt x="873" y="28"/>
                  <a:pt x="873" y="28"/>
                  <a:pt x="873" y="28"/>
                </a:cubicBezTo>
                <a:cubicBezTo>
                  <a:pt x="873" y="99"/>
                  <a:pt x="873" y="99"/>
                  <a:pt x="873" y="99"/>
                </a:cubicBezTo>
                <a:cubicBezTo>
                  <a:pt x="884" y="99"/>
                  <a:pt x="884" y="99"/>
                  <a:pt x="884" y="99"/>
                </a:cubicBezTo>
                <a:cubicBezTo>
                  <a:pt x="884" y="47"/>
                  <a:pt x="884" y="47"/>
                  <a:pt x="884" y="47"/>
                </a:cubicBezTo>
                <a:cubicBezTo>
                  <a:pt x="888" y="42"/>
                  <a:pt x="896" y="36"/>
                  <a:pt x="905" y="36"/>
                </a:cubicBezTo>
                <a:cubicBezTo>
                  <a:pt x="915" y="36"/>
                  <a:pt x="921" y="40"/>
                  <a:pt x="921" y="53"/>
                </a:cubicBezTo>
                <a:cubicBezTo>
                  <a:pt x="921" y="99"/>
                  <a:pt x="921" y="99"/>
                  <a:pt x="921" y="99"/>
                </a:cubicBezTo>
                <a:lnTo>
                  <a:pt x="932" y="99"/>
                </a:lnTo>
                <a:close/>
                <a:moveTo>
                  <a:pt x="820" y="91"/>
                </a:moveTo>
                <a:cubicBezTo>
                  <a:pt x="805" y="91"/>
                  <a:pt x="797" y="78"/>
                  <a:pt x="797" y="64"/>
                </a:cubicBezTo>
                <a:cubicBezTo>
                  <a:pt x="797" y="49"/>
                  <a:pt x="805" y="36"/>
                  <a:pt x="820" y="36"/>
                </a:cubicBezTo>
                <a:cubicBezTo>
                  <a:pt x="835" y="36"/>
                  <a:pt x="844" y="49"/>
                  <a:pt x="844" y="64"/>
                </a:cubicBezTo>
                <a:cubicBezTo>
                  <a:pt x="844" y="78"/>
                  <a:pt x="835" y="91"/>
                  <a:pt x="820" y="91"/>
                </a:cubicBezTo>
                <a:moveTo>
                  <a:pt x="820" y="101"/>
                </a:moveTo>
                <a:cubicBezTo>
                  <a:pt x="842" y="101"/>
                  <a:pt x="855" y="84"/>
                  <a:pt x="855" y="64"/>
                </a:cubicBezTo>
                <a:cubicBezTo>
                  <a:pt x="855" y="43"/>
                  <a:pt x="842" y="27"/>
                  <a:pt x="820" y="27"/>
                </a:cubicBezTo>
                <a:cubicBezTo>
                  <a:pt x="798" y="27"/>
                  <a:pt x="785" y="43"/>
                  <a:pt x="785" y="64"/>
                </a:cubicBezTo>
                <a:cubicBezTo>
                  <a:pt x="785" y="84"/>
                  <a:pt x="798" y="101"/>
                  <a:pt x="820" y="101"/>
                </a:cubicBezTo>
                <a:moveTo>
                  <a:pt x="737" y="101"/>
                </a:moveTo>
                <a:cubicBezTo>
                  <a:pt x="754" y="101"/>
                  <a:pt x="766" y="93"/>
                  <a:pt x="774" y="81"/>
                </a:cubicBezTo>
                <a:cubicBezTo>
                  <a:pt x="764" y="76"/>
                  <a:pt x="764" y="76"/>
                  <a:pt x="764" y="76"/>
                </a:cubicBezTo>
                <a:cubicBezTo>
                  <a:pt x="758" y="84"/>
                  <a:pt x="748" y="90"/>
                  <a:pt x="737" y="90"/>
                </a:cubicBezTo>
                <a:cubicBezTo>
                  <a:pt x="715" y="90"/>
                  <a:pt x="699" y="74"/>
                  <a:pt x="699" y="50"/>
                </a:cubicBezTo>
                <a:cubicBezTo>
                  <a:pt x="699" y="27"/>
                  <a:pt x="715" y="11"/>
                  <a:pt x="737" y="11"/>
                </a:cubicBezTo>
                <a:cubicBezTo>
                  <a:pt x="748" y="11"/>
                  <a:pt x="758" y="16"/>
                  <a:pt x="764" y="25"/>
                </a:cubicBezTo>
                <a:cubicBezTo>
                  <a:pt x="774" y="19"/>
                  <a:pt x="774" y="19"/>
                  <a:pt x="774" y="19"/>
                </a:cubicBezTo>
                <a:cubicBezTo>
                  <a:pt x="766" y="8"/>
                  <a:pt x="754" y="0"/>
                  <a:pt x="737" y="0"/>
                </a:cubicBezTo>
                <a:cubicBezTo>
                  <a:pt x="708" y="0"/>
                  <a:pt x="686" y="20"/>
                  <a:pt x="686" y="50"/>
                </a:cubicBezTo>
                <a:cubicBezTo>
                  <a:pt x="686" y="80"/>
                  <a:pt x="708" y="101"/>
                  <a:pt x="737" y="101"/>
                </a:cubicBezTo>
                <a:moveTo>
                  <a:pt x="598" y="90"/>
                </a:moveTo>
                <a:cubicBezTo>
                  <a:pt x="583" y="90"/>
                  <a:pt x="575" y="79"/>
                  <a:pt x="575" y="63"/>
                </a:cubicBezTo>
                <a:cubicBezTo>
                  <a:pt x="575" y="48"/>
                  <a:pt x="583" y="36"/>
                  <a:pt x="598" y="36"/>
                </a:cubicBezTo>
                <a:cubicBezTo>
                  <a:pt x="606" y="36"/>
                  <a:pt x="615" y="42"/>
                  <a:pt x="619" y="48"/>
                </a:cubicBezTo>
                <a:cubicBezTo>
                  <a:pt x="619" y="79"/>
                  <a:pt x="619" y="79"/>
                  <a:pt x="619" y="79"/>
                </a:cubicBezTo>
                <a:cubicBezTo>
                  <a:pt x="615" y="85"/>
                  <a:pt x="606" y="90"/>
                  <a:pt x="598" y="90"/>
                </a:cubicBezTo>
                <a:moveTo>
                  <a:pt x="596" y="128"/>
                </a:moveTo>
                <a:cubicBezTo>
                  <a:pt x="613" y="128"/>
                  <a:pt x="630" y="121"/>
                  <a:pt x="630" y="98"/>
                </a:cubicBezTo>
                <a:cubicBezTo>
                  <a:pt x="630" y="28"/>
                  <a:pt x="630" y="28"/>
                  <a:pt x="630" y="28"/>
                </a:cubicBezTo>
                <a:cubicBezTo>
                  <a:pt x="619" y="28"/>
                  <a:pt x="619" y="28"/>
                  <a:pt x="619" y="28"/>
                </a:cubicBezTo>
                <a:cubicBezTo>
                  <a:pt x="619" y="39"/>
                  <a:pt x="619" y="39"/>
                  <a:pt x="619" y="39"/>
                </a:cubicBezTo>
                <a:cubicBezTo>
                  <a:pt x="613" y="31"/>
                  <a:pt x="604" y="27"/>
                  <a:pt x="595" y="27"/>
                </a:cubicBezTo>
                <a:cubicBezTo>
                  <a:pt x="576" y="27"/>
                  <a:pt x="563" y="41"/>
                  <a:pt x="563" y="63"/>
                </a:cubicBezTo>
                <a:cubicBezTo>
                  <a:pt x="563" y="86"/>
                  <a:pt x="576" y="100"/>
                  <a:pt x="595" y="100"/>
                </a:cubicBezTo>
                <a:cubicBezTo>
                  <a:pt x="605" y="100"/>
                  <a:pt x="613" y="95"/>
                  <a:pt x="619" y="88"/>
                </a:cubicBezTo>
                <a:cubicBezTo>
                  <a:pt x="619" y="98"/>
                  <a:pt x="619" y="98"/>
                  <a:pt x="619" y="98"/>
                </a:cubicBezTo>
                <a:cubicBezTo>
                  <a:pt x="619" y="113"/>
                  <a:pt x="608" y="119"/>
                  <a:pt x="596" y="119"/>
                </a:cubicBezTo>
                <a:cubicBezTo>
                  <a:pt x="586" y="119"/>
                  <a:pt x="579" y="116"/>
                  <a:pt x="573" y="109"/>
                </a:cubicBezTo>
                <a:cubicBezTo>
                  <a:pt x="567" y="117"/>
                  <a:pt x="567" y="117"/>
                  <a:pt x="567" y="117"/>
                </a:cubicBezTo>
                <a:cubicBezTo>
                  <a:pt x="576" y="126"/>
                  <a:pt x="584" y="128"/>
                  <a:pt x="596" y="128"/>
                </a:cubicBezTo>
                <a:moveTo>
                  <a:pt x="545" y="99"/>
                </a:moveTo>
                <a:cubicBezTo>
                  <a:pt x="545" y="49"/>
                  <a:pt x="545" y="49"/>
                  <a:pt x="545" y="49"/>
                </a:cubicBezTo>
                <a:cubicBezTo>
                  <a:pt x="545" y="34"/>
                  <a:pt x="537" y="27"/>
                  <a:pt x="523" y="27"/>
                </a:cubicBezTo>
                <a:cubicBezTo>
                  <a:pt x="512" y="27"/>
                  <a:pt x="502" y="33"/>
                  <a:pt x="497" y="39"/>
                </a:cubicBezTo>
                <a:cubicBezTo>
                  <a:pt x="497" y="28"/>
                  <a:pt x="497" y="28"/>
                  <a:pt x="497" y="28"/>
                </a:cubicBezTo>
                <a:cubicBezTo>
                  <a:pt x="486" y="28"/>
                  <a:pt x="486" y="28"/>
                  <a:pt x="486" y="28"/>
                </a:cubicBezTo>
                <a:cubicBezTo>
                  <a:pt x="486" y="99"/>
                  <a:pt x="486" y="99"/>
                  <a:pt x="486" y="99"/>
                </a:cubicBezTo>
                <a:cubicBezTo>
                  <a:pt x="497" y="99"/>
                  <a:pt x="497" y="99"/>
                  <a:pt x="497" y="99"/>
                </a:cubicBezTo>
                <a:cubicBezTo>
                  <a:pt x="497" y="47"/>
                  <a:pt x="497" y="47"/>
                  <a:pt x="497" y="47"/>
                </a:cubicBezTo>
                <a:cubicBezTo>
                  <a:pt x="501" y="42"/>
                  <a:pt x="510" y="36"/>
                  <a:pt x="518" y="36"/>
                </a:cubicBezTo>
                <a:cubicBezTo>
                  <a:pt x="528" y="36"/>
                  <a:pt x="534" y="40"/>
                  <a:pt x="534" y="53"/>
                </a:cubicBezTo>
                <a:cubicBezTo>
                  <a:pt x="534" y="99"/>
                  <a:pt x="534" y="99"/>
                  <a:pt x="534" y="99"/>
                </a:cubicBezTo>
                <a:lnTo>
                  <a:pt x="545" y="99"/>
                </a:lnTo>
                <a:close/>
                <a:moveTo>
                  <a:pt x="464" y="28"/>
                </a:moveTo>
                <a:cubicBezTo>
                  <a:pt x="453" y="28"/>
                  <a:pt x="453" y="28"/>
                  <a:pt x="453" y="28"/>
                </a:cubicBezTo>
                <a:cubicBezTo>
                  <a:pt x="453" y="99"/>
                  <a:pt x="453" y="99"/>
                  <a:pt x="453" y="99"/>
                </a:cubicBezTo>
                <a:cubicBezTo>
                  <a:pt x="464" y="99"/>
                  <a:pt x="464" y="99"/>
                  <a:pt x="464" y="99"/>
                </a:cubicBezTo>
                <a:lnTo>
                  <a:pt x="464" y="28"/>
                </a:lnTo>
                <a:close/>
                <a:moveTo>
                  <a:pt x="459" y="18"/>
                </a:moveTo>
                <a:cubicBezTo>
                  <a:pt x="463" y="18"/>
                  <a:pt x="466" y="15"/>
                  <a:pt x="466" y="11"/>
                </a:cubicBezTo>
                <a:cubicBezTo>
                  <a:pt x="466" y="7"/>
                  <a:pt x="463" y="3"/>
                  <a:pt x="459" y="3"/>
                </a:cubicBezTo>
                <a:cubicBezTo>
                  <a:pt x="455" y="3"/>
                  <a:pt x="451" y="7"/>
                  <a:pt x="451" y="11"/>
                </a:cubicBezTo>
                <a:cubicBezTo>
                  <a:pt x="451" y="15"/>
                  <a:pt x="455" y="18"/>
                  <a:pt x="459" y="18"/>
                </a:cubicBezTo>
                <a:moveTo>
                  <a:pt x="428" y="101"/>
                </a:moveTo>
                <a:cubicBezTo>
                  <a:pt x="434" y="101"/>
                  <a:pt x="438" y="99"/>
                  <a:pt x="441" y="96"/>
                </a:cubicBezTo>
                <a:cubicBezTo>
                  <a:pt x="438" y="88"/>
                  <a:pt x="438" y="88"/>
                  <a:pt x="438" y="88"/>
                </a:cubicBezTo>
                <a:cubicBezTo>
                  <a:pt x="436" y="90"/>
                  <a:pt x="434" y="91"/>
                  <a:pt x="430" y="91"/>
                </a:cubicBezTo>
                <a:cubicBezTo>
                  <a:pt x="426" y="91"/>
                  <a:pt x="423" y="87"/>
                  <a:pt x="423" y="82"/>
                </a:cubicBezTo>
                <a:cubicBezTo>
                  <a:pt x="423" y="38"/>
                  <a:pt x="423" y="38"/>
                  <a:pt x="423" y="38"/>
                </a:cubicBezTo>
                <a:cubicBezTo>
                  <a:pt x="438" y="38"/>
                  <a:pt x="438" y="38"/>
                  <a:pt x="438" y="38"/>
                </a:cubicBezTo>
                <a:cubicBezTo>
                  <a:pt x="438" y="28"/>
                  <a:pt x="438" y="28"/>
                  <a:pt x="438" y="28"/>
                </a:cubicBezTo>
                <a:cubicBezTo>
                  <a:pt x="423" y="28"/>
                  <a:pt x="423" y="28"/>
                  <a:pt x="423" y="28"/>
                </a:cubicBezTo>
                <a:cubicBezTo>
                  <a:pt x="423" y="9"/>
                  <a:pt x="423" y="9"/>
                  <a:pt x="423" y="9"/>
                </a:cubicBezTo>
                <a:cubicBezTo>
                  <a:pt x="412" y="9"/>
                  <a:pt x="412" y="9"/>
                  <a:pt x="412" y="9"/>
                </a:cubicBezTo>
                <a:cubicBezTo>
                  <a:pt x="412" y="28"/>
                  <a:pt x="412" y="28"/>
                  <a:pt x="412" y="28"/>
                </a:cubicBezTo>
                <a:cubicBezTo>
                  <a:pt x="400" y="28"/>
                  <a:pt x="400" y="28"/>
                  <a:pt x="400" y="28"/>
                </a:cubicBezTo>
                <a:cubicBezTo>
                  <a:pt x="400" y="38"/>
                  <a:pt x="400" y="38"/>
                  <a:pt x="400" y="38"/>
                </a:cubicBezTo>
                <a:cubicBezTo>
                  <a:pt x="412" y="38"/>
                  <a:pt x="412" y="38"/>
                  <a:pt x="412" y="38"/>
                </a:cubicBezTo>
                <a:cubicBezTo>
                  <a:pt x="412" y="84"/>
                  <a:pt x="412" y="84"/>
                  <a:pt x="412" y="84"/>
                </a:cubicBezTo>
                <a:cubicBezTo>
                  <a:pt x="412" y="95"/>
                  <a:pt x="417" y="101"/>
                  <a:pt x="428" y="101"/>
                </a:cubicBezTo>
                <a:moveTo>
                  <a:pt x="381" y="59"/>
                </a:moveTo>
                <a:cubicBezTo>
                  <a:pt x="335" y="59"/>
                  <a:pt x="335" y="59"/>
                  <a:pt x="335" y="59"/>
                </a:cubicBezTo>
                <a:cubicBezTo>
                  <a:pt x="335" y="48"/>
                  <a:pt x="343" y="36"/>
                  <a:pt x="358" y="36"/>
                </a:cubicBezTo>
                <a:cubicBezTo>
                  <a:pt x="374" y="36"/>
                  <a:pt x="381" y="49"/>
                  <a:pt x="381" y="59"/>
                </a:cubicBezTo>
                <a:moveTo>
                  <a:pt x="359" y="101"/>
                </a:moveTo>
                <a:cubicBezTo>
                  <a:pt x="371" y="101"/>
                  <a:pt x="380" y="97"/>
                  <a:pt x="388" y="90"/>
                </a:cubicBezTo>
                <a:cubicBezTo>
                  <a:pt x="382" y="83"/>
                  <a:pt x="382" y="83"/>
                  <a:pt x="382" y="83"/>
                </a:cubicBezTo>
                <a:cubicBezTo>
                  <a:pt x="377" y="89"/>
                  <a:pt x="369" y="92"/>
                  <a:pt x="360" y="92"/>
                </a:cubicBezTo>
                <a:cubicBezTo>
                  <a:pt x="345" y="92"/>
                  <a:pt x="336" y="81"/>
                  <a:pt x="335" y="67"/>
                </a:cubicBezTo>
                <a:cubicBezTo>
                  <a:pt x="392" y="67"/>
                  <a:pt x="392" y="67"/>
                  <a:pt x="392" y="67"/>
                </a:cubicBezTo>
                <a:cubicBezTo>
                  <a:pt x="392" y="65"/>
                  <a:pt x="392" y="65"/>
                  <a:pt x="392" y="65"/>
                </a:cubicBezTo>
                <a:cubicBezTo>
                  <a:pt x="392" y="43"/>
                  <a:pt x="380" y="27"/>
                  <a:pt x="358" y="27"/>
                </a:cubicBezTo>
                <a:cubicBezTo>
                  <a:pt x="338" y="27"/>
                  <a:pt x="323" y="43"/>
                  <a:pt x="323" y="64"/>
                </a:cubicBezTo>
                <a:cubicBezTo>
                  <a:pt x="323" y="86"/>
                  <a:pt x="338" y="101"/>
                  <a:pt x="359" y="101"/>
                </a:cubicBezTo>
                <a:moveTo>
                  <a:pt x="314" y="99"/>
                </a:moveTo>
                <a:cubicBezTo>
                  <a:pt x="283" y="60"/>
                  <a:pt x="283" y="60"/>
                  <a:pt x="283" y="60"/>
                </a:cubicBezTo>
                <a:cubicBezTo>
                  <a:pt x="314" y="28"/>
                  <a:pt x="314" y="28"/>
                  <a:pt x="314" y="28"/>
                </a:cubicBezTo>
                <a:cubicBezTo>
                  <a:pt x="300" y="28"/>
                  <a:pt x="300" y="28"/>
                  <a:pt x="300" y="28"/>
                </a:cubicBezTo>
                <a:cubicBezTo>
                  <a:pt x="263" y="66"/>
                  <a:pt x="263" y="66"/>
                  <a:pt x="263" y="66"/>
                </a:cubicBezTo>
                <a:cubicBezTo>
                  <a:pt x="263" y="1"/>
                  <a:pt x="263" y="1"/>
                  <a:pt x="263" y="1"/>
                </a:cubicBezTo>
                <a:cubicBezTo>
                  <a:pt x="252" y="1"/>
                  <a:pt x="252" y="1"/>
                  <a:pt x="252" y="1"/>
                </a:cubicBezTo>
                <a:cubicBezTo>
                  <a:pt x="252" y="99"/>
                  <a:pt x="252" y="99"/>
                  <a:pt x="252" y="99"/>
                </a:cubicBezTo>
                <a:cubicBezTo>
                  <a:pt x="263" y="99"/>
                  <a:pt x="263" y="99"/>
                  <a:pt x="263" y="99"/>
                </a:cubicBezTo>
                <a:cubicBezTo>
                  <a:pt x="263" y="79"/>
                  <a:pt x="263" y="79"/>
                  <a:pt x="263" y="79"/>
                </a:cubicBezTo>
                <a:cubicBezTo>
                  <a:pt x="275" y="67"/>
                  <a:pt x="275" y="67"/>
                  <a:pt x="275" y="67"/>
                </a:cubicBezTo>
                <a:cubicBezTo>
                  <a:pt x="300" y="99"/>
                  <a:pt x="300" y="99"/>
                  <a:pt x="300" y="99"/>
                </a:cubicBezTo>
                <a:lnTo>
                  <a:pt x="314" y="99"/>
                </a:lnTo>
                <a:close/>
                <a:moveTo>
                  <a:pt x="214" y="99"/>
                </a:moveTo>
                <a:cubicBezTo>
                  <a:pt x="214" y="49"/>
                  <a:pt x="214" y="49"/>
                  <a:pt x="214" y="49"/>
                </a:cubicBezTo>
                <a:cubicBezTo>
                  <a:pt x="218" y="43"/>
                  <a:pt x="227" y="38"/>
                  <a:pt x="234" y="38"/>
                </a:cubicBezTo>
                <a:cubicBezTo>
                  <a:pt x="235" y="38"/>
                  <a:pt x="237" y="38"/>
                  <a:pt x="238" y="38"/>
                </a:cubicBezTo>
                <a:cubicBezTo>
                  <a:pt x="238" y="27"/>
                  <a:pt x="238" y="27"/>
                  <a:pt x="238" y="27"/>
                </a:cubicBezTo>
                <a:cubicBezTo>
                  <a:pt x="228" y="27"/>
                  <a:pt x="220" y="32"/>
                  <a:pt x="214" y="40"/>
                </a:cubicBezTo>
                <a:cubicBezTo>
                  <a:pt x="214" y="28"/>
                  <a:pt x="214" y="28"/>
                  <a:pt x="214" y="28"/>
                </a:cubicBezTo>
                <a:cubicBezTo>
                  <a:pt x="203" y="28"/>
                  <a:pt x="203" y="28"/>
                  <a:pt x="203" y="28"/>
                </a:cubicBezTo>
                <a:cubicBezTo>
                  <a:pt x="203" y="99"/>
                  <a:pt x="203" y="99"/>
                  <a:pt x="203" y="99"/>
                </a:cubicBezTo>
                <a:lnTo>
                  <a:pt x="214" y="99"/>
                </a:lnTo>
                <a:close/>
                <a:moveTo>
                  <a:pt x="149" y="91"/>
                </a:moveTo>
                <a:cubicBezTo>
                  <a:pt x="135" y="91"/>
                  <a:pt x="126" y="80"/>
                  <a:pt x="126" y="64"/>
                </a:cubicBezTo>
                <a:cubicBezTo>
                  <a:pt x="126" y="48"/>
                  <a:pt x="135" y="36"/>
                  <a:pt x="149" y="36"/>
                </a:cubicBezTo>
                <a:cubicBezTo>
                  <a:pt x="158" y="36"/>
                  <a:pt x="166" y="42"/>
                  <a:pt x="170" y="48"/>
                </a:cubicBezTo>
                <a:cubicBezTo>
                  <a:pt x="170" y="80"/>
                  <a:pt x="170" y="80"/>
                  <a:pt x="170" y="80"/>
                </a:cubicBezTo>
                <a:cubicBezTo>
                  <a:pt x="166" y="86"/>
                  <a:pt x="158" y="91"/>
                  <a:pt x="149" y="91"/>
                </a:cubicBezTo>
                <a:moveTo>
                  <a:pt x="181" y="99"/>
                </a:moveTo>
                <a:cubicBezTo>
                  <a:pt x="181" y="28"/>
                  <a:pt x="181" y="28"/>
                  <a:pt x="181" y="28"/>
                </a:cubicBezTo>
                <a:cubicBezTo>
                  <a:pt x="170" y="28"/>
                  <a:pt x="170" y="28"/>
                  <a:pt x="170" y="28"/>
                </a:cubicBezTo>
                <a:cubicBezTo>
                  <a:pt x="170" y="39"/>
                  <a:pt x="170" y="39"/>
                  <a:pt x="170" y="39"/>
                </a:cubicBezTo>
                <a:cubicBezTo>
                  <a:pt x="165" y="31"/>
                  <a:pt x="156" y="27"/>
                  <a:pt x="146" y="27"/>
                </a:cubicBezTo>
                <a:cubicBezTo>
                  <a:pt x="128" y="27"/>
                  <a:pt x="115" y="41"/>
                  <a:pt x="115" y="64"/>
                </a:cubicBezTo>
                <a:cubicBezTo>
                  <a:pt x="115" y="87"/>
                  <a:pt x="128" y="101"/>
                  <a:pt x="146" y="101"/>
                </a:cubicBezTo>
                <a:cubicBezTo>
                  <a:pt x="156" y="101"/>
                  <a:pt x="165" y="96"/>
                  <a:pt x="170" y="89"/>
                </a:cubicBezTo>
                <a:cubicBezTo>
                  <a:pt x="170" y="99"/>
                  <a:pt x="170" y="99"/>
                  <a:pt x="170" y="99"/>
                </a:cubicBezTo>
                <a:lnTo>
                  <a:pt x="181" y="99"/>
                </a:lnTo>
                <a:close/>
                <a:moveTo>
                  <a:pt x="96" y="99"/>
                </a:moveTo>
                <a:cubicBezTo>
                  <a:pt x="96" y="1"/>
                  <a:pt x="96" y="1"/>
                  <a:pt x="96" y="1"/>
                </a:cubicBezTo>
                <a:cubicBezTo>
                  <a:pt x="79" y="1"/>
                  <a:pt x="79" y="1"/>
                  <a:pt x="79" y="1"/>
                </a:cubicBezTo>
                <a:cubicBezTo>
                  <a:pt x="48" y="77"/>
                  <a:pt x="48" y="77"/>
                  <a:pt x="48" y="77"/>
                </a:cubicBezTo>
                <a:cubicBezTo>
                  <a:pt x="18" y="1"/>
                  <a:pt x="18" y="1"/>
                  <a:pt x="18" y="1"/>
                </a:cubicBezTo>
                <a:cubicBezTo>
                  <a:pt x="0" y="1"/>
                  <a:pt x="0" y="1"/>
                  <a:pt x="0" y="1"/>
                </a:cubicBezTo>
                <a:cubicBezTo>
                  <a:pt x="0" y="99"/>
                  <a:pt x="0" y="99"/>
                  <a:pt x="0" y="99"/>
                </a:cubicBezTo>
                <a:cubicBezTo>
                  <a:pt x="13" y="99"/>
                  <a:pt x="13" y="99"/>
                  <a:pt x="13" y="99"/>
                </a:cubicBezTo>
                <a:cubicBezTo>
                  <a:pt x="13" y="17"/>
                  <a:pt x="13" y="17"/>
                  <a:pt x="13" y="17"/>
                </a:cubicBezTo>
                <a:cubicBezTo>
                  <a:pt x="46" y="99"/>
                  <a:pt x="46" y="99"/>
                  <a:pt x="46" y="99"/>
                </a:cubicBezTo>
                <a:cubicBezTo>
                  <a:pt x="51" y="99"/>
                  <a:pt x="51" y="99"/>
                  <a:pt x="51" y="99"/>
                </a:cubicBezTo>
                <a:cubicBezTo>
                  <a:pt x="84" y="17"/>
                  <a:pt x="84" y="17"/>
                  <a:pt x="84" y="17"/>
                </a:cubicBezTo>
                <a:cubicBezTo>
                  <a:pt x="84" y="99"/>
                  <a:pt x="84" y="99"/>
                  <a:pt x="84" y="99"/>
                </a:cubicBezTo>
                <a:lnTo>
                  <a:pt x="96" y="99"/>
                </a:lnTo>
                <a:close/>
              </a:path>
            </a:pathLst>
          </a:custGeom>
          <a:solidFill>
            <a:schemeClr val="bg1"/>
          </a:solidFill>
          <a:ln>
            <a:noFill/>
          </a:ln>
        </p:spPr>
        <p:txBody>
          <a:bodyPr vert="horz" wrap="square" lIns="207264" tIns="103632" rIns="207264" bIns="103632" numCol="1" anchor="t" anchorCtr="0" compatLnSpc="1">
            <a:prstTxWarp prst="textNoShape">
              <a:avLst/>
            </a:prstTxWarp>
          </a:bodyPr>
          <a:lstStyle/>
          <a:p>
            <a:endParaRPr lang="nl-NL" sz="4080"/>
          </a:p>
        </p:txBody>
      </p:sp>
      <p:sp>
        <p:nvSpPr>
          <p:cNvPr id="13" name="Tekstvak 12">
            <a:extLst>
              <a:ext uri="{FF2B5EF4-FFF2-40B4-BE49-F238E27FC236}">
                <a16:creationId xmlns:a16="http://schemas.microsoft.com/office/drawing/2014/main" id="{F7820A8D-7392-46E7-B27D-3A60E72C6320}"/>
              </a:ext>
            </a:extLst>
          </p:cNvPr>
          <p:cNvSpPr txBox="1"/>
          <p:nvPr userDrawn="1"/>
        </p:nvSpPr>
        <p:spPr>
          <a:xfrm>
            <a:off x="1915603" y="12424723"/>
            <a:ext cx="5663781" cy="2078313"/>
          </a:xfrm>
          <a:prstGeom prst="rect">
            <a:avLst/>
          </a:prstGeom>
          <a:noFill/>
        </p:spPr>
        <p:txBody>
          <a:bodyPr wrap="square" lIns="0" tIns="0" rIns="0" bIns="0" rtlCol="0">
            <a:noAutofit/>
          </a:bodyPr>
          <a:lstStyle/>
          <a:p>
            <a:pPr algn="ctr"/>
            <a:r>
              <a:rPr lang="nl-NL" sz="2267" dirty="0">
                <a:solidFill>
                  <a:schemeClr val="bg1"/>
                </a:solidFill>
              </a:rPr>
              <a:t>© </a:t>
            </a:r>
            <a:fld id="{B49BE6BA-4099-48A6-8476-20552574E95E}" type="datetime4">
              <a:rPr kumimoji="0" lang="en-GB" sz="2267" b="0" i="0" u="none" strike="noStrike" kern="1200" cap="none" spc="0" normalizeH="0" smtClean="0">
                <a:ln>
                  <a:noFill/>
                </a:ln>
                <a:solidFill>
                  <a:schemeClr val="bg1"/>
                </a:solidFill>
                <a:effectLst/>
                <a:uLnTx/>
                <a:uFillTx/>
                <a:latin typeface="Arial" pitchFamily="34" charset="0"/>
                <a:cs typeface="Arial" pitchFamily="34" charset="0"/>
              </a:rPr>
              <a:pPr algn="ctr"/>
              <a:t>10 February 2022</a:t>
            </a:fld>
            <a:r>
              <a:rPr kumimoji="0" lang="en-GB" sz="2267" b="0" i="0" u="none" strike="noStrike" kern="1200" cap="none" spc="0" normalizeH="0" dirty="0">
                <a:ln>
                  <a:noFill/>
                </a:ln>
                <a:solidFill>
                  <a:schemeClr val="bg1"/>
                </a:solidFill>
                <a:effectLst/>
                <a:uLnTx/>
                <a:uFillTx/>
                <a:latin typeface="Arial" pitchFamily="34" charset="0"/>
                <a:cs typeface="Arial" pitchFamily="34" charset="0"/>
              </a:rPr>
              <a:t>, </a:t>
            </a:r>
            <a:r>
              <a:rPr lang="nl-NL" sz="2267" dirty="0">
                <a:solidFill>
                  <a:schemeClr val="bg1"/>
                </a:solidFill>
              </a:rPr>
              <a:t>USP Marketing Consultancy B.V.</a:t>
            </a:r>
          </a:p>
          <a:p>
            <a:pPr algn="ctr"/>
            <a:endParaRPr lang="nl-NL" sz="2267" dirty="0">
              <a:solidFill>
                <a:schemeClr val="bg1"/>
              </a:solidFill>
            </a:endParaRPr>
          </a:p>
          <a:p>
            <a:pPr marL="777251" marR="0" lvl="0" indent="-777251" algn="ctr" defTabSz="2072670" rtl="0" eaLnBrk="1" fontAlgn="auto" latinLnBrk="0" hangingPunct="1">
              <a:lnSpc>
                <a:spcPct val="100000"/>
              </a:lnSpc>
              <a:spcBef>
                <a:spcPct val="20000"/>
              </a:spcBef>
              <a:spcAft>
                <a:spcPts val="0"/>
              </a:spcAft>
              <a:buClrTx/>
              <a:buSzTx/>
              <a:tabLst/>
              <a:defRPr/>
            </a:pPr>
            <a:endParaRPr kumimoji="0" lang="en-GB" sz="2267" b="0" i="0" u="none" strike="noStrike" kern="1200" cap="none" spc="0" normalizeH="0" baseline="0" dirty="0">
              <a:ln>
                <a:noFill/>
              </a:ln>
              <a:solidFill>
                <a:schemeClr val="bg1"/>
              </a:solidFill>
              <a:effectLst/>
              <a:uLnTx/>
              <a:uFillTx/>
              <a:latin typeface="Arial" pitchFamily="34" charset="0"/>
              <a:cs typeface="Arial" pitchFamily="34" charset="0"/>
            </a:endParaRPr>
          </a:p>
          <a:p>
            <a:pPr algn="ctr"/>
            <a:r>
              <a:rPr lang="en-GB" sz="2267" dirty="0">
                <a:solidFill>
                  <a:schemeClr val="bg1"/>
                </a:solidFill>
                <a:latin typeface="Arial" pitchFamily="34" charset="0"/>
                <a:cs typeface="Arial" pitchFamily="34" charset="0"/>
              </a:rPr>
              <a:t>The information in this publication is strictly confidential and all relevant copyrights, database rights and other (intellectual) </a:t>
            </a:r>
          </a:p>
          <a:p>
            <a:pPr algn="ctr"/>
            <a:r>
              <a:rPr lang="en-GB" sz="2267" dirty="0">
                <a:solidFill>
                  <a:schemeClr val="bg1"/>
                </a:solidFill>
                <a:latin typeface="Arial" pitchFamily="34" charset="0"/>
                <a:cs typeface="Arial" pitchFamily="34" charset="0"/>
              </a:rPr>
              <a:t>property rights are explicitly reserved. No part of this publication may be reproduced and/or published without the prior </a:t>
            </a:r>
          </a:p>
          <a:p>
            <a:pPr algn="ctr"/>
            <a:r>
              <a:rPr lang="en-GB" sz="2267" dirty="0">
                <a:solidFill>
                  <a:schemeClr val="bg1"/>
                </a:solidFill>
                <a:latin typeface="Arial" pitchFamily="34" charset="0"/>
                <a:cs typeface="Arial" pitchFamily="34" charset="0"/>
              </a:rPr>
              <a:t>written permission of USP Marketing Consultancy B.V.</a:t>
            </a:r>
            <a:endParaRPr lang="en-GB" sz="8160" dirty="0">
              <a:solidFill>
                <a:schemeClr val="bg1"/>
              </a:solidFill>
            </a:endParaRPr>
          </a:p>
        </p:txBody>
      </p:sp>
    </p:spTree>
    <p:extLst>
      <p:ext uri="{BB962C8B-B14F-4D97-AF65-F5344CB8AC3E}">
        <p14:creationId xmlns:p14="http://schemas.microsoft.com/office/powerpoint/2010/main" val="3103142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enu dia">
    <p:spTree>
      <p:nvGrpSpPr>
        <p:cNvPr id="1" name=""/>
        <p:cNvGrpSpPr/>
        <p:nvPr/>
      </p:nvGrpSpPr>
      <p:grpSpPr>
        <a:xfrm>
          <a:off x="0" y="0"/>
          <a:ext cx="0" cy="0"/>
          <a:chOff x="0" y="0"/>
          <a:chExt cx="0" cy="0"/>
        </a:xfrm>
      </p:grpSpPr>
      <p:sp>
        <p:nvSpPr>
          <p:cNvPr id="45" name="Rechthoek 44">
            <a:extLst>
              <a:ext uri="{FF2B5EF4-FFF2-40B4-BE49-F238E27FC236}">
                <a16:creationId xmlns:a16="http://schemas.microsoft.com/office/drawing/2014/main" id="{8C0B9DC9-0920-45D2-AFFA-FFC2DCB29A5F}"/>
              </a:ext>
            </a:extLst>
          </p:cNvPr>
          <p:cNvSpPr/>
          <p:nvPr userDrawn="1"/>
        </p:nvSpPr>
        <p:spPr>
          <a:xfrm>
            <a:off x="-3930" y="14265398"/>
            <a:ext cx="635644" cy="1274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6400" tIns="326400" rIns="326400" bIns="326400" numCol="1" spcCol="0" rtlCol="0" fromWordArt="0" anchor="ctr" anchorCtr="0" forceAA="0" compatLnSpc="1">
            <a:prstTxWarp prst="textNoShape">
              <a:avLst/>
            </a:prstTxWarp>
            <a:noAutofit/>
          </a:bodyPr>
          <a:lstStyle/>
          <a:p>
            <a:pPr algn="ctr"/>
            <a:endParaRPr lang="nl-NL" sz="2720" dirty="0" err="1">
              <a:solidFill>
                <a:schemeClr val="bg1"/>
              </a:solidFill>
            </a:endParaRPr>
          </a:p>
        </p:txBody>
      </p:sp>
      <p:sp>
        <p:nvSpPr>
          <p:cNvPr id="3" name="Tijdelijke aanduiding voor datum 2">
            <a:extLst>
              <a:ext uri="{FF2B5EF4-FFF2-40B4-BE49-F238E27FC236}">
                <a16:creationId xmlns:a16="http://schemas.microsoft.com/office/drawing/2014/main" id="{8973B934-1B4D-433F-A8B1-BE883480DF99}"/>
              </a:ext>
            </a:extLst>
          </p:cNvPr>
          <p:cNvSpPr>
            <a:spLocks noGrp="1"/>
          </p:cNvSpPr>
          <p:nvPr>
            <p:ph type="dt" sz="half" idx="10"/>
          </p:nvPr>
        </p:nvSpPr>
        <p:spPr/>
        <p:txBody>
          <a:bodyPr/>
          <a:lstStyle/>
          <a:p>
            <a:fld id="{972AD966-9BA8-4786-BFD3-2560D63E1F5E}" type="datetime1">
              <a:rPr lang="nl-NL" smtClean="0"/>
              <a:t>10-2-2022</a:t>
            </a:fld>
            <a:endParaRPr lang="nl-NL" dirty="0"/>
          </a:p>
        </p:txBody>
      </p:sp>
      <p:sp>
        <p:nvSpPr>
          <p:cNvPr id="4" name="Tijdelijke aanduiding voor voettekst 3">
            <a:extLst>
              <a:ext uri="{FF2B5EF4-FFF2-40B4-BE49-F238E27FC236}">
                <a16:creationId xmlns:a16="http://schemas.microsoft.com/office/drawing/2014/main" id="{5F1C4248-D1DB-4CFC-B474-B2B213D81AE4}"/>
              </a:ext>
            </a:extLst>
          </p:cNvPr>
          <p:cNvSpPr>
            <a:spLocks noGrp="1"/>
          </p:cNvSpPr>
          <p:nvPr>
            <p:ph type="ftr" sz="quarter" idx="11"/>
          </p:nvPr>
        </p:nvSpPr>
        <p:spPr/>
        <p:txBody>
          <a:bodyPr/>
          <a:lstStyle/>
          <a:p>
            <a:r>
              <a:rPr lang="nl-NL" dirty="0"/>
              <a:t>&lt;Plaats hier je voettekst&gt;</a:t>
            </a:r>
          </a:p>
        </p:txBody>
      </p:sp>
      <p:sp>
        <p:nvSpPr>
          <p:cNvPr id="5" name="Tijdelijke aanduiding voor dianummer 4">
            <a:extLst>
              <a:ext uri="{FF2B5EF4-FFF2-40B4-BE49-F238E27FC236}">
                <a16:creationId xmlns:a16="http://schemas.microsoft.com/office/drawing/2014/main" id="{17B08BC7-64A1-4E35-8745-BDF799465C53}"/>
              </a:ext>
            </a:extLst>
          </p:cNvPr>
          <p:cNvSpPr>
            <a:spLocks noGrp="1"/>
          </p:cNvSpPr>
          <p:nvPr>
            <p:ph type="sldNum" sz="quarter" idx="12"/>
          </p:nvPr>
        </p:nvSpPr>
        <p:spPr>
          <a:xfrm>
            <a:off x="9432018" y="14654763"/>
            <a:ext cx="505651" cy="880267"/>
          </a:xfrm>
          <a:prstGeom prst="rect">
            <a:avLst/>
          </a:prstGeom>
        </p:spPr>
        <p:txBody>
          <a:bodyPr/>
          <a:lstStyle/>
          <a:p>
            <a:fld id="{0E7476D2-0896-4839-9387-ABF8745D58E4}" type="slidenum">
              <a:rPr lang="nl-NL" smtClean="0"/>
              <a:pPr/>
              <a:t>‹#›</a:t>
            </a:fld>
            <a:endParaRPr lang="nl-NL" dirty="0"/>
          </a:p>
        </p:txBody>
      </p:sp>
      <p:sp>
        <p:nvSpPr>
          <p:cNvPr id="28" name="Tijdelijke aanduiding voor tekst 27">
            <a:extLst>
              <a:ext uri="{FF2B5EF4-FFF2-40B4-BE49-F238E27FC236}">
                <a16:creationId xmlns:a16="http://schemas.microsoft.com/office/drawing/2014/main" id="{6AF9462F-FE82-442C-8B70-5F21821F7572}"/>
              </a:ext>
            </a:extLst>
          </p:cNvPr>
          <p:cNvSpPr>
            <a:spLocks noGrp="1"/>
          </p:cNvSpPr>
          <p:nvPr>
            <p:ph type="body" sz="quarter" idx="16"/>
          </p:nvPr>
        </p:nvSpPr>
        <p:spPr>
          <a:xfrm>
            <a:off x="366713" y="3558356"/>
            <a:ext cx="1806253" cy="4504433"/>
          </a:xfrm>
          <a:solidFill>
            <a:schemeClr val="accent1"/>
          </a:solidFill>
        </p:spPr>
        <p:txBody>
          <a:bodyPr lIns="180000" tIns="1080000" rIns="180000" bIns="180000" anchor="t"/>
          <a:lstStyle>
            <a:lvl1pPr marL="0" indent="0" algn="l">
              <a:buNone/>
              <a:defRPr sz="3627" b="0">
                <a:solidFill>
                  <a:schemeClr val="bg1"/>
                </a:solidFill>
                <a:latin typeface="+mj-lt"/>
              </a:defRPr>
            </a:lvl1pPr>
          </a:lstStyle>
          <a:p>
            <a:pPr lvl="0"/>
            <a:r>
              <a:rPr lang="en-US"/>
              <a:t>Edit Master text styles</a:t>
            </a:r>
          </a:p>
        </p:txBody>
      </p:sp>
      <p:sp>
        <p:nvSpPr>
          <p:cNvPr id="30" name="Tijdelijke aanduiding voor tekst 27">
            <a:extLst>
              <a:ext uri="{FF2B5EF4-FFF2-40B4-BE49-F238E27FC236}">
                <a16:creationId xmlns:a16="http://schemas.microsoft.com/office/drawing/2014/main" id="{08F435F6-DEAB-458B-BE01-980E9F4011F7}"/>
              </a:ext>
            </a:extLst>
          </p:cNvPr>
          <p:cNvSpPr>
            <a:spLocks noGrp="1"/>
          </p:cNvSpPr>
          <p:nvPr>
            <p:ph type="body" sz="quarter" idx="17"/>
          </p:nvPr>
        </p:nvSpPr>
        <p:spPr>
          <a:xfrm>
            <a:off x="2243296" y="3558356"/>
            <a:ext cx="1806253" cy="4504433"/>
          </a:xfrm>
          <a:solidFill>
            <a:schemeClr val="accent2"/>
          </a:solidFill>
        </p:spPr>
        <p:txBody>
          <a:bodyPr lIns="180000" tIns="1080000" rIns="180000" bIns="180000" anchor="t"/>
          <a:lstStyle>
            <a:lvl1pPr marL="0" indent="0" algn="l">
              <a:buNone/>
              <a:defRPr sz="3627" b="0">
                <a:solidFill>
                  <a:schemeClr val="bg1"/>
                </a:solidFill>
                <a:latin typeface="+mj-lt"/>
              </a:defRPr>
            </a:lvl1pPr>
          </a:lstStyle>
          <a:p>
            <a:pPr lvl="0"/>
            <a:r>
              <a:rPr lang="en-US"/>
              <a:t>Edit Master text styles</a:t>
            </a:r>
          </a:p>
        </p:txBody>
      </p:sp>
      <p:sp>
        <p:nvSpPr>
          <p:cNvPr id="31" name="Tijdelijke aanduiding voor tekst 27">
            <a:extLst>
              <a:ext uri="{FF2B5EF4-FFF2-40B4-BE49-F238E27FC236}">
                <a16:creationId xmlns:a16="http://schemas.microsoft.com/office/drawing/2014/main" id="{E8CC30A2-F9A7-499E-9142-7A578503A612}"/>
              </a:ext>
            </a:extLst>
          </p:cNvPr>
          <p:cNvSpPr>
            <a:spLocks noGrp="1"/>
          </p:cNvSpPr>
          <p:nvPr>
            <p:ph type="body" sz="quarter" idx="18"/>
          </p:nvPr>
        </p:nvSpPr>
        <p:spPr>
          <a:xfrm>
            <a:off x="4119698" y="3558356"/>
            <a:ext cx="1806253" cy="4504433"/>
          </a:xfrm>
          <a:solidFill>
            <a:schemeClr val="accent3"/>
          </a:solidFill>
        </p:spPr>
        <p:txBody>
          <a:bodyPr lIns="180000" tIns="1080000" rIns="180000" bIns="180000" anchor="t"/>
          <a:lstStyle>
            <a:lvl1pPr marL="0" indent="0" algn="l">
              <a:buNone/>
              <a:defRPr sz="3627" b="0">
                <a:solidFill>
                  <a:schemeClr val="bg1"/>
                </a:solidFill>
                <a:latin typeface="+mj-lt"/>
              </a:defRPr>
            </a:lvl1pPr>
          </a:lstStyle>
          <a:p>
            <a:pPr lvl="0"/>
            <a:r>
              <a:rPr lang="en-US"/>
              <a:t>Edit Master text styles</a:t>
            </a:r>
          </a:p>
        </p:txBody>
      </p:sp>
      <p:sp>
        <p:nvSpPr>
          <p:cNvPr id="32" name="Tijdelijke aanduiding voor tekst 27">
            <a:extLst>
              <a:ext uri="{FF2B5EF4-FFF2-40B4-BE49-F238E27FC236}">
                <a16:creationId xmlns:a16="http://schemas.microsoft.com/office/drawing/2014/main" id="{5A9FE6C7-634B-461E-9A18-5827E3DB72E0}"/>
              </a:ext>
            </a:extLst>
          </p:cNvPr>
          <p:cNvSpPr>
            <a:spLocks noGrp="1"/>
          </p:cNvSpPr>
          <p:nvPr>
            <p:ph type="body" sz="quarter" idx="19"/>
          </p:nvPr>
        </p:nvSpPr>
        <p:spPr>
          <a:xfrm>
            <a:off x="5996109" y="3558356"/>
            <a:ext cx="1806253" cy="4504433"/>
          </a:xfrm>
          <a:solidFill>
            <a:schemeClr val="accent5"/>
          </a:solidFill>
        </p:spPr>
        <p:txBody>
          <a:bodyPr lIns="180000" tIns="1080000" rIns="180000" bIns="180000" anchor="t"/>
          <a:lstStyle>
            <a:lvl1pPr marL="0" indent="0" algn="l">
              <a:buNone/>
              <a:defRPr sz="3627" b="0">
                <a:solidFill>
                  <a:schemeClr val="bg1"/>
                </a:solidFill>
                <a:latin typeface="+mj-lt"/>
              </a:defRPr>
            </a:lvl1pPr>
          </a:lstStyle>
          <a:p>
            <a:pPr lvl="0"/>
            <a:r>
              <a:rPr lang="en-US"/>
              <a:t>Edit Master text styles</a:t>
            </a:r>
          </a:p>
        </p:txBody>
      </p:sp>
      <p:sp>
        <p:nvSpPr>
          <p:cNvPr id="34" name="Tijdelijke aanduiding voor tekst 27">
            <a:extLst>
              <a:ext uri="{FF2B5EF4-FFF2-40B4-BE49-F238E27FC236}">
                <a16:creationId xmlns:a16="http://schemas.microsoft.com/office/drawing/2014/main" id="{881D62F4-A6D4-430A-A004-BD241F3D7232}"/>
              </a:ext>
            </a:extLst>
          </p:cNvPr>
          <p:cNvSpPr>
            <a:spLocks noGrp="1"/>
          </p:cNvSpPr>
          <p:nvPr>
            <p:ph type="body" sz="quarter" idx="21"/>
          </p:nvPr>
        </p:nvSpPr>
        <p:spPr>
          <a:xfrm>
            <a:off x="366712" y="8246320"/>
            <a:ext cx="1806254" cy="4498814"/>
          </a:xfrm>
          <a:solidFill>
            <a:schemeClr val="accent5"/>
          </a:solidFill>
        </p:spPr>
        <p:txBody>
          <a:bodyPr lIns="180000" tIns="1080000" rIns="180000" bIns="180000" anchor="t"/>
          <a:lstStyle>
            <a:lvl1pPr marL="0" indent="0" algn="l">
              <a:buNone/>
              <a:defRPr sz="3627" b="0">
                <a:solidFill>
                  <a:schemeClr val="bg1"/>
                </a:solidFill>
                <a:latin typeface="+mj-lt"/>
              </a:defRPr>
            </a:lvl1pPr>
          </a:lstStyle>
          <a:p>
            <a:pPr lvl="0"/>
            <a:r>
              <a:rPr lang="en-US"/>
              <a:t>Edit Master text styles</a:t>
            </a:r>
          </a:p>
        </p:txBody>
      </p:sp>
      <p:sp>
        <p:nvSpPr>
          <p:cNvPr id="36" name="Tijdelijke aanduiding voor tekst 27">
            <a:extLst>
              <a:ext uri="{FF2B5EF4-FFF2-40B4-BE49-F238E27FC236}">
                <a16:creationId xmlns:a16="http://schemas.microsoft.com/office/drawing/2014/main" id="{E794726C-774B-4E7A-9467-E1935769E3F2}"/>
              </a:ext>
            </a:extLst>
          </p:cNvPr>
          <p:cNvSpPr>
            <a:spLocks noGrp="1"/>
          </p:cNvSpPr>
          <p:nvPr>
            <p:ph type="body" sz="quarter" idx="22"/>
          </p:nvPr>
        </p:nvSpPr>
        <p:spPr>
          <a:xfrm>
            <a:off x="2243117" y="8246320"/>
            <a:ext cx="1811679" cy="4498814"/>
          </a:xfrm>
          <a:solidFill>
            <a:schemeClr val="tx2"/>
          </a:solidFill>
        </p:spPr>
        <p:txBody>
          <a:bodyPr lIns="180000" tIns="1080000" rIns="180000" bIns="180000" anchor="t"/>
          <a:lstStyle>
            <a:lvl1pPr marL="0" indent="0" algn="l">
              <a:buNone/>
              <a:defRPr sz="3627" b="0">
                <a:solidFill>
                  <a:schemeClr val="bg1"/>
                </a:solidFill>
                <a:latin typeface="+mj-lt"/>
              </a:defRPr>
            </a:lvl1pPr>
          </a:lstStyle>
          <a:p>
            <a:pPr lvl="0"/>
            <a:r>
              <a:rPr lang="en-US"/>
              <a:t>Edit Master text styles</a:t>
            </a:r>
          </a:p>
        </p:txBody>
      </p:sp>
      <p:sp>
        <p:nvSpPr>
          <p:cNvPr id="37" name="Tijdelijke aanduiding voor tekst 27">
            <a:extLst>
              <a:ext uri="{FF2B5EF4-FFF2-40B4-BE49-F238E27FC236}">
                <a16:creationId xmlns:a16="http://schemas.microsoft.com/office/drawing/2014/main" id="{52DA638E-458E-40F0-A9F1-6C9077CB3273}"/>
              </a:ext>
            </a:extLst>
          </p:cNvPr>
          <p:cNvSpPr>
            <a:spLocks noGrp="1"/>
          </p:cNvSpPr>
          <p:nvPr>
            <p:ph type="body" sz="quarter" idx="23"/>
          </p:nvPr>
        </p:nvSpPr>
        <p:spPr>
          <a:xfrm>
            <a:off x="4119341" y="8246320"/>
            <a:ext cx="1806611" cy="4498814"/>
          </a:xfrm>
          <a:solidFill>
            <a:schemeClr val="accent1"/>
          </a:solidFill>
        </p:spPr>
        <p:txBody>
          <a:bodyPr lIns="180000" tIns="1080000" rIns="180000" bIns="180000" anchor="t"/>
          <a:lstStyle>
            <a:lvl1pPr marL="0" indent="0" algn="l">
              <a:buNone/>
              <a:defRPr sz="3627" b="0">
                <a:solidFill>
                  <a:schemeClr val="bg1"/>
                </a:solidFill>
                <a:latin typeface="+mj-lt"/>
              </a:defRPr>
            </a:lvl1pPr>
          </a:lstStyle>
          <a:p>
            <a:pPr lvl="0"/>
            <a:r>
              <a:rPr lang="en-US"/>
              <a:t>Edit Master text styles</a:t>
            </a:r>
          </a:p>
        </p:txBody>
      </p:sp>
      <p:sp>
        <p:nvSpPr>
          <p:cNvPr id="38" name="Tijdelijke aanduiding voor tekst 27">
            <a:extLst>
              <a:ext uri="{FF2B5EF4-FFF2-40B4-BE49-F238E27FC236}">
                <a16:creationId xmlns:a16="http://schemas.microsoft.com/office/drawing/2014/main" id="{932375B4-57A3-448E-83AE-13690E5ACB80}"/>
              </a:ext>
            </a:extLst>
          </p:cNvPr>
          <p:cNvSpPr>
            <a:spLocks noGrp="1"/>
          </p:cNvSpPr>
          <p:nvPr>
            <p:ph type="body" sz="quarter" idx="24"/>
          </p:nvPr>
        </p:nvSpPr>
        <p:spPr>
          <a:xfrm>
            <a:off x="6001351" y="8246320"/>
            <a:ext cx="1806253" cy="4498814"/>
          </a:xfrm>
          <a:solidFill>
            <a:schemeClr val="accent2"/>
          </a:solidFill>
        </p:spPr>
        <p:txBody>
          <a:bodyPr lIns="180000" tIns="1080000" rIns="180000" bIns="180000" anchor="t"/>
          <a:lstStyle>
            <a:lvl1pPr marL="0" indent="0" algn="l">
              <a:buNone/>
              <a:defRPr sz="3627" b="0">
                <a:solidFill>
                  <a:schemeClr val="bg1"/>
                </a:solidFill>
                <a:latin typeface="+mj-lt"/>
              </a:defRPr>
            </a:lvl1pPr>
          </a:lstStyle>
          <a:p>
            <a:pPr lvl="0"/>
            <a:r>
              <a:rPr lang="en-US"/>
              <a:t>Edit Master text styles</a:t>
            </a:r>
          </a:p>
        </p:txBody>
      </p:sp>
      <p:sp>
        <p:nvSpPr>
          <p:cNvPr id="2" name="Titel 1">
            <a:extLst>
              <a:ext uri="{FF2B5EF4-FFF2-40B4-BE49-F238E27FC236}">
                <a16:creationId xmlns:a16="http://schemas.microsoft.com/office/drawing/2014/main" id="{E251E5C2-00C1-4015-B859-AB9DD780F8EB}"/>
              </a:ext>
            </a:extLst>
          </p:cNvPr>
          <p:cNvSpPr>
            <a:spLocks noGrp="1"/>
          </p:cNvSpPr>
          <p:nvPr>
            <p:ph type="title"/>
          </p:nvPr>
        </p:nvSpPr>
        <p:spPr/>
        <p:txBody>
          <a:bodyPr/>
          <a:lstStyle/>
          <a:p>
            <a:r>
              <a:rPr lang="en-US"/>
              <a:t>Click to edit Master title style</a:t>
            </a:r>
            <a:endParaRPr lang="nl-NL" dirty="0"/>
          </a:p>
        </p:txBody>
      </p:sp>
      <p:sp>
        <p:nvSpPr>
          <p:cNvPr id="66" name="Tijdelijke aanduiding voor tekst 27">
            <a:extLst>
              <a:ext uri="{FF2B5EF4-FFF2-40B4-BE49-F238E27FC236}">
                <a16:creationId xmlns:a16="http://schemas.microsoft.com/office/drawing/2014/main" id="{7A057755-14A2-40A8-A3D4-7E8786CDE738}"/>
              </a:ext>
            </a:extLst>
          </p:cNvPr>
          <p:cNvSpPr>
            <a:spLocks noGrp="1"/>
          </p:cNvSpPr>
          <p:nvPr>
            <p:ph type="body" sz="quarter" idx="25"/>
          </p:nvPr>
        </p:nvSpPr>
        <p:spPr>
          <a:xfrm>
            <a:off x="7873348" y="3558356"/>
            <a:ext cx="1806253" cy="4504433"/>
          </a:xfrm>
          <a:solidFill>
            <a:schemeClr val="tx2"/>
          </a:solidFill>
        </p:spPr>
        <p:txBody>
          <a:bodyPr lIns="180000" tIns="1080000" rIns="180000" bIns="180000" anchor="t"/>
          <a:lstStyle>
            <a:lvl1pPr marL="0" indent="0" algn="l">
              <a:buNone/>
              <a:defRPr sz="3627" b="0">
                <a:solidFill>
                  <a:schemeClr val="bg1"/>
                </a:solidFill>
                <a:latin typeface="+mj-lt"/>
              </a:defRPr>
            </a:lvl1pPr>
          </a:lstStyle>
          <a:p>
            <a:pPr lvl="0"/>
            <a:r>
              <a:rPr lang="en-US"/>
              <a:t>Edit Master text styles</a:t>
            </a:r>
          </a:p>
        </p:txBody>
      </p:sp>
      <p:sp>
        <p:nvSpPr>
          <p:cNvPr id="67" name="Tijdelijke aanduiding voor tekst 27">
            <a:extLst>
              <a:ext uri="{FF2B5EF4-FFF2-40B4-BE49-F238E27FC236}">
                <a16:creationId xmlns:a16="http://schemas.microsoft.com/office/drawing/2014/main" id="{46909E68-05D1-443F-BA63-D1F2450A9068}"/>
              </a:ext>
            </a:extLst>
          </p:cNvPr>
          <p:cNvSpPr>
            <a:spLocks noGrp="1"/>
          </p:cNvSpPr>
          <p:nvPr>
            <p:ph type="body" sz="quarter" idx="26"/>
          </p:nvPr>
        </p:nvSpPr>
        <p:spPr>
          <a:xfrm>
            <a:off x="7878590" y="8246320"/>
            <a:ext cx="1806253" cy="4498814"/>
          </a:xfrm>
          <a:solidFill>
            <a:schemeClr val="accent3"/>
          </a:solidFill>
        </p:spPr>
        <p:txBody>
          <a:bodyPr lIns="180000" tIns="1080000" rIns="180000" bIns="180000" anchor="t"/>
          <a:lstStyle>
            <a:lvl1pPr marL="0" indent="0" algn="l">
              <a:buNone/>
              <a:defRPr sz="3627" b="0">
                <a:solidFill>
                  <a:schemeClr val="bg1"/>
                </a:solidFill>
                <a:latin typeface="+mj-lt"/>
              </a:defRPr>
            </a:lvl1pPr>
          </a:lstStyle>
          <a:p>
            <a:pPr lvl="0"/>
            <a:r>
              <a:rPr lang="en-US"/>
              <a:t>Edit Master text styles</a:t>
            </a:r>
          </a:p>
        </p:txBody>
      </p:sp>
      <p:sp>
        <p:nvSpPr>
          <p:cNvPr id="68" name="Tijdelijke aanduiding voor tekst 100">
            <a:extLst>
              <a:ext uri="{FF2B5EF4-FFF2-40B4-BE49-F238E27FC236}">
                <a16:creationId xmlns:a16="http://schemas.microsoft.com/office/drawing/2014/main" id="{7D1B5EAC-C69F-43C2-B9AA-E1C11846E3F8}"/>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rgbClr val="4A4A49"/>
                </a:solidFill>
                <a:latin typeface="+mj-lt"/>
              </a:defRPr>
            </a:lvl1pPr>
          </a:lstStyle>
          <a:p>
            <a:pPr lvl="0"/>
            <a:r>
              <a:rPr lang="nl-NL" dirty="0"/>
              <a:t>Plaats hier de subtitel</a:t>
            </a:r>
          </a:p>
        </p:txBody>
      </p:sp>
      <p:pic>
        <p:nvPicPr>
          <p:cNvPr id="18" name="Picture 2">
            <a:extLst>
              <a:ext uri="{FF2B5EF4-FFF2-40B4-BE49-F238E27FC236}">
                <a16:creationId xmlns:a16="http://schemas.microsoft.com/office/drawing/2014/main" id="{3E99CA2F-CFF3-408D-8CF9-7B938CD2E1DC}"/>
              </a:ext>
            </a:extLst>
          </p:cNvPr>
          <p:cNvPicPr>
            <a:picLocks noChangeAspect="1" noChangeArrowheads="1"/>
          </p:cNvPicPr>
          <p:nvPr userDrawn="1"/>
        </p:nvPicPr>
        <p:blipFill>
          <a:blip r:embed="rId2" cstate="print">
            <a:duotone>
              <a:schemeClr val="bg2">
                <a:shade val="45000"/>
                <a:satMod val="135000"/>
              </a:schemeClr>
              <a:prstClr val="white"/>
            </a:duotone>
          </a:blip>
          <a:srcRect/>
          <a:stretch>
            <a:fillRect/>
          </a:stretch>
        </p:blipFill>
        <p:spPr bwMode="auto">
          <a:xfrm>
            <a:off x="198946" y="14224187"/>
            <a:ext cx="310553" cy="870711"/>
          </a:xfrm>
          <a:prstGeom prst="rect">
            <a:avLst/>
          </a:prstGeom>
          <a:noFill/>
          <a:ln w="9525">
            <a:noFill/>
            <a:miter lim="800000"/>
            <a:headEnd/>
            <a:tailEnd/>
          </a:ln>
        </p:spPr>
      </p:pic>
    </p:spTree>
    <p:extLst>
      <p:ext uri="{BB962C8B-B14F-4D97-AF65-F5344CB8AC3E}">
        <p14:creationId xmlns:p14="http://schemas.microsoft.com/office/powerpoint/2010/main" val="4288274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andmatige hoofdstuk uitlichting">
    <p:spTree>
      <p:nvGrpSpPr>
        <p:cNvPr id="1" name=""/>
        <p:cNvGrpSpPr/>
        <p:nvPr/>
      </p:nvGrpSpPr>
      <p:grpSpPr>
        <a:xfrm>
          <a:off x="0" y="0"/>
          <a:ext cx="0" cy="0"/>
          <a:chOff x="0" y="0"/>
          <a:chExt cx="0" cy="0"/>
        </a:xfrm>
      </p:grpSpPr>
      <p:sp>
        <p:nvSpPr>
          <p:cNvPr id="45" name="Rechthoek 44">
            <a:extLst>
              <a:ext uri="{FF2B5EF4-FFF2-40B4-BE49-F238E27FC236}">
                <a16:creationId xmlns:a16="http://schemas.microsoft.com/office/drawing/2014/main" id="{8C0B9DC9-0920-45D2-AFFA-FFC2DCB29A5F}"/>
              </a:ext>
            </a:extLst>
          </p:cNvPr>
          <p:cNvSpPr/>
          <p:nvPr userDrawn="1"/>
        </p:nvSpPr>
        <p:spPr>
          <a:xfrm>
            <a:off x="-3930" y="14265398"/>
            <a:ext cx="635644" cy="1274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26400" tIns="326400" rIns="326400" bIns="326400" numCol="1" spcCol="0" rtlCol="0" fromWordArt="0" anchor="ctr" anchorCtr="0" forceAA="0" compatLnSpc="1">
            <a:prstTxWarp prst="textNoShape">
              <a:avLst/>
            </a:prstTxWarp>
            <a:noAutofit/>
          </a:bodyPr>
          <a:lstStyle/>
          <a:p>
            <a:pPr algn="ctr"/>
            <a:endParaRPr lang="nl-NL" sz="2720" dirty="0" err="1">
              <a:solidFill>
                <a:schemeClr val="bg1"/>
              </a:solidFill>
            </a:endParaRPr>
          </a:p>
        </p:txBody>
      </p:sp>
      <p:sp>
        <p:nvSpPr>
          <p:cNvPr id="3" name="Tijdelijke aanduiding voor datum 2">
            <a:extLst>
              <a:ext uri="{FF2B5EF4-FFF2-40B4-BE49-F238E27FC236}">
                <a16:creationId xmlns:a16="http://schemas.microsoft.com/office/drawing/2014/main" id="{8973B934-1B4D-433F-A8B1-BE883480DF99}"/>
              </a:ext>
            </a:extLst>
          </p:cNvPr>
          <p:cNvSpPr>
            <a:spLocks noGrp="1"/>
          </p:cNvSpPr>
          <p:nvPr>
            <p:ph type="dt" sz="half" idx="10"/>
          </p:nvPr>
        </p:nvSpPr>
        <p:spPr/>
        <p:txBody>
          <a:bodyPr/>
          <a:lstStyle/>
          <a:p>
            <a:fld id="{76769133-49A1-499A-B43A-4235C559C62A}" type="datetime1">
              <a:rPr lang="nl-NL" smtClean="0"/>
              <a:t>10-2-2022</a:t>
            </a:fld>
            <a:endParaRPr lang="nl-NL" dirty="0"/>
          </a:p>
        </p:txBody>
      </p:sp>
      <p:sp>
        <p:nvSpPr>
          <p:cNvPr id="4" name="Tijdelijke aanduiding voor voettekst 3">
            <a:extLst>
              <a:ext uri="{FF2B5EF4-FFF2-40B4-BE49-F238E27FC236}">
                <a16:creationId xmlns:a16="http://schemas.microsoft.com/office/drawing/2014/main" id="{5F1C4248-D1DB-4CFC-B474-B2B213D81AE4}"/>
              </a:ext>
            </a:extLst>
          </p:cNvPr>
          <p:cNvSpPr>
            <a:spLocks noGrp="1"/>
          </p:cNvSpPr>
          <p:nvPr>
            <p:ph type="ftr" sz="quarter" idx="11"/>
          </p:nvPr>
        </p:nvSpPr>
        <p:spPr/>
        <p:txBody>
          <a:bodyPr/>
          <a:lstStyle/>
          <a:p>
            <a:r>
              <a:rPr lang="nl-NL" dirty="0"/>
              <a:t>&lt;Plaats hier je voettekst&gt;</a:t>
            </a:r>
          </a:p>
        </p:txBody>
      </p:sp>
      <p:sp>
        <p:nvSpPr>
          <p:cNvPr id="5" name="Tijdelijke aanduiding voor dianummer 4">
            <a:extLst>
              <a:ext uri="{FF2B5EF4-FFF2-40B4-BE49-F238E27FC236}">
                <a16:creationId xmlns:a16="http://schemas.microsoft.com/office/drawing/2014/main" id="{17B08BC7-64A1-4E35-8745-BDF799465C53}"/>
              </a:ext>
            </a:extLst>
          </p:cNvPr>
          <p:cNvSpPr>
            <a:spLocks noGrp="1"/>
          </p:cNvSpPr>
          <p:nvPr>
            <p:ph type="sldNum" sz="quarter" idx="12"/>
          </p:nvPr>
        </p:nvSpPr>
        <p:spPr>
          <a:xfrm>
            <a:off x="9470033" y="14659543"/>
            <a:ext cx="182819" cy="303359"/>
          </a:xfrm>
          <a:prstGeom prst="rect">
            <a:avLst/>
          </a:prstGeom>
        </p:spPr>
        <p:txBody>
          <a:bodyPr/>
          <a:lstStyle/>
          <a:p>
            <a:fld id="{0E7476D2-0896-4839-9387-ABF8745D58E4}" type="slidenum">
              <a:rPr lang="nl-NL" smtClean="0"/>
              <a:pPr/>
              <a:t>‹#›</a:t>
            </a:fld>
            <a:endParaRPr lang="nl-NL" dirty="0"/>
          </a:p>
        </p:txBody>
      </p:sp>
      <p:sp>
        <p:nvSpPr>
          <p:cNvPr id="28" name="Tijdelijke aanduiding voor tekst 27">
            <a:extLst>
              <a:ext uri="{FF2B5EF4-FFF2-40B4-BE49-F238E27FC236}">
                <a16:creationId xmlns:a16="http://schemas.microsoft.com/office/drawing/2014/main" id="{6AF9462F-FE82-442C-8B70-5F21821F7572}"/>
              </a:ext>
            </a:extLst>
          </p:cNvPr>
          <p:cNvSpPr>
            <a:spLocks noGrp="1"/>
          </p:cNvSpPr>
          <p:nvPr>
            <p:ph type="body" sz="quarter" idx="16"/>
          </p:nvPr>
        </p:nvSpPr>
        <p:spPr>
          <a:xfrm>
            <a:off x="366713" y="3554784"/>
            <a:ext cx="1806253" cy="4504433"/>
          </a:xfrm>
          <a:solidFill>
            <a:schemeClr val="bg2">
              <a:lumMod val="20000"/>
              <a:lumOff val="80000"/>
            </a:schemeClr>
          </a:solidFill>
        </p:spPr>
        <p:txBody>
          <a:bodyPr lIns="180000" tIns="1080000" rIns="180000" bIns="180000" anchor="t"/>
          <a:lstStyle>
            <a:lvl1pPr marL="0" indent="0" algn="l">
              <a:buNone/>
              <a:defRPr sz="3627" b="0">
                <a:solidFill>
                  <a:schemeClr val="bg2"/>
                </a:solidFill>
                <a:latin typeface="+mj-lt"/>
              </a:defRPr>
            </a:lvl1pPr>
          </a:lstStyle>
          <a:p>
            <a:pPr lvl="0"/>
            <a:r>
              <a:rPr lang="en-US"/>
              <a:t>Edit Master text styles</a:t>
            </a:r>
          </a:p>
        </p:txBody>
      </p:sp>
      <p:sp>
        <p:nvSpPr>
          <p:cNvPr id="30" name="Tijdelijke aanduiding voor tekst 27">
            <a:extLst>
              <a:ext uri="{FF2B5EF4-FFF2-40B4-BE49-F238E27FC236}">
                <a16:creationId xmlns:a16="http://schemas.microsoft.com/office/drawing/2014/main" id="{08F435F6-DEAB-458B-BE01-980E9F4011F7}"/>
              </a:ext>
            </a:extLst>
          </p:cNvPr>
          <p:cNvSpPr>
            <a:spLocks noGrp="1"/>
          </p:cNvSpPr>
          <p:nvPr>
            <p:ph type="body" sz="quarter" idx="17"/>
          </p:nvPr>
        </p:nvSpPr>
        <p:spPr>
          <a:xfrm>
            <a:off x="2243296" y="3554784"/>
            <a:ext cx="1806253" cy="4504433"/>
          </a:xfrm>
          <a:solidFill>
            <a:schemeClr val="bg2">
              <a:lumMod val="20000"/>
              <a:lumOff val="80000"/>
            </a:schemeClr>
          </a:solidFill>
        </p:spPr>
        <p:txBody>
          <a:bodyPr lIns="180000" tIns="1080000" rIns="180000" bIns="180000" anchor="t"/>
          <a:lstStyle>
            <a:lvl1pPr marL="0" indent="0" algn="l">
              <a:buNone/>
              <a:defRPr sz="3627" b="0">
                <a:solidFill>
                  <a:schemeClr val="bg2"/>
                </a:solidFill>
                <a:latin typeface="+mj-lt"/>
              </a:defRPr>
            </a:lvl1pPr>
          </a:lstStyle>
          <a:p>
            <a:pPr lvl="0"/>
            <a:r>
              <a:rPr lang="en-US"/>
              <a:t>Edit Master text styles</a:t>
            </a:r>
          </a:p>
        </p:txBody>
      </p:sp>
      <p:sp>
        <p:nvSpPr>
          <p:cNvPr id="31" name="Tijdelijke aanduiding voor tekst 27">
            <a:extLst>
              <a:ext uri="{FF2B5EF4-FFF2-40B4-BE49-F238E27FC236}">
                <a16:creationId xmlns:a16="http://schemas.microsoft.com/office/drawing/2014/main" id="{E8CC30A2-F9A7-499E-9142-7A578503A612}"/>
              </a:ext>
            </a:extLst>
          </p:cNvPr>
          <p:cNvSpPr>
            <a:spLocks noGrp="1"/>
          </p:cNvSpPr>
          <p:nvPr>
            <p:ph type="body" sz="quarter" idx="18"/>
          </p:nvPr>
        </p:nvSpPr>
        <p:spPr>
          <a:xfrm>
            <a:off x="4119698" y="3554784"/>
            <a:ext cx="1806253" cy="4504433"/>
          </a:xfrm>
          <a:solidFill>
            <a:schemeClr val="bg2">
              <a:lumMod val="20000"/>
              <a:lumOff val="80000"/>
            </a:schemeClr>
          </a:solidFill>
        </p:spPr>
        <p:txBody>
          <a:bodyPr lIns="180000" tIns="1080000" rIns="180000" bIns="180000" anchor="t"/>
          <a:lstStyle>
            <a:lvl1pPr marL="0" indent="0" algn="l">
              <a:buNone/>
              <a:defRPr sz="3627" b="0">
                <a:solidFill>
                  <a:schemeClr val="bg2"/>
                </a:solidFill>
                <a:latin typeface="+mj-lt"/>
              </a:defRPr>
            </a:lvl1pPr>
          </a:lstStyle>
          <a:p>
            <a:pPr lvl="0"/>
            <a:r>
              <a:rPr lang="en-US"/>
              <a:t>Edit Master text styles</a:t>
            </a:r>
          </a:p>
        </p:txBody>
      </p:sp>
      <p:sp>
        <p:nvSpPr>
          <p:cNvPr id="32" name="Tijdelijke aanduiding voor tekst 27">
            <a:extLst>
              <a:ext uri="{FF2B5EF4-FFF2-40B4-BE49-F238E27FC236}">
                <a16:creationId xmlns:a16="http://schemas.microsoft.com/office/drawing/2014/main" id="{5A9FE6C7-634B-461E-9A18-5827E3DB72E0}"/>
              </a:ext>
            </a:extLst>
          </p:cNvPr>
          <p:cNvSpPr>
            <a:spLocks noGrp="1"/>
          </p:cNvSpPr>
          <p:nvPr>
            <p:ph type="body" sz="quarter" idx="19"/>
          </p:nvPr>
        </p:nvSpPr>
        <p:spPr>
          <a:xfrm>
            <a:off x="5996109" y="3554784"/>
            <a:ext cx="1806253" cy="4504433"/>
          </a:xfrm>
          <a:solidFill>
            <a:schemeClr val="bg2">
              <a:lumMod val="20000"/>
              <a:lumOff val="80000"/>
            </a:schemeClr>
          </a:solidFill>
        </p:spPr>
        <p:txBody>
          <a:bodyPr lIns="180000" tIns="1080000" rIns="180000" bIns="180000" anchor="t"/>
          <a:lstStyle>
            <a:lvl1pPr marL="0" indent="0" algn="l">
              <a:buNone/>
              <a:defRPr sz="3627" b="0">
                <a:solidFill>
                  <a:schemeClr val="bg2"/>
                </a:solidFill>
                <a:latin typeface="+mj-lt"/>
              </a:defRPr>
            </a:lvl1pPr>
          </a:lstStyle>
          <a:p>
            <a:pPr lvl="0"/>
            <a:r>
              <a:rPr lang="en-US"/>
              <a:t>Edit Master text styles</a:t>
            </a:r>
          </a:p>
        </p:txBody>
      </p:sp>
      <p:sp>
        <p:nvSpPr>
          <p:cNvPr id="34" name="Tijdelijke aanduiding voor tekst 27">
            <a:extLst>
              <a:ext uri="{FF2B5EF4-FFF2-40B4-BE49-F238E27FC236}">
                <a16:creationId xmlns:a16="http://schemas.microsoft.com/office/drawing/2014/main" id="{881D62F4-A6D4-430A-A004-BD241F3D7232}"/>
              </a:ext>
            </a:extLst>
          </p:cNvPr>
          <p:cNvSpPr>
            <a:spLocks noGrp="1"/>
          </p:cNvSpPr>
          <p:nvPr>
            <p:ph type="body" sz="quarter" idx="21"/>
          </p:nvPr>
        </p:nvSpPr>
        <p:spPr>
          <a:xfrm>
            <a:off x="366712" y="8242748"/>
            <a:ext cx="1806254" cy="4498814"/>
          </a:xfrm>
          <a:solidFill>
            <a:schemeClr val="bg2">
              <a:lumMod val="20000"/>
              <a:lumOff val="80000"/>
            </a:schemeClr>
          </a:solidFill>
        </p:spPr>
        <p:txBody>
          <a:bodyPr lIns="180000" tIns="1080000" rIns="180000" bIns="180000" anchor="t"/>
          <a:lstStyle>
            <a:lvl1pPr marL="0" indent="0" algn="l">
              <a:buNone/>
              <a:defRPr sz="3627" b="0">
                <a:solidFill>
                  <a:schemeClr val="bg2"/>
                </a:solidFill>
                <a:latin typeface="+mj-lt"/>
              </a:defRPr>
            </a:lvl1pPr>
          </a:lstStyle>
          <a:p>
            <a:pPr lvl="0"/>
            <a:r>
              <a:rPr lang="en-US"/>
              <a:t>Edit Master text styles</a:t>
            </a:r>
          </a:p>
        </p:txBody>
      </p:sp>
      <p:sp>
        <p:nvSpPr>
          <p:cNvPr id="36" name="Tijdelijke aanduiding voor tekst 27">
            <a:extLst>
              <a:ext uri="{FF2B5EF4-FFF2-40B4-BE49-F238E27FC236}">
                <a16:creationId xmlns:a16="http://schemas.microsoft.com/office/drawing/2014/main" id="{E794726C-774B-4E7A-9467-E1935769E3F2}"/>
              </a:ext>
            </a:extLst>
          </p:cNvPr>
          <p:cNvSpPr>
            <a:spLocks noGrp="1"/>
          </p:cNvSpPr>
          <p:nvPr>
            <p:ph type="body" sz="quarter" idx="22"/>
          </p:nvPr>
        </p:nvSpPr>
        <p:spPr>
          <a:xfrm>
            <a:off x="2243117" y="8242748"/>
            <a:ext cx="1811679" cy="4498814"/>
          </a:xfrm>
          <a:solidFill>
            <a:schemeClr val="bg2">
              <a:lumMod val="20000"/>
              <a:lumOff val="80000"/>
            </a:schemeClr>
          </a:solidFill>
        </p:spPr>
        <p:txBody>
          <a:bodyPr lIns="180000" tIns="1080000" rIns="180000" bIns="180000" anchor="t"/>
          <a:lstStyle>
            <a:lvl1pPr marL="0" indent="0" algn="l">
              <a:buNone/>
              <a:defRPr sz="3627" b="0">
                <a:solidFill>
                  <a:schemeClr val="bg2"/>
                </a:solidFill>
                <a:latin typeface="+mj-lt"/>
              </a:defRPr>
            </a:lvl1pPr>
          </a:lstStyle>
          <a:p>
            <a:pPr lvl="0"/>
            <a:r>
              <a:rPr lang="en-US"/>
              <a:t>Edit Master text styles</a:t>
            </a:r>
          </a:p>
        </p:txBody>
      </p:sp>
      <p:sp>
        <p:nvSpPr>
          <p:cNvPr id="37" name="Tijdelijke aanduiding voor tekst 27">
            <a:extLst>
              <a:ext uri="{FF2B5EF4-FFF2-40B4-BE49-F238E27FC236}">
                <a16:creationId xmlns:a16="http://schemas.microsoft.com/office/drawing/2014/main" id="{52DA638E-458E-40F0-A9F1-6C9077CB3273}"/>
              </a:ext>
            </a:extLst>
          </p:cNvPr>
          <p:cNvSpPr>
            <a:spLocks noGrp="1"/>
          </p:cNvSpPr>
          <p:nvPr>
            <p:ph type="body" sz="quarter" idx="23"/>
          </p:nvPr>
        </p:nvSpPr>
        <p:spPr>
          <a:xfrm>
            <a:off x="4119341" y="8242748"/>
            <a:ext cx="1806611" cy="4498814"/>
          </a:xfrm>
          <a:solidFill>
            <a:schemeClr val="bg2">
              <a:lumMod val="20000"/>
              <a:lumOff val="80000"/>
            </a:schemeClr>
          </a:solidFill>
        </p:spPr>
        <p:txBody>
          <a:bodyPr lIns="180000" tIns="1080000" rIns="180000" bIns="180000" anchor="t"/>
          <a:lstStyle>
            <a:lvl1pPr marL="0" indent="0" algn="l">
              <a:buNone/>
              <a:defRPr sz="3627" b="0">
                <a:solidFill>
                  <a:schemeClr val="bg2"/>
                </a:solidFill>
                <a:latin typeface="+mj-lt"/>
              </a:defRPr>
            </a:lvl1pPr>
          </a:lstStyle>
          <a:p>
            <a:pPr lvl="0"/>
            <a:r>
              <a:rPr lang="en-US"/>
              <a:t>Edit Master text styles</a:t>
            </a:r>
          </a:p>
        </p:txBody>
      </p:sp>
      <p:sp>
        <p:nvSpPr>
          <p:cNvPr id="38" name="Tijdelijke aanduiding voor tekst 27">
            <a:extLst>
              <a:ext uri="{FF2B5EF4-FFF2-40B4-BE49-F238E27FC236}">
                <a16:creationId xmlns:a16="http://schemas.microsoft.com/office/drawing/2014/main" id="{932375B4-57A3-448E-83AE-13690E5ACB80}"/>
              </a:ext>
            </a:extLst>
          </p:cNvPr>
          <p:cNvSpPr>
            <a:spLocks noGrp="1"/>
          </p:cNvSpPr>
          <p:nvPr>
            <p:ph type="body" sz="quarter" idx="24"/>
          </p:nvPr>
        </p:nvSpPr>
        <p:spPr>
          <a:xfrm>
            <a:off x="6001351" y="8242748"/>
            <a:ext cx="1806253" cy="4498814"/>
          </a:xfrm>
          <a:solidFill>
            <a:schemeClr val="bg2">
              <a:lumMod val="20000"/>
              <a:lumOff val="80000"/>
            </a:schemeClr>
          </a:solidFill>
        </p:spPr>
        <p:txBody>
          <a:bodyPr lIns="180000" tIns="1080000" rIns="180000" bIns="180000" anchor="t"/>
          <a:lstStyle>
            <a:lvl1pPr marL="0" indent="0" algn="l">
              <a:buNone/>
              <a:defRPr sz="3627" b="0">
                <a:solidFill>
                  <a:schemeClr val="bg2"/>
                </a:solidFill>
                <a:latin typeface="+mj-lt"/>
              </a:defRPr>
            </a:lvl1pPr>
          </a:lstStyle>
          <a:p>
            <a:pPr lvl="0"/>
            <a:r>
              <a:rPr lang="en-US"/>
              <a:t>Edit Master text styles</a:t>
            </a:r>
          </a:p>
        </p:txBody>
      </p:sp>
      <p:sp>
        <p:nvSpPr>
          <p:cNvPr id="2" name="Titel 1">
            <a:extLst>
              <a:ext uri="{FF2B5EF4-FFF2-40B4-BE49-F238E27FC236}">
                <a16:creationId xmlns:a16="http://schemas.microsoft.com/office/drawing/2014/main" id="{E251E5C2-00C1-4015-B859-AB9DD780F8EB}"/>
              </a:ext>
            </a:extLst>
          </p:cNvPr>
          <p:cNvSpPr>
            <a:spLocks noGrp="1"/>
          </p:cNvSpPr>
          <p:nvPr>
            <p:ph type="title"/>
          </p:nvPr>
        </p:nvSpPr>
        <p:spPr/>
        <p:txBody>
          <a:bodyPr/>
          <a:lstStyle/>
          <a:p>
            <a:r>
              <a:rPr lang="en-US"/>
              <a:t>Click to edit Master title style</a:t>
            </a:r>
            <a:endParaRPr lang="nl-NL" dirty="0"/>
          </a:p>
        </p:txBody>
      </p:sp>
      <p:sp>
        <p:nvSpPr>
          <p:cNvPr id="23" name="Tijdelijke aanduiding voor tekst 100">
            <a:extLst>
              <a:ext uri="{FF2B5EF4-FFF2-40B4-BE49-F238E27FC236}">
                <a16:creationId xmlns:a16="http://schemas.microsoft.com/office/drawing/2014/main" id="{43832164-4C39-4113-AA49-5F83336520B4}"/>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
        <p:nvSpPr>
          <p:cNvPr id="27" name="Tijdelijke aanduiding voor tekst 27">
            <a:extLst>
              <a:ext uri="{FF2B5EF4-FFF2-40B4-BE49-F238E27FC236}">
                <a16:creationId xmlns:a16="http://schemas.microsoft.com/office/drawing/2014/main" id="{48C7A763-1638-4491-A173-A558C3862343}"/>
              </a:ext>
            </a:extLst>
          </p:cNvPr>
          <p:cNvSpPr>
            <a:spLocks noGrp="1"/>
          </p:cNvSpPr>
          <p:nvPr>
            <p:ph type="body" sz="quarter" idx="25"/>
          </p:nvPr>
        </p:nvSpPr>
        <p:spPr>
          <a:xfrm>
            <a:off x="7873348" y="3558356"/>
            <a:ext cx="1806253" cy="4504433"/>
          </a:xfrm>
          <a:solidFill>
            <a:schemeClr val="bg2">
              <a:lumMod val="20000"/>
              <a:lumOff val="80000"/>
            </a:schemeClr>
          </a:solidFill>
        </p:spPr>
        <p:txBody>
          <a:bodyPr lIns="180000" tIns="1080000" rIns="180000" bIns="180000" anchor="t"/>
          <a:lstStyle>
            <a:lvl1pPr marL="0" indent="0" algn="l">
              <a:buNone/>
              <a:defRPr sz="3627" b="0">
                <a:solidFill>
                  <a:schemeClr val="bg2"/>
                </a:solidFill>
                <a:latin typeface="+mj-lt"/>
              </a:defRPr>
            </a:lvl1pPr>
          </a:lstStyle>
          <a:p>
            <a:pPr lvl="0"/>
            <a:r>
              <a:rPr lang="en-US"/>
              <a:t>Edit Master text styles</a:t>
            </a:r>
          </a:p>
        </p:txBody>
      </p:sp>
      <p:sp>
        <p:nvSpPr>
          <p:cNvPr id="29" name="Tijdelijke aanduiding voor tekst 27">
            <a:extLst>
              <a:ext uri="{FF2B5EF4-FFF2-40B4-BE49-F238E27FC236}">
                <a16:creationId xmlns:a16="http://schemas.microsoft.com/office/drawing/2014/main" id="{B430B913-4800-461B-8CED-9A23B74CB9A5}"/>
              </a:ext>
            </a:extLst>
          </p:cNvPr>
          <p:cNvSpPr>
            <a:spLocks noGrp="1"/>
          </p:cNvSpPr>
          <p:nvPr>
            <p:ph type="body" sz="quarter" idx="26"/>
          </p:nvPr>
        </p:nvSpPr>
        <p:spPr>
          <a:xfrm>
            <a:off x="7878590" y="8246320"/>
            <a:ext cx="1806253" cy="4498814"/>
          </a:xfrm>
          <a:solidFill>
            <a:schemeClr val="bg2">
              <a:lumMod val="20000"/>
              <a:lumOff val="80000"/>
            </a:schemeClr>
          </a:solidFill>
        </p:spPr>
        <p:txBody>
          <a:bodyPr lIns="180000" tIns="1080000" rIns="180000" bIns="180000" anchor="t"/>
          <a:lstStyle>
            <a:lvl1pPr marL="0" indent="0" algn="l">
              <a:buNone/>
              <a:defRPr sz="3627" b="0">
                <a:solidFill>
                  <a:schemeClr val="bg2"/>
                </a:solidFill>
                <a:latin typeface="+mj-lt"/>
              </a:defRPr>
            </a:lvl1pPr>
          </a:lstStyle>
          <a:p>
            <a:pPr lvl="0"/>
            <a:r>
              <a:rPr lang="en-US"/>
              <a:t>Edit Master text styles</a:t>
            </a:r>
          </a:p>
        </p:txBody>
      </p:sp>
      <p:pic>
        <p:nvPicPr>
          <p:cNvPr id="18" name="Picture 2">
            <a:extLst>
              <a:ext uri="{FF2B5EF4-FFF2-40B4-BE49-F238E27FC236}">
                <a16:creationId xmlns:a16="http://schemas.microsoft.com/office/drawing/2014/main" id="{4ABA78C0-6DB9-4C25-91CD-BA8087D40D8A}"/>
              </a:ext>
            </a:extLst>
          </p:cNvPr>
          <p:cNvPicPr>
            <a:picLocks noChangeAspect="1" noChangeArrowheads="1"/>
          </p:cNvPicPr>
          <p:nvPr userDrawn="1"/>
        </p:nvPicPr>
        <p:blipFill>
          <a:blip r:embed="rId2" cstate="print"/>
          <a:srcRect/>
          <a:stretch>
            <a:fillRect/>
          </a:stretch>
        </p:blipFill>
        <p:spPr bwMode="auto">
          <a:xfrm>
            <a:off x="198946" y="14224187"/>
            <a:ext cx="310553" cy="870711"/>
          </a:xfrm>
          <a:prstGeom prst="rect">
            <a:avLst/>
          </a:prstGeom>
          <a:noFill/>
          <a:ln w="9525">
            <a:noFill/>
            <a:miter lim="800000"/>
            <a:headEnd/>
            <a:tailEnd/>
          </a:ln>
        </p:spPr>
      </p:pic>
    </p:spTree>
    <p:extLst>
      <p:ext uri="{BB962C8B-B14F-4D97-AF65-F5344CB8AC3E}">
        <p14:creationId xmlns:p14="http://schemas.microsoft.com/office/powerpoint/2010/main" val="1341286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 - 1 Kolom">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3" name="Tijdelijke aanduiding voor verticale tekst 2">
            <a:extLst>
              <a:ext uri="{FF2B5EF4-FFF2-40B4-BE49-F238E27FC236}">
                <a16:creationId xmlns:a16="http://schemas.microsoft.com/office/drawing/2014/main" id="{FDD826C5-0082-44A8-A23D-491166C08D5B}"/>
              </a:ext>
            </a:extLst>
          </p:cNvPr>
          <p:cNvSpPr>
            <a:spLocks noGrp="1"/>
          </p:cNvSpPr>
          <p:nvPr>
            <p:ph type="body" orient="vert" idx="1" hasCustomPrompt="1"/>
          </p:nvPr>
        </p:nvSpPr>
        <p:spPr/>
        <p:txBody>
          <a:bodyPr vert="horz" numCol="1" spcCol="0"/>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a:t>
            </a:r>
            <a:r>
              <a:rPr lang="nl-NL" noProof="0" dirty="0" err="1"/>
              <a:t>Bold</a:t>
            </a:r>
            <a:endParaRPr lang="nl-NL" noProof="0" dirty="0"/>
          </a:p>
          <a:p>
            <a:pPr lvl="5"/>
            <a:r>
              <a:rPr lang="nl-NL" noProof="0" dirty="0"/>
              <a:t>Kop normaal</a:t>
            </a:r>
          </a:p>
          <a:p>
            <a:pPr lvl="6"/>
            <a:r>
              <a:rPr lang="nl-NL" noProof="0" dirty="0" err="1"/>
              <a:t>Bullet</a:t>
            </a:r>
            <a:endParaRPr lang="nl-NL" noProof="0" dirty="0"/>
          </a:p>
          <a:p>
            <a:pPr lvl="7"/>
            <a:r>
              <a:rPr lang="nl-NL" noProof="0" dirty="0"/>
              <a:t>Sub-</a:t>
            </a:r>
            <a:r>
              <a:rPr lang="nl-NL" noProof="0" dirty="0" err="1"/>
              <a:t>bullet</a:t>
            </a:r>
            <a:r>
              <a:rPr lang="nl-NL" noProof="0" dirty="0"/>
              <a:t> #1</a:t>
            </a:r>
          </a:p>
          <a:p>
            <a:pPr lvl="8"/>
            <a:r>
              <a:rPr lang="nl-NL" noProof="0" dirty="0"/>
              <a:t>Sub-</a:t>
            </a:r>
            <a:r>
              <a:rPr lang="nl-NL" noProof="0" dirty="0" err="1"/>
              <a:t>bullet</a:t>
            </a:r>
            <a:r>
              <a:rPr lang="nl-NL" noProof="0" dirty="0"/>
              <a:t> #2</a:t>
            </a: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C9482496-49B0-4D84-A44B-FA9DAFF2A551}"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261586" y="14487528"/>
            <a:ext cx="588368" cy="885258"/>
          </a:xfrm>
          <a:prstGeom prst="rect">
            <a:avLst/>
          </a:prstGeom>
        </p:spPr>
        <p:txBody>
          <a:bodyPr/>
          <a:lstStyle/>
          <a:p>
            <a:fld id="{7AD0FE45-509C-4BDF-9EDE-64426F8DF3D2}" type="slidenum">
              <a:rPr lang="nl-NL" smtClean="0"/>
              <a:t>‹#›</a:t>
            </a:fld>
            <a:endParaRPr lang="nl-NL" dirty="0"/>
          </a:p>
        </p:txBody>
      </p:sp>
      <p:sp>
        <p:nvSpPr>
          <p:cNvPr id="90" name="Tijdelijke aanduiding voor tekst 100">
            <a:extLst>
              <a:ext uri="{FF2B5EF4-FFF2-40B4-BE49-F238E27FC236}">
                <a16:creationId xmlns:a16="http://schemas.microsoft.com/office/drawing/2014/main" id="{1B8583D9-875A-4BEA-A259-15FBBE465A05}"/>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rgbClr val="4A4A49"/>
                </a:solidFill>
                <a:latin typeface="+mj-lt"/>
              </a:defRPr>
            </a:lvl1pPr>
          </a:lstStyle>
          <a:p>
            <a:pPr lvl="0"/>
            <a:r>
              <a:rPr lang="nl-NL" dirty="0"/>
              <a:t>Plaats hier de subtitel</a:t>
            </a:r>
          </a:p>
        </p:txBody>
      </p:sp>
    </p:spTree>
    <p:extLst>
      <p:ext uri="{BB962C8B-B14F-4D97-AF65-F5344CB8AC3E}">
        <p14:creationId xmlns:p14="http://schemas.microsoft.com/office/powerpoint/2010/main" val="11033701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 - 2 Kolomm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3" name="Tijdelijke aanduiding voor verticale tekst 2">
            <a:extLst>
              <a:ext uri="{FF2B5EF4-FFF2-40B4-BE49-F238E27FC236}">
                <a16:creationId xmlns:a16="http://schemas.microsoft.com/office/drawing/2014/main" id="{FDD826C5-0082-44A8-A23D-491166C08D5B}"/>
              </a:ext>
            </a:extLst>
          </p:cNvPr>
          <p:cNvSpPr>
            <a:spLocks noGrp="1"/>
          </p:cNvSpPr>
          <p:nvPr>
            <p:ph type="body" orient="vert" idx="1" hasCustomPrompt="1"/>
          </p:nvPr>
        </p:nvSpPr>
        <p:spPr/>
        <p:txBody>
          <a:bodyPr vert="horz" numCol="2" spcCol="360000"/>
          <a:lstStyle>
            <a:lvl1pPr algn="just">
              <a:defRPr/>
            </a:lvl1pPr>
            <a:lvl2pPr algn="just">
              <a:defRPr/>
            </a:lvl2pPr>
            <a:lvl3pPr algn="just">
              <a:defRPr/>
            </a:lvl3pPr>
            <a:lvl4pPr algn="just">
              <a:defRPr/>
            </a:lvl4pPr>
            <a:lvl5pPr algn="just">
              <a:defRPr/>
            </a:lvl5pPr>
            <a:lvl6pPr algn="just">
              <a:defRPr/>
            </a:lvl6pPr>
            <a:lvl7pPr algn="just">
              <a:defRPr/>
            </a:lvl7pPr>
            <a:lvl8pPr algn="just">
              <a:defRPr/>
            </a:lvl8pPr>
            <a:lvl9pPr algn="just">
              <a:defRPr/>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a:t>
            </a:r>
            <a:r>
              <a:rPr lang="nl-NL" noProof="0" dirty="0" err="1"/>
              <a:t>Bold</a:t>
            </a:r>
            <a:endParaRPr lang="nl-NL" noProof="0" dirty="0"/>
          </a:p>
          <a:p>
            <a:pPr lvl="5"/>
            <a:r>
              <a:rPr lang="nl-NL" noProof="0" dirty="0"/>
              <a:t>Kop normaal</a:t>
            </a:r>
          </a:p>
          <a:p>
            <a:pPr lvl="6"/>
            <a:r>
              <a:rPr lang="nl-NL" noProof="0" dirty="0" err="1"/>
              <a:t>Bullet</a:t>
            </a:r>
            <a:endParaRPr lang="nl-NL" noProof="0" dirty="0"/>
          </a:p>
          <a:p>
            <a:pPr lvl="7"/>
            <a:r>
              <a:rPr lang="nl-NL" noProof="0" dirty="0"/>
              <a:t>Sub-</a:t>
            </a:r>
            <a:r>
              <a:rPr lang="nl-NL" noProof="0" dirty="0" err="1"/>
              <a:t>bullet</a:t>
            </a:r>
            <a:r>
              <a:rPr lang="nl-NL" noProof="0" dirty="0"/>
              <a:t> #1</a:t>
            </a:r>
          </a:p>
          <a:p>
            <a:pPr lvl="8"/>
            <a:r>
              <a:rPr lang="nl-NL" noProof="0" dirty="0"/>
              <a:t>Sub-</a:t>
            </a:r>
            <a:r>
              <a:rPr lang="nl-NL" noProof="0" dirty="0" err="1"/>
              <a:t>bullet</a:t>
            </a:r>
            <a:r>
              <a:rPr lang="nl-NL" noProof="0" dirty="0"/>
              <a:t> #2</a:t>
            </a: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25019A16-60AF-4D23-B70D-563C592AFF3C}"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90" name="Tijdelijke aanduiding voor tekst 100">
            <a:extLst>
              <a:ext uri="{FF2B5EF4-FFF2-40B4-BE49-F238E27FC236}">
                <a16:creationId xmlns:a16="http://schemas.microsoft.com/office/drawing/2014/main" id="{8C83EC07-C117-4CE6-A891-99773C6FEEA6}"/>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Tree>
    <p:extLst>
      <p:ext uri="{BB962C8B-B14F-4D97-AF65-F5344CB8AC3E}">
        <p14:creationId xmlns:p14="http://schemas.microsoft.com/office/powerpoint/2010/main" val="3384464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 3 Kolomm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3" name="Tijdelijke aanduiding voor verticale tekst 2">
            <a:extLst>
              <a:ext uri="{FF2B5EF4-FFF2-40B4-BE49-F238E27FC236}">
                <a16:creationId xmlns:a16="http://schemas.microsoft.com/office/drawing/2014/main" id="{FDD826C5-0082-44A8-A23D-491166C08D5B}"/>
              </a:ext>
            </a:extLst>
          </p:cNvPr>
          <p:cNvSpPr>
            <a:spLocks noGrp="1"/>
          </p:cNvSpPr>
          <p:nvPr>
            <p:ph type="body" orient="vert" idx="1" hasCustomPrompt="1"/>
          </p:nvPr>
        </p:nvSpPr>
        <p:spPr/>
        <p:txBody>
          <a:bodyPr vert="horz" numCol="3" spcCol="360000"/>
          <a:lstStyle>
            <a:lvl1pPr algn="just">
              <a:defRPr/>
            </a:lvl1pPr>
            <a:lvl2pPr algn="just">
              <a:defRPr/>
            </a:lvl2pPr>
            <a:lvl3pPr algn="just">
              <a:defRPr/>
            </a:lvl3pPr>
            <a:lvl4pPr algn="just">
              <a:defRPr/>
            </a:lvl4pPr>
            <a:lvl5pPr algn="just">
              <a:defRPr/>
            </a:lvl5pPr>
            <a:lvl6pPr algn="just">
              <a:defRPr/>
            </a:lvl6pPr>
            <a:lvl7pPr algn="just">
              <a:defRPr/>
            </a:lvl7pPr>
            <a:lvl8pPr algn="just">
              <a:defRPr/>
            </a:lvl8pPr>
            <a:lvl9pPr algn="just">
              <a:defRPr/>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a:t>
            </a:r>
            <a:r>
              <a:rPr lang="nl-NL" noProof="0" dirty="0" err="1"/>
              <a:t>Bold</a:t>
            </a:r>
            <a:endParaRPr lang="nl-NL" noProof="0" dirty="0"/>
          </a:p>
          <a:p>
            <a:pPr lvl="5"/>
            <a:r>
              <a:rPr lang="nl-NL" noProof="0" dirty="0"/>
              <a:t>Kop normaal</a:t>
            </a:r>
          </a:p>
          <a:p>
            <a:pPr lvl="6"/>
            <a:r>
              <a:rPr lang="nl-NL" noProof="0" dirty="0" err="1"/>
              <a:t>Bullet</a:t>
            </a:r>
            <a:endParaRPr lang="nl-NL" noProof="0" dirty="0"/>
          </a:p>
          <a:p>
            <a:pPr lvl="7"/>
            <a:r>
              <a:rPr lang="nl-NL" noProof="0" dirty="0"/>
              <a:t>Sub-</a:t>
            </a:r>
            <a:r>
              <a:rPr lang="nl-NL" noProof="0" dirty="0" err="1"/>
              <a:t>bullet</a:t>
            </a:r>
            <a:r>
              <a:rPr lang="nl-NL" noProof="0" dirty="0"/>
              <a:t> #1</a:t>
            </a:r>
          </a:p>
          <a:p>
            <a:pPr lvl="8"/>
            <a:r>
              <a:rPr lang="nl-NL" noProof="0" dirty="0"/>
              <a:t>Sub-</a:t>
            </a:r>
            <a:r>
              <a:rPr lang="nl-NL" noProof="0" dirty="0" err="1"/>
              <a:t>bullet</a:t>
            </a:r>
            <a:r>
              <a:rPr lang="nl-NL" noProof="0" dirty="0"/>
              <a:t> #2</a:t>
            </a: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3B3C1C04-678F-4D44-8DC5-6338DA1944F4}"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90" name="Tijdelijke aanduiding voor tekst 100">
            <a:extLst>
              <a:ext uri="{FF2B5EF4-FFF2-40B4-BE49-F238E27FC236}">
                <a16:creationId xmlns:a16="http://schemas.microsoft.com/office/drawing/2014/main" id="{F47E86F2-DC00-4CF0-AAD5-852C1C7BBE05}"/>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Tree>
    <p:extLst>
      <p:ext uri="{BB962C8B-B14F-4D97-AF65-F5344CB8AC3E}">
        <p14:creationId xmlns:p14="http://schemas.microsoft.com/office/powerpoint/2010/main" val="4120011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amp; Beeld 75%/25%">
    <p:spTree>
      <p:nvGrpSpPr>
        <p:cNvPr id="1" name=""/>
        <p:cNvGrpSpPr/>
        <p:nvPr/>
      </p:nvGrpSpPr>
      <p:grpSpPr>
        <a:xfrm>
          <a:off x="0" y="0"/>
          <a:ext cx="0" cy="0"/>
          <a:chOff x="0" y="0"/>
          <a:chExt cx="0" cy="0"/>
        </a:xfrm>
      </p:grpSpPr>
      <p:sp>
        <p:nvSpPr>
          <p:cNvPr id="169" name="Tijdelijke aanduiding voor afbeelding 12">
            <a:extLst>
              <a:ext uri="{FF2B5EF4-FFF2-40B4-BE49-F238E27FC236}">
                <a16:creationId xmlns:a16="http://schemas.microsoft.com/office/drawing/2014/main" id="{E6A4C412-D141-466A-B450-D0A06945D4D2}"/>
              </a:ext>
            </a:extLst>
          </p:cNvPr>
          <p:cNvSpPr>
            <a:spLocks noGrp="1"/>
          </p:cNvSpPr>
          <p:nvPr>
            <p:ph type="pic" sz="quarter" idx="14" hasCustomPrompt="1"/>
          </p:nvPr>
        </p:nvSpPr>
        <p:spPr>
          <a:xfrm>
            <a:off x="7693727" y="2345159"/>
            <a:ext cx="2364673" cy="11698013"/>
          </a:xfrm>
          <a:solidFill>
            <a:schemeClr val="bg2">
              <a:lumMod val="20000"/>
              <a:lumOff val="80000"/>
            </a:schemeClr>
          </a:solidFill>
        </p:spPr>
        <p:txBody>
          <a:bodyPr tIns="1800000"/>
          <a:lstStyle>
            <a:lvl1pPr marL="0" indent="0" algn="ctr">
              <a:buNone/>
              <a:defRPr sz="2493" b="0" baseline="0">
                <a:solidFill>
                  <a:schemeClr val="bg2">
                    <a:lumMod val="75000"/>
                  </a:schemeClr>
                </a:solidFill>
                <a:latin typeface="+mj-lt"/>
              </a:defRPr>
            </a:lvl1pPr>
          </a:lstStyle>
          <a:p>
            <a:r>
              <a:rPr lang="nl-NL" dirty="0"/>
              <a:t>Klik op onderstaand pictogram</a:t>
            </a:r>
            <a:br>
              <a:rPr lang="nl-NL" dirty="0"/>
            </a:br>
            <a:r>
              <a:rPr lang="nl-NL" dirty="0"/>
              <a:t>om een afbeelding in te voegen</a:t>
            </a:r>
          </a:p>
        </p:txBody>
      </p:sp>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3" name="Tijdelijke aanduiding voor verticale tekst 2">
            <a:extLst>
              <a:ext uri="{FF2B5EF4-FFF2-40B4-BE49-F238E27FC236}">
                <a16:creationId xmlns:a16="http://schemas.microsoft.com/office/drawing/2014/main" id="{FDD826C5-0082-44A8-A23D-491166C08D5B}"/>
              </a:ext>
            </a:extLst>
          </p:cNvPr>
          <p:cNvSpPr>
            <a:spLocks noGrp="1"/>
          </p:cNvSpPr>
          <p:nvPr>
            <p:ph type="body" orient="vert" idx="1" hasCustomPrompt="1"/>
          </p:nvPr>
        </p:nvSpPr>
        <p:spPr>
          <a:xfrm>
            <a:off x="366712" y="2344973"/>
            <a:ext cx="6952624" cy="11703244"/>
          </a:xfrm>
        </p:spPr>
        <p:txBody>
          <a:bodyPr vert="horz" numCol="1" spcCol="0"/>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a:t>
            </a:r>
            <a:r>
              <a:rPr lang="nl-NL" noProof="0" dirty="0" err="1"/>
              <a:t>Bold</a:t>
            </a:r>
            <a:endParaRPr lang="nl-NL" noProof="0" dirty="0"/>
          </a:p>
          <a:p>
            <a:pPr lvl="5"/>
            <a:r>
              <a:rPr lang="nl-NL" noProof="0" dirty="0"/>
              <a:t>Kop normaal</a:t>
            </a:r>
          </a:p>
          <a:p>
            <a:pPr lvl="6"/>
            <a:r>
              <a:rPr lang="nl-NL" noProof="0" dirty="0" err="1"/>
              <a:t>Bullet</a:t>
            </a:r>
            <a:endParaRPr lang="nl-NL" noProof="0" dirty="0"/>
          </a:p>
          <a:p>
            <a:pPr lvl="7"/>
            <a:r>
              <a:rPr lang="nl-NL" noProof="0" dirty="0"/>
              <a:t>Sub-</a:t>
            </a:r>
            <a:r>
              <a:rPr lang="nl-NL" noProof="0" dirty="0" err="1"/>
              <a:t>bullet</a:t>
            </a:r>
            <a:r>
              <a:rPr lang="nl-NL" noProof="0" dirty="0"/>
              <a:t> #1</a:t>
            </a:r>
          </a:p>
          <a:p>
            <a:pPr lvl="8"/>
            <a:r>
              <a:rPr lang="nl-NL" noProof="0" dirty="0"/>
              <a:t>Sub-</a:t>
            </a:r>
            <a:r>
              <a:rPr lang="nl-NL" noProof="0" dirty="0" err="1"/>
              <a:t>bullet</a:t>
            </a:r>
            <a:r>
              <a:rPr lang="nl-NL" noProof="0" dirty="0"/>
              <a:t> #2</a:t>
            </a: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7B660B82-6179-4079-B18E-8F88552D3393}"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90" name="Tijdelijke aanduiding voor tekst 100">
            <a:extLst>
              <a:ext uri="{FF2B5EF4-FFF2-40B4-BE49-F238E27FC236}">
                <a16:creationId xmlns:a16="http://schemas.microsoft.com/office/drawing/2014/main" id="{7B297C3F-4A74-4F24-88B8-A54FE2DCD7AB}"/>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Tree>
    <p:extLst>
      <p:ext uri="{BB962C8B-B14F-4D97-AF65-F5344CB8AC3E}">
        <p14:creationId xmlns:p14="http://schemas.microsoft.com/office/powerpoint/2010/main" val="2686308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kst &amp; Beeld 50%/50%">
    <p:spTree>
      <p:nvGrpSpPr>
        <p:cNvPr id="1" name=""/>
        <p:cNvGrpSpPr/>
        <p:nvPr/>
      </p:nvGrpSpPr>
      <p:grpSpPr>
        <a:xfrm>
          <a:off x="0" y="0"/>
          <a:ext cx="0" cy="0"/>
          <a:chOff x="0" y="0"/>
          <a:chExt cx="0" cy="0"/>
        </a:xfrm>
      </p:grpSpPr>
      <p:sp>
        <p:nvSpPr>
          <p:cNvPr id="169" name="Tijdelijke aanduiding voor afbeelding 12">
            <a:extLst>
              <a:ext uri="{FF2B5EF4-FFF2-40B4-BE49-F238E27FC236}">
                <a16:creationId xmlns:a16="http://schemas.microsoft.com/office/drawing/2014/main" id="{E6A4C412-D141-466A-B450-D0A06945D4D2}"/>
              </a:ext>
            </a:extLst>
          </p:cNvPr>
          <p:cNvSpPr>
            <a:spLocks noGrp="1"/>
          </p:cNvSpPr>
          <p:nvPr>
            <p:ph type="pic" sz="quarter" idx="14" hasCustomPrompt="1"/>
          </p:nvPr>
        </p:nvSpPr>
        <p:spPr>
          <a:xfrm>
            <a:off x="5212465" y="2360612"/>
            <a:ext cx="4845935" cy="11687607"/>
          </a:xfrm>
          <a:solidFill>
            <a:schemeClr val="bg2">
              <a:lumMod val="20000"/>
              <a:lumOff val="80000"/>
            </a:schemeClr>
          </a:solidFill>
        </p:spPr>
        <p:txBody>
          <a:bodyPr tIns="1800000"/>
          <a:lstStyle>
            <a:lvl1pPr marL="0" indent="0" algn="ctr">
              <a:buNone/>
              <a:defRPr sz="2493" b="0" baseline="0">
                <a:solidFill>
                  <a:schemeClr val="bg2">
                    <a:lumMod val="75000"/>
                  </a:schemeClr>
                </a:solidFill>
                <a:latin typeface="+mj-lt"/>
              </a:defRPr>
            </a:lvl1pPr>
          </a:lstStyle>
          <a:p>
            <a:r>
              <a:rPr lang="nl-NL" dirty="0"/>
              <a:t>Klik op onderstaand pictogram</a:t>
            </a:r>
            <a:br>
              <a:rPr lang="nl-NL" dirty="0"/>
            </a:br>
            <a:r>
              <a:rPr lang="nl-NL" dirty="0"/>
              <a:t>om een afbeelding in te voegen</a:t>
            </a:r>
          </a:p>
        </p:txBody>
      </p:sp>
      <p:sp>
        <p:nvSpPr>
          <p:cNvPr id="2" name="Titel 1">
            <a:extLst>
              <a:ext uri="{FF2B5EF4-FFF2-40B4-BE49-F238E27FC236}">
                <a16:creationId xmlns:a16="http://schemas.microsoft.com/office/drawing/2014/main" id="{2AEFA4AD-513F-4FA2-94D5-B906A27FAEC0}"/>
              </a:ext>
            </a:extLst>
          </p:cNvPr>
          <p:cNvSpPr>
            <a:spLocks noGrp="1"/>
          </p:cNvSpPr>
          <p:nvPr>
            <p:ph type="title" hasCustomPrompt="1"/>
          </p:nvPr>
        </p:nvSpPr>
        <p:spPr/>
        <p:txBody>
          <a:bodyPr/>
          <a:lstStyle>
            <a:lvl1pPr>
              <a:defRPr/>
            </a:lvl1pPr>
          </a:lstStyle>
          <a:p>
            <a:r>
              <a:rPr lang="nl-NL" noProof="0" dirty="0"/>
              <a:t>Plaats hier de hoofdtitel</a:t>
            </a:r>
            <a:endParaRPr lang="nl-NL" dirty="0"/>
          </a:p>
        </p:txBody>
      </p:sp>
      <p:sp>
        <p:nvSpPr>
          <p:cNvPr id="3" name="Tijdelijke aanduiding voor verticale tekst 2">
            <a:extLst>
              <a:ext uri="{FF2B5EF4-FFF2-40B4-BE49-F238E27FC236}">
                <a16:creationId xmlns:a16="http://schemas.microsoft.com/office/drawing/2014/main" id="{FDD826C5-0082-44A8-A23D-491166C08D5B}"/>
              </a:ext>
            </a:extLst>
          </p:cNvPr>
          <p:cNvSpPr>
            <a:spLocks noGrp="1"/>
          </p:cNvSpPr>
          <p:nvPr>
            <p:ph type="body" orient="vert" idx="1" hasCustomPrompt="1"/>
          </p:nvPr>
        </p:nvSpPr>
        <p:spPr>
          <a:xfrm>
            <a:off x="366713" y="2360433"/>
            <a:ext cx="4471361" cy="11692833"/>
          </a:xfrm>
        </p:spPr>
        <p:txBody>
          <a:bodyPr vert="horz" numCol="1" spcCol="0"/>
          <a:lstStyle>
            <a:lvl1pPr>
              <a:defRPr/>
            </a:lvl1pPr>
            <a:lvl2pPr>
              <a:defRPr/>
            </a:lvl2pPr>
            <a:lvl3pPr>
              <a:defRPr/>
            </a:lvl3pPr>
            <a:lvl4pPr>
              <a:defRPr/>
            </a:lvl4pPr>
            <a:lvl5pPr>
              <a:defRPr/>
            </a:lvl5pPr>
            <a:lvl6pPr>
              <a:defRPr/>
            </a:lvl6pPr>
            <a:lvl7pPr>
              <a:defRPr/>
            </a:lvl7pPr>
            <a:lvl8pPr>
              <a:defRPr/>
            </a:lvl8pPr>
            <a:lvl9pPr>
              <a:defRPr/>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a:t>
            </a:r>
            <a:r>
              <a:rPr lang="nl-NL" noProof="0" dirty="0" err="1"/>
              <a:t>Bold</a:t>
            </a:r>
            <a:endParaRPr lang="nl-NL" noProof="0" dirty="0"/>
          </a:p>
          <a:p>
            <a:pPr lvl="5"/>
            <a:r>
              <a:rPr lang="nl-NL" noProof="0" dirty="0"/>
              <a:t>Kop normaal</a:t>
            </a:r>
          </a:p>
          <a:p>
            <a:pPr lvl="6"/>
            <a:r>
              <a:rPr lang="nl-NL" noProof="0" dirty="0" err="1"/>
              <a:t>Bullet</a:t>
            </a:r>
            <a:endParaRPr lang="nl-NL" noProof="0" dirty="0"/>
          </a:p>
          <a:p>
            <a:pPr lvl="7"/>
            <a:r>
              <a:rPr lang="nl-NL" noProof="0" dirty="0"/>
              <a:t>Sub-</a:t>
            </a:r>
            <a:r>
              <a:rPr lang="nl-NL" noProof="0" dirty="0" err="1"/>
              <a:t>bullet</a:t>
            </a:r>
            <a:r>
              <a:rPr lang="nl-NL" noProof="0" dirty="0"/>
              <a:t> #1</a:t>
            </a:r>
          </a:p>
          <a:p>
            <a:pPr lvl="8"/>
            <a:r>
              <a:rPr lang="nl-NL" noProof="0" dirty="0"/>
              <a:t>Sub-</a:t>
            </a:r>
            <a:r>
              <a:rPr lang="nl-NL" noProof="0" dirty="0" err="1"/>
              <a:t>bullet</a:t>
            </a:r>
            <a:r>
              <a:rPr lang="nl-NL" noProof="0" dirty="0"/>
              <a:t> #2</a:t>
            </a:r>
          </a:p>
        </p:txBody>
      </p:sp>
      <p:sp>
        <p:nvSpPr>
          <p:cNvPr id="4" name="Tijdelijke aanduiding voor datum 3">
            <a:extLst>
              <a:ext uri="{FF2B5EF4-FFF2-40B4-BE49-F238E27FC236}">
                <a16:creationId xmlns:a16="http://schemas.microsoft.com/office/drawing/2014/main" id="{0DA75972-73CC-4A0A-9567-F2B4412F0205}"/>
              </a:ext>
            </a:extLst>
          </p:cNvPr>
          <p:cNvSpPr>
            <a:spLocks noGrp="1"/>
          </p:cNvSpPr>
          <p:nvPr>
            <p:ph type="dt" sz="half" idx="10"/>
          </p:nvPr>
        </p:nvSpPr>
        <p:spPr/>
        <p:txBody>
          <a:bodyPr/>
          <a:lstStyle/>
          <a:p>
            <a:fld id="{192DF872-0EC4-47C6-AF21-C4B35E8B4EC7}" type="datetime1">
              <a:rPr lang="nl-NL" smtClean="0"/>
              <a:t>10-2-2022</a:t>
            </a:fld>
            <a:endParaRPr lang="nl-NL"/>
          </a:p>
        </p:txBody>
      </p:sp>
      <p:sp>
        <p:nvSpPr>
          <p:cNvPr id="5" name="Tijdelijke aanduiding voor voettekst 4">
            <a:extLst>
              <a:ext uri="{FF2B5EF4-FFF2-40B4-BE49-F238E27FC236}">
                <a16:creationId xmlns:a16="http://schemas.microsoft.com/office/drawing/2014/main" id="{D07A43D8-7ED9-442E-BF69-FF8902703CD0}"/>
              </a:ext>
            </a:extLst>
          </p:cNvPr>
          <p:cNvSpPr>
            <a:spLocks noGrp="1"/>
          </p:cNvSpPr>
          <p:nvPr>
            <p:ph type="ftr" sz="quarter" idx="11"/>
          </p:nvPr>
        </p:nvSpPr>
        <p:spPr/>
        <p:txBody>
          <a:bodyPr/>
          <a:lstStyle/>
          <a:p>
            <a:r>
              <a:rPr lang="nl-NL"/>
              <a:t>&lt;Plaats hier je voettekst&gt;</a:t>
            </a:r>
          </a:p>
        </p:txBody>
      </p:sp>
      <p:sp>
        <p:nvSpPr>
          <p:cNvPr id="6" name="Tijdelijke aanduiding voor dianummer 5">
            <a:extLst>
              <a:ext uri="{FF2B5EF4-FFF2-40B4-BE49-F238E27FC236}">
                <a16:creationId xmlns:a16="http://schemas.microsoft.com/office/drawing/2014/main" id="{4D6B08DF-E31D-400F-9D49-014B2090B3C2}"/>
              </a:ext>
            </a:extLst>
          </p:cNvPr>
          <p:cNvSpPr>
            <a:spLocks noGrp="1"/>
          </p:cNvSpPr>
          <p:nvPr>
            <p:ph type="sldNum" sz="quarter" idx="12"/>
          </p:nvPr>
        </p:nvSpPr>
        <p:spPr>
          <a:xfrm>
            <a:off x="9470033" y="14659543"/>
            <a:ext cx="182819" cy="303359"/>
          </a:xfrm>
          <a:prstGeom prst="rect">
            <a:avLst/>
          </a:prstGeom>
        </p:spPr>
        <p:txBody>
          <a:bodyPr/>
          <a:lstStyle/>
          <a:p>
            <a:fld id="{7AD0FE45-509C-4BDF-9EDE-64426F8DF3D2}" type="slidenum">
              <a:rPr lang="nl-NL" smtClean="0"/>
              <a:t>‹#›</a:t>
            </a:fld>
            <a:endParaRPr lang="nl-NL"/>
          </a:p>
        </p:txBody>
      </p:sp>
      <p:sp>
        <p:nvSpPr>
          <p:cNvPr id="90" name="Tijdelijke aanduiding voor tekst 100">
            <a:extLst>
              <a:ext uri="{FF2B5EF4-FFF2-40B4-BE49-F238E27FC236}">
                <a16:creationId xmlns:a16="http://schemas.microsoft.com/office/drawing/2014/main" id="{2027DA09-0D24-4C14-876F-8A605BBF705B}"/>
              </a:ext>
            </a:extLst>
          </p:cNvPr>
          <p:cNvSpPr>
            <a:spLocks noGrp="1"/>
          </p:cNvSpPr>
          <p:nvPr>
            <p:ph type="body" sz="quarter" idx="13" hasCustomPrompt="1"/>
          </p:nvPr>
        </p:nvSpPr>
        <p:spPr>
          <a:xfrm>
            <a:off x="366712" y="1095267"/>
            <a:ext cx="8610810" cy="342480"/>
          </a:xfrm>
        </p:spPr>
        <p:txBody>
          <a:bodyPr>
            <a:noAutofit/>
          </a:bodyPr>
          <a:lstStyle>
            <a:lvl1pPr marL="0" indent="0">
              <a:buNone/>
              <a:defRPr sz="3173">
                <a:solidFill>
                  <a:schemeClr val="accent1"/>
                </a:solidFill>
                <a:latin typeface="+mj-lt"/>
              </a:defRPr>
            </a:lvl1pPr>
          </a:lstStyle>
          <a:p>
            <a:pPr lvl="0"/>
            <a:r>
              <a:rPr lang="nl-NL" dirty="0"/>
              <a:t>Plaats hier de subtitel</a:t>
            </a:r>
          </a:p>
        </p:txBody>
      </p:sp>
    </p:spTree>
    <p:extLst>
      <p:ext uri="{BB962C8B-B14F-4D97-AF65-F5344CB8AC3E}">
        <p14:creationId xmlns:p14="http://schemas.microsoft.com/office/powerpoint/2010/main" val="2459427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5584EFC4-1262-4DCE-B5BE-6643429FDF14}"/>
              </a:ext>
            </a:extLst>
          </p:cNvPr>
          <p:cNvSpPr>
            <a:spLocks noGrp="1"/>
          </p:cNvSpPr>
          <p:nvPr>
            <p:ph type="title"/>
          </p:nvPr>
        </p:nvSpPr>
        <p:spPr>
          <a:xfrm>
            <a:off x="244172" y="814514"/>
            <a:ext cx="8610810" cy="436431"/>
          </a:xfrm>
          <a:prstGeom prst="rect">
            <a:avLst/>
          </a:prstGeom>
        </p:spPr>
        <p:txBody>
          <a:bodyPr vert="horz" lIns="0" tIns="0" rIns="0" bIns="0" rtlCol="0" anchor="t">
            <a:noAutofit/>
          </a:bodyPr>
          <a:lstStyle/>
          <a:p>
            <a:r>
              <a:rPr lang="nl-NL" noProof="0" dirty="0"/>
              <a:t>European Home Improvement Monitor</a:t>
            </a:r>
          </a:p>
        </p:txBody>
      </p:sp>
      <p:sp>
        <p:nvSpPr>
          <p:cNvPr id="3" name="Tijdelijke aanduiding voor tekst 2">
            <a:extLst>
              <a:ext uri="{FF2B5EF4-FFF2-40B4-BE49-F238E27FC236}">
                <a16:creationId xmlns:a16="http://schemas.microsoft.com/office/drawing/2014/main" id="{C176942F-F0F8-4066-905E-22E2B72C951D}"/>
              </a:ext>
            </a:extLst>
          </p:cNvPr>
          <p:cNvSpPr>
            <a:spLocks noGrp="1"/>
          </p:cNvSpPr>
          <p:nvPr>
            <p:ph type="body" idx="1"/>
          </p:nvPr>
        </p:nvSpPr>
        <p:spPr>
          <a:xfrm>
            <a:off x="366713" y="2345158"/>
            <a:ext cx="9317479" cy="11703061"/>
          </a:xfrm>
          <a:prstGeom prst="rect">
            <a:avLst/>
          </a:prstGeom>
        </p:spPr>
        <p:txBody>
          <a:bodyPr vert="horz" lIns="0" tIns="0" rIns="0" bIns="0" rtlCol="0">
            <a:normAutofit/>
          </a:body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a:t>
            </a:r>
            <a:r>
              <a:rPr lang="nl-NL" noProof="0" dirty="0" err="1"/>
              <a:t>Bold</a:t>
            </a:r>
            <a:endParaRPr lang="nl-NL" noProof="0" dirty="0"/>
          </a:p>
          <a:p>
            <a:pPr lvl="5"/>
            <a:r>
              <a:rPr lang="nl-NL" noProof="0" dirty="0"/>
              <a:t>Kop normaal</a:t>
            </a:r>
          </a:p>
          <a:p>
            <a:pPr lvl="6"/>
            <a:r>
              <a:rPr lang="nl-NL" noProof="0" dirty="0" err="1"/>
              <a:t>Bullet</a:t>
            </a:r>
            <a:endParaRPr lang="nl-NL" noProof="0" dirty="0"/>
          </a:p>
          <a:p>
            <a:pPr lvl="7"/>
            <a:r>
              <a:rPr lang="nl-NL" noProof="0" dirty="0"/>
              <a:t>Sub-</a:t>
            </a:r>
            <a:r>
              <a:rPr lang="nl-NL" noProof="0" dirty="0" err="1"/>
              <a:t>bullet</a:t>
            </a:r>
            <a:r>
              <a:rPr lang="nl-NL" noProof="0" dirty="0"/>
              <a:t> #1</a:t>
            </a:r>
          </a:p>
          <a:p>
            <a:pPr lvl="8"/>
            <a:r>
              <a:rPr lang="nl-NL" noProof="0" dirty="0"/>
              <a:t>Sub-</a:t>
            </a:r>
            <a:r>
              <a:rPr lang="nl-NL" noProof="0" dirty="0" err="1"/>
              <a:t>bullet</a:t>
            </a:r>
            <a:r>
              <a:rPr lang="nl-NL" noProof="0" dirty="0"/>
              <a:t> #2</a:t>
            </a:r>
          </a:p>
        </p:txBody>
      </p:sp>
      <p:sp>
        <p:nvSpPr>
          <p:cNvPr id="4" name="Tijdelijke aanduiding voor datum 3">
            <a:extLst>
              <a:ext uri="{FF2B5EF4-FFF2-40B4-BE49-F238E27FC236}">
                <a16:creationId xmlns:a16="http://schemas.microsoft.com/office/drawing/2014/main" id="{BA8A27F1-40C7-4ABA-A23D-ABF73FB6F10F}"/>
              </a:ext>
            </a:extLst>
          </p:cNvPr>
          <p:cNvSpPr>
            <a:spLocks noGrp="1"/>
          </p:cNvSpPr>
          <p:nvPr>
            <p:ph type="dt" sz="half" idx="2"/>
          </p:nvPr>
        </p:nvSpPr>
        <p:spPr>
          <a:xfrm>
            <a:off x="6845704" y="16167560"/>
            <a:ext cx="2531749" cy="275781"/>
          </a:xfrm>
          <a:prstGeom prst="rect">
            <a:avLst/>
          </a:prstGeom>
        </p:spPr>
        <p:txBody>
          <a:bodyPr vert="horz" lIns="0" tIns="0" rIns="0" bIns="0" rtlCol="0" anchor="ctr">
            <a:noAutofit/>
          </a:bodyPr>
          <a:lstStyle>
            <a:lvl1pPr algn="r">
              <a:defRPr sz="1813">
                <a:solidFill>
                  <a:schemeClr val="tx2"/>
                </a:solidFill>
              </a:defRPr>
            </a:lvl1pPr>
          </a:lstStyle>
          <a:p>
            <a:fld id="{B7110859-F45E-4E33-8F9F-E3AA08C26110}" type="datetime1">
              <a:rPr lang="nl-NL" smtClean="0"/>
              <a:t>10-2-2022</a:t>
            </a:fld>
            <a:endParaRPr lang="nl-NL" dirty="0"/>
          </a:p>
        </p:txBody>
      </p:sp>
      <p:sp>
        <p:nvSpPr>
          <p:cNvPr id="5" name="Tijdelijke aanduiding voor voettekst 4">
            <a:extLst>
              <a:ext uri="{FF2B5EF4-FFF2-40B4-BE49-F238E27FC236}">
                <a16:creationId xmlns:a16="http://schemas.microsoft.com/office/drawing/2014/main" id="{A8CC3061-3BED-4D38-839F-6419010C85E6}"/>
              </a:ext>
            </a:extLst>
          </p:cNvPr>
          <p:cNvSpPr>
            <a:spLocks noGrp="1"/>
          </p:cNvSpPr>
          <p:nvPr>
            <p:ph type="ftr" sz="quarter" idx="3"/>
          </p:nvPr>
        </p:nvSpPr>
        <p:spPr>
          <a:xfrm>
            <a:off x="682906" y="16167560"/>
            <a:ext cx="5528719" cy="275781"/>
          </a:xfrm>
          <a:prstGeom prst="rect">
            <a:avLst/>
          </a:prstGeom>
        </p:spPr>
        <p:txBody>
          <a:bodyPr vert="horz" lIns="0" tIns="0" rIns="0" bIns="0" rtlCol="0" anchor="ctr">
            <a:noAutofit/>
          </a:bodyPr>
          <a:lstStyle>
            <a:lvl1pPr algn="l">
              <a:defRPr sz="1813" cap="all" baseline="0">
                <a:solidFill>
                  <a:schemeClr val="tx2"/>
                </a:solidFill>
              </a:defRPr>
            </a:lvl1pPr>
          </a:lstStyle>
          <a:p>
            <a:r>
              <a:rPr lang="nl-NL"/>
              <a:t>&lt;Plaats hier je voettekst&gt;</a:t>
            </a:r>
            <a:endParaRPr lang="nl-NL" dirty="0"/>
          </a:p>
        </p:txBody>
      </p:sp>
      <p:sp>
        <p:nvSpPr>
          <p:cNvPr id="50" name="Rechthoek 49"/>
          <p:cNvSpPr/>
          <p:nvPr userDrawn="1"/>
        </p:nvSpPr>
        <p:spPr>
          <a:xfrm>
            <a:off x="-8955" y="-751654"/>
            <a:ext cx="207900" cy="571200"/>
          </a:xfrm>
          <a:prstGeom prst="rect">
            <a:avLst/>
          </a:prstGeom>
          <a:solidFill>
            <a:srgbClr val="009970"/>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51" name="Rechthoek 50"/>
          <p:cNvSpPr/>
          <p:nvPr userDrawn="1"/>
        </p:nvSpPr>
        <p:spPr>
          <a:xfrm>
            <a:off x="303756" y="-751654"/>
            <a:ext cx="207900" cy="571200"/>
          </a:xfrm>
          <a:prstGeom prst="rect">
            <a:avLst/>
          </a:prstGeom>
          <a:solidFill>
            <a:srgbClr val="0A5D7A"/>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53" name="Rechthoek 52"/>
          <p:cNvSpPr/>
          <p:nvPr userDrawn="1"/>
        </p:nvSpPr>
        <p:spPr>
          <a:xfrm>
            <a:off x="616466" y="-751654"/>
            <a:ext cx="207900" cy="571200"/>
          </a:xfrm>
          <a:prstGeom prst="rect">
            <a:avLst/>
          </a:prstGeom>
          <a:solidFill>
            <a:srgbClr val="497C9B"/>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54" name="Rechthoek 53"/>
          <p:cNvSpPr/>
          <p:nvPr userDrawn="1"/>
        </p:nvSpPr>
        <p:spPr>
          <a:xfrm>
            <a:off x="929177" y="-751654"/>
            <a:ext cx="207900" cy="571200"/>
          </a:xfrm>
          <a:prstGeom prst="rect">
            <a:avLst/>
          </a:prstGeom>
          <a:solidFill>
            <a:srgbClr val="5497BE"/>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55" name="Rechthoek 54"/>
          <p:cNvSpPr/>
          <p:nvPr userDrawn="1"/>
        </p:nvSpPr>
        <p:spPr>
          <a:xfrm>
            <a:off x="1241887" y="-751654"/>
            <a:ext cx="207900" cy="571200"/>
          </a:xfrm>
          <a:prstGeom prst="rect">
            <a:avLst/>
          </a:prstGeom>
          <a:solidFill>
            <a:srgbClr val="8DBDCB"/>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56" name="Rechthoek 55"/>
          <p:cNvSpPr/>
          <p:nvPr userDrawn="1"/>
        </p:nvSpPr>
        <p:spPr>
          <a:xfrm>
            <a:off x="7316390" y="-751654"/>
            <a:ext cx="207900" cy="571200"/>
          </a:xfrm>
          <a:prstGeom prst="rect">
            <a:avLst/>
          </a:prstGeom>
          <a:solidFill>
            <a:srgbClr val="802B61"/>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57" name="Rechthoek 56"/>
          <p:cNvSpPr/>
          <p:nvPr userDrawn="1"/>
        </p:nvSpPr>
        <p:spPr>
          <a:xfrm>
            <a:off x="7633154" y="-751654"/>
            <a:ext cx="207900" cy="571200"/>
          </a:xfrm>
          <a:prstGeom prst="rect">
            <a:avLst/>
          </a:prstGeom>
          <a:solidFill>
            <a:srgbClr val="635773"/>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58" name="Rechthoek 57"/>
          <p:cNvSpPr/>
          <p:nvPr userDrawn="1"/>
        </p:nvSpPr>
        <p:spPr>
          <a:xfrm>
            <a:off x="7949918" y="-751654"/>
            <a:ext cx="207900" cy="571200"/>
          </a:xfrm>
          <a:prstGeom prst="rect">
            <a:avLst/>
          </a:prstGeom>
          <a:solidFill>
            <a:srgbClr val="BBBBDB"/>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59" name="Rechthoek 58"/>
          <p:cNvSpPr/>
          <p:nvPr userDrawn="1"/>
        </p:nvSpPr>
        <p:spPr>
          <a:xfrm>
            <a:off x="8266682" y="-751654"/>
            <a:ext cx="207900" cy="571200"/>
          </a:xfrm>
          <a:prstGeom prst="rect">
            <a:avLst/>
          </a:prstGeom>
          <a:solidFill>
            <a:srgbClr val="921A1A"/>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60" name="Rechthoek 59"/>
          <p:cNvSpPr/>
          <p:nvPr userDrawn="1"/>
        </p:nvSpPr>
        <p:spPr>
          <a:xfrm>
            <a:off x="1554598" y="-751654"/>
            <a:ext cx="207900" cy="571200"/>
          </a:xfrm>
          <a:prstGeom prst="rect">
            <a:avLst/>
          </a:pr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61" name="Rechthoek 60"/>
          <p:cNvSpPr/>
          <p:nvPr userDrawn="1"/>
        </p:nvSpPr>
        <p:spPr>
          <a:xfrm>
            <a:off x="8583445" y="-751654"/>
            <a:ext cx="207900" cy="571200"/>
          </a:xfrm>
          <a:prstGeom prst="rect">
            <a:avLst/>
          </a:prstGeom>
          <a:solidFill>
            <a:srgbClr val="EF7D00"/>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62" name="Rechthoek 61"/>
          <p:cNvSpPr/>
          <p:nvPr userDrawn="1"/>
        </p:nvSpPr>
        <p:spPr>
          <a:xfrm>
            <a:off x="8900209" y="-751654"/>
            <a:ext cx="207900" cy="571200"/>
          </a:xfrm>
          <a:prstGeom prst="rect">
            <a:avLst/>
          </a:prstGeom>
          <a:solidFill>
            <a:srgbClr val="CAA81F"/>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63" name="Rechthoek 62"/>
          <p:cNvSpPr/>
          <p:nvPr userDrawn="1"/>
        </p:nvSpPr>
        <p:spPr>
          <a:xfrm>
            <a:off x="1867308" y="-751654"/>
            <a:ext cx="207900" cy="571200"/>
          </a:xfrm>
          <a:prstGeom prst="rect">
            <a:avLst/>
          </a:prstGeom>
          <a:solidFill>
            <a:srgbClr val="FFD002"/>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64" name="Rechthoek 63"/>
          <p:cNvSpPr/>
          <p:nvPr userDrawn="1"/>
        </p:nvSpPr>
        <p:spPr>
          <a:xfrm>
            <a:off x="9216973" y="-751654"/>
            <a:ext cx="207900" cy="571200"/>
          </a:xfrm>
          <a:prstGeom prst="rect">
            <a:avLst/>
          </a:prstGeom>
          <a:solidFill>
            <a:srgbClr val="EB5A5D"/>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65" name="Rechthoek 64"/>
          <p:cNvSpPr/>
          <p:nvPr userDrawn="1"/>
        </p:nvSpPr>
        <p:spPr>
          <a:xfrm>
            <a:off x="9533736" y="-751654"/>
            <a:ext cx="207900" cy="571200"/>
          </a:xfrm>
          <a:prstGeom prst="rect">
            <a:avLst/>
          </a:prstGeom>
          <a:solidFill>
            <a:srgbClr val="BB2354"/>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66" name="Rechthoek 65"/>
          <p:cNvSpPr/>
          <p:nvPr userDrawn="1"/>
        </p:nvSpPr>
        <p:spPr>
          <a:xfrm>
            <a:off x="2180019" y="-751654"/>
            <a:ext cx="207900" cy="571200"/>
          </a:xfrm>
          <a:prstGeom prst="rect">
            <a:avLst/>
          </a:prstGeom>
          <a:solidFill>
            <a:srgbClr val="4A4A49"/>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67" name="Rechthoek 66"/>
          <p:cNvSpPr/>
          <p:nvPr userDrawn="1"/>
        </p:nvSpPr>
        <p:spPr>
          <a:xfrm>
            <a:off x="9850500" y="-751654"/>
            <a:ext cx="207900" cy="571200"/>
          </a:xfrm>
          <a:prstGeom prst="rect">
            <a:avLst/>
          </a:prstGeom>
          <a:solidFill>
            <a:srgbClr val="757F7F"/>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
        <p:nvSpPr>
          <p:cNvPr id="68" name="Rechthoek 67"/>
          <p:cNvSpPr/>
          <p:nvPr userDrawn="1"/>
        </p:nvSpPr>
        <p:spPr>
          <a:xfrm>
            <a:off x="2492729" y="-751654"/>
            <a:ext cx="207900" cy="571200"/>
          </a:xfrm>
          <a:prstGeom prst="rect">
            <a:avLst/>
          </a:prstGeom>
          <a:solidFill>
            <a:srgbClr val="B9C6CF"/>
          </a:solidFill>
          <a:ln>
            <a:noFill/>
          </a:ln>
        </p:spPr>
        <p:style>
          <a:lnRef idx="2">
            <a:schemeClr val="accent1">
              <a:shade val="50000"/>
            </a:schemeClr>
          </a:lnRef>
          <a:fillRef idx="1">
            <a:schemeClr val="accent1"/>
          </a:fillRef>
          <a:effectRef idx="0">
            <a:schemeClr val="accent1"/>
          </a:effectRef>
          <a:fontRef idx="minor">
            <a:schemeClr val="lt1"/>
          </a:fontRef>
        </p:style>
        <p:txBody>
          <a:bodyPr lIns="326400" tIns="326400" rIns="326400" bIns="326400" rtlCol="0" anchor="ctr"/>
          <a:lstStyle/>
          <a:p>
            <a:pPr algn="ctr"/>
            <a:endParaRPr lang="en-GB" sz="2720" dirty="0" err="1">
              <a:solidFill>
                <a:schemeClr val="bg1"/>
              </a:solidFill>
            </a:endParaRPr>
          </a:p>
        </p:txBody>
      </p:sp>
    </p:spTree>
    <p:extLst>
      <p:ext uri="{BB962C8B-B14F-4D97-AF65-F5344CB8AC3E}">
        <p14:creationId xmlns:p14="http://schemas.microsoft.com/office/powerpoint/2010/main" val="587391514"/>
      </p:ext>
    </p:extLst>
  </p:cSld>
  <p:clrMap bg1="lt1" tx1="dk1" bg2="lt2" tx2="dk2" accent1="accent1" accent2="accent2" accent3="accent3" accent4="accent4" accent5="accent5" accent6="accent6" hlink="hlink" folHlink="folHlink"/>
  <p:sldLayoutIdLst>
    <p:sldLayoutId id="2147483689" r:id="rId1"/>
    <p:sldLayoutId id="2147483673" r:id="rId2"/>
    <p:sldLayoutId id="2147483688" r:id="rId3"/>
    <p:sldLayoutId id="2147483733" r:id="rId4"/>
    <p:sldLayoutId id="2147483676" r:id="rId5"/>
    <p:sldLayoutId id="2147483674" r:id="rId6"/>
    <p:sldLayoutId id="2147483675" r:id="rId7"/>
    <p:sldLayoutId id="2147483680" r:id="rId8"/>
    <p:sldLayoutId id="2147483678" r:id="rId9"/>
    <p:sldLayoutId id="2147483679" r:id="rId10"/>
    <p:sldLayoutId id="2147483681" r:id="rId11"/>
    <p:sldLayoutId id="2147483682" r:id="rId12"/>
    <p:sldLayoutId id="2147483683" r:id="rId13"/>
    <p:sldLayoutId id="2147483684" r:id="rId14"/>
    <p:sldLayoutId id="2147483685" r:id="rId15"/>
    <p:sldLayoutId id="2147483686" r:id="rId16"/>
    <p:sldLayoutId id="2147483677" r:id="rId17"/>
    <p:sldLayoutId id="2147483731" r:id="rId18"/>
    <p:sldLayoutId id="2147483741" r:id="rId19"/>
    <p:sldLayoutId id="2147483736" r:id="rId20"/>
    <p:sldLayoutId id="2147483732" r:id="rId21"/>
    <p:sldLayoutId id="2147483742" r:id="rId22"/>
  </p:sldLayoutIdLst>
  <p:hf hdr="0" ftr="0" dt="0"/>
  <p:txStyles>
    <p:titleStyle>
      <a:lvl1pPr algn="l" defTabSz="2072670" rtl="0" eaLnBrk="1" latinLnBrk="0" hangingPunct="1">
        <a:lnSpc>
          <a:spcPct val="80000"/>
        </a:lnSpc>
        <a:spcBef>
          <a:spcPct val="0"/>
        </a:spcBef>
        <a:buNone/>
        <a:defRPr sz="4080" b="1" i="1" kern="1200">
          <a:solidFill>
            <a:srgbClr val="4A4A49"/>
          </a:solidFill>
          <a:latin typeface="+mj-lt"/>
          <a:ea typeface="+mj-ea"/>
          <a:cs typeface="+mj-cs"/>
        </a:defRPr>
      </a:lvl1pPr>
    </p:titleStyle>
    <p:bodyStyle>
      <a:lvl1pPr marL="410216" indent="-410216" algn="l" defTabSz="2072670" rtl="0" eaLnBrk="1" latinLnBrk="0" hangingPunct="1">
        <a:lnSpc>
          <a:spcPct val="90000"/>
        </a:lnSpc>
        <a:spcBef>
          <a:spcPts val="907"/>
        </a:spcBef>
        <a:spcAft>
          <a:spcPts val="907"/>
        </a:spcAft>
        <a:buClr>
          <a:schemeClr val="accent1"/>
        </a:buClr>
        <a:buFont typeface="Arial" panose="020B0604020202020204" pitchFamily="34" charset="0"/>
        <a:buChar char="•"/>
        <a:defRPr sz="2720" kern="1200">
          <a:solidFill>
            <a:schemeClr val="tx2"/>
          </a:solidFill>
          <a:latin typeface="+mn-lt"/>
          <a:ea typeface="+mn-ea"/>
          <a:cs typeface="+mn-cs"/>
        </a:defRPr>
      </a:lvl1pPr>
      <a:lvl2pPr marL="816835" indent="-406619" algn="l" defTabSz="2072670" rtl="0" eaLnBrk="1" latinLnBrk="0" hangingPunct="1">
        <a:lnSpc>
          <a:spcPct val="90000"/>
        </a:lnSpc>
        <a:spcBef>
          <a:spcPts val="907"/>
        </a:spcBef>
        <a:spcAft>
          <a:spcPts val="907"/>
        </a:spcAft>
        <a:buClr>
          <a:schemeClr val="accent2"/>
        </a:buClr>
        <a:buSzPct val="100000"/>
        <a:buFont typeface="Arial" panose="020B0604020202020204" pitchFamily="34" charset="0"/>
        <a:buChar char="•"/>
        <a:defRPr sz="2720" kern="1200">
          <a:solidFill>
            <a:schemeClr val="tx2"/>
          </a:solidFill>
          <a:latin typeface="+mn-lt"/>
          <a:ea typeface="+mn-ea"/>
          <a:cs typeface="+mn-cs"/>
        </a:defRPr>
      </a:lvl2pPr>
      <a:lvl3pPr marL="1227051" indent="-410216" algn="l" defTabSz="2072670" rtl="0" eaLnBrk="1" latinLnBrk="0" hangingPunct="1">
        <a:lnSpc>
          <a:spcPct val="90000"/>
        </a:lnSpc>
        <a:spcBef>
          <a:spcPts val="907"/>
        </a:spcBef>
        <a:spcAft>
          <a:spcPts val="907"/>
        </a:spcAft>
        <a:buClr>
          <a:schemeClr val="tx2"/>
        </a:buClr>
        <a:buFont typeface="Calibri" panose="020F0502020204030204" pitchFamily="34" charset="0"/>
        <a:buChar char="-"/>
        <a:defRPr sz="2267" kern="1200">
          <a:solidFill>
            <a:schemeClr val="tx2"/>
          </a:solidFill>
          <a:latin typeface="+mn-lt"/>
          <a:ea typeface="+mn-ea"/>
          <a:cs typeface="+mn-cs"/>
        </a:defRPr>
      </a:lvl3pPr>
      <a:lvl4pPr marL="0" indent="0" algn="l" defTabSz="2072670" rtl="0" eaLnBrk="1" latinLnBrk="0" hangingPunct="1">
        <a:lnSpc>
          <a:spcPct val="90000"/>
        </a:lnSpc>
        <a:spcBef>
          <a:spcPts val="907"/>
        </a:spcBef>
        <a:spcAft>
          <a:spcPts val="907"/>
        </a:spcAft>
        <a:buFont typeface="Arial" panose="020B0604020202020204" pitchFamily="34" charset="0"/>
        <a:buNone/>
        <a:defRPr sz="2720" b="0" kern="1200">
          <a:solidFill>
            <a:schemeClr val="tx2"/>
          </a:solidFill>
          <a:latin typeface="+mn-lt"/>
          <a:ea typeface="+mn-ea"/>
          <a:cs typeface="+mn-cs"/>
        </a:defRPr>
      </a:lvl4pPr>
      <a:lvl5pPr marL="0" indent="0" algn="l" defTabSz="2072670" rtl="0" eaLnBrk="1" latinLnBrk="0" hangingPunct="1">
        <a:lnSpc>
          <a:spcPct val="90000"/>
        </a:lnSpc>
        <a:spcBef>
          <a:spcPts val="907"/>
        </a:spcBef>
        <a:spcAft>
          <a:spcPts val="907"/>
        </a:spcAft>
        <a:buFont typeface="+mj-lt"/>
        <a:buNone/>
        <a:defRPr sz="3173" b="1" kern="1200">
          <a:solidFill>
            <a:schemeClr val="accent1"/>
          </a:solidFill>
          <a:latin typeface="+mj-lt"/>
          <a:ea typeface="+mn-ea"/>
          <a:cs typeface="+mn-cs"/>
        </a:defRPr>
      </a:lvl5pPr>
      <a:lvl6pPr marL="0" indent="0" algn="l" defTabSz="2072670" rtl="0" eaLnBrk="1" latinLnBrk="0" hangingPunct="1">
        <a:lnSpc>
          <a:spcPct val="90000"/>
        </a:lnSpc>
        <a:spcBef>
          <a:spcPts val="907"/>
        </a:spcBef>
        <a:spcAft>
          <a:spcPts val="907"/>
        </a:spcAft>
        <a:buClr>
          <a:schemeClr val="accent2"/>
        </a:buClr>
        <a:buFont typeface="Arial" panose="020B0604020202020204" pitchFamily="34" charset="0"/>
        <a:buNone/>
        <a:defRPr sz="3173" kern="1200">
          <a:solidFill>
            <a:schemeClr val="accent1"/>
          </a:solidFill>
          <a:latin typeface="+mj-lt"/>
          <a:ea typeface="+mn-ea"/>
          <a:cs typeface="+mn-cs"/>
        </a:defRPr>
      </a:lvl6pPr>
      <a:lvl7pPr marL="410216" indent="-410216" algn="l" defTabSz="2072670" rtl="0" eaLnBrk="1" latinLnBrk="0" hangingPunct="1">
        <a:lnSpc>
          <a:spcPct val="90000"/>
        </a:lnSpc>
        <a:spcBef>
          <a:spcPts val="907"/>
        </a:spcBef>
        <a:spcAft>
          <a:spcPts val="907"/>
        </a:spcAft>
        <a:buClr>
          <a:schemeClr val="accent1"/>
        </a:buClr>
        <a:buFont typeface="Arial" panose="020B0604020202020204" pitchFamily="34" charset="0"/>
        <a:buChar char="•"/>
        <a:defRPr sz="2720" kern="1200">
          <a:solidFill>
            <a:schemeClr val="tx2"/>
          </a:solidFill>
          <a:latin typeface="+mn-lt"/>
          <a:ea typeface="+mn-ea"/>
          <a:cs typeface="+mn-cs"/>
        </a:defRPr>
      </a:lvl7pPr>
      <a:lvl8pPr marL="816835" indent="-406619" algn="l" defTabSz="2072670" rtl="0" eaLnBrk="1" latinLnBrk="0" hangingPunct="1">
        <a:lnSpc>
          <a:spcPct val="90000"/>
        </a:lnSpc>
        <a:spcBef>
          <a:spcPts val="907"/>
        </a:spcBef>
        <a:spcAft>
          <a:spcPts val="907"/>
        </a:spcAft>
        <a:buClr>
          <a:schemeClr val="accent2"/>
        </a:buClr>
        <a:buFont typeface="Arial" panose="020B0604020202020204" pitchFamily="34" charset="0"/>
        <a:buChar char="•"/>
        <a:tabLst/>
        <a:defRPr sz="2720" kern="1200">
          <a:solidFill>
            <a:schemeClr val="tx2"/>
          </a:solidFill>
          <a:latin typeface="+mn-lt"/>
          <a:ea typeface="+mn-ea"/>
          <a:cs typeface="+mn-cs"/>
        </a:defRPr>
      </a:lvl8pPr>
      <a:lvl9pPr marL="1227051" indent="-410216" algn="l" defTabSz="2072670" rtl="0" eaLnBrk="1" latinLnBrk="0" hangingPunct="1">
        <a:lnSpc>
          <a:spcPct val="90000"/>
        </a:lnSpc>
        <a:spcBef>
          <a:spcPts val="907"/>
        </a:spcBef>
        <a:spcAft>
          <a:spcPts val="907"/>
        </a:spcAft>
        <a:buClr>
          <a:schemeClr val="tx2"/>
        </a:buClr>
        <a:buFont typeface="Calibri" panose="020F0502020204030204" pitchFamily="34" charset="0"/>
        <a:buChar char="-"/>
        <a:defRPr sz="2267" kern="1200">
          <a:solidFill>
            <a:schemeClr val="tx2"/>
          </a:solidFill>
          <a:latin typeface="+mn-lt"/>
          <a:ea typeface="+mn-ea"/>
          <a:cs typeface="+mn-cs"/>
        </a:defRPr>
      </a:lvl9pPr>
    </p:bodyStyle>
    <p:otherStyle>
      <a:defPPr>
        <a:defRPr lang="nl-NL"/>
      </a:defPPr>
      <a:lvl1pPr marL="0" algn="l" defTabSz="2072670" rtl="0" eaLnBrk="1" latinLnBrk="0" hangingPunct="1">
        <a:defRPr sz="4080" kern="1200">
          <a:solidFill>
            <a:schemeClr val="tx1"/>
          </a:solidFill>
          <a:latin typeface="+mn-lt"/>
          <a:ea typeface="+mn-ea"/>
          <a:cs typeface="+mn-cs"/>
        </a:defRPr>
      </a:lvl1pPr>
      <a:lvl2pPr marL="1036335" algn="l" defTabSz="2072670" rtl="0" eaLnBrk="1" latinLnBrk="0" hangingPunct="1">
        <a:defRPr sz="4080" kern="1200">
          <a:solidFill>
            <a:schemeClr val="tx1"/>
          </a:solidFill>
          <a:latin typeface="+mn-lt"/>
          <a:ea typeface="+mn-ea"/>
          <a:cs typeface="+mn-cs"/>
        </a:defRPr>
      </a:lvl2pPr>
      <a:lvl3pPr marL="2072670" algn="l" defTabSz="2072670" rtl="0" eaLnBrk="1" latinLnBrk="0" hangingPunct="1">
        <a:defRPr sz="4080" kern="1200">
          <a:solidFill>
            <a:schemeClr val="tx1"/>
          </a:solidFill>
          <a:latin typeface="+mn-lt"/>
          <a:ea typeface="+mn-ea"/>
          <a:cs typeface="+mn-cs"/>
        </a:defRPr>
      </a:lvl3pPr>
      <a:lvl4pPr marL="3109006" algn="l" defTabSz="2072670" rtl="0" eaLnBrk="1" latinLnBrk="0" hangingPunct="1">
        <a:defRPr sz="4080" kern="1200">
          <a:solidFill>
            <a:schemeClr val="tx1"/>
          </a:solidFill>
          <a:latin typeface="+mn-lt"/>
          <a:ea typeface="+mn-ea"/>
          <a:cs typeface="+mn-cs"/>
        </a:defRPr>
      </a:lvl4pPr>
      <a:lvl5pPr marL="4145341" algn="l" defTabSz="2072670" rtl="0" eaLnBrk="1" latinLnBrk="0" hangingPunct="1">
        <a:defRPr sz="4080" kern="1200">
          <a:solidFill>
            <a:schemeClr val="tx1"/>
          </a:solidFill>
          <a:latin typeface="+mn-lt"/>
          <a:ea typeface="+mn-ea"/>
          <a:cs typeface="+mn-cs"/>
        </a:defRPr>
      </a:lvl5pPr>
      <a:lvl6pPr marL="5181676" algn="l" defTabSz="2072670" rtl="0" eaLnBrk="1" latinLnBrk="0" hangingPunct="1">
        <a:defRPr sz="4080" kern="1200">
          <a:solidFill>
            <a:schemeClr val="tx1"/>
          </a:solidFill>
          <a:latin typeface="+mn-lt"/>
          <a:ea typeface="+mn-ea"/>
          <a:cs typeface="+mn-cs"/>
        </a:defRPr>
      </a:lvl6pPr>
      <a:lvl7pPr marL="6218011" algn="l" defTabSz="2072670" rtl="0" eaLnBrk="1" latinLnBrk="0" hangingPunct="1">
        <a:defRPr sz="4080" kern="1200">
          <a:solidFill>
            <a:schemeClr val="tx1"/>
          </a:solidFill>
          <a:latin typeface="+mn-lt"/>
          <a:ea typeface="+mn-ea"/>
          <a:cs typeface="+mn-cs"/>
        </a:defRPr>
      </a:lvl7pPr>
      <a:lvl8pPr marL="7254347" algn="l" defTabSz="2072670" rtl="0" eaLnBrk="1" latinLnBrk="0" hangingPunct="1">
        <a:defRPr sz="4080" kern="1200">
          <a:solidFill>
            <a:schemeClr val="tx1"/>
          </a:solidFill>
          <a:latin typeface="+mn-lt"/>
          <a:ea typeface="+mn-ea"/>
          <a:cs typeface="+mn-cs"/>
        </a:defRPr>
      </a:lvl8pPr>
      <a:lvl9pPr marL="8290682" algn="l" defTabSz="2072670"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chart" Target="../charts/chart4.xml"/><Relationship Id="rId3" Type="http://schemas.openxmlformats.org/officeDocument/2006/relationships/image" Target="../media/image3.png"/><Relationship Id="rId7" Type="http://schemas.openxmlformats.org/officeDocument/2006/relationships/image" Target="../media/image5.png"/><Relationship Id="rId12" Type="http://schemas.openxmlformats.org/officeDocument/2006/relationships/chart" Target="../charts/chart3.xml"/><Relationship Id="rId2" Type="http://schemas.openxmlformats.org/officeDocument/2006/relationships/notesSlide" Target="../notesSlides/notesSlide1.xml"/><Relationship Id="rId16" Type="http://schemas.openxmlformats.org/officeDocument/2006/relationships/image" Target="../media/image10.png"/><Relationship Id="rId1" Type="http://schemas.openxmlformats.org/officeDocument/2006/relationships/slideLayout" Target="../slideLayouts/slideLayout5.xml"/><Relationship Id="rId6" Type="http://schemas.openxmlformats.org/officeDocument/2006/relationships/chart" Target="../charts/chart1.xml"/><Relationship Id="rId11" Type="http://schemas.openxmlformats.org/officeDocument/2006/relationships/chart" Target="../charts/chart2.xml"/><Relationship Id="rId5" Type="http://schemas.openxmlformats.org/officeDocument/2006/relationships/hyperlink" Target="http://www.usp-mc.nl/en/" TargetMode="External"/><Relationship Id="rId15" Type="http://schemas.openxmlformats.org/officeDocument/2006/relationships/image" Target="../media/image9.png"/><Relationship Id="rId10" Type="http://schemas.openxmlformats.org/officeDocument/2006/relationships/image" Target="../media/image7.svg"/><Relationship Id="rId4" Type="http://schemas.openxmlformats.org/officeDocument/2006/relationships/hyperlink" Target="mailto:Hoogenboom@usp-mc.nl" TargetMode="External"/><Relationship Id="rId9" Type="http://schemas.openxmlformats.org/officeDocument/2006/relationships/image" Target="../media/image6.png"/><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hthoek 11">
            <a:extLst>
              <a:ext uri="{FF2B5EF4-FFF2-40B4-BE49-F238E27FC236}">
                <a16:creationId xmlns:a16="http://schemas.microsoft.com/office/drawing/2014/main" id="{F26D2E0E-0DD6-DF45-895E-A8B69603DA71}"/>
              </a:ext>
            </a:extLst>
          </p:cNvPr>
          <p:cNvSpPr/>
          <p:nvPr/>
        </p:nvSpPr>
        <p:spPr>
          <a:xfrm>
            <a:off x="1" y="14321252"/>
            <a:ext cx="7254238" cy="1223548"/>
          </a:xfrm>
          <a:prstGeom prst="rect">
            <a:avLst/>
          </a:prstGeom>
          <a:solidFill>
            <a:srgbClr val="8DBDCB"/>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1200" dirty="0" err="1">
              <a:solidFill>
                <a:schemeClr val="bg1"/>
              </a:solidFill>
            </a:endParaRPr>
          </a:p>
        </p:txBody>
      </p:sp>
      <p:sp>
        <p:nvSpPr>
          <p:cNvPr id="7" name="Rechthoek 6">
            <a:extLst>
              <a:ext uri="{FF2B5EF4-FFF2-40B4-BE49-F238E27FC236}">
                <a16:creationId xmlns:a16="http://schemas.microsoft.com/office/drawing/2014/main" id="{A80455FE-F377-1D4E-A1CA-040AB0D58709}"/>
              </a:ext>
            </a:extLst>
          </p:cNvPr>
          <p:cNvSpPr/>
          <p:nvPr/>
        </p:nvSpPr>
        <p:spPr>
          <a:xfrm>
            <a:off x="2804160" y="1"/>
            <a:ext cx="7254239" cy="953224"/>
          </a:xfrm>
          <a:prstGeom prst="rect">
            <a:avLst/>
          </a:prstGeom>
          <a:solidFill>
            <a:srgbClr val="8DBDCB"/>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1200" dirty="0" err="1">
              <a:solidFill>
                <a:schemeClr val="bg1"/>
              </a:solidFill>
            </a:endParaRPr>
          </a:p>
        </p:txBody>
      </p:sp>
      <p:sp>
        <p:nvSpPr>
          <p:cNvPr id="6" name="Tekstvak 25">
            <a:extLst>
              <a:ext uri="{FF2B5EF4-FFF2-40B4-BE49-F238E27FC236}">
                <a16:creationId xmlns:a16="http://schemas.microsoft.com/office/drawing/2014/main" id="{32A5547D-7404-154B-8E30-733A1ECD3354}"/>
              </a:ext>
            </a:extLst>
          </p:cNvPr>
          <p:cNvSpPr txBox="1"/>
          <p:nvPr/>
        </p:nvSpPr>
        <p:spPr>
          <a:xfrm>
            <a:off x="2795456" y="55628"/>
            <a:ext cx="7254239" cy="833852"/>
          </a:xfrm>
          <a:prstGeom prst="rect">
            <a:avLst/>
          </a:prstGeom>
          <a:noFill/>
        </p:spPr>
        <p:txBody>
          <a:bodyPr wrap="square" lIns="246670" tIns="123334" rIns="246670" bIns="123334" rtlCol="0">
            <a:spAutoFit/>
          </a:bodyPr>
          <a:lstStyle/>
          <a:p>
            <a:pPr algn="ctr"/>
            <a:r>
              <a:rPr lang="hr-HR" sz="2400" b="1" dirty="0">
                <a:solidFill>
                  <a:srgbClr val="0A5D7A"/>
                </a:solidFill>
              </a:rPr>
              <a:t>European Green Deal</a:t>
            </a:r>
            <a:endParaRPr lang="en-GB" sz="2400" b="1" dirty="0">
              <a:solidFill>
                <a:srgbClr val="0A5D7A"/>
              </a:solidFill>
            </a:endParaRPr>
          </a:p>
          <a:p>
            <a:pPr algn="ctr"/>
            <a:r>
              <a:rPr lang="en-GB" sz="1400" b="1" dirty="0">
                <a:solidFill>
                  <a:srgbClr val="0A5D7A"/>
                </a:solidFill>
              </a:rPr>
              <a:t>European Architectural Barometer Q4 202</a:t>
            </a:r>
            <a:r>
              <a:rPr lang="hr-HR" sz="1400" b="1" dirty="0">
                <a:solidFill>
                  <a:srgbClr val="0A5D7A"/>
                </a:solidFill>
              </a:rPr>
              <a:t>1</a:t>
            </a:r>
            <a:endParaRPr lang="nl-NL" sz="1400" b="1" dirty="0">
              <a:solidFill>
                <a:srgbClr val="0A5D7A"/>
              </a:solidFill>
            </a:endParaRPr>
          </a:p>
        </p:txBody>
      </p:sp>
      <p:pic>
        <p:nvPicPr>
          <p:cNvPr id="9" name="Afbeelding 8">
            <a:extLst>
              <a:ext uri="{FF2B5EF4-FFF2-40B4-BE49-F238E27FC236}">
                <a16:creationId xmlns:a16="http://schemas.microsoft.com/office/drawing/2014/main" id="{F755DDCA-DB58-B14E-87A5-8E8207FFCD1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5669" y="259402"/>
            <a:ext cx="2416902" cy="450075"/>
          </a:xfrm>
          <a:prstGeom prst="rect">
            <a:avLst/>
          </a:prstGeom>
        </p:spPr>
      </p:pic>
      <p:sp>
        <p:nvSpPr>
          <p:cNvPr id="10" name="Rechthoek 9">
            <a:extLst>
              <a:ext uri="{FF2B5EF4-FFF2-40B4-BE49-F238E27FC236}">
                <a16:creationId xmlns:a16="http://schemas.microsoft.com/office/drawing/2014/main" id="{0FF0E255-973E-D34C-980B-A3011BF0EB59}"/>
              </a:ext>
            </a:extLst>
          </p:cNvPr>
          <p:cNvSpPr/>
          <p:nvPr/>
        </p:nvSpPr>
        <p:spPr>
          <a:xfrm>
            <a:off x="0" y="953225"/>
            <a:ext cx="10058400" cy="45719"/>
          </a:xfrm>
          <a:prstGeom prst="rect">
            <a:avLst/>
          </a:prstGeom>
          <a:solidFill>
            <a:srgbClr val="4A4A49"/>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1200" dirty="0" err="1">
              <a:solidFill>
                <a:schemeClr val="bg1"/>
              </a:solidFill>
            </a:endParaRPr>
          </a:p>
        </p:txBody>
      </p:sp>
      <p:sp>
        <p:nvSpPr>
          <p:cNvPr id="14" name="Tekstvak 25">
            <a:extLst>
              <a:ext uri="{FF2B5EF4-FFF2-40B4-BE49-F238E27FC236}">
                <a16:creationId xmlns:a16="http://schemas.microsoft.com/office/drawing/2014/main" id="{2C27BA91-BDE7-7848-A49A-A95EEC10E718}"/>
              </a:ext>
            </a:extLst>
          </p:cNvPr>
          <p:cNvSpPr txBox="1"/>
          <p:nvPr/>
        </p:nvSpPr>
        <p:spPr>
          <a:xfrm>
            <a:off x="74468" y="14341043"/>
            <a:ext cx="3306578" cy="1172407"/>
          </a:xfrm>
          <a:prstGeom prst="rect">
            <a:avLst/>
          </a:prstGeom>
          <a:noFill/>
        </p:spPr>
        <p:txBody>
          <a:bodyPr wrap="square" lIns="246670" tIns="123334" rIns="246670" bIns="123334" rtlCol="0" anchor="t">
            <a:spAutoFit/>
          </a:bodyPr>
          <a:lstStyle/>
          <a:p>
            <a:r>
              <a:rPr lang="nl-NL" sz="1200" b="1" dirty="0">
                <a:solidFill>
                  <a:srgbClr val="0A5D7A"/>
                </a:solidFill>
              </a:rPr>
              <a:t>Contact</a:t>
            </a:r>
          </a:p>
          <a:p>
            <a:pPr lvl="0"/>
            <a:r>
              <a:rPr lang="en-GB" sz="1200" dirty="0">
                <a:solidFill>
                  <a:srgbClr val="0A5D7A"/>
                </a:solidFill>
              </a:rPr>
              <a:t>Dirk </a:t>
            </a:r>
            <a:r>
              <a:rPr lang="en-GB" sz="1200" dirty="0" err="1">
                <a:solidFill>
                  <a:srgbClr val="0A5D7A"/>
                </a:solidFill>
              </a:rPr>
              <a:t>Hoogenboom</a:t>
            </a:r>
            <a:r>
              <a:rPr lang="en-GB" sz="1200" dirty="0">
                <a:solidFill>
                  <a:srgbClr val="0A5D7A"/>
                </a:solidFill>
              </a:rPr>
              <a:t> </a:t>
            </a:r>
            <a:r>
              <a:rPr lang="nl-NL" sz="1200" dirty="0">
                <a:solidFill>
                  <a:srgbClr val="0A5D7A"/>
                </a:solidFill>
              </a:rPr>
              <a:t>| Research Consultant</a:t>
            </a:r>
            <a:r>
              <a:rPr lang="en-GB" sz="1200" dirty="0">
                <a:solidFill>
                  <a:srgbClr val="0A5D7A"/>
                </a:solidFill>
              </a:rPr>
              <a:t> </a:t>
            </a:r>
          </a:p>
          <a:p>
            <a:pPr lvl="0"/>
            <a:r>
              <a:rPr lang="nl-NL" sz="1200" dirty="0">
                <a:solidFill>
                  <a:srgbClr val="0A5D7A"/>
                </a:solidFill>
              </a:rPr>
              <a:t>Mobile    +31 6 52098924 </a:t>
            </a:r>
          </a:p>
          <a:p>
            <a:pPr lvl="0"/>
            <a:r>
              <a:rPr lang="nl-NL" sz="1200" dirty="0">
                <a:solidFill>
                  <a:srgbClr val="0A5D7A"/>
                </a:solidFill>
              </a:rPr>
              <a:t>E-mail     </a:t>
            </a:r>
            <a:r>
              <a:rPr lang="nl-NL" sz="1200" dirty="0">
                <a:solidFill>
                  <a:srgbClr val="0A5D7A"/>
                </a:solidFill>
                <a:hlinkClick r:id="rId4" tooltip="mailto:Hoogenboom@usp-mc.nl">
                  <a:extLst>
                    <a:ext uri="{A12FA001-AC4F-418D-AE19-62706E023703}">
                      <ahyp:hlinkClr xmlns:ahyp="http://schemas.microsoft.com/office/drawing/2018/hyperlinkcolor" val="tx"/>
                    </a:ext>
                  </a:extLst>
                </a:hlinkClick>
              </a:rPr>
              <a:t>Hoogenboom@usp-mc.nl</a:t>
            </a:r>
            <a:endParaRPr lang="nl-NL" sz="1200" dirty="0">
              <a:solidFill>
                <a:srgbClr val="0A5D7A"/>
              </a:solidFill>
            </a:endParaRPr>
          </a:p>
          <a:p>
            <a:pPr lvl="0"/>
            <a:r>
              <a:rPr lang="nl-NL" sz="1200" dirty="0">
                <a:solidFill>
                  <a:srgbClr val="0A5D7A"/>
                </a:solidFill>
              </a:rPr>
              <a:t>Website  </a:t>
            </a:r>
            <a:r>
              <a:rPr lang="nl-NL" sz="1200" u="sng" dirty="0">
                <a:solidFill>
                  <a:srgbClr val="0A5D7A"/>
                </a:solidFill>
                <a:hlinkClick r:id="rId5" tooltip="http://www.usp-mc.nl/en/">
                  <a:extLst>
                    <a:ext uri="{A12FA001-AC4F-418D-AE19-62706E023703}">
                      <ahyp:hlinkClr xmlns:ahyp="http://schemas.microsoft.com/office/drawing/2018/hyperlinkcolor" val="tx"/>
                    </a:ext>
                  </a:extLst>
                </a:hlinkClick>
              </a:rPr>
              <a:t>www.usp-mc.nl/en</a:t>
            </a:r>
            <a:endParaRPr lang="nl-NL" sz="1200" dirty="0">
              <a:solidFill>
                <a:srgbClr val="0A5D7A"/>
              </a:solidFill>
            </a:endParaRPr>
          </a:p>
        </p:txBody>
      </p:sp>
      <p:sp>
        <p:nvSpPr>
          <p:cNvPr id="15" name="Tekstvak 25">
            <a:extLst>
              <a:ext uri="{FF2B5EF4-FFF2-40B4-BE49-F238E27FC236}">
                <a16:creationId xmlns:a16="http://schemas.microsoft.com/office/drawing/2014/main" id="{540472E3-2E76-8947-86DC-6697E1B0B073}"/>
              </a:ext>
            </a:extLst>
          </p:cNvPr>
          <p:cNvSpPr txBox="1"/>
          <p:nvPr/>
        </p:nvSpPr>
        <p:spPr>
          <a:xfrm>
            <a:off x="27010" y="965855"/>
            <a:ext cx="10031390" cy="1757182"/>
          </a:xfrm>
          <a:prstGeom prst="rect">
            <a:avLst/>
          </a:prstGeom>
          <a:noFill/>
        </p:spPr>
        <p:txBody>
          <a:bodyPr wrap="square" lIns="246670" tIns="123334" rIns="246670" bIns="123334" rtlCol="0" anchor="t">
            <a:spAutoFit/>
          </a:bodyPr>
          <a:lstStyle/>
          <a:p>
            <a:pPr algn="just"/>
            <a:r>
              <a:rPr lang="en-GB" sz="1400" b="1" dirty="0">
                <a:solidFill>
                  <a:srgbClr val="525251"/>
                </a:solidFill>
              </a:rPr>
              <a:t>Why this report:</a:t>
            </a:r>
          </a:p>
          <a:p>
            <a:pPr algn="just"/>
            <a:endParaRPr lang="en-GB" sz="1400" b="1" dirty="0">
              <a:solidFill>
                <a:srgbClr val="525251"/>
              </a:solidFill>
            </a:endParaRPr>
          </a:p>
          <a:p>
            <a:pPr algn="just"/>
            <a:r>
              <a:rPr lang="en-US" sz="1400" dirty="0"/>
              <a:t>The construction industry is contributing to climate change heavily and is therefore at the forefront to change the way of working. 40% of the annual global CO2 emissions are generated by buildings and the construction sector generates approximately 35% of worldwide waste. We do see several actions are being taken on the European level regarding the increasing issue the greenhouse effect is posing as a product of global waste and uncontrollable gas emissions. The biggest initiative to tackle these issues comes from the European Green Deal policy. </a:t>
            </a:r>
          </a:p>
        </p:txBody>
      </p:sp>
      <p:sp>
        <p:nvSpPr>
          <p:cNvPr id="16" name="Tekstvak 25">
            <a:extLst>
              <a:ext uri="{FF2B5EF4-FFF2-40B4-BE49-F238E27FC236}">
                <a16:creationId xmlns:a16="http://schemas.microsoft.com/office/drawing/2014/main" id="{F52EBFC6-924B-4B47-8E97-A9D46BA557F1}"/>
              </a:ext>
            </a:extLst>
          </p:cNvPr>
          <p:cNvSpPr txBox="1"/>
          <p:nvPr/>
        </p:nvSpPr>
        <p:spPr>
          <a:xfrm>
            <a:off x="182451" y="10692921"/>
            <a:ext cx="9848939" cy="3700791"/>
          </a:xfrm>
          <a:prstGeom prst="rect">
            <a:avLst/>
          </a:prstGeom>
          <a:noFill/>
        </p:spPr>
        <p:txBody>
          <a:bodyPr wrap="square" lIns="246670" tIns="123334" rIns="246670" bIns="123334" rtlCol="0">
            <a:spAutoFit/>
          </a:bodyPr>
          <a:lstStyle/>
          <a:p>
            <a:r>
              <a:rPr lang="en-GB" sz="1200" b="1" dirty="0">
                <a:solidFill>
                  <a:srgbClr val="4A4A49"/>
                </a:solidFill>
              </a:rPr>
              <a:t>Key research topics: </a:t>
            </a:r>
            <a:endParaRPr lang="nl-NL" sz="1200" b="1" dirty="0">
              <a:solidFill>
                <a:srgbClr val="4A4A49"/>
              </a:solidFill>
            </a:endParaRPr>
          </a:p>
          <a:p>
            <a:pPr marL="171450" lvl="1" indent="-171450" algn="just" fontAlgn="base">
              <a:lnSpc>
                <a:spcPts val="1500"/>
              </a:lnSpc>
              <a:spcBef>
                <a:spcPct val="20000"/>
              </a:spcBef>
              <a:spcAft>
                <a:spcPct val="0"/>
              </a:spcAft>
              <a:buFont typeface="Arial" panose="020B0604020202020204" pitchFamily="34" charset="0"/>
              <a:buChar char="•"/>
              <a:tabLst>
                <a:tab pos="190500" algn="l"/>
              </a:tabLst>
            </a:pPr>
            <a:r>
              <a:rPr lang="hr-HR" sz="1200" dirty="0">
                <a:solidFill>
                  <a:srgbClr val="4A4A49"/>
                </a:solidFill>
              </a:rPr>
              <a:t>Awareness of the European Green Deal and its objectives</a:t>
            </a:r>
            <a:endParaRPr lang="en-GB" sz="1200" dirty="0">
              <a:solidFill>
                <a:srgbClr val="4A4A49"/>
              </a:solidFill>
            </a:endParaRPr>
          </a:p>
          <a:p>
            <a:pPr marL="171450" lvl="1" indent="-171450" algn="just" fontAlgn="base">
              <a:lnSpc>
                <a:spcPts val="1500"/>
              </a:lnSpc>
              <a:spcBef>
                <a:spcPct val="20000"/>
              </a:spcBef>
              <a:spcAft>
                <a:spcPct val="0"/>
              </a:spcAft>
              <a:buFont typeface="Arial" panose="020B0604020202020204" pitchFamily="34" charset="0"/>
              <a:buChar char="•"/>
              <a:tabLst>
                <a:tab pos="190500" algn="l"/>
              </a:tabLst>
            </a:pPr>
            <a:r>
              <a:rPr lang="hr-HR" sz="1200" dirty="0">
                <a:solidFill>
                  <a:srgbClr val="4A4A49"/>
                </a:solidFill>
              </a:rPr>
              <a:t>Expectations out of EU Green Deal in terms of climate</a:t>
            </a:r>
            <a:r>
              <a:rPr lang="en-US" sz="1200">
                <a:solidFill>
                  <a:srgbClr val="4A4A49"/>
                </a:solidFill>
              </a:rPr>
              <a:t>-</a:t>
            </a:r>
            <a:r>
              <a:rPr lang="hr-HR" sz="1200">
                <a:solidFill>
                  <a:srgbClr val="4A4A49"/>
                </a:solidFill>
              </a:rPr>
              <a:t>neutral </a:t>
            </a:r>
            <a:r>
              <a:rPr lang="hr-HR" sz="1200" dirty="0">
                <a:solidFill>
                  <a:srgbClr val="4A4A49"/>
                </a:solidFill>
              </a:rPr>
              <a:t>construction industry</a:t>
            </a:r>
            <a:endParaRPr lang="en-GB" sz="1200" dirty="0">
              <a:solidFill>
                <a:srgbClr val="4A4A49"/>
              </a:solidFill>
            </a:endParaRPr>
          </a:p>
          <a:p>
            <a:pPr marL="171450" lvl="1" indent="-171450" algn="just" fontAlgn="base">
              <a:lnSpc>
                <a:spcPts val="1500"/>
              </a:lnSpc>
              <a:spcBef>
                <a:spcPct val="20000"/>
              </a:spcBef>
              <a:spcAft>
                <a:spcPct val="0"/>
              </a:spcAft>
              <a:buFont typeface="Arial" panose="020B0604020202020204" pitchFamily="34" charset="0"/>
              <a:buChar char="•"/>
              <a:tabLst>
                <a:tab pos="190500" algn="l"/>
              </a:tabLst>
            </a:pPr>
            <a:r>
              <a:rPr lang="hr-HR" sz="1200" dirty="0">
                <a:solidFill>
                  <a:srgbClr val="4A4A49"/>
                </a:solidFill>
              </a:rPr>
              <a:t>EU Green Deal effect on projects </a:t>
            </a:r>
            <a:endParaRPr lang="en-US" sz="1200" dirty="0">
              <a:solidFill>
                <a:srgbClr val="4A4A49"/>
              </a:solidFill>
            </a:endParaRPr>
          </a:p>
          <a:p>
            <a:pPr marL="171450" lvl="1" indent="-171450" algn="just" fontAlgn="base">
              <a:lnSpc>
                <a:spcPts val="1500"/>
              </a:lnSpc>
              <a:spcBef>
                <a:spcPct val="20000"/>
              </a:spcBef>
              <a:spcAft>
                <a:spcPct val="0"/>
              </a:spcAft>
              <a:buFont typeface="Arial" panose="020B0604020202020204" pitchFamily="34" charset="0"/>
              <a:buChar char="•"/>
              <a:tabLst>
                <a:tab pos="190500" algn="l"/>
              </a:tabLst>
            </a:pPr>
            <a:r>
              <a:rPr lang="hr-HR" sz="1200" dirty="0">
                <a:solidFill>
                  <a:srgbClr val="4A4A49"/>
                </a:solidFill>
              </a:rPr>
              <a:t>Expectations from manufacturers</a:t>
            </a:r>
          </a:p>
          <a:p>
            <a:pPr marL="171450" lvl="1" indent="-171450" algn="just" fontAlgn="base">
              <a:lnSpc>
                <a:spcPts val="1500"/>
              </a:lnSpc>
              <a:spcBef>
                <a:spcPct val="20000"/>
              </a:spcBef>
              <a:spcAft>
                <a:spcPct val="0"/>
              </a:spcAft>
              <a:buFont typeface="Arial" panose="020B0604020202020204" pitchFamily="34" charset="0"/>
              <a:buChar char="•"/>
              <a:tabLst>
                <a:tab pos="190500" algn="l"/>
              </a:tabLst>
            </a:pPr>
            <a:r>
              <a:rPr lang="en-GB" sz="1200" dirty="0">
                <a:solidFill>
                  <a:srgbClr val="4A4A49"/>
                </a:solidFill>
              </a:rPr>
              <a:t>Turnover and orderbook developments of architects</a:t>
            </a:r>
          </a:p>
          <a:p>
            <a:pPr marL="171450" lvl="1" indent="-171450" algn="just" fontAlgn="base">
              <a:lnSpc>
                <a:spcPts val="1500"/>
              </a:lnSpc>
              <a:spcBef>
                <a:spcPct val="20000"/>
              </a:spcBef>
              <a:spcAft>
                <a:spcPct val="0"/>
              </a:spcAft>
              <a:buFont typeface="Arial" panose="020B0604020202020204" pitchFamily="34" charset="0"/>
              <a:buChar char="•"/>
              <a:tabLst>
                <a:tab pos="190500" algn="l"/>
              </a:tabLst>
            </a:pPr>
            <a:r>
              <a:rPr lang="en-GB" sz="1200" dirty="0">
                <a:solidFill>
                  <a:srgbClr val="4A4A49"/>
                </a:solidFill>
              </a:rPr>
              <a:t>Turnover expectations and forecast</a:t>
            </a:r>
          </a:p>
          <a:p>
            <a:pPr marL="0" lvl="1" algn="just" fontAlgn="base">
              <a:lnSpc>
                <a:spcPts val="1500"/>
              </a:lnSpc>
              <a:spcBef>
                <a:spcPct val="20000"/>
              </a:spcBef>
              <a:spcAft>
                <a:spcPct val="0"/>
              </a:spcAft>
              <a:tabLst>
                <a:tab pos="190500" algn="l"/>
              </a:tabLst>
            </a:pPr>
            <a:endParaRPr lang="en-GB" sz="1200" dirty="0">
              <a:solidFill>
                <a:srgbClr val="4A4A49"/>
              </a:solidFill>
            </a:endParaRPr>
          </a:p>
          <a:p>
            <a:r>
              <a:rPr lang="en-GB" sz="1200" b="1" dirty="0">
                <a:solidFill>
                  <a:srgbClr val="4A4A49"/>
                </a:solidFill>
              </a:rPr>
              <a:t>Countries covered in the report:</a:t>
            </a:r>
          </a:p>
          <a:p>
            <a:r>
              <a:rPr lang="en-GB" sz="1200" dirty="0">
                <a:solidFill>
                  <a:srgbClr val="4A4A49"/>
                </a:solidFill>
              </a:rPr>
              <a:t>The United Kingdom, Germany, France, Poland, Spain, Italy, Belgium and the Netherlands.</a:t>
            </a:r>
          </a:p>
          <a:p>
            <a:endParaRPr lang="nl-NL" sz="1200" dirty="0">
              <a:solidFill>
                <a:srgbClr val="4A4A49"/>
              </a:solidFill>
            </a:endParaRPr>
          </a:p>
          <a:p>
            <a:r>
              <a:rPr lang="en-GB" sz="1200" b="1" dirty="0">
                <a:solidFill>
                  <a:srgbClr val="4A4A49"/>
                </a:solidFill>
              </a:rPr>
              <a:t>Methodology: </a:t>
            </a:r>
            <a:endParaRPr lang="nl-NL" sz="1200" b="1" dirty="0">
              <a:solidFill>
                <a:srgbClr val="4A4A49"/>
              </a:solidFill>
            </a:endParaRPr>
          </a:p>
          <a:p>
            <a:pPr lvl="0"/>
            <a:r>
              <a:rPr lang="en-GB" sz="1200" dirty="0">
                <a:solidFill>
                  <a:srgbClr val="4A4A49"/>
                </a:solidFill>
              </a:rPr>
              <a:t>The report is based approx. 1,000 successful telephone interviews with architects in 8 countries.</a:t>
            </a:r>
          </a:p>
          <a:p>
            <a:pPr lvl="0"/>
            <a:endParaRPr lang="en-GB" sz="1200" dirty="0">
              <a:solidFill>
                <a:srgbClr val="4A4A49"/>
              </a:solidFill>
            </a:endParaRPr>
          </a:p>
          <a:p>
            <a:pPr lvl="0"/>
            <a:r>
              <a:rPr lang="nl-NL" sz="1200" b="1" dirty="0">
                <a:solidFill>
                  <a:schemeClr val="tx1">
                    <a:lumMod val="85000"/>
                    <a:lumOff val="15000"/>
                  </a:schemeClr>
                </a:solidFill>
              </a:rPr>
              <a:t>Report </a:t>
            </a:r>
            <a:r>
              <a:rPr lang="nl-NL" sz="1200" b="1" dirty="0" err="1">
                <a:solidFill>
                  <a:schemeClr val="tx1">
                    <a:lumMod val="85000"/>
                    <a:lumOff val="15000"/>
                  </a:schemeClr>
                </a:solidFill>
              </a:rPr>
              <a:t>cost</a:t>
            </a:r>
            <a:endParaRPr lang="nl-NL" sz="1200" b="1" dirty="0">
              <a:solidFill>
                <a:schemeClr val="tx1">
                  <a:lumMod val="85000"/>
                  <a:lumOff val="15000"/>
                </a:schemeClr>
              </a:solidFill>
            </a:endParaRPr>
          </a:p>
          <a:p>
            <a:r>
              <a:rPr lang="en-GB" sz="1200" dirty="0">
                <a:solidFill>
                  <a:srgbClr val="4A4A49"/>
                </a:solidFill>
              </a:rPr>
              <a:t>The full report covering 8 countries is now available for </a:t>
            </a:r>
            <a:r>
              <a:rPr lang="en-GB" sz="1200" dirty="0">
                <a:solidFill>
                  <a:schemeClr val="tx2"/>
                </a:solidFill>
              </a:rPr>
              <a:t>€ 1,750</a:t>
            </a:r>
            <a:r>
              <a:rPr lang="en-GB" sz="1200" dirty="0">
                <a:solidFill>
                  <a:srgbClr val="4A4A49"/>
                </a:solidFill>
              </a:rPr>
              <a:t>.</a:t>
            </a:r>
          </a:p>
          <a:p>
            <a:pPr lvl="0"/>
            <a:endParaRPr lang="nl-NL" sz="1200" b="1" dirty="0">
              <a:solidFill>
                <a:schemeClr val="tx1">
                  <a:lumMod val="85000"/>
                  <a:lumOff val="15000"/>
                </a:schemeClr>
              </a:solidFill>
            </a:endParaRPr>
          </a:p>
        </p:txBody>
      </p:sp>
      <p:sp>
        <p:nvSpPr>
          <p:cNvPr id="20" name="Rechthoek 19">
            <a:extLst>
              <a:ext uri="{FF2B5EF4-FFF2-40B4-BE49-F238E27FC236}">
                <a16:creationId xmlns:a16="http://schemas.microsoft.com/office/drawing/2014/main" id="{50B5ADD4-0EFA-DC47-B8A1-9DA0105C4283}"/>
              </a:ext>
            </a:extLst>
          </p:cNvPr>
          <p:cNvSpPr/>
          <p:nvPr/>
        </p:nvSpPr>
        <p:spPr>
          <a:xfrm>
            <a:off x="0" y="14283152"/>
            <a:ext cx="10058400" cy="45719"/>
          </a:xfrm>
          <a:prstGeom prst="rect">
            <a:avLst/>
          </a:prstGeom>
          <a:solidFill>
            <a:srgbClr val="4A4A49"/>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1200" dirty="0" err="1">
              <a:solidFill>
                <a:schemeClr val="bg1"/>
              </a:solidFill>
            </a:endParaRPr>
          </a:p>
        </p:txBody>
      </p:sp>
      <p:pic>
        <p:nvPicPr>
          <p:cNvPr id="23" name="Afbeelding 22">
            <a:extLst>
              <a:ext uri="{FF2B5EF4-FFF2-40B4-BE49-F238E27FC236}">
                <a16:creationId xmlns:a16="http://schemas.microsoft.com/office/drawing/2014/main" id="{A81E645D-B463-024F-85AD-BFF444B6A0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7867" y="14693134"/>
            <a:ext cx="2416902" cy="450075"/>
          </a:xfrm>
          <a:prstGeom prst="rect">
            <a:avLst/>
          </a:prstGeom>
        </p:spPr>
      </p:pic>
      <p:sp>
        <p:nvSpPr>
          <p:cNvPr id="25" name="Rechthoek 24">
            <a:extLst>
              <a:ext uri="{FF2B5EF4-FFF2-40B4-BE49-F238E27FC236}">
                <a16:creationId xmlns:a16="http://schemas.microsoft.com/office/drawing/2014/main" id="{C3899D76-FF0A-DB40-95E2-3B51AF571501}"/>
              </a:ext>
            </a:extLst>
          </p:cNvPr>
          <p:cNvSpPr/>
          <p:nvPr/>
        </p:nvSpPr>
        <p:spPr>
          <a:xfrm>
            <a:off x="182452" y="10793806"/>
            <a:ext cx="9653271" cy="3323569"/>
          </a:xfrm>
          <a:prstGeom prst="rect">
            <a:avLst/>
          </a:prstGeom>
          <a:noFill/>
          <a:ln>
            <a:solidFill>
              <a:srgbClr val="8DBDCB"/>
            </a:solid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1200" dirty="0" err="1">
              <a:solidFill>
                <a:schemeClr val="bg1"/>
              </a:solidFill>
            </a:endParaRPr>
          </a:p>
        </p:txBody>
      </p:sp>
      <p:sp>
        <p:nvSpPr>
          <p:cNvPr id="99" name="Rechthoek 98">
            <a:extLst>
              <a:ext uri="{FF2B5EF4-FFF2-40B4-BE49-F238E27FC236}">
                <a16:creationId xmlns:a16="http://schemas.microsoft.com/office/drawing/2014/main" id="{2369C5E8-C9BA-4009-8A70-6B5D049AFF5E}"/>
              </a:ext>
            </a:extLst>
          </p:cNvPr>
          <p:cNvSpPr/>
          <p:nvPr/>
        </p:nvSpPr>
        <p:spPr>
          <a:xfrm>
            <a:off x="144379" y="2877028"/>
            <a:ext cx="9657347" cy="3449807"/>
          </a:xfrm>
          <a:prstGeom prst="rect">
            <a:avLst/>
          </a:prstGeom>
          <a:noFill/>
          <a:ln w="19050">
            <a:solidFill>
              <a:srgbClr val="0A5D7A"/>
            </a:solid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1200" dirty="0" err="1">
              <a:solidFill>
                <a:schemeClr val="bg1"/>
              </a:solidFill>
            </a:endParaRPr>
          </a:p>
        </p:txBody>
      </p:sp>
      <p:sp>
        <p:nvSpPr>
          <p:cNvPr id="100" name="Rechthoek 99">
            <a:extLst>
              <a:ext uri="{FF2B5EF4-FFF2-40B4-BE49-F238E27FC236}">
                <a16:creationId xmlns:a16="http://schemas.microsoft.com/office/drawing/2014/main" id="{373570B2-860E-43E1-B423-5B2666085C49}"/>
              </a:ext>
            </a:extLst>
          </p:cNvPr>
          <p:cNvSpPr/>
          <p:nvPr/>
        </p:nvSpPr>
        <p:spPr>
          <a:xfrm>
            <a:off x="4671889" y="6451528"/>
            <a:ext cx="5129837" cy="4163094"/>
          </a:xfrm>
          <a:prstGeom prst="rect">
            <a:avLst/>
          </a:prstGeom>
          <a:noFill/>
          <a:ln w="19050">
            <a:solidFill>
              <a:srgbClr val="0A5D7A"/>
            </a:solid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1200" dirty="0" err="1">
              <a:solidFill>
                <a:schemeClr val="bg1"/>
              </a:solidFill>
            </a:endParaRPr>
          </a:p>
        </p:txBody>
      </p:sp>
      <p:graphicFrame>
        <p:nvGraphicFramePr>
          <p:cNvPr id="63" name="Chart 3">
            <a:extLst>
              <a:ext uri="{FF2B5EF4-FFF2-40B4-BE49-F238E27FC236}">
                <a16:creationId xmlns:a16="http://schemas.microsoft.com/office/drawing/2014/main" id="{9C0BE460-8AC8-457A-93A5-31F68EA3971A}"/>
              </a:ext>
            </a:extLst>
          </p:cNvPr>
          <p:cNvGraphicFramePr/>
          <p:nvPr>
            <p:extLst>
              <p:ext uri="{D42A27DB-BD31-4B8C-83A1-F6EECF244321}">
                <p14:modId xmlns:p14="http://schemas.microsoft.com/office/powerpoint/2010/main" val="2414359239"/>
              </p:ext>
            </p:extLst>
          </p:nvPr>
        </p:nvGraphicFramePr>
        <p:xfrm>
          <a:off x="310013" y="7575955"/>
          <a:ext cx="1988697" cy="2453235"/>
        </p:xfrm>
        <a:graphic>
          <a:graphicData uri="http://schemas.openxmlformats.org/drawingml/2006/chart">
            <c:chart xmlns:c="http://schemas.openxmlformats.org/drawingml/2006/chart" xmlns:r="http://schemas.openxmlformats.org/officeDocument/2006/relationships" r:id="rId6"/>
          </a:graphicData>
        </a:graphic>
      </p:graphicFrame>
      <p:sp>
        <p:nvSpPr>
          <p:cNvPr id="79" name="Rechthoek 78">
            <a:extLst>
              <a:ext uri="{FF2B5EF4-FFF2-40B4-BE49-F238E27FC236}">
                <a16:creationId xmlns:a16="http://schemas.microsoft.com/office/drawing/2014/main" id="{D16AB5FE-AA4A-4FF1-A95C-674548C79E15}"/>
              </a:ext>
            </a:extLst>
          </p:cNvPr>
          <p:cNvSpPr/>
          <p:nvPr/>
        </p:nvSpPr>
        <p:spPr>
          <a:xfrm>
            <a:off x="144379" y="6443321"/>
            <a:ext cx="4397141" cy="4163094"/>
          </a:xfrm>
          <a:prstGeom prst="rect">
            <a:avLst/>
          </a:prstGeom>
          <a:noFill/>
          <a:ln w="19050">
            <a:solidFill>
              <a:srgbClr val="0A5D7A"/>
            </a:solid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1200" dirty="0" err="1">
              <a:solidFill>
                <a:schemeClr val="bg1"/>
              </a:solidFill>
            </a:endParaRPr>
          </a:p>
        </p:txBody>
      </p:sp>
      <p:sp>
        <p:nvSpPr>
          <p:cNvPr id="18" name="Rechthoek 50">
            <a:extLst>
              <a:ext uri="{FF2B5EF4-FFF2-40B4-BE49-F238E27FC236}">
                <a16:creationId xmlns:a16="http://schemas.microsoft.com/office/drawing/2014/main" id="{6B75F520-7E18-4A98-AE83-11BD7BDF5531}"/>
              </a:ext>
            </a:extLst>
          </p:cNvPr>
          <p:cNvSpPr/>
          <p:nvPr/>
        </p:nvSpPr>
        <p:spPr>
          <a:xfrm>
            <a:off x="107587" y="2899082"/>
            <a:ext cx="7651351" cy="369332"/>
          </a:xfrm>
          <a:prstGeom prst="rect">
            <a:avLst/>
          </a:prstGeom>
        </p:spPr>
        <p:txBody>
          <a:bodyPr wrap="square">
            <a:spAutoFit/>
          </a:bodyPr>
          <a:lstStyle/>
          <a:p>
            <a:pPr lvl="0" algn="ctr">
              <a:defRPr/>
            </a:pPr>
            <a:r>
              <a:rPr lang="hr-HR" b="1" dirty="0">
                <a:solidFill>
                  <a:srgbClr val="0A5D7A"/>
                </a:solidFill>
              </a:rPr>
              <a:t>European Green Deal </a:t>
            </a:r>
            <a:r>
              <a:rPr lang="en-US" b="1" dirty="0">
                <a:solidFill>
                  <a:srgbClr val="0A5D7A"/>
                </a:solidFill>
              </a:rPr>
              <a:t>awareness </a:t>
            </a:r>
            <a:r>
              <a:rPr lang="en-US" dirty="0">
                <a:solidFill>
                  <a:srgbClr val="4A4A49"/>
                </a:solidFill>
              </a:rPr>
              <a:t>among European architects</a:t>
            </a:r>
          </a:p>
        </p:txBody>
      </p:sp>
      <p:sp>
        <p:nvSpPr>
          <p:cNvPr id="19" name="TextBox 96">
            <a:extLst>
              <a:ext uri="{FF2B5EF4-FFF2-40B4-BE49-F238E27FC236}">
                <a16:creationId xmlns:a16="http://schemas.microsoft.com/office/drawing/2014/main" id="{0FE91834-AC67-4B07-8B77-7DA23A6773D8}"/>
              </a:ext>
            </a:extLst>
          </p:cNvPr>
          <p:cNvSpPr txBox="1"/>
          <p:nvPr/>
        </p:nvSpPr>
        <p:spPr>
          <a:xfrm>
            <a:off x="1811640" y="4270521"/>
            <a:ext cx="1187392" cy="357405"/>
          </a:xfrm>
          <a:prstGeom prst="rect">
            <a:avLst/>
          </a:prstGeom>
          <a:noFill/>
        </p:spPr>
        <p:txBody>
          <a:bodyPr wrap="none" lIns="0" tIns="0" rIns="0" bIns="0" rtlCol="0" anchor="ctr">
            <a:noAutofit/>
          </a:bodyPr>
          <a:lstStyle/>
          <a:p>
            <a:pPr algn="l">
              <a:lnSpc>
                <a:spcPct val="90000"/>
              </a:lnSpc>
            </a:pPr>
            <a:r>
              <a:rPr lang="hr-HR" sz="2000" b="1" dirty="0">
                <a:solidFill>
                  <a:srgbClr val="0A5D7A"/>
                </a:solidFill>
              </a:rPr>
              <a:t>13</a:t>
            </a:r>
            <a:r>
              <a:rPr lang="en-US" sz="2000" b="1" dirty="0">
                <a:solidFill>
                  <a:srgbClr val="0A5D7A"/>
                </a:solidFill>
              </a:rPr>
              <a:t>% </a:t>
            </a:r>
          </a:p>
          <a:p>
            <a:pPr>
              <a:lnSpc>
                <a:spcPct val="90000"/>
              </a:lnSpc>
            </a:pPr>
            <a:r>
              <a:rPr lang="hr-HR" sz="1600" dirty="0">
                <a:solidFill>
                  <a:schemeClr val="tx1">
                    <a:lumMod val="75000"/>
                    <a:lumOff val="25000"/>
                  </a:schemeClr>
                </a:solidFill>
              </a:rPr>
              <a:t>Knowing what is it about</a:t>
            </a:r>
            <a:endParaRPr lang="en-US" sz="1600" dirty="0">
              <a:solidFill>
                <a:schemeClr val="tx1">
                  <a:lumMod val="75000"/>
                  <a:lumOff val="25000"/>
                </a:schemeClr>
              </a:solidFill>
            </a:endParaRPr>
          </a:p>
        </p:txBody>
      </p:sp>
      <p:sp>
        <p:nvSpPr>
          <p:cNvPr id="21" name="TextBox 106">
            <a:extLst>
              <a:ext uri="{FF2B5EF4-FFF2-40B4-BE49-F238E27FC236}">
                <a16:creationId xmlns:a16="http://schemas.microsoft.com/office/drawing/2014/main" id="{2539188C-6FBF-44AB-BF2C-EF689938626E}"/>
              </a:ext>
            </a:extLst>
          </p:cNvPr>
          <p:cNvSpPr txBox="1"/>
          <p:nvPr/>
        </p:nvSpPr>
        <p:spPr>
          <a:xfrm>
            <a:off x="1831634" y="4941273"/>
            <a:ext cx="2201392" cy="357405"/>
          </a:xfrm>
          <a:prstGeom prst="rect">
            <a:avLst/>
          </a:prstGeom>
          <a:noFill/>
        </p:spPr>
        <p:txBody>
          <a:bodyPr wrap="none" lIns="0" tIns="0" rIns="0" bIns="0" rtlCol="0" anchor="ctr">
            <a:noAutofit/>
          </a:bodyPr>
          <a:lstStyle/>
          <a:p>
            <a:pPr algn="l">
              <a:lnSpc>
                <a:spcPct val="90000"/>
              </a:lnSpc>
            </a:pPr>
            <a:r>
              <a:rPr lang="hr-HR" sz="2000" b="1" dirty="0">
                <a:solidFill>
                  <a:srgbClr val="6D9EB0"/>
                </a:solidFill>
              </a:rPr>
              <a:t>43</a:t>
            </a:r>
            <a:r>
              <a:rPr lang="en-US" sz="2000" b="1" dirty="0">
                <a:solidFill>
                  <a:srgbClr val="6D9EB0"/>
                </a:solidFill>
              </a:rPr>
              <a:t>% </a:t>
            </a:r>
          </a:p>
          <a:p>
            <a:pPr>
              <a:lnSpc>
                <a:spcPct val="90000"/>
              </a:lnSpc>
            </a:pPr>
            <a:r>
              <a:rPr lang="hr-HR" sz="1600" dirty="0">
                <a:solidFill>
                  <a:schemeClr val="tx1">
                    <a:lumMod val="75000"/>
                    <a:lumOff val="25000"/>
                  </a:schemeClr>
                </a:solidFill>
              </a:rPr>
              <a:t>Heard of it</a:t>
            </a:r>
            <a:endParaRPr lang="en-US" sz="1600" dirty="0">
              <a:solidFill>
                <a:schemeClr val="tx1">
                  <a:lumMod val="75000"/>
                  <a:lumOff val="25000"/>
                </a:schemeClr>
              </a:solidFill>
            </a:endParaRPr>
          </a:p>
        </p:txBody>
      </p:sp>
      <p:sp>
        <p:nvSpPr>
          <p:cNvPr id="22" name="TextBox 107">
            <a:extLst>
              <a:ext uri="{FF2B5EF4-FFF2-40B4-BE49-F238E27FC236}">
                <a16:creationId xmlns:a16="http://schemas.microsoft.com/office/drawing/2014/main" id="{C871A615-82C3-46C2-B561-C41668AE5213}"/>
              </a:ext>
            </a:extLst>
          </p:cNvPr>
          <p:cNvSpPr txBox="1"/>
          <p:nvPr/>
        </p:nvSpPr>
        <p:spPr>
          <a:xfrm>
            <a:off x="1811640" y="5540681"/>
            <a:ext cx="2201392" cy="357405"/>
          </a:xfrm>
          <a:prstGeom prst="rect">
            <a:avLst/>
          </a:prstGeom>
          <a:noFill/>
        </p:spPr>
        <p:txBody>
          <a:bodyPr wrap="none" lIns="0" tIns="0" rIns="0" bIns="0" rtlCol="0" anchor="ctr">
            <a:noAutofit/>
          </a:bodyPr>
          <a:lstStyle/>
          <a:p>
            <a:pPr algn="l">
              <a:lnSpc>
                <a:spcPct val="90000"/>
              </a:lnSpc>
            </a:pPr>
            <a:r>
              <a:rPr lang="hr-HR" sz="2000" b="1" dirty="0">
                <a:solidFill>
                  <a:srgbClr val="8DBDCB"/>
                </a:solidFill>
              </a:rPr>
              <a:t>44</a:t>
            </a:r>
            <a:r>
              <a:rPr lang="en-US" sz="2000" b="1" dirty="0">
                <a:solidFill>
                  <a:srgbClr val="8DBDCB"/>
                </a:solidFill>
              </a:rPr>
              <a:t>% </a:t>
            </a:r>
          </a:p>
          <a:p>
            <a:pPr>
              <a:lnSpc>
                <a:spcPct val="90000"/>
              </a:lnSpc>
            </a:pPr>
            <a:r>
              <a:rPr lang="hr-HR" sz="1600" dirty="0">
                <a:solidFill>
                  <a:schemeClr val="tx1">
                    <a:lumMod val="75000"/>
                    <a:lumOff val="25000"/>
                  </a:schemeClr>
                </a:solidFill>
              </a:rPr>
              <a:t>Don’t know it</a:t>
            </a:r>
            <a:endParaRPr lang="en-US" sz="1600" dirty="0">
              <a:solidFill>
                <a:schemeClr val="tx1">
                  <a:lumMod val="75000"/>
                  <a:lumOff val="25000"/>
                </a:schemeClr>
              </a:solidFill>
            </a:endParaRPr>
          </a:p>
        </p:txBody>
      </p:sp>
      <p:sp>
        <p:nvSpPr>
          <p:cNvPr id="31" name="TextBox 121">
            <a:extLst>
              <a:ext uri="{FF2B5EF4-FFF2-40B4-BE49-F238E27FC236}">
                <a16:creationId xmlns:a16="http://schemas.microsoft.com/office/drawing/2014/main" id="{D7FA2B93-87C2-4071-A3ED-1C0B22D7C855}"/>
              </a:ext>
            </a:extLst>
          </p:cNvPr>
          <p:cNvSpPr txBox="1"/>
          <p:nvPr/>
        </p:nvSpPr>
        <p:spPr>
          <a:xfrm>
            <a:off x="5892888" y="4258469"/>
            <a:ext cx="1647901" cy="597128"/>
          </a:xfrm>
          <a:prstGeom prst="rect">
            <a:avLst/>
          </a:prstGeom>
          <a:noFill/>
        </p:spPr>
        <p:txBody>
          <a:bodyPr wrap="square" lIns="0" tIns="0" rIns="0" bIns="0" rtlCol="0" anchor="ctr">
            <a:noAutofit/>
          </a:bodyPr>
          <a:lstStyle/>
          <a:p>
            <a:pPr algn="l">
              <a:lnSpc>
                <a:spcPct val="90000"/>
              </a:lnSpc>
            </a:pPr>
            <a:r>
              <a:rPr lang="hr-HR" sz="1200" b="1" dirty="0">
                <a:solidFill>
                  <a:srgbClr val="0A5D7A"/>
                </a:solidFill>
              </a:rPr>
              <a:t>Belgium </a:t>
            </a:r>
            <a:r>
              <a:rPr lang="nl-NL" sz="1200" dirty="0">
                <a:solidFill>
                  <a:srgbClr val="6C99B3"/>
                </a:solidFill>
              </a:rPr>
              <a:t> </a:t>
            </a:r>
          </a:p>
          <a:p>
            <a:pPr algn="l">
              <a:lnSpc>
                <a:spcPct val="90000"/>
              </a:lnSpc>
            </a:pPr>
            <a:r>
              <a:rPr lang="nl-NL" sz="1200" dirty="0">
                <a:solidFill>
                  <a:srgbClr val="0A5D7A"/>
                </a:solidFill>
              </a:rPr>
              <a:t>Most </a:t>
            </a:r>
            <a:r>
              <a:rPr lang="hr-HR" sz="1200" dirty="0">
                <a:solidFill>
                  <a:srgbClr val="0A5D7A"/>
                </a:solidFill>
              </a:rPr>
              <a:t>informed about what EU Green Deal is about</a:t>
            </a:r>
            <a:endParaRPr lang="en-GB" sz="1200" dirty="0">
              <a:solidFill>
                <a:srgbClr val="0A5D7A"/>
              </a:solidFill>
            </a:endParaRPr>
          </a:p>
        </p:txBody>
      </p:sp>
      <p:sp>
        <p:nvSpPr>
          <p:cNvPr id="33" name="TextBox 121">
            <a:extLst>
              <a:ext uri="{FF2B5EF4-FFF2-40B4-BE49-F238E27FC236}">
                <a16:creationId xmlns:a16="http://schemas.microsoft.com/office/drawing/2014/main" id="{4F9099E7-B1E5-4CDC-910A-8DD8A82471A8}"/>
              </a:ext>
            </a:extLst>
          </p:cNvPr>
          <p:cNvSpPr txBox="1"/>
          <p:nvPr/>
        </p:nvSpPr>
        <p:spPr>
          <a:xfrm>
            <a:off x="5918604" y="5240643"/>
            <a:ext cx="1851476" cy="597128"/>
          </a:xfrm>
          <a:prstGeom prst="rect">
            <a:avLst/>
          </a:prstGeom>
          <a:noFill/>
        </p:spPr>
        <p:txBody>
          <a:bodyPr wrap="square" lIns="0" tIns="0" rIns="0" bIns="0" rtlCol="0" anchor="ctr">
            <a:noAutofit/>
          </a:bodyPr>
          <a:lstStyle/>
          <a:p>
            <a:pPr algn="l">
              <a:lnSpc>
                <a:spcPct val="90000"/>
              </a:lnSpc>
            </a:pPr>
            <a:r>
              <a:rPr lang="hr-HR" sz="1200" b="1" dirty="0">
                <a:solidFill>
                  <a:srgbClr val="6D9EB0"/>
                </a:solidFill>
              </a:rPr>
              <a:t>France </a:t>
            </a:r>
            <a:r>
              <a:rPr lang="nl-NL" sz="1200" dirty="0">
                <a:solidFill>
                  <a:srgbClr val="6C99B3"/>
                </a:solidFill>
              </a:rPr>
              <a:t> </a:t>
            </a:r>
          </a:p>
          <a:p>
            <a:pPr algn="l">
              <a:lnSpc>
                <a:spcPct val="90000"/>
              </a:lnSpc>
            </a:pPr>
            <a:r>
              <a:rPr lang="hr-HR" sz="1200" dirty="0">
                <a:solidFill>
                  <a:srgbClr val="6D9EB0"/>
                </a:solidFill>
              </a:rPr>
              <a:t>Mostly u</a:t>
            </a:r>
            <a:r>
              <a:rPr lang="nl-NL" sz="1200" dirty="0" err="1">
                <a:solidFill>
                  <a:srgbClr val="6D9EB0"/>
                </a:solidFill>
              </a:rPr>
              <a:t>naware</a:t>
            </a:r>
            <a:r>
              <a:rPr lang="nl-NL" sz="1200" dirty="0">
                <a:solidFill>
                  <a:srgbClr val="6D9EB0"/>
                </a:solidFill>
              </a:rPr>
              <a:t> </a:t>
            </a:r>
            <a:r>
              <a:rPr lang="hr-HR" sz="1200" dirty="0">
                <a:solidFill>
                  <a:srgbClr val="6D9EB0"/>
                </a:solidFill>
              </a:rPr>
              <a:t>of EU Green Deal</a:t>
            </a:r>
            <a:endParaRPr lang="en-GB" sz="1200" dirty="0">
              <a:solidFill>
                <a:srgbClr val="6D9EB0"/>
              </a:solidFill>
            </a:endParaRPr>
          </a:p>
        </p:txBody>
      </p:sp>
      <p:sp>
        <p:nvSpPr>
          <p:cNvPr id="3" name="TextBox 2">
            <a:extLst>
              <a:ext uri="{FF2B5EF4-FFF2-40B4-BE49-F238E27FC236}">
                <a16:creationId xmlns:a16="http://schemas.microsoft.com/office/drawing/2014/main" id="{2C61CB9C-8C29-45A3-8ECE-C3CF588A67DC}"/>
              </a:ext>
            </a:extLst>
          </p:cNvPr>
          <p:cNvSpPr txBox="1"/>
          <p:nvPr/>
        </p:nvSpPr>
        <p:spPr>
          <a:xfrm>
            <a:off x="310013" y="6633655"/>
            <a:ext cx="4190646" cy="523220"/>
          </a:xfrm>
          <a:prstGeom prst="rect">
            <a:avLst/>
          </a:prstGeom>
          <a:noFill/>
        </p:spPr>
        <p:txBody>
          <a:bodyPr wrap="square" rtlCol="0">
            <a:spAutoFit/>
          </a:bodyPr>
          <a:lstStyle/>
          <a:p>
            <a:r>
              <a:rPr lang="hr-HR" sz="1400" dirty="0">
                <a:solidFill>
                  <a:schemeClr val="tx1">
                    <a:lumMod val="50000"/>
                    <a:lumOff val="50000"/>
                  </a:schemeClr>
                </a:solidFill>
              </a:rPr>
              <a:t>Goals of the EU Green Deal according to architects</a:t>
            </a:r>
            <a:endParaRPr lang="en-US" sz="1400" dirty="0">
              <a:solidFill>
                <a:schemeClr val="tx1">
                  <a:lumMod val="50000"/>
                  <a:lumOff val="50000"/>
                </a:schemeClr>
              </a:solidFill>
            </a:endParaRPr>
          </a:p>
        </p:txBody>
      </p:sp>
      <p:sp>
        <p:nvSpPr>
          <p:cNvPr id="34" name="TextBox 33">
            <a:extLst>
              <a:ext uri="{FF2B5EF4-FFF2-40B4-BE49-F238E27FC236}">
                <a16:creationId xmlns:a16="http://schemas.microsoft.com/office/drawing/2014/main" id="{A5E9CEE0-DEB4-4B9E-BE31-CD613E93145D}"/>
              </a:ext>
            </a:extLst>
          </p:cNvPr>
          <p:cNvSpPr txBox="1"/>
          <p:nvPr/>
        </p:nvSpPr>
        <p:spPr>
          <a:xfrm>
            <a:off x="4891181" y="6621982"/>
            <a:ext cx="4190646" cy="523220"/>
          </a:xfrm>
          <a:prstGeom prst="rect">
            <a:avLst/>
          </a:prstGeom>
          <a:noFill/>
        </p:spPr>
        <p:txBody>
          <a:bodyPr wrap="square" rtlCol="0">
            <a:spAutoFit/>
          </a:bodyPr>
          <a:lstStyle/>
          <a:p>
            <a:r>
              <a:rPr lang="hr-HR" sz="1400" dirty="0">
                <a:solidFill>
                  <a:schemeClr val="tx1">
                    <a:lumMod val="50000"/>
                    <a:lumOff val="50000"/>
                  </a:schemeClr>
                </a:solidFill>
              </a:rPr>
              <a:t>Information criteria when selecting materials and design </a:t>
            </a:r>
          </a:p>
        </p:txBody>
      </p:sp>
      <p:pic>
        <p:nvPicPr>
          <p:cNvPr id="39" name="Afbeelding 43">
            <a:extLst>
              <a:ext uri="{FF2B5EF4-FFF2-40B4-BE49-F238E27FC236}">
                <a16:creationId xmlns:a16="http://schemas.microsoft.com/office/drawing/2014/main" id="{80D58D83-EB40-4E19-A80D-E86258434F7F}"/>
              </a:ext>
            </a:extLst>
          </p:cNvPr>
          <p:cNvPicPr>
            <a:picLocks noChangeAspect="1"/>
          </p:cNvPicPr>
          <p:nvPr/>
        </p:nvPicPr>
        <p:blipFill>
          <a:blip r:embed="rId7">
            <a:extLst>
              <a:ext uri="{BEBA8EAE-BF5A-486C-A8C5-ECC9F3942E4B}">
                <a14:imgProps xmlns:a14="http://schemas.microsoft.com/office/drawing/2010/main">
                  <a14:imgLayer r:embed="rId8">
                    <a14:imgEffect>
                      <a14:saturation sat="0"/>
                    </a14:imgEffect>
                  </a14:imgLayer>
                </a14:imgProps>
              </a:ext>
              <a:ext uri="{28A0092B-C50C-407E-A947-70E740481C1C}">
                <a14:useLocalDpi xmlns:a14="http://schemas.microsoft.com/office/drawing/2010/main" val="0"/>
              </a:ext>
            </a:extLst>
          </a:blip>
          <a:stretch>
            <a:fillRect/>
          </a:stretch>
        </p:blipFill>
        <p:spPr>
          <a:xfrm>
            <a:off x="8248497" y="2991464"/>
            <a:ext cx="1052517" cy="835433"/>
          </a:xfrm>
          <a:prstGeom prst="rect">
            <a:avLst/>
          </a:prstGeom>
        </p:spPr>
      </p:pic>
      <p:pic>
        <p:nvPicPr>
          <p:cNvPr id="36" name="Graphic 34" descr="Magnifying glass">
            <a:extLst>
              <a:ext uri="{FF2B5EF4-FFF2-40B4-BE49-F238E27FC236}">
                <a16:creationId xmlns:a16="http://schemas.microsoft.com/office/drawing/2014/main" id="{DBB5A60F-C5A6-4544-B111-07CBBB07981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1122179">
            <a:off x="7920745" y="2566132"/>
            <a:ext cx="2411359" cy="2411359"/>
          </a:xfrm>
          <a:prstGeom prst="rect">
            <a:avLst/>
          </a:prstGeom>
        </p:spPr>
      </p:pic>
      <p:graphicFrame>
        <p:nvGraphicFramePr>
          <p:cNvPr id="41" name="Chart 24">
            <a:extLst>
              <a:ext uri="{FF2B5EF4-FFF2-40B4-BE49-F238E27FC236}">
                <a16:creationId xmlns:a16="http://schemas.microsoft.com/office/drawing/2014/main" id="{44394288-92D5-47F9-94FD-B52E76EB2BCB}"/>
              </a:ext>
            </a:extLst>
          </p:cNvPr>
          <p:cNvGraphicFramePr/>
          <p:nvPr>
            <p:extLst>
              <p:ext uri="{D42A27DB-BD31-4B8C-83A1-F6EECF244321}">
                <p14:modId xmlns:p14="http://schemas.microsoft.com/office/powerpoint/2010/main" val="1079967230"/>
              </p:ext>
            </p:extLst>
          </p:nvPr>
        </p:nvGraphicFramePr>
        <p:xfrm>
          <a:off x="7286021" y="7471025"/>
          <a:ext cx="2628000" cy="2560166"/>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38" name="Chart 24">
            <a:extLst>
              <a:ext uri="{FF2B5EF4-FFF2-40B4-BE49-F238E27FC236}">
                <a16:creationId xmlns:a16="http://schemas.microsoft.com/office/drawing/2014/main" id="{7AB94484-7CCE-4A77-BC0C-30F51B2FC84F}"/>
              </a:ext>
            </a:extLst>
          </p:cNvPr>
          <p:cNvGraphicFramePr/>
          <p:nvPr>
            <p:extLst>
              <p:ext uri="{D42A27DB-BD31-4B8C-83A1-F6EECF244321}">
                <p14:modId xmlns:p14="http://schemas.microsoft.com/office/powerpoint/2010/main" val="3358918095"/>
              </p:ext>
            </p:extLst>
          </p:nvPr>
        </p:nvGraphicFramePr>
        <p:xfrm>
          <a:off x="2298710" y="7596200"/>
          <a:ext cx="3368825" cy="2412786"/>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43" name="Chart 8">
            <a:extLst>
              <a:ext uri="{FF2B5EF4-FFF2-40B4-BE49-F238E27FC236}">
                <a16:creationId xmlns:a16="http://schemas.microsoft.com/office/drawing/2014/main" id="{BB7F00D3-F905-4C79-BEC9-875B0BD41268}"/>
              </a:ext>
            </a:extLst>
          </p:cNvPr>
          <p:cNvGraphicFramePr/>
          <p:nvPr>
            <p:extLst>
              <p:ext uri="{D42A27DB-BD31-4B8C-83A1-F6EECF244321}">
                <p14:modId xmlns:p14="http://schemas.microsoft.com/office/powerpoint/2010/main" val="1958455221"/>
              </p:ext>
            </p:extLst>
          </p:nvPr>
        </p:nvGraphicFramePr>
        <p:xfrm>
          <a:off x="7077493" y="7575955"/>
          <a:ext cx="2195854" cy="2687376"/>
        </p:xfrm>
        <a:graphic>
          <a:graphicData uri="http://schemas.openxmlformats.org/drawingml/2006/chart">
            <c:chart xmlns:c="http://schemas.openxmlformats.org/drawingml/2006/chart" xmlns:r="http://schemas.openxmlformats.org/officeDocument/2006/relationships" r:id="rId13"/>
          </a:graphicData>
        </a:graphic>
      </p:graphicFrame>
      <p:pic>
        <p:nvPicPr>
          <p:cNvPr id="44" name="chart">
            <a:extLst>
              <a:ext uri="{FF2B5EF4-FFF2-40B4-BE49-F238E27FC236}">
                <a16:creationId xmlns:a16="http://schemas.microsoft.com/office/drawing/2014/main" id="{F9122B5A-40D5-4E4D-8D5C-05EC7DD2D554}"/>
              </a:ext>
            </a:extLst>
          </p:cNvPr>
          <p:cNvPicPr>
            <a:picLocks noChangeAspect="1"/>
          </p:cNvPicPr>
          <p:nvPr/>
        </p:nvPicPr>
        <p:blipFill>
          <a:blip r:embed="rId14"/>
          <a:stretch>
            <a:fillRect/>
          </a:stretch>
        </p:blipFill>
        <p:spPr>
          <a:xfrm>
            <a:off x="6942233" y="7627966"/>
            <a:ext cx="2434735" cy="2635365"/>
          </a:xfrm>
          <a:prstGeom prst="rect">
            <a:avLst/>
          </a:prstGeom>
        </p:spPr>
      </p:pic>
      <p:graphicFrame>
        <p:nvGraphicFramePr>
          <p:cNvPr id="45" name="Tabel 4">
            <a:extLst>
              <a:ext uri="{FF2B5EF4-FFF2-40B4-BE49-F238E27FC236}">
                <a16:creationId xmlns:a16="http://schemas.microsoft.com/office/drawing/2014/main" id="{49F04087-E06E-4371-9DBA-B799E25E79E1}"/>
              </a:ext>
            </a:extLst>
          </p:cNvPr>
          <p:cNvGraphicFramePr>
            <a:graphicFrameLocks noGrp="1"/>
          </p:cNvGraphicFramePr>
          <p:nvPr>
            <p:extLst>
              <p:ext uri="{D42A27DB-BD31-4B8C-83A1-F6EECF244321}">
                <p14:modId xmlns:p14="http://schemas.microsoft.com/office/powerpoint/2010/main" val="4054794766"/>
              </p:ext>
            </p:extLst>
          </p:nvPr>
        </p:nvGraphicFramePr>
        <p:xfrm>
          <a:off x="6930201" y="7284550"/>
          <a:ext cx="2434736" cy="307587"/>
        </p:xfrm>
        <a:graphic>
          <a:graphicData uri="http://schemas.openxmlformats.org/drawingml/2006/table">
            <a:tbl>
              <a:tblPr firstRow="1" bandRow="1">
                <a:tableStyleId>{5C22544A-7EE6-4342-B048-85BDC9FD1C3A}</a:tableStyleId>
              </a:tblPr>
              <a:tblGrid>
                <a:gridCol w="1217368">
                  <a:extLst>
                    <a:ext uri="{9D8B030D-6E8A-4147-A177-3AD203B41FA5}">
                      <a16:colId xmlns:a16="http://schemas.microsoft.com/office/drawing/2014/main" val="3748720793"/>
                    </a:ext>
                  </a:extLst>
                </a:gridCol>
                <a:gridCol w="1217368">
                  <a:extLst>
                    <a:ext uri="{9D8B030D-6E8A-4147-A177-3AD203B41FA5}">
                      <a16:colId xmlns:a16="http://schemas.microsoft.com/office/drawing/2014/main" val="3496212273"/>
                    </a:ext>
                  </a:extLst>
                </a:gridCol>
              </a:tblGrid>
              <a:tr h="307587">
                <a:tc>
                  <a:txBody>
                    <a:bodyPr/>
                    <a:lstStyle/>
                    <a:p>
                      <a:pPr algn="ctr"/>
                      <a:r>
                        <a:rPr lang="nl-NL" sz="1200" b="1" dirty="0">
                          <a:solidFill>
                            <a:srgbClr val="EF7D00"/>
                          </a:solidFill>
                        </a:rPr>
                        <a:t>More disagree</a:t>
                      </a:r>
                      <a:endParaRPr lang="en-GB" sz="1200" b="1" dirty="0">
                        <a:solidFill>
                          <a:srgbClr val="EF7D00"/>
                        </a:solidFill>
                      </a:endParaRPr>
                    </a:p>
                  </a:txBody>
                  <a:tcPr marL="80346" marR="80346" anchor="ctr">
                    <a:lnL w="12700" cmpd="sng">
                      <a:noFill/>
                    </a:lnL>
                    <a:lnR w="12700" cap="flat" cmpd="sng" algn="ctr">
                      <a:solidFill>
                        <a:schemeClr val="bg2"/>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1" dirty="0">
                          <a:solidFill>
                            <a:schemeClr val="accent2"/>
                          </a:solidFill>
                        </a:rPr>
                        <a:t>M</a:t>
                      </a:r>
                      <a:r>
                        <a:rPr lang="nl-NL" sz="1200" b="1" dirty="0">
                          <a:solidFill>
                            <a:schemeClr val="accent2"/>
                          </a:solidFill>
                        </a:rPr>
                        <a:t>ore agree</a:t>
                      </a:r>
                      <a:endParaRPr lang="en-GB" sz="1200" b="1" dirty="0">
                        <a:solidFill>
                          <a:schemeClr val="accent2"/>
                        </a:solidFill>
                      </a:endParaRPr>
                    </a:p>
                  </a:txBody>
                  <a:tcPr marL="80346" marR="80346" anchor="ctr">
                    <a:lnL w="12700" cap="flat" cmpd="sng" algn="ctr">
                      <a:solidFill>
                        <a:schemeClr val="bg2"/>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55904303"/>
                  </a:ext>
                </a:extLst>
              </a:tr>
            </a:tbl>
          </a:graphicData>
        </a:graphic>
      </p:graphicFrame>
      <p:sp>
        <p:nvSpPr>
          <p:cNvPr id="46" name="Tekstvak 6">
            <a:extLst>
              <a:ext uri="{FF2B5EF4-FFF2-40B4-BE49-F238E27FC236}">
                <a16:creationId xmlns:a16="http://schemas.microsoft.com/office/drawing/2014/main" id="{5AE63FFE-509A-45FC-BBAB-5C74139AD5D2}"/>
              </a:ext>
            </a:extLst>
          </p:cNvPr>
          <p:cNvSpPr txBox="1"/>
          <p:nvPr/>
        </p:nvSpPr>
        <p:spPr>
          <a:xfrm>
            <a:off x="7286021" y="7031998"/>
            <a:ext cx="1828800" cy="238580"/>
          </a:xfrm>
          <a:prstGeom prst="rect">
            <a:avLst/>
          </a:prstGeom>
          <a:noFill/>
          <a:ln>
            <a:noFill/>
          </a:ln>
        </p:spPr>
        <p:txBody>
          <a:bodyPr wrap="square" lIns="0" tIns="0" rIns="0" bIns="0" rtlCol="0" anchor="ctr">
            <a:no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7C7C7C"/>
                </a:solidFill>
                <a:effectLst/>
                <a:uLnTx/>
                <a:uFillTx/>
                <a:latin typeface="Arial" panose="020B0604020202020204"/>
                <a:ea typeface="+mn-ea"/>
                <a:cs typeface="+mn-cs"/>
              </a:rPr>
              <a:t>% AGREE minus % DISAGREE</a:t>
            </a:r>
            <a:endParaRPr kumimoji="0" lang="en-GB" sz="400" b="0" i="0" u="none" strike="noStrike" kern="1200" cap="none" spc="0" normalizeH="0" baseline="0" noProof="0" dirty="0">
              <a:ln>
                <a:noFill/>
              </a:ln>
              <a:solidFill>
                <a:srgbClr val="7C7C7C"/>
              </a:solidFill>
              <a:effectLst/>
              <a:uLnTx/>
              <a:uFillTx/>
              <a:latin typeface="Arial" panose="020B0604020202020204"/>
              <a:ea typeface="+mn-ea"/>
              <a:cs typeface="+mn-cs"/>
            </a:endParaRPr>
          </a:p>
        </p:txBody>
      </p:sp>
      <p:graphicFrame>
        <p:nvGraphicFramePr>
          <p:cNvPr id="2" name="Table 1">
            <a:extLst>
              <a:ext uri="{FF2B5EF4-FFF2-40B4-BE49-F238E27FC236}">
                <a16:creationId xmlns:a16="http://schemas.microsoft.com/office/drawing/2014/main" id="{6844BC70-6397-476C-A9CA-2368CCCC22BC}"/>
              </a:ext>
            </a:extLst>
          </p:cNvPr>
          <p:cNvGraphicFramePr>
            <a:graphicFrameLocks noGrp="1"/>
          </p:cNvGraphicFramePr>
          <p:nvPr>
            <p:extLst>
              <p:ext uri="{D42A27DB-BD31-4B8C-83A1-F6EECF244321}">
                <p14:modId xmlns:p14="http://schemas.microsoft.com/office/powerpoint/2010/main" val="3595127100"/>
              </p:ext>
            </p:extLst>
          </p:nvPr>
        </p:nvGraphicFramePr>
        <p:xfrm>
          <a:off x="5029201" y="7575955"/>
          <a:ext cx="1901000" cy="2635366"/>
        </p:xfrm>
        <a:graphic>
          <a:graphicData uri="http://schemas.openxmlformats.org/drawingml/2006/table">
            <a:tbl>
              <a:tblPr firstRow="1" bandRow="1">
                <a:tableStyleId>{5C22544A-7EE6-4342-B048-85BDC9FD1C3A}</a:tableStyleId>
              </a:tblPr>
              <a:tblGrid>
                <a:gridCol w="1901000">
                  <a:extLst>
                    <a:ext uri="{9D8B030D-6E8A-4147-A177-3AD203B41FA5}">
                      <a16:colId xmlns:a16="http://schemas.microsoft.com/office/drawing/2014/main" val="2129709252"/>
                    </a:ext>
                  </a:extLst>
                </a:gridCol>
              </a:tblGrid>
              <a:tr h="432009">
                <a:tc>
                  <a:txBody>
                    <a:bodyPr/>
                    <a:lstStyle/>
                    <a:p>
                      <a:pPr algn="r" fontAlgn="b"/>
                      <a:r>
                        <a:rPr lang="nl-NL" sz="800" b="0" i="0" u="none" strike="noStrike" dirty="0" err="1">
                          <a:solidFill>
                            <a:srgbClr val="757F7F"/>
                          </a:solidFill>
                          <a:effectLst/>
                          <a:latin typeface="Arial" panose="020B0604020202020204" pitchFamily="34" charset="0"/>
                          <a:cs typeface="Arial" panose="020B0604020202020204" pitchFamily="34" charset="0"/>
                        </a:rPr>
                        <a:t>Locally</a:t>
                      </a:r>
                      <a:r>
                        <a:rPr lang="nl-NL" sz="800" b="0" i="0" u="none" strike="noStrike" dirty="0">
                          <a:solidFill>
                            <a:srgbClr val="757F7F"/>
                          </a:solidFill>
                          <a:effectLst/>
                          <a:latin typeface="Arial" panose="020B0604020202020204" pitchFamily="34" charset="0"/>
                          <a:cs typeface="Arial" panose="020B0604020202020204" pitchFamily="34" charset="0"/>
                        </a:rPr>
                        <a:t> sources </a:t>
                      </a:r>
                      <a:r>
                        <a:rPr lang="nl-NL" sz="800" b="0" i="0" u="none" strike="noStrike" dirty="0" err="1">
                          <a:solidFill>
                            <a:srgbClr val="757F7F"/>
                          </a:solidFill>
                          <a:effectLst/>
                          <a:latin typeface="Arial" panose="020B0604020202020204" pitchFamily="34" charset="0"/>
                          <a:cs typeface="Arial" panose="020B0604020202020204" pitchFamily="34" charset="0"/>
                        </a:rPr>
                        <a:t>materials</a:t>
                      </a:r>
                      <a:r>
                        <a:rPr lang="nl-NL" sz="800" b="0" i="0" u="none" strike="noStrike" dirty="0">
                          <a:solidFill>
                            <a:srgbClr val="757F7F"/>
                          </a:solidFill>
                          <a:effectLst/>
                          <a:latin typeface="Arial" panose="020B0604020202020204" pitchFamily="34" charset="0"/>
                          <a:cs typeface="Arial" panose="020B0604020202020204" pitchFamily="34" charset="0"/>
                        </a:rPr>
                        <a:t> </a:t>
                      </a:r>
                    </a:p>
                  </a:txBody>
                  <a:tcPr anchor="ctr">
                    <a:lnL w="12700" cmpd="sng">
                      <a:noFill/>
                    </a:lnL>
                    <a:lnR w="12700" cmpd="sng">
                      <a:noFill/>
                    </a:lnR>
                    <a:lnT w="6350" cap="flat" cmpd="sng" algn="ctr">
                      <a:no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7170378"/>
                  </a:ext>
                </a:extLst>
              </a:tr>
              <a:tr h="453902">
                <a:tc>
                  <a:txBody>
                    <a:bodyPr/>
                    <a:lstStyle/>
                    <a:p>
                      <a:pPr algn="r" fontAlgn="b"/>
                      <a:r>
                        <a:rPr lang="nl-NL" sz="800" b="0" i="0" u="none" strike="noStrike" dirty="0">
                          <a:solidFill>
                            <a:srgbClr val="757F7F"/>
                          </a:solidFill>
                          <a:effectLst/>
                          <a:latin typeface="Arial" panose="020B0604020202020204" pitchFamily="34" charset="0"/>
                          <a:cs typeface="Arial" panose="020B0604020202020204" pitchFamily="34" charset="0"/>
                        </a:rPr>
                        <a:t>Low CO2 footprint</a:t>
                      </a:r>
                    </a:p>
                  </a:txBody>
                  <a:tcPr anchor="ctr">
                    <a:lnL w="12700" cmpd="sng">
                      <a:noFill/>
                    </a:lnL>
                    <a:lnR w="12700" cmpd="sng">
                      <a:noFill/>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2925051"/>
                  </a:ext>
                </a:extLst>
              </a:tr>
              <a:tr h="462466">
                <a:tc>
                  <a:txBody>
                    <a:bodyPr/>
                    <a:lstStyle/>
                    <a:p>
                      <a:pPr algn="r" fontAlgn="b"/>
                      <a:r>
                        <a:rPr lang="en-US" sz="800" b="0" i="0" u="none" strike="noStrike" dirty="0">
                          <a:solidFill>
                            <a:srgbClr val="757F7F"/>
                          </a:solidFill>
                          <a:effectLst/>
                          <a:latin typeface="Arial" panose="020B0604020202020204" pitchFamily="34" charset="0"/>
                          <a:cs typeface="Arial" panose="020B0604020202020204" pitchFamily="34" charset="0"/>
                        </a:rPr>
                        <a:t>Usage of alternative energy sources during production</a:t>
                      </a:r>
                    </a:p>
                  </a:txBody>
                  <a:tcPr anchor="ctr">
                    <a:lnL w="12700" cmpd="sng">
                      <a:noFill/>
                    </a:lnL>
                    <a:lnR w="12700" cmpd="sng">
                      <a:noFill/>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908991"/>
                  </a:ext>
                </a:extLst>
              </a:tr>
              <a:tr h="434217">
                <a:tc>
                  <a:txBody>
                    <a:bodyPr/>
                    <a:lstStyle/>
                    <a:p>
                      <a:pPr algn="r" fontAlgn="b"/>
                      <a:r>
                        <a:rPr lang="nl-NL" sz="800" b="0" i="0" u="none" strike="noStrike" dirty="0">
                          <a:solidFill>
                            <a:srgbClr val="757F7F"/>
                          </a:solidFill>
                          <a:effectLst/>
                          <a:latin typeface="Arial" panose="020B0604020202020204" pitchFamily="34" charset="0"/>
                          <a:cs typeface="Arial" panose="020B0604020202020204" pitchFamily="34" charset="0"/>
                        </a:rPr>
                        <a:t>Availability of </a:t>
                      </a:r>
                      <a:r>
                        <a:rPr lang="nl-NL" sz="800" b="0" i="0" u="none" strike="noStrike" dirty="0" err="1">
                          <a:solidFill>
                            <a:srgbClr val="757F7F"/>
                          </a:solidFill>
                          <a:effectLst/>
                          <a:latin typeface="Arial" panose="020B0604020202020204" pitchFamily="34" charset="0"/>
                          <a:cs typeface="Arial" panose="020B0604020202020204" pitchFamily="34" charset="0"/>
                        </a:rPr>
                        <a:t>circular</a:t>
                      </a:r>
                      <a:r>
                        <a:rPr lang="nl-NL" sz="800" b="0" i="0" u="none" strike="noStrike" dirty="0">
                          <a:solidFill>
                            <a:srgbClr val="757F7F"/>
                          </a:solidFill>
                          <a:effectLst/>
                          <a:latin typeface="Arial" panose="020B0604020202020204" pitchFamily="34" charset="0"/>
                          <a:cs typeface="Arial" panose="020B0604020202020204" pitchFamily="34" charset="0"/>
                        </a:rPr>
                        <a:t> </a:t>
                      </a:r>
                      <a:r>
                        <a:rPr lang="nl-NL" sz="800" b="0" i="0" u="none" strike="noStrike" dirty="0" err="1">
                          <a:solidFill>
                            <a:srgbClr val="757F7F"/>
                          </a:solidFill>
                          <a:effectLst/>
                          <a:latin typeface="Arial" panose="020B0604020202020204" pitchFamily="34" charset="0"/>
                          <a:cs typeface="Arial" panose="020B0604020202020204" pitchFamily="34" charset="0"/>
                        </a:rPr>
                        <a:t>solutions</a:t>
                      </a:r>
                      <a:endParaRPr lang="nl-NL" sz="800" b="0" i="0" u="none" strike="noStrike" dirty="0">
                        <a:solidFill>
                          <a:srgbClr val="757F7F"/>
                        </a:solidFill>
                        <a:effectLst/>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438224"/>
                  </a:ext>
                </a:extLst>
              </a:tr>
              <a:tr h="461520">
                <a:tc>
                  <a:txBody>
                    <a:bodyPr/>
                    <a:lstStyle/>
                    <a:p>
                      <a:pPr algn="r" fontAlgn="b"/>
                      <a:r>
                        <a:rPr lang="en-US" sz="800" b="0" i="0" u="none" strike="noStrike" dirty="0">
                          <a:solidFill>
                            <a:srgbClr val="757F7F"/>
                          </a:solidFill>
                          <a:effectLst/>
                          <a:latin typeface="Arial" panose="020B0604020202020204" pitchFamily="34" charset="0"/>
                          <a:cs typeface="Arial" panose="020B0604020202020204" pitchFamily="34" charset="0"/>
                        </a:rPr>
                        <a:t>Low gas emission during production</a:t>
                      </a:r>
                    </a:p>
                  </a:txBody>
                  <a:tcPr anchor="ctr">
                    <a:lnL w="12700" cmpd="sng">
                      <a:noFill/>
                    </a:lnL>
                    <a:lnR w="12700" cmpd="sng">
                      <a:noFill/>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31008843"/>
                  </a:ext>
                </a:extLst>
              </a:tr>
              <a:tr h="391252">
                <a:tc>
                  <a:txBody>
                    <a:bodyPr/>
                    <a:lstStyle/>
                    <a:p>
                      <a:pPr algn="r" fontAlgn="b"/>
                      <a:r>
                        <a:rPr lang="nl-NL" sz="800" b="0" i="0" u="none" strike="noStrike" dirty="0" err="1">
                          <a:solidFill>
                            <a:srgbClr val="757F7F"/>
                          </a:solidFill>
                          <a:effectLst/>
                          <a:latin typeface="Arial" panose="020B0604020202020204" pitchFamily="34" charset="0"/>
                          <a:cs typeface="Arial" panose="020B0604020202020204" pitchFamily="34" charset="0"/>
                        </a:rPr>
                        <a:t>Biobased</a:t>
                      </a:r>
                      <a:r>
                        <a:rPr lang="nl-NL" sz="800" b="0" i="0" u="none" strike="noStrike" dirty="0">
                          <a:solidFill>
                            <a:srgbClr val="757F7F"/>
                          </a:solidFill>
                          <a:effectLst/>
                          <a:latin typeface="Arial" panose="020B0604020202020204" pitchFamily="34" charset="0"/>
                          <a:cs typeface="Arial" panose="020B0604020202020204" pitchFamily="34" charset="0"/>
                        </a:rPr>
                        <a:t> </a:t>
                      </a:r>
                      <a:r>
                        <a:rPr lang="nl-NL" sz="800" b="0" i="0" u="none" strike="noStrike" dirty="0" err="1">
                          <a:solidFill>
                            <a:srgbClr val="757F7F"/>
                          </a:solidFill>
                          <a:effectLst/>
                          <a:latin typeface="Arial" panose="020B0604020202020204" pitchFamily="34" charset="0"/>
                          <a:cs typeface="Arial" panose="020B0604020202020204" pitchFamily="34" charset="0"/>
                        </a:rPr>
                        <a:t>materials</a:t>
                      </a:r>
                      <a:endParaRPr lang="nl-NL" sz="800" b="0" i="0" u="none" strike="noStrike" dirty="0">
                        <a:solidFill>
                          <a:srgbClr val="757F7F"/>
                        </a:solidFill>
                        <a:effectLst/>
                        <a:latin typeface="Arial" panose="020B0604020202020204" pitchFamily="34" charset="0"/>
                        <a:cs typeface="Arial" panose="020B0604020202020204" pitchFamily="34" charset="0"/>
                      </a:endParaRPr>
                    </a:p>
                  </a:txBody>
                  <a:tcPr anchor="ctr">
                    <a:lnL w="12700" cmpd="sng">
                      <a:noFill/>
                    </a:lnL>
                    <a:lnR w="12700" cmpd="sng">
                      <a:noFill/>
                    </a:lnR>
                    <a:lnT w="12700" cap="flat" cmpd="sng" algn="ctr">
                      <a:solidFill>
                        <a:schemeClr val="bg2">
                          <a:lumMod val="20000"/>
                          <a:lumOff val="80000"/>
                        </a:schemeClr>
                      </a:solidFill>
                      <a:prstDash val="solid"/>
                      <a:round/>
                      <a:headEnd type="none" w="med" len="med"/>
                      <a:tailEnd type="none" w="med" len="med"/>
                    </a:lnT>
                    <a:lnB w="12700" cap="flat" cmpd="sng" algn="ctr">
                      <a:solidFill>
                        <a:schemeClr val="bg2">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166730"/>
                  </a:ext>
                </a:extLst>
              </a:tr>
            </a:tbl>
          </a:graphicData>
        </a:graphic>
      </p:graphicFrame>
      <p:pic>
        <p:nvPicPr>
          <p:cNvPr id="42" name="Tijdelijke aanduiding voor afbeelding 7">
            <a:extLst>
              <a:ext uri="{FF2B5EF4-FFF2-40B4-BE49-F238E27FC236}">
                <a16:creationId xmlns:a16="http://schemas.microsoft.com/office/drawing/2014/main" id="{0951C41E-F9D2-4F57-ADB4-B0D421AAE6C7}"/>
              </a:ext>
            </a:extLst>
          </p:cNvPr>
          <p:cNvPicPr>
            <a:picLocks noChangeAspect="1"/>
          </p:cNvPicPr>
          <p:nvPr/>
        </p:nvPicPr>
        <p:blipFill>
          <a:blip r:embed="rId15" cstate="print">
            <a:extLst>
              <a:ext uri="{28A0092B-C50C-407E-A947-70E740481C1C}">
                <a14:useLocalDpi xmlns:a14="http://schemas.microsoft.com/office/drawing/2010/main" val="0"/>
              </a:ext>
            </a:extLst>
          </a:blip>
          <a:srcRect l="4789" r="4789"/>
          <a:stretch>
            <a:fillRect/>
          </a:stretch>
        </p:blipFill>
        <p:spPr>
          <a:xfrm>
            <a:off x="4957199" y="4242465"/>
            <a:ext cx="725932" cy="637250"/>
          </a:xfrm>
          <a:prstGeom prst="rect">
            <a:avLst/>
          </a:prstGeom>
        </p:spPr>
      </p:pic>
      <p:pic>
        <p:nvPicPr>
          <p:cNvPr id="47" name="Tijdelijke aanduiding voor afbeelding 7">
            <a:extLst>
              <a:ext uri="{FF2B5EF4-FFF2-40B4-BE49-F238E27FC236}">
                <a16:creationId xmlns:a16="http://schemas.microsoft.com/office/drawing/2014/main" id="{392AB9E1-21F9-487D-B1DB-ECD3E01DC19E}"/>
              </a:ext>
            </a:extLst>
          </p:cNvPr>
          <p:cNvPicPr>
            <a:picLocks noChangeAspect="1"/>
          </p:cNvPicPr>
          <p:nvPr/>
        </p:nvPicPr>
        <p:blipFill>
          <a:blip r:embed="rId16" cstate="print">
            <a:lum bright="70000" contrast="-70000"/>
            <a:extLst>
              <a:ext uri="{28A0092B-C50C-407E-A947-70E740481C1C}">
                <a14:useLocalDpi xmlns:a14="http://schemas.microsoft.com/office/drawing/2010/main" val="0"/>
              </a:ext>
            </a:extLst>
          </a:blip>
          <a:srcRect l="4789" r="4789"/>
          <a:stretch>
            <a:fillRect/>
          </a:stretch>
        </p:blipFill>
        <p:spPr>
          <a:xfrm>
            <a:off x="4859963" y="5190126"/>
            <a:ext cx="918444" cy="821471"/>
          </a:xfrm>
          <a:prstGeom prst="rect">
            <a:avLst/>
          </a:prstGeom>
        </p:spPr>
      </p:pic>
    </p:spTree>
    <p:extLst>
      <p:ext uri="{BB962C8B-B14F-4D97-AF65-F5344CB8AC3E}">
        <p14:creationId xmlns:p14="http://schemas.microsoft.com/office/powerpoint/2010/main" val="3244347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4036e0a74f67ba7fba8b432fe1cbcb1e279f331"/>
</p:tagLst>
</file>

<file path=ppt/theme/theme1.xml><?xml version="1.0" encoding="utf-8"?>
<a:theme xmlns:a="http://schemas.openxmlformats.org/drawingml/2006/main" name="USP Marketing Consultancy">
  <a:themeElements>
    <a:clrScheme name="USP Marketing">
      <a:dk1>
        <a:sysClr val="windowText" lastClr="000000"/>
      </a:dk1>
      <a:lt1>
        <a:sysClr val="window" lastClr="FFFFFF"/>
      </a:lt1>
      <a:dk2>
        <a:srgbClr val="4A4A49"/>
      </a:dk2>
      <a:lt2>
        <a:srgbClr val="B9C6CF"/>
      </a:lt2>
      <a:accent1>
        <a:srgbClr val="CD1719"/>
      </a:accent1>
      <a:accent2>
        <a:srgbClr val="0A5D7A"/>
      </a:accent2>
      <a:accent3>
        <a:srgbClr val="5497BE"/>
      </a:accent3>
      <a:accent4>
        <a:srgbClr val="8DBDCB"/>
      </a:accent4>
      <a:accent5>
        <a:srgbClr val="009970"/>
      </a:accent5>
      <a:accent6>
        <a:srgbClr val="FFD002"/>
      </a:accent6>
      <a:hlink>
        <a:srgbClr val="CD1719"/>
      </a:hlink>
      <a:folHlink>
        <a:srgbClr val="0A5D7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144000" tIns="144000" rIns="144000" bIns="144000" rtlCol="0" anchor="ctr"/>
      <a:lstStyle>
        <a:defPPr algn="ctr">
          <a:defRPr sz="12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emplate_USP.potx" id="{A4E85C24-8046-472C-926F-CDD30F9DAF34}" vid="{D629E778-7962-4553-A28B-1EE1F87B2CF8}"/>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USP 1">
    <a:dk1>
      <a:srgbClr val="4A4A49"/>
    </a:dk1>
    <a:lt1>
      <a:srgbClr val="FFFFFF"/>
    </a:lt1>
    <a:dk2>
      <a:srgbClr val="4A4A49"/>
    </a:dk2>
    <a:lt2>
      <a:srgbClr val="B9C6CF"/>
    </a:lt2>
    <a:accent1>
      <a:srgbClr val="0A5D7A"/>
    </a:accent1>
    <a:accent2>
      <a:srgbClr val="5497BE"/>
    </a:accent2>
    <a:accent3>
      <a:srgbClr val="8DBDCB"/>
    </a:accent3>
    <a:accent4>
      <a:srgbClr val="0A5D7A"/>
    </a:accent4>
    <a:accent5>
      <a:srgbClr val="5497BE"/>
    </a:accent5>
    <a:accent6>
      <a:srgbClr val="8DBDCB"/>
    </a:accent6>
    <a:hlink>
      <a:srgbClr val="FFD002"/>
    </a:hlink>
    <a:folHlink>
      <a:srgbClr val="0A5D7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USP Marketing">
    <a:dk1>
      <a:sysClr val="windowText" lastClr="000000"/>
    </a:dk1>
    <a:lt1>
      <a:sysClr val="window" lastClr="FFFFFF"/>
    </a:lt1>
    <a:dk2>
      <a:srgbClr val="4A4A49"/>
    </a:dk2>
    <a:lt2>
      <a:srgbClr val="B9C6CF"/>
    </a:lt2>
    <a:accent1>
      <a:srgbClr val="CD1719"/>
    </a:accent1>
    <a:accent2>
      <a:srgbClr val="0A5D7A"/>
    </a:accent2>
    <a:accent3>
      <a:srgbClr val="5497BE"/>
    </a:accent3>
    <a:accent4>
      <a:srgbClr val="8DBDCB"/>
    </a:accent4>
    <a:accent5>
      <a:srgbClr val="009970"/>
    </a:accent5>
    <a:accent6>
      <a:srgbClr val="FFD002"/>
    </a:accent6>
    <a:hlink>
      <a:srgbClr val="CD1719"/>
    </a:hlink>
    <a:folHlink>
      <a:srgbClr val="0A5D7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USP Marketing">
    <a:dk1>
      <a:sysClr val="windowText" lastClr="000000"/>
    </a:dk1>
    <a:lt1>
      <a:sysClr val="window" lastClr="FFFFFF"/>
    </a:lt1>
    <a:dk2>
      <a:srgbClr val="4A4A49"/>
    </a:dk2>
    <a:lt2>
      <a:srgbClr val="B9C6CF"/>
    </a:lt2>
    <a:accent1>
      <a:srgbClr val="CD1719"/>
    </a:accent1>
    <a:accent2>
      <a:srgbClr val="0A5D7A"/>
    </a:accent2>
    <a:accent3>
      <a:srgbClr val="5497BE"/>
    </a:accent3>
    <a:accent4>
      <a:srgbClr val="8DBDCB"/>
    </a:accent4>
    <a:accent5>
      <a:srgbClr val="009970"/>
    </a:accent5>
    <a:accent6>
      <a:srgbClr val="FFD002"/>
    </a:accent6>
    <a:hlink>
      <a:srgbClr val="CD1719"/>
    </a:hlink>
    <a:folHlink>
      <a:srgbClr val="0A5D7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D447AFB69F54287FF1361C8D45988" ma:contentTypeVersion="14" ma:contentTypeDescription="Create a new document." ma:contentTypeScope="" ma:versionID="b8f098bca86296b0f6b513c36d7ca46e">
  <xsd:schema xmlns:xsd="http://www.w3.org/2001/XMLSchema" xmlns:xs="http://www.w3.org/2001/XMLSchema" xmlns:p="http://schemas.microsoft.com/office/2006/metadata/properties" xmlns:ns2="2d6fef5e-086b-45f4-bb33-adabada9a214" xmlns:ns3="31bc9de7-e6fb-4c61-942f-dacb1e06dc12" targetNamespace="http://schemas.microsoft.com/office/2006/metadata/properties" ma:root="true" ma:fieldsID="88986e057924ceae561e0867deaff205" ns2:_="" ns3:_="">
    <xsd:import namespace="2d6fef5e-086b-45f4-bb33-adabada9a214"/>
    <xsd:import namespace="31bc9de7-e6fb-4c61-942f-dacb1e06dc1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Location"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6fef5e-086b-45f4-bb33-adabada9a21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2ce77e9f-cdbc-4404-b7f7-ac31c1e1c840}" ma:internalName="TaxCatchAll" ma:showField="CatchAllData" ma:web="2d6fef5e-086b-45f4-bb33-adabada9a21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1bc9de7-e6fb-4c61-942f-dacb1e06dc1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ce1da941-0a93-4b94-922e-be0c15f0a7c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1bc9de7-e6fb-4c61-942f-dacb1e06dc12">
      <Terms xmlns="http://schemas.microsoft.com/office/infopath/2007/PartnerControls"/>
    </lcf76f155ced4ddcb4097134ff3c332f>
    <TaxCatchAll xmlns="2d6fef5e-086b-45f4-bb33-adabada9a214" xsi:nil="true"/>
    <SharedWithUsers xmlns="2d6fef5e-086b-45f4-bb33-adabada9a214">
      <UserInfo>
        <DisplayName/>
        <AccountId xsi:nil="true"/>
        <AccountType/>
      </UserInfo>
    </SharedWithUsers>
    <MediaLengthInSeconds xmlns="31bc9de7-e6fb-4c61-942f-dacb1e06dc12"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53A4F1-4604-4CC0-AFBB-5FB0D38D9BB0}"/>
</file>

<file path=customXml/itemProps2.xml><?xml version="1.0" encoding="utf-8"?>
<ds:datastoreItem xmlns:ds="http://schemas.openxmlformats.org/officeDocument/2006/customXml" ds:itemID="{6536CE59-4F19-471E-95B1-09AB04AFA001}">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2ef15cdb-b7e2-4d5c-83bd-cb67aaeb2a70"/>
    <ds:schemaRef ds:uri="http://www.w3.org/XML/1998/namespace"/>
  </ds:schemaRefs>
</ds:datastoreItem>
</file>

<file path=customXml/itemProps3.xml><?xml version="1.0" encoding="utf-8"?>
<ds:datastoreItem xmlns:ds="http://schemas.openxmlformats.org/officeDocument/2006/customXml" ds:itemID="{E1A6D1CB-9948-4B0E-8978-4B22DB148F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12748</TotalTime>
  <Words>331</Words>
  <Application>Microsoft Office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USP Marketing Consultancy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Factsheet European Architectural Barometer - Q4 21 - European Green Deal</dc:title>
  <dc:creator>Stela Fumić</dc:creator>
  <cp:lastModifiedBy>Ingrid Kovacic</cp:lastModifiedBy>
  <cp:revision>1065</cp:revision>
  <cp:lastPrinted>2020-02-20T12:49:47Z</cp:lastPrinted>
  <dcterms:created xsi:type="dcterms:W3CDTF">2017-12-14T10:10:17Z</dcterms:created>
  <dcterms:modified xsi:type="dcterms:W3CDTF">2022-02-10T14:33:13Z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0x0101002D8D447AFB69F54287FF1361C8D45988</vt:lpwstr>
  </property>
  <property fmtid="{D5CDD505-2E9C-101B-9397-08002B2CF9AE}" pid="3" name="Order">
    <vt:r8>14929700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MediaServiceImageTags">
    <vt:lpwstr/>
  </property>
</Properties>
</file>