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4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5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6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7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8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9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0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16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16.xml" ContentType="application/vnd.openxmlformats-officedocument.themeOverride+xml"/>
  <Override PartName="/ppt/notesSlides/notesSlide17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17.xml" ContentType="application/vnd.openxmlformats-officedocument.themeOverride+xml"/>
  <Override PartName="/ppt/notesSlides/notesSlide18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18.xml" ContentType="application/vnd.openxmlformats-officedocument.themeOverride+xml"/>
  <Override PartName="/ppt/notesSlides/notesSlide19.xml" ContentType="application/vnd.openxmlformats-officedocument.presentationml.notesSl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19.xml" ContentType="application/vnd.openxmlformats-officedocument.themeOverride+xml"/>
  <Override PartName="/ppt/notesSlides/notesSlide20.xml" ContentType="application/vnd.openxmlformats-officedocument.presentationml.notesSl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20.xml" ContentType="application/vnd.openxmlformats-officedocument.themeOverride+xml"/>
  <Override PartName="/ppt/notesSlides/notesSlide21.xml" ContentType="application/vnd.openxmlformats-officedocument.presentationml.notesSl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21.xml" ContentType="application/vnd.openxmlformats-officedocument.themeOverride+xml"/>
  <Override PartName="/ppt/notesSlides/notesSlide22.xml" ContentType="application/vnd.openxmlformats-officedocument.presentationml.notesSl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22.xml" ContentType="application/vnd.openxmlformats-officedocument.themeOverride+xml"/>
  <Override PartName="/ppt/notesSlides/notesSlide23.xml" ContentType="application/vnd.openxmlformats-officedocument.presentationml.notesSl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23.xml" ContentType="application/vnd.openxmlformats-officedocument.themeOverride+xml"/>
  <Override PartName="/ppt/notesSlides/notesSlide24.xml" ContentType="application/vnd.openxmlformats-officedocument.presentationml.notesSl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theme/themeOverride24.xml" ContentType="application/vnd.openxmlformats-officedocument.themeOverride+xml"/>
  <Override PartName="/ppt/notesSlides/notesSlide25.xml" ContentType="application/vnd.openxmlformats-officedocument.presentationml.notesSl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notesSlides/notesSlide26.xml" ContentType="application/vnd.openxmlformats-officedocument.presentationml.notesSlid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charts/chart57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charts/chart58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charts/chart59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charts/chart60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charts/chart61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charts/chart62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charts/chart63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charts/chart64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charts/chart65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charts/chart66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charts/chart67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4"/>
  </p:notesMasterIdLst>
  <p:handoutMasterIdLst>
    <p:handoutMasterId r:id="rId75"/>
  </p:handoutMasterIdLst>
  <p:sldIdLst>
    <p:sldId id="11002" r:id="rId5"/>
    <p:sldId id="10691" r:id="rId6"/>
    <p:sldId id="11211" r:id="rId7"/>
    <p:sldId id="11005" r:id="rId8"/>
    <p:sldId id="11076" r:id="rId9"/>
    <p:sldId id="11212" r:id="rId10"/>
    <p:sldId id="11280" r:id="rId11"/>
    <p:sldId id="11214" r:id="rId12"/>
    <p:sldId id="10817" r:id="rId13"/>
    <p:sldId id="556" r:id="rId14"/>
    <p:sldId id="402" r:id="rId15"/>
    <p:sldId id="489" r:id="rId16"/>
    <p:sldId id="687" r:id="rId17"/>
    <p:sldId id="432" r:id="rId18"/>
    <p:sldId id="439" r:id="rId19"/>
    <p:sldId id="485" r:id="rId20"/>
    <p:sldId id="11217" r:id="rId21"/>
    <p:sldId id="10245" r:id="rId22"/>
    <p:sldId id="11090" r:id="rId23"/>
    <p:sldId id="11093" r:id="rId24"/>
    <p:sldId id="11095" r:id="rId25"/>
    <p:sldId id="11097" r:id="rId26"/>
    <p:sldId id="11099" r:id="rId27"/>
    <p:sldId id="11100" r:id="rId28"/>
    <p:sldId id="11101" r:id="rId29"/>
    <p:sldId id="11106" r:id="rId30"/>
    <p:sldId id="11205" r:id="rId31"/>
    <p:sldId id="11208" r:id="rId32"/>
    <p:sldId id="11231" r:id="rId33"/>
    <p:sldId id="11279" r:id="rId34"/>
    <p:sldId id="11273" r:id="rId35"/>
    <p:sldId id="11274" r:id="rId36"/>
    <p:sldId id="11232" r:id="rId37"/>
    <p:sldId id="11207" r:id="rId38"/>
    <p:sldId id="11226" r:id="rId39"/>
    <p:sldId id="11225" r:id="rId40"/>
    <p:sldId id="11228" r:id="rId41"/>
    <p:sldId id="11224" r:id="rId42"/>
    <p:sldId id="11229" r:id="rId43"/>
    <p:sldId id="11143" r:id="rId44"/>
    <p:sldId id="11230" r:id="rId45"/>
    <p:sldId id="11243" r:id="rId46"/>
    <p:sldId id="10357" r:id="rId47"/>
    <p:sldId id="10818" r:id="rId48"/>
    <p:sldId id="11130" r:id="rId49"/>
    <p:sldId id="11111" r:id="rId50"/>
    <p:sldId id="11131" r:id="rId51"/>
    <p:sldId id="11113" r:id="rId52"/>
    <p:sldId id="11132" r:id="rId53"/>
    <p:sldId id="11115" r:id="rId54"/>
    <p:sldId id="11133" r:id="rId55"/>
    <p:sldId id="11117" r:id="rId56"/>
    <p:sldId id="11134" r:id="rId57"/>
    <p:sldId id="11119" r:id="rId58"/>
    <p:sldId id="11135" r:id="rId59"/>
    <p:sldId id="11121" r:id="rId60"/>
    <p:sldId id="11136" r:id="rId61"/>
    <p:sldId id="11123" r:id="rId62"/>
    <p:sldId id="11137" r:id="rId63"/>
    <p:sldId id="11125" r:id="rId64"/>
    <p:sldId id="11138" r:id="rId65"/>
    <p:sldId id="11127" r:id="rId66"/>
    <p:sldId id="11139" r:id="rId67"/>
    <p:sldId id="11129" r:id="rId68"/>
    <p:sldId id="11277" r:id="rId69"/>
    <p:sldId id="11278" r:id="rId70"/>
    <p:sldId id="10999" r:id="rId71"/>
    <p:sldId id="11000" r:id="rId72"/>
    <p:sldId id="10185" r:id="rId73"/>
  </p:sldIdLst>
  <p:sldSz cx="12192000" cy="6858000"/>
  <p:notesSz cx="6810375" cy="99425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302" userDrawn="1">
          <p15:clr>
            <a:srgbClr val="A4A3A4"/>
          </p15:clr>
        </p15:guide>
        <p15:guide id="4" orient="horz" pos="4065" userDrawn="1">
          <p15:clr>
            <a:srgbClr val="A4A3A4"/>
          </p15:clr>
        </p15:guide>
        <p15:guide id="6" pos="7378" userDrawn="1">
          <p15:clr>
            <a:srgbClr val="A4A3A4"/>
          </p15:clr>
        </p15:guide>
        <p15:guide id="8" orient="horz" pos="232" userDrawn="1">
          <p15:clr>
            <a:srgbClr val="A4A3A4"/>
          </p15:clr>
        </p15:guide>
        <p15:guide id="9" orient="horz" pos="572" userDrawn="1">
          <p15:clr>
            <a:srgbClr val="A4A3A4"/>
          </p15:clr>
        </p15:guide>
        <p15:guide id="10" pos="3863" userDrawn="1">
          <p15:clr>
            <a:srgbClr val="A4A3A4"/>
          </p15:clr>
        </p15:guide>
        <p15:guide id="11" orient="horz" pos="799" userDrawn="1">
          <p15:clr>
            <a:srgbClr val="A4A3A4"/>
          </p15:clr>
        </p15:guide>
        <p15:guide id="12" pos="3749" userDrawn="1">
          <p15:clr>
            <a:srgbClr val="A4A3A4"/>
          </p15:clr>
        </p15:guide>
        <p15:guide id="13" pos="2026" userDrawn="1">
          <p15:clr>
            <a:srgbClr val="A4A3A4"/>
          </p15:clr>
        </p15:guide>
        <p15:guide id="14" orient="horz" pos="1003" userDrawn="1">
          <p15:clr>
            <a:srgbClr val="A4A3A4"/>
          </p15:clr>
        </p15:guide>
        <p15:guide id="15" orient="horz" pos="1298" userDrawn="1">
          <p15:clr>
            <a:srgbClr val="A4A3A4"/>
          </p15:clr>
        </p15:guide>
        <p15:guide id="16" orient="horz" pos="1344" userDrawn="1">
          <p15:clr>
            <a:srgbClr val="A4A3A4"/>
          </p15:clr>
        </p15:guide>
        <p15:guide id="17" orient="horz" pos="2750" userDrawn="1">
          <p15:clr>
            <a:srgbClr val="A4A3A4"/>
          </p15:clr>
        </p15:guide>
        <p15:guide id="19" pos="5677" userDrawn="1">
          <p15:clr>
            <a:srgbClr val="A4A3A4"/>
          </p15:clr>
        </p15:guide>
        <p15:guide id="20" orient="horz" pos="2024" userDrawn="1">
          <p15:clr>
            <a:srgbClr val="A4A3A4"/>
          </p15:clr>
        </p15:guide>
        <p15:guide id="21" orient="horz" pos="3430" userDrawn="1">
          <p15:clr>
            <a:srgbClr val="A4A3A4"/>
          </p15:clr>
        </p15:guide>
        <p15:guide id="22" pos="2865" userDrawn="1">
          <p15:clr>
            <a:srgbClr val="A4A3A4"/>
          </p15:clr>
        </p15:guide>
        <p15:guide id="23" pos="1186" userDrawn="1">
          <p15:clr>
            <a:srgbClr val="A4A3A4"/>
          </p15:clr>
        </p15:guide>
        <p15:guide id="24" pos="4815" userDrawn="1">
          <p15:clr>
            <a:srgbClr val="A4A3A4"/>
          </p15:clr>
        </p15:guide>
        <p15:guide id="25" pos="6267" userDrawn="1">
          <p15:clr>
            <a:srgbClr val="A4A3A4"/>
          </p15:clr>
        </p15:guide>
        <p15:guide id="26" pos="6494" userDrawn="1">
          <p15:clr>
            <a:srgbClr val="A4A3A4"/>
          </p15:clr>
        </p15:guide>
        <p15:guide id="27" orient="horz" pos="1525" userDrawn="1">
          <p15:clr>
            <a:srgbClr val="A4A3A4"/>
          </p15:clr>
        </p15:guide>
        <p15:guide id="28" pos="6448" userDrawn="1">
          <p15:clr>
            <a:srgbClr val="A4A3A4"/>
          </p15:clr>
        </p15:guide>
        <p15:guide id="29" pos="4021" userDrawn="1">
          <p15:clr>
            <a:srgbClr val="A4A3A4"/>
          </p15:clr>
        </p15:guide>
        <p15:guide id="30" pos="3953" userDrawn="1">
          <p15:clr>
            <a:srgbClr val="A4A3A4"/>
          </p15:clr>
        </p15:guide>
        <p15:guide id="31" orient="horz" pos="3816" userDrawn="1">
          <p15:clr>
            <a:srgbClr val="A4A3A4"/>
          </p15:clr>
        </p15:guide>
        <p15:guide id="32" pos="3840" userDrawn="1">
          <p15:clr>
            <a:srgbClr val="A4A3A4"/>
          </p15:clr>
        </p15:guide>
        <p15:guide id="33" pos="42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4B211D-9621-E781-22AC-34019E3B1BB7}" name="Reinier Zuydgeest" initials="RZ" userId="S::Zuydgeest@usp-mc.nl::7c4bf8a7-4459-4ed1-aab8-2751c12b45a1" providerId="AD"/>
  <p188:author id="{0E5CF77D-6309-C701-7329-9048D834CA7F}" name="Reinier Zuydgeest" initials="RZ" userId="S::zuydgeest@usp-mc.nl::7c4bf8a7-4459-4ed1-aab8-2751c12b45a1" providerId="AD"/>
  <p188:author id="{19F4097F-D083-2EA9-579B-B54A2B14E131}" name="Hanane Bouazzaoui" initials="HB" userId="S::bouazzaoui@usp-mc.nl::5de818e3-3573-47a0-b5df-b6c1012e6ddc" providerId="AD"/>
  <p188:author id="{7CF3A29E-A5E1-496E-B8B8-29B1A6698B20}" name="Hanane Bouazzaoui" initials="HB" userId="S::Bouazzaoui@usp-mc.nl::5de818e3-3573-47a0-b5df-b6c1012e6d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2E2E33"/>
    <a:srgbClr val="0A5D7A"/>
    <a:srgbClr val="EF7D00"/>
    <a:srgbClr val="7F7F7F"/>
    <a:srgbClr val="FFFFFF"/>
    <a:srgbClr val="5E5E5D"/>
    <a:srgbClr val="595959"/>
    <a:srgbClr val="4D4D4D"/>
    <a:srgbClr val="2E2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10EB86-F23D-4136-A082-357ABF5A94A4}" v="394" dt="2023-11-22T12:03:15.163"/>
    <p1510:client id="{F4BC1459-4BCD-46D6-841D-E47BFE817AE5}" v="1" dt="2023-11-22T14:30:10.3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7"/>
      </p:cViewPr>
      <p:guideLst>
        <p:guide pos="302"/>
        <p:guide orient="horz" pos="4065"/>
        <p:guide pos="7378"/>
        <p:guide orient="horz" pos="232"/>
        <p:guide orient="horz" pos="572"/>
        <p:guide pos="3863"/>
        <p:guide orient="horz" pos="799"/>
        <p:guide pos="3749"/>
        <p:guide pos="2026"/>
        <p:guide orient="horz" pos="1003"/>
        <p:guide orient="horz" pos="1298"/>
        <p:guide orient="horz" pos="1344"/>
        <p:guide orient="horz" pos="2750"/>
        <p:guide pos="5677"/>
        <p:guide orient="horz" pos="2024"/>
        <p:guide orient="horz" pos="3430"/>
        <p:guide pos="2865"/>
        <p:guide pos="1186"/>
        <p:guide pos="4815"/>
        <p:guide pos="6267"/>
        <p:guide pos="6494"/>
        <p:guide orient="horz" pos="1525"/>
        <p:guide pos="6448"/>
        <p:guide pos="4021"/>
        <p:guide pos="3953"/>
        <p:guide orient="horz" pos="3816"/>
        <p:guide pos="3840"/>
        <p:guide pos="427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man Shadid" userId="6513ab7e-1fc7-40eb-a156-887e57de3750" providerId="ADAL" clId="{5210EB86-F23D-4136-A082-357ABF5A94A4}"/>
    <pc:docChg chg="undo custSel modSld">
      <pc:chgData name="Iman Shadid" userId="6513ab7e-1fc7-40eb-a156-887e57de3750" providerId="ADAL" clId="{5210EB86-F23D-4136-A082-357ABF5A94A4}" dt="2023-11-22T12:03:15.163" v="1712"/>
      <pc:docMkLst>
        <pc:docMk/>
      </pc:docMkLst>
      <pc:sldChg chg="addSp delSp modSp mod">
        <pc:chgData name="Iman Shadid" userId="6513ab7e-1fc7-40eb-a156-887e57de3750" providerId="ADAL" clId="{5210EB86-F23D-4136-A082-357ABF5A94A4}" dt="2023-11-22T09:46:14.186" v="381"/>
        <pc:sldMkLst>
          <pc:docMk/>
          <pc:sldMk cId="3625960268" sldId="402"/>
        </pc:sldMkLst>
        <pc:spChg chg="add mod">
          <ac:chgData name="Iman Shadid" userId="6513ab7e-1fc7-40eb-a156-887e57de3750" providerId="ADAL" clId="{5210EB86-F23D-4136-A082-357ABF5A94A4}" dt="2023-11-22T09:17:23.324" v="84"/>
          <ac:spMkLst>
            <pc:docMk/>
            <pc:sldMk cId="3625960268" sldId="402"/>
            <ac:spMk id="3" creationId="{8E84E944-CC76-85A2-A247-28BCAF8D9071}"/>
          </ac:spMkLst>
        </pc:spChg>
        <pc:spChg chg="del">
          <ac:chgData name="Iman Shadid" userId="6513ab7e-1fc7-40eb-a156-887e57de3750" providerId="ADAL" clId="{5210EB86-F23D-4136-A082-357ABF5A94A4}" dt="2023-11-22T09:17:22.616" v="83" actId="478"/>
          <ac:spMkLst>
            <pc:docMk/>
            <pc:sldMk cId="3625960268" sldId="402"/>
            <ac:spMk id="4" creationId="{302519F2-DD1D-9B69-53A1-DFAD0BFE7895}"/>
          </ac:spMkLst>
        </pc:spChg>
        <pc:picChg chg="add mod">
          <ac:chgData name="Iman Shadid" userId="6513ab7e-1fc7-40eb-a156-887e57de3750" providerId="ADAL" clId="{5210EB86-F23D-4136-A082-357ABF5A94A4}" dt="2023-11-22T09:46:14.186" v="381"/>
          <ac:picMkLst>
            <pc:docMk/>
            <pc:sldMk cId="3625960268" sldId="402"/>
            <ac:picMk id="5" creationId="{8CF39FD3-63F8-14DB-AA86-31CF8786F717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0:03:01.422" v="780"/>
        <pc:sldMkLst>
          <pc:docMk/>
          <pc:sldMk cId="2703591232" sldId="432"/>
        </pc:sldMkLst>
        <pc:spChg chg="mod">
          <ac:chgData name="Iman Shadid" userId="6513ab7e-1fc7-40eb-a156-887e57de3750" providerId="ADAL" clId="{5210EB86-F23D-4136-A082-357ABF5A94A4}" dt="2023-11-22T10:02:52.108" v="779" actId="20577"/>
          <ac:spMkLst>
            <pc:docMk/>
            <pc:sldMk cId="2703591232" sldId="432"/>
            <ac:spMk id="3" creationId="{2795D2D8-0A62-93AD-979F-7861B75EA0E5}"/>
          </ac:spMkLst>
        </pc:spChg>
        <pc:spChg chg="del">
          <ac:chgData name="Iman Shadid" userId="6513ab7e-1fc7-40eb-a156-887e57de3750" providerId="ADAL" clId="{5210EB86-F23D-4136-A082-357ABF5A94A4}" dt="2023-11-22T09:17:37.288" v="89" actId="478"/>
          <ac:spMkLst>
            <pc:docMk/>
            <pc:sldMk cId="2703591232" sldId="432"/>
            <ac:spMk id="6" creationId="{DDA396E1-1327-AC92-47B5-7548606B664C}"/>
          </ac:spMkLst>
        </pc:spChg>
        <pc:spChg chg="add mod">
          <ac:chgData name="Iman Shadid" userId="6513ab7e-1fc7-40eb-a156-887e57de3750" providerId="ADAL" clId="{5210EB86-F23D-4136-A082-357ABF5A94A4}" dt="2023-11-22T09:17:37.646" v="90"/>
          <ac:spMkLst>
            <pc:docMk/>
            <pc:sldMk cId="2703591232" sldId="432"/>
            <ac:spMk id="9" creationId="{B81F9510-CE1E-E584-03E6-B131446B3581}"/>
          </ac:spMkLst>
        </pc:spChg>
        <pc:picChg chg="add mod">
          <ac:chgData name="Iman Shadid" userId="6513ab7e-1fc7-40eb-a156-887e57de3750" providerId="ADAL" clId="{5210EB86-F23D-4136-A082-357ABF5A94A4}" dt="2023-11-22T10:03:01.422" v="780"/>
          <ac:picMkLst>
            <pc:docMk/>
            <pc:sldMk cId="2703591232" sldId="432"/>
            <ac:picMk id="10" creationId="{0F1A76A3-EED6-D638-9BCA-978286015663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0:06:09.240" v="812" actId="1076"/>
        <pc:sldMkLst>
          <pc:docMk/>
          <pc:sldMk cId="4275787426" sldId="439"/>
        </pc:sldMkLst>
        <pc:spChg chg="del">
          <ac:chgData name="Iman Shadid" userId="6513ab7e-1fc7-40eb-a156-887e57de3750" providerId="ADAL" clId="{5210EB86-F23D-4136-A082-357ABF5A94A4}" dt="2023-11-22T09:17:41.803" v="91" actId="478"/>
          <ac:spMkLst>
            <pc:docMk/>
            <pc:sldMk cId="4275787426" sldId="439"/>
            <ac:spMk id="3" creationId="{C96505A0-E228-D293-0EA2-3A31D286D102}"/>
          </ac:spMkLst>
        </pc:spChg>
        <pc:spChg chg="add mod">
          <ac:chgData name="Iman Shadid" userId="6513ab7e-1fc7-40eb-a156-887e57de3750" providerId="ADAL" clId="{5210EB86-F23D-4136-A082-357ABF5A94A4}" dt="2023-11-22T09:17:42.193" v="92"/>
          <ac:spMkLst>
            <pc:docMk/>
            <pc:sldMk cId="4275787426" sldId="439"/>
            <ac:spMk id="4" creationId="{66AA812E-8B6A-6E90-920A-EC7D155A0DBE}"/>
          </ac:spMkLst>
        </pc:spChg>
        <pc:spChg chg="mod">
          <ac:chgData name="Iman Shadid" userId="6513ab7e-1fc7-40eb-a156-887e57de3750" providerId="ADAL" clId="{5210EB86-F23D-4136-A082-357ABF5A94A4}" dt="2023-11-22T10:05:08.327" v="799"/>
          <ac:spMkLst>
            <pc:docMk/>
            <pc:sldMk cId="4275787426" sldId="439"/>
            <ac:spMk id="10" creationId="{EFD3F5A0-A40A-4193-B227-402CB09F08B8}"/>
          </ac:spMkLst>
        </pc:spChg>
        <pc:picChg chg="add mod">
          <ac:chgData name="Iman Shadid" userId="6513ab7e-1fc7-40eb-a156-887e57de3750" providerId="ADAL" clId="{5210EB86-F23D-4136-A082-357ABF5A94A4}" dt="2023-11-22T10:06:09.240" v="812" actId="1076"/>
          <ac:picMkLst>
            <pc:docMk/>
            <pc:sldMk cId="4275787426" sldId="439"/>
            <ac:picMk id="9" creationId="{673F5F38-59C6-6E59-2686-081D05A0CEC7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0:33:29.850" v="1168" actId="478"/>
        <pc:sldMkLst>
          <pc:docMk/>
          <pc:sldMk cId="3482078663" sldId="485"/>
        </pc:sldMkLst>
        <pc:spChg chg="del">
          <ac:chgData name="Iman Shadid" userId="6513ab7e-1fc7-40eb-a156-887e57de3750" providerId="ADAL" clId="{5210EB86-F23D-4136-A082-357ABF5A94A4}" dt="2023-11-22T09:17:46.249" v="93" actId="478"/>
          <ac:spMkLst>
            <pc:docMk/>
            <pc:sldMk cId="3482078663" sldId="485"/>
            <ac:spMk id="3" creationId="{6B3741F4-568B-26D3-6B51-3E7AE957844D}"/>
          </ac:spMkLst>
        </pc:spChg>
        <pc:spChg chg="add mod">
          <ac:chgData name="Iman Shadid" userId="6513ab7e-1fc7-40eb-a156-887e57de3750" providerId="ADAL" clId="{5210EB86-F23D-4136-A082-357ABF5A94A4}" dt="2023-11-22T09:17:46.576" v="94"/>
          <ac:spMkLst>
            <pc:docMk/>
            <pc:sldMk cId="3482078663" sldId="485"/>
            <ac:spMk id="5" creationId="{E415E1DC-21E9-1C72-ECEF-6AD03EADCD48}"/>
          </ac:spMkLst>
        </pc:spChg>
        <pc:spChg chg="add del mod">
          <ac:chgData name="Iman Shadid" userId="6513ab7e-1fc7-40eb-a156-887e57de3750" providerId="ADAL" clId="{5210EB86-F23D-4136-A082-357ABF5A94A4}" dt="2023-11-22T10:33:29.850" v="1168" actId="478"/>
          <ac:spMkLst>
            <pc:docMk/>
            <pc:sldMk cId="3482078663" sldId="485"/>
            <ac:spMk id="7" creationId="{76CF7B44-0581-00AF-104E-69BCCFF5514B}"/>
          </ac:spMkLst>
        </pc:spChg>
        <pc:spChg chg="add del mod">
          <ac:chgData name="Iman Shadid" userId="6513ab7e-1fc7-40eb-a156-887e57de3750" providerId="ADAL" clId="{5210EB86-F23D-4136-A082-357ABF5A94A4}" dt="2023-11-22T10:06:12.593" v="814"/>
          <ac:spMkLst>
            <pc:docMk/>
            <pc:sldMk cId="3482078663" sldId="485"/>
            <ac:spMk id="8" creationId="{DBE0425D-3B22-ABA0-3AA2-9762AD18DE15}"/>
          </ac:spMkLst>
        </pc:spChg>
        <pc:spChg chg="del">
          <ac:chgData name="Iman Shadid" userId="6513ab7e-1fc7-40eb-a156-887e57de3750" providerId="ADAL" clId="{5210EB86-F23D-4136-A082-357ABF5A94A4}" dt="2023-11-22T10:06:05.427" v="809" actId="478"/>
          <ac:spMkLst>
            <pc:docMk/>
            <pc:sldMk cId="3482078663" sldId="485"/>
            <ac:spMk id="10" creationId="{EFD3F5A0-A40A-4193-B227-402CB09F08B8}"/>
          </ac:spMkLst>
        </pc:spChg>
        <pc:picChg chg="add mod">
          <ac:chgData name="Iman Shadid" userId="6513ab7e-1fc7-40eb-a156-887e57de3750" providerId="ADAL" clId="{5210EB86-F23D-4136-A082-357ABF5A94A4}" dt="2023-11-22T10:06:16.159" v="815"/>
          <ac:picMkLst>
            <pc:docMk/>
            <pc:sldMk cId="3482078663" sldId="485"/>
            <ac:picMk id="12" creationId="{80BBD9F9-A311-4533-7CFD-37D3B18C4CD7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2:01:10.683" v="1690"/>
        <pc:sldMkLst>
          <pc:docMk/>
          <pc:sldMk cId="942086284" sldId="489"/>
        </pc:sldMkLst>
        <pc:spChg chg="del">
          <ac:chgData name="Iman Shadid" userId="6513ab7e-1fc7-40eb-a156-887e57de3750" providerId="ADAL" clId="{5210EB86-F23D-4136-A082-357ABF5A94A4}" dt="2023-11-22T09:17:27.980" v="85" actId="478"/>
          <ac:spMkLst>
            <pc:docMk/>
            <pc:sldMk cId="942086284" sldId="489"/>
            <ac:spMk id="11" creationId="{01E77C03-FEE0-7969-C389-C68186E88E99}"/>
          </ac:spMkLst>
        </pc:spChg>
        <pc:spChg chg="mod">
          <ac:chgData name="Iman Shadid" userId="6513ab7e-1fc7-40eb-a156-887e57de3750" providerId="ADAL" clId="{5210EB86-F23D-4136-A082-357ABF5A94A4}" dt="2023-11-22T09:47:47.077" v="420" actId="20577"/>
          <ac:spMkLst>
            <pc:docMk/>
            <pc:sldMk cId="942086284" sldId="489"/>
            <ac:spMk id="16" creationId="{2647541D-3405-4B97-9B7B-0A33343047B7}"/>
          </ac:spMkLst>
        </pc:spChg>
        <pc:spChg chg="mod">
          <ac:chgData name="Iman Shadid" userId="6513ab7e-1fc7-40eb-a156-887e57de3750" providerId="ADAL" clId="{5210EB86-F23D-4136-A082-357ABF5A94A4}" dt="2023-11-22T09:47:53.065" v="428" actId="20577"/>
          <ac:spMkLst>
            <pc:docMk/>
            <pc:sldMk cId="942086284" sldId="489"/>
            <ac:spMk id="17" creationId="{D6722555-C593-468C-97AC-EA084538F17E}"/>
          </ac:spMkLst>
        </pc:spChg>
        <pc:spChg chg="mod">
          <ac:chgData name="Iman Shadid" userId="6513ab7e-1fc7-40eb-a156-887e57de3750" providerId="ADAL" clId="{5210EB86-F23D-4136-A082-357ABF5A94A4}" dt="2023-11-22T09:47:58.409" v="434" actId="20577"/>
          <ac:spMkLst>
            <pc:docMk/>
            <pc:sldMk cId="942086284" sldId="489"/>
            <ac:spMk id="18" creationId="{DEEC1FE7-D1F4-4337-A4DB-7C182F3D3394}"/>
          </ac:spMkLst>
        </pc:spChg>
        <pc:spChg chg="mod">
          <ac:chgData name="Iman Shadid" userId="6513ab7e-1fc7-40eb-a156-887e57de3750" providerId="ADAL" clId="{5210EB86-F23D-4136-A082-357ABF5A94A4}" dt="2023-11-22T09:48:02.313" v="440" actId="20577"/>
          <ac:spMkLst>
            <pc:docMk/>
            <pc:sldMk cId="942086284" sldId="489"/>
            <ac:spMk id="19" creationId="{C13E45E5-E907-4FEF-B882-6C93AF3D2071}"/>
          </ac:spMkLst>
        </pc:spChg>
        <pc:spChg chg="mod">
          <ac:chgData name="Iman Shadid" userId="6513ab7e-1fc7-40eb-a156-887e57de3750" providerId="ADAL" clId="{5210EB86-F23D-4136-A082-357ABF5A94A4}" dt="2023-11-22T09:48:06.989" v="444" actId="20577"/>
          <ac:spMkLst>
            <pc:docMk/>
            <pc:sldMk cId="942086284" sldId="489"/>
            <ac:spMk id="20" creationId="{22A95678-C980-4675-A0DD-866BA163302A}"/>
          </ac:spMkLst>
        </pc:spChg>
        <pc:spChg chg="add mod">
          <ac:chgData name="Iman Shadid" userId="6513ab7e-1fc7-40eb-a156-887e57de3750" providerId="ADAL" clId="{5210EB86-F23D-4136-A082-357ABF5A94A4}" dt="2023-11-22T09:17:28.304" v="86"/>
          <ac:spMkLst>
            <pc:docMk/>
            <pc:sldMk cId="942086284" sldId="489"/>
            <ac:spMk id="27" creationId="{0196C5E8-7170-DA8F-78DE-8BDDAFCE36B5}"/>
          </ac:spMkLst>
        </pc:spChg>
        <pc:spChg chg="add mod">
          <ac:chgData name="Iman Shadid" userId="6513ab7e-1fc7-40eb-a156-887e57de3750" providerId="ADAL" clId="{5210EB86-F23D-4136-A082-357ABF5A94A4}" dt="2023-11-22T09:48:45.039" v="457" actId="1076"/>
          <ac:spMkLst>
            <pc:docMk/>
            <pc:sldMk cId="942086284" sldId="489"/>
            <ac:spMk id="29" creationId="{6DF698B3-E357-C66A-739A-5A005BEE1378}"/>
          </ac:spMkLst>
        </pc:spChg>
        <pc:spChg chg="add del mod">
          <ac:chgData name="Iman Shadid" userId="6513ab7e-1fc7-40eb-a156-887e57de3750" providerId="ADAL" clId="{5210EB86-F23D-4136-A082-357ABF5A94A4}" dt="2023-11-22T09:47:24.653" v="395"/>
          <ac:spMkLst>
            <pc:docMk/>
            <pc:sldMk cId="942086284" sldId="489"/>
            <ac:spMk id="30" creationId="{C243503F-C487-43E7-D742-C3267592532D}"/>
          </ac:spMkLst>
        </pc:spChg>
        <pc:spChg chg="add mod">
          <ac:chgData name="Iman Shadid" userId="6513ab7e-1fc7-40eb-a156-887e57de3750" providerId="ADAL" clId="{5210EB86-F23D-4136-A082-357ABF5A94A4}" dt="2023-11-22T09:48:52.632" v="458" actId="1076"/>
          <ac:spMkLst>
            <pc:docMk/>
            <pc:sldMk cId="942086284" sldId="489"/>
            <ac:spMk id="31" creationId="{1A376564-A778-3C61-C73A-56F24AC86111}"/>
          </ac:spMkLst>
        </pc:spChg>
        <pc:spChg chg="add mod">
          <ac:chgData name="Iman Shadid" userId="6513ab7e-1fc7-40eb-a156-887e57de3750" providerId="ADAL" clId="{5210EB86-F23D-4136-A082-357ABF5A94A4}" dt="2023-11-22T09:49:11.497" v="460" actId="1076"/>
          <ac:spMkLst>
            <pc:docMk/>
            <pc:sldMk cId="942086284" sldId="489"/>
            <ac:spMk id="32" creationId="{3C18A493-21D6-F916-7C32-C51A56E72B9A}"/>
          </ac:spMkLst>
        </pc:spChg>
        <pc:spChg chg="add mod">
          <ac:chgData name="Iman Shadid" userId="6513ab7e-1fc7-40eb-a156-887e57de3750" providerId="ADAL" clId="{5210EB86-F23D-4136-A082-357ABF5A94A4}" dt="2023-11-22T09:49:20.136" v="462" actId="1076"/>
          <ac:spMkLst>
            <pc:docMk/>
            <pc:sldMk cId="942086284" sldId="489"/>
            <ac:spMk id="34" creationId="{7162AF39-944F-D550-DE46-C1705EEF5FCA}"/>
          </ac:spMkLst>
        </pc:spChg>
        <pc:spChg chg="add mod">
          <ac:chgData name="Iman Shadid" userId="6513ab7e-1fc7-40eb-a156-887e57de3750" providerId="ADAL" clId="{5210EB86-F23D-4136-A082-357ABF5A94A4}" dt="2023-11-22T09:49:31.644" v="464" actId="1076"/>
          <ac:spMkLst>
            <pc:docMk/>
            <pc:sldMk cId="942086284" sldId="489"/>
            <ac:spMk id="35" creationId="{70863FEE-146E-975F-702B-D8EBD75F1839}"/>
          </ac:spMkLst>
        </pc:spChg>
        <pc:spChg chg="mod">
          <ac:chgData name="Iman Shadid" userId="6513ab7e-1fc7-40eb-a156-887e57de3750" providerId="ADAL" clId="{5210EB86-F23D-4136-A082-357ABF5A94A4}" dt="2023-11-22T09:47:09.977" v="388" actId="20577"/>
          <ac:spMkLst>
            <pc:docMk/>
            <pc:sldMk cId="942086284" sldId="489"/>
            <ac:spMk id="36" creationId="{95398BD8-5BAF-482A-B5D6-631C7CF39891}"/>
          </ac:spMkLst>
        </pc:spChg>
        <pc:spChg chg="add del mod">
          <ac:chgData name="Iman Shadid" userId="6513ab7e-1fc7-40eb-a156-887e57de3750" providerId="ADAL" clId="{5210EB86-F23D-4136-A082-357ABF5A94A4}" dt="2023-11-22T09:47:28.871" v="400" actId="20577"/>
          <ac:spMkLst>
            <pc:docMk/>
            <pc:sldMk cId="942086284" sldId="489"/>
            <ac:spMk id="37" creationId="{A9334B95-13C8-4A3C-96B2-0166D0DA2861}"/>
          </ac:spMkLst>
        </pc:spChg>
        <pc:spChg chg="add mod">
          <ac:chgData name="Iman Shadid" userId="6513ab7e-1fc7-40eb-a156-887e57de3750" providerId="ADAL" clId="{5210EB86-F23D-4136-A082-357ABF5A94A4}" dt="2023-11-22T09:50:04.802" v="467" actId="1076"/>
          <ac:spMkLst>
            <pc:docMk/>
            <pc:sldMk cId="942086284" sldId="489"/>
            <ac:spMk id="38" creationId="{E21E1DEB-30ED-C9C8-A60A-65DC9BF6B29B}"/>
          </ac:spMkLst>
        </pc:spChg>
        <pc:spChg chg="mod">
          <ac:chgData name="Iman Shadid" userId="6513ab7e-1fc7-40eb-a156-887e57de3750" providerId="ADAL" clId="{5210EB86-F23D-4136-A082-357ABF5A94A4}" dt="2023-11-22T09:47:33.114" v="404" actId="20577"/>
          <ac:spMkLst>
            <pc:docMk/>
            <pc:sldMk cId="942086284" sldId="489"/>
            <ac:spMk id="39" creationId="{66F7942B-D92E-462E-B919-8961439DEF87}"/>
          </ac:spMkLst>
        </pc:spChg>
        <pc:spChg chg="mod">
          <ac:chgData name="Iman Shadid" userId="6513ab7e-1fc7-40eb-a156-887e57de3750" providerId="ADAL" clId="{5210EB86-F23D-4136-A082-357ABF5A94A4}" dt="2023-11-22T09:47:37.403" v="408" actId="20577"/>
          <ac:spMkLst>
            <pc:docMk/>
            <pc:sldMk cId="942086284" sldId="489"/>
            <ac:spMk id="40" creationId="{3DDADCE9-3098-4B28-8992-C725251A64AC}"/>
          </ac:spMkLst>
        </pc:spChg>
        <pc:spChg chg="mod">
          <ac:chgData name="Iman Shadid" userId="6513ab7e-1fc7-40eb-a156-887e57de3750" providerId="ADAL" clId="{5210EB86-F23D-4136-A082-357ABF5A94A4}" dt="2023-11-22T09:47:40.824" v="412" actId="20577"/>
          <ac:spMkLst>
            <pc:docMk/>
            <pc:sldMk cId="942086284" sldId="489"/>
            <ac:spMk id="41" creationId="{804F5BED-DAA6-406B-9C93-531FE674BB54}"/>
          </ac:spMkLst>
        </pc:spChg>
        <pc:spChg chg="add mod">
          <ac:chgData name="Iman Shadid" userId="6513ab7e-1fc7-40eb-a156-887e57de3750" providerId="ADAL" clId="{5210EB86-F23D-4136-A082-357ABF5A94A4}" dt="2023-11-22T09:50:14.839" v="469" actId="1076"/>
          <ac:spMkLst>
            <pc:docMk/>
            <pc:sldMk cId="942086284" sldId="489"/>
            <ac:spMk id="42" creationId="{76B9F6C7-2C12-88A3-113B-9BACC9197419}"/>
          </ac:spMkLst>
        </pc:spChg>
        <pc:spChg chg="add mod">
          <ac:chgData name="Iman Shadid" userId="6513ab7e-1fc7-40eb-a156-887e57de3750" providerId="ADAL" clId="{5210EB86-F23D-4136-A082-357ABF5A94A4}" dt="2023-11-22T09:50:20.812" v="471" actId="1076"/>
          <ac:spMkLst>
            <pc:docMk/>
            <pc:sldMk cId="942086284" sldId="489"/>
            <ac:spMk id="46" creationId="{9E9EA4EB-8572-A083-66AE-9C9517F51128}"/>
          </ac:spMkLst>
        </pc:spChg>
        <pc:spChg chg="add mod">
          <ac:chgData name="Iman Shadid" userId="6513ab7e-1fc7-40eb-a156-887e57de3750" providerId="ADAL" clId="{5210EB86-F23D-4136-A082-357ABF5A94A4}" dt="2023-11-22T09:51:06.969" v="519" actId="1037"/>
          <ac:spMkLst>
            <pc:docMk/>
            <pc:sldMk cId="942086284" sldId="489"/>
            <ac:spMk id="52" creationId="{4BB06821-C0FA-2184-C5C7-EB72A53F5180}"/>
          </ac:spMkLst>
        </pc:spChg>
        <pc:spChg chg="add mod">
          <ac:chgData name="Iman Shadid" userId="6513ab7e-1fc7-40eb-a156-887e57de3750" providerId="ADAL" clId="{5210EB86-F23D-4136-A082-357ABF5A94A4}" dt="2023-11-22T09:51:32.506" v="530" actId="1037"/>
          <ac:spMkLst>
            <pc:docMk/>
            <pc:sldMk cId="942086284" sldId="489"/>
            <ac:spMk id="53" creationId="{AEDADFC0-F3F1-700F-0CD1-F790F9B6220C}"/>
          </ac:spMkLst>
        </pc:spChg>
        <pc:picChg chg="del">
          <ac:chgData name="Iman Shadid" userId="6513ab7e-1fc7-40eb-a156-887e57de3750" providerId="ADAL" clId="{5210EB86-F23D-4136-A082-357ABF5A94A4}" dt="2023-11-22T09:48:17.866" v="453" actId="478"/>
          <ac:picMkLst>
            <pc:docMk/>
            <pc:sldMk cId="942086284" sldId="489"/>
            <ac:picMk id="2" creationId="{B1F9AB12-51A5-F077-9386-BDEB10582EFF}"/>
          </ac:picMkLst>
        </pc:picChg>
        <pc:picChg chg="del mod">
          <ac:chgData name="Iman Shadid" userId="6513ab7e-1fc7-40eb-a156-887e57de3750" providerId="ADAL" clId="{5210EB86-F23D-4136-A082-357ABF5A94A4}" dt="2023-11-22T09:48:17.245" v="452" actId="478"/>
          <ac:picMkLst>
            <pc:docMk/>
            <pc:sldMk cId="942086284" sldId="489"/>
            <ac:picMk id="13" creationId="{E3C8C8B6-0AE5-044D-A0C8-5A7A99E5DA4E}"/>
          </ac:picMkLst>
        </pc:picChg>
        <pc:picChg chg="del">
          <ac:chgData name="Iman Shadid" userId="6513ab7e-1fc7-40eb-a156-887e57de3750" providerId="ADAL" clId="{5210EB86-F23D-4136-A082-357ABF5A94A4}" dt="2023-11-22T09:48:16.458" v="451" actId="478"/>
          <ac:picMkLst>
            <pc:docMk/>
            <pc:sldMk cId="942086284" sldId="489"/>
            <ac:picMk id="14" creationId="{4C043CB6-212E-CC08-CF9B-1ACC32B7069B}"/>
          </ac:picMkLst>
        </pc:picChg>
        <pc:picChg chg="del">
          <ac:chgData name="Iman Shadid" userId="6513ab7e-1fc7-40eb-a156-887e57de3750" providerId="ADAL" clId="{5210EB86-F23D-4136-A082-357ABF5A94A4}" dt="2023-11-22T09:46:51.704" v="382" actId="478"/>
          <ac:picMkLst>
            <pc:docMk/>
            <pc:sldMk cId="942086284" sldId="489"/>
            <ac:picMk id="15" creationId="{422A9CDF-473A-45E9-B188-7473EEFC8D80}"/>
          </ac:picMkLst>
        </pc:picChg>
        <pc:picChg chg="del">
          <ac:chgData name="Iman Shadid" userId="6513ab7e-1fc7-40eb-a156-887e57de3750" providerId="ADAL" clId="{5210EB86-F23D-4136-A082-357ABF5A94A4}" dt="2023-11-22T09:48:10.442" v="445" actId="478"/>
          <ac:picMkLst>
            <pc:docMk/>
            <pc:sldMk cId="942086284" sldId="489"/>
            <ac:picMk id="21" creationId="{1E8B1D78-6EBC-4BA8-9DCC-77A16BB29FA3}"/>
          </ac:picMkLst>
        </pc:picChg>
        <pc:picChg chg="del">
          <ac:chgData name="Iman Shadid" userId="6513ab7e-1fc7-40eb-a156-887e57de3750" providerId="ADAL" clId="{5210EB86-F23D-4136-A082-357ABF5A94A4}" dt="2023-11-22T09:48:11.209" v="446" actId="478"/>
          <ac:picMkLst>
            <pc:docMk/>
            <pc:sldMk cId="942086284" sldId="489"/>
            <ac:picMk id="22" creationId="{99AB6163-ED58-49A2-AAE8-57C62BCB5FF9}"/>
          </ac:picMkLst>
        </pc:picChg>
        <pc:picChg chg="del">
          <ac:chgData name="Iman Shadid" userId="6513ab7e-1fc7-40eb-a156-887e57de3750" providerId="ADAL" clId="{5210EB86-F23D-4136-A082-357ABF5A94A4}" dt="2023-11-22T09:48:12.478" v="448" actId="478"/>
          <ac:picMkLst>
            <pc:docMk/>
            <pc:sldMk cId="942086284" sldId="489"/>
            <ac:picMk id="23" creationId="{CDC1C4F5-A8EE-4689-8DEF-4B0F63C5FD5B}"/>
          </ac:picMkLst>
        </pc:picChg>
        <pc:picChg chg="del">
          <ac:chgData name="Iman Shadid" userId="6513ab7e-1fc7-40eb-a156-887e57de3750" providerId="ADAL" clId="{5210EB86-F23D-4136-A082-357ABF5A94A4}" dt="2023-11-22T09:48:15.961" v="450" actId="478"/>
          <ac:picMkLst>
            <pc:docMk/>
            <pc:sldMk cId="942086284" sldId="489"/>
            <ac:picMk id="24" creationId="{FE691B0E-1131-45C4-37F0-27C4E3960475}"/>
          </ac:picMkLst>
        </pc:picChg>
        <pc:picChg chg="del">
          <ac:chgData name="Iman Shadid" userId="6513ab7e-1fc7-40eb-a156-887e57de3750" providerId="ADAL" clId="{5210EB86-F23D-4136-A082-357ABF5A94A4}" dt="2023-11-22T09:48:13.881" v="449" actId="478"/>
          <ac:picMkLst>
            <pc:docMk/>
            <pc:sldMk cId="942086284" sldId="489"/>
            <ac:picMk id="26" creationId="{F5DE4B80-81D8-316E-EA46-C0593BCC8929}"/>
          </ac:picMkLst>
        </pc:picChg>
        <pc:picChg chg="add del mod">
          <ac:chgData name="Iman Shadid" userId="6513ab7e-1fc7-40eb-a156-887e57de3750" providerId="ADAL" clId="{5210EB86-F23D-4136-A082-357ABF5A94A4}" dt="2023-11-22T11:57:08.841" v="1638" actId="478"/>
          <ac:picMkLst>
            <pc:docMk/>
            <pc:sldMk cId="942086284" sldId="489"/>
            <ac:picMk id="54" creationId="{0E844BDD-6284-77E3-6270-E7C2B44EE166}"/>
          </ac:picMkLst>
        </pc:picChg>
        <pc:picChg chg="add del mod">
          <ac:chgData name="Iman Shadid" userId="6513ab7e-1fc7-40eb-a156-887e57de3750" providerId="ADAL" clId="{5210EB86-F23D-4136-A082-357ABF5A94A4}" dt="2023-11-22T12:00:15.368" v="1678" actId="478"/>
          <ac:picMkLst>
            <pc:docMk/>
            <pc:sldMk cId="942086284" sldId="489"/>
            <ac:picMk id="55" creationId="{5AAA3E12-7A4C-F132-EBBF-6FA452F7D40F}"/>
          </ac:picMkLst>
        </pc:picChg>
        <pc:picChg chg="add del mod">
          <ac:chgData name="Iman Shadid" userId="6513ab7e-1fc7-40eb-a156-887e57de3750" providerId="ADAL" clId="{5210EB86-F23D-4136-A082-357ABF5A94A4}" dt="2023-11-22T12:00:35.416" v="1683" actId="478"/>
          <ac:picMkLst>
            <pc:docMk/>
            <pc:sldMk cId="942086284" sldId="489"/>
            <ac:picMk id="56" creationId="{E46C472C-EF36-3F4F-49FE-0D687B83C769}"/>
          </ac:picMkLst>
        </pc:picChg>
        <pc:picChg chg="add mod">
          <ac:chgData name="Iman Shadid" userId="6513ab7e-1fc7-40eb-a156-887e57de3750" providerId="ADAL" clId="{5210EB86-F23D-4136-A082-357ABF5A94A4}" dt="2023-11-22T12:01:10.683" v="1690"/>
          <ac:picMkLst>
            <pc:docMk/>
            <pc:sldMk cId="942086284" sldId="489"/>
            <ac:picMk id="57" creationId="{18020909-A163-A51E-FC6A-CF204400B1EE}"/>
          </ac:picMkLst>
        </pc:picChg>
        <pc:picChg chg="del">
          <ac:chgData name="Iman Shadid" userId="6513ab7e-1fc7-40eb-a156-887e57de3750" providerId="ADAL" clId="{5210EB86-F23D-4136-A082-357ABF5A94A4}" dt="2023-11-22T09:48:11.896" v="447" actId="478"/>
          <ac:picMkLst>
            <pc:docMk/>
            <pc:sldMk cId="942086284" sldId="489"/>
            <ac:picMk id="64" creationId="{5C7A2D0F-953C-468A-ADB1-803C14739E06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09:44:56.131" v="373"/>
        <pc:sldMkLst>
          <pc:docMk/>
          <pc:sldMk cId="700204982" sldId="556"/>
        </pc:sldMkLst>
        <pc:spChg chg="add mod">
          <ac:chgData name="Iman Shadid" userId="6513ab7e-1fc7-40eb-a156-887e57de3750" providerId="ADAL" clId="{5210EB86-F23D-4136-A082-357ABF5A94A4}" dt="2023-11-22T09:17:15.510" v="82"/>
          <ac:spMkLst>
            <pc:docMk/>
            <pc:sldMk cId="700204982" sldId="556"/>
            <ac:spMk id="3" creationId="{6B2C4FEF-02D2-73D4-64A7-3222EDFB874B}"/>
          </ac:spMkLst>
        </pc:spChg>
        <pc:spChg chg="del">
          <ac:chgData name="Iman Shadid" userId="6513ab7e-1fc7-40eb-a156-887e57de3750" providerId="ADAL" clId="{5210EB86-F23D-4136-A082-357ABF5A94A4}" dt="2023-11-22T09:17:14.653" v="81" actId="478"/>
          <ac:spMkLst>
            <pc:docMk/>
            <pc:sldMk cId="700204982" sldId="556"/>
            <ac:spMk id="4" creationId="{D0686E63-CEAE-D941-24E7-01A39FAD0954}"/>
          </ac:spMkLst>
        </pc:spChg>
        <pc:picChg chg="add mod">
          <ac:chgData name="Iman Shadid" userId="6513ab7e-1fc7-40eb-a156-887e57de3750" providerId="ADAL" clId="{5210EB86-F23D-4136-A082-357ABF5A94A4}" dt="2023-11-22T09:44:56.131" v="373"/>
          <ac:picMkLst>
            <pc:docMk/>
            <pc:sldMk cId="700204982" sldId="556"/>
            <ac:picMk id="5" creationId="{13A0EC54-5A7E-72D1-0CF6-B5CF60E1511D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0:00:08.590" v="736"/>
        <pc:sldMkLst>
          <pc:docMk/>
          <pc:sldMk cId="75929235" sldId="687"/>
        </pc:sldMkLst>
        <pc:spChg chg="add mod">
          <ac:chgData name="Iman Shadid" userId="6513ab7e-1fc7-40eb-a156-887e57de3750" providerId="ADAL" clId="{5210EB86-F23D-4136-A082-357ABF5A94A4}" dt="2023-11-22T09:17:32.751" v="88"/>
          <ac:spMkLst>
            <pc:docMk/>
            <pc:sldMk cId="75929235" sldId="687"/>
            <ac:spMk id="3" creationId="{F95B741E-79AE-F8A3-A9A0-853E0A512A66}"/>
          </ac:spMkLst>
        </pc:spChg>
        <pc:spChg chg="del">
          <ac:chgData name="Iman Shadid" userId="6513ab7e-1fc7-40eb-a156-887e57de3750" providerId="ADAL" clId="{5210EB86-F23D-4136-A082-357ABF5A94A4}" dt="2023-11-22T09:17:32.441" v="87" actId="478"/>
          <ac:spMkLst>
            <pc:docMk/>
            <pc:sldMk cId="75929235" sldId="687"/>
            <ac:spMk id="4" creationId="{C504DCEC-6C34-0A71-3095-E774DE866066}"/>
          </ac:spMkLst>
        </pc:spChg>
        <pc:spChg chg="add mod">
          <ac:chgData name="Iman Shadid" userId="6513ab7e-1fc7-40eb-a156-887e57de3750" providerId="ADAL" clId="{5210EB86-F23D-4136-A082-357ABF5A94A4}" dt="2023-11-22T09:52:31.987" v="558" actId="1076"/>
          <ac:spMkLst>
            <pc:docMk/>
            <pc:sldMk cId="75929235" sldId="687"/>
            <ac:spMk id="9" creationId="{3494EE98-FC24-F753-1DD9-D732A2CF8572}"/>
          </ac:spMkLst>
        </pc:spChg>
        <pc:spChg chg="add mod">
          <ac:chgData name="Iman Shadid" userId="6513ab7e-1fc7-40eb-a156-887e57de3750" providerId="ADAL" clId="{5210EB86-F23D-4136-A082-357ABF5A94A4}" dt="2023-11-22T09:52:53.892" v="560" actId="1076"/>
          <ac:spMkLst>
            <pc:docMk/>
            <pc:sldMk cId="75929235" sldId="687"/>
            <ac:spMk id="10" creationId="{03B2E57E-061A-FB12-ED2C-4E745B8FD755}"/>
          </ac:spMkLst>
        </pc:spChg>
        <pc:spChg chg="add mod">
          <ac:chgData name="Iman Shadid" userId="6513ab7e-1fc7-40eb-a156-887e57de3750" providerId="ADAL" clId="{5210EB86-F23D-4136-A082-357ABF5A94A4}" dt="2023-11-22T09:53:06.423" v="562" actId="1076"/>
          <ac:spMkLst>
            <pc:docMk/>
            <pc:sldMk cId="75929235" sldId="687"/>
            <ac:spMk id="11" creationId="{889E0401-092D-F24A-7BA4-90036EC81876}"/>
          </ac:spMkLst>
        </pc:spChg>
        <pc:spChg chg="add mod">
          <ac:chgData name="Iman Shadid" userId="6513ab7e-1fc7-40eb-a156-887e57de3750" providerId="ADAL" clId="{5210EB86-F23D-4136-A082-357ABF5A94A4}" dt="2023-11-22T09:53:16.074" v="564" actId="1076"/>
          <ac:spMkLst>
            <pc:docMk/>
            <pc:sldMk cId="75929235" sldId="687"/>
            <ac:spMk id="12" creationId="{74FDA6C9-805A-EE45-954E-882C53037863}"/>
          </ac:spMkLst>
        </pc:spChg>
        <pc:spChg chg="add mod">
          <ac:chgData name="Iman Shadid" userId="6513ab7e-1fc7-40eb-a156-887e57de3750" providerId="ADAL" clId="{5210EB86-F23D-4136-A082-357ABF5A94A4}" dt="2023-11-22T09:53:20.828" v="566" actId="1076"/>
          <ac:spMkLst>
            <pc:docMk/>
            <pc:sldMk cId="75929235" sldId="687"/>
            <ac:spMk id="29" creationId="{728F576D-A3D1-4A2E-CD08-05EB015C746F}"/>
          </ac:spMkLst>
        </pc:spChg>
        <pc:spChg chg="add mod">
          <ac:chgData name="Iman Shadid" userId="6513ab7e-1fc7-40eb-a156-887e57de3750" providerId="ADAL" clId="{5210EB86-F23D-4136-A082-357ABF5A94A4}" dt="2023-11-22T09:53:29.561" v="568" actId="1076"/>
          <ac:spMkLst>
            <pc:docMk/>
            <pc:sldMk cId="75929235" sldId="687"/>
            <ac:spMk id="30" creationId="{AE457EC9-8410-7CE1-0C08-AE6D960A43C0}"/>
          </ac:spMkLst>
        </pc:spChg>
        <pc:spChg chg="add mod">
          <ac:chgData name="Iman Shadid" userId="6513ab7e-1fc7-40eb-a156-887e57de3750" providerId="ADAL" clId="{5210EB86-F23D-4136-A082-357ABF5A94A4}" dt="2023-11-22T09:53:43.320" v="573" actId="1076"/>
          <ac:spMkLst>
            <pc:docMk/>
            <pc:sldMk cId="75929235" sldId="687"/>
            <ac:spMk id="31" creationId="{9B2503E1-E185-1297-E28B-F4EA7F676867}"/>
          </ac:spMkLst>
        </pc:spChg>
        <pc:spChg chg="add mod">
          <ac:chgData name="Iman Shadid" userId="6513ab7e-1fc7-40eb-a156-887e57de3750" providerId="ADAL" clId="{5210EB86-F23D-4136-A082-357ABF5A94A4}" dt="2023-11-22T09:53:48.174" v="574" actId="1076"/>
          <ac:spMkLst>
            <pc:docMk/>
            <pc:sldMk cId="75929235" sldId="687"/>
            <ac:spMk id="32" creationId="{A9AFCDE8-ED36-35C4-0770-BF1E45F50738}"/>
          </ac:spMkLst>
        </pc:spChg>
        <pc:spChg chg="add mod">
          <ac:chgData name="Iman Shadid" userId="6513ab7e-1fc7-40eb-a156-887e57de3750" providerId="ADAL" clId="{5210EB86-F23D-4136-A082-357ABF5A94A4}" dt="2023-11-22T09:53:54.418" v="576" actId="1076"/>
          <ac:spMkLst>
            <pc:docMk/>
            <pc:sldMk cId="75929235" sldId="687"/>
            <ac:spMk id="33" creationId="{30C8A583-89C1-0443-4811-8CB6E67F1289}"/>
          </ac:spMkLst>
        </pc:spChg>
        <pc:spChg chg="add mod">
          <ac:chgData name="Iman Shadid" userId="6513ab7e-1fc7-40eb-a156-887e57de3750" providerId="ADAL" clId="{5210EB86-F23D-4136-A082-357ABF5A94A4}" dt="2023-11-22T09:54:07.985" v="578" actId="1076"/>
          <ac:spMkLst>
            <pc:docMk/>
            <pc:sldMk cId="75929235" sldId="687"/>
            <ac:spMk id="34" creationId="{324C412F-374E-BFF1-C180-52C7B0801047}"/>
          </ac:spMkLst>
        </pc:spChg>
        <pc:spChg chg="add mod">
          <ac:chgData name="Iman Shadid" userId="6513ab7e-1fc7-40eb-a156-887e57de3750" providerId="ADAL" clId="{5210EB86-F23D-4136-A082-357ABF5A94A4}" dt="2023-11-22T09:54:15.059" v="580" actId="1076"/>
          <ac:spMkLst>
            <pc:docMk/>
            <pc:sldMk cId="75929235" sldId="687"/>
            <ac:spMk id="35" creationId="{1F719222-2041-251C-7490-4631458321B9}"/>
          </ac:spMkLst>
        </pc:spChg>
        <pc:spChg chg="add mod">
          <ac:chgData name="Iman Shadid" userId="6513ab7e-1fc7-40eb-a156-887e57de3750" providerId="ADAL" clId="{5210EB86-F23D-4136-A082-357ABF5A94A4}" dt="2023-11-22T09:54:20.631" v="582" actId="1076"/>
          <ac:spMkLst>
            <pc:docMk/>
            <pc:sldMk cId="75929235" sldId="687"/>
            <ac:spMk id="36" creationId="{E41C0D79-066D-36CC-EC55-38776ED050F8}"/>
          </ac:spMkLst>
        </pc:spChg>
        <pc:spChg chg="add mod">
          <ac:chgData name="Iman Shadid" userId="6513ab7e-1fc7-40eb-a156-887e57de3750" providerId="ADAL" clId="{5210EB86-F23D-4136-A082-357ABF5A94A4}" dt="2023-11-22T09:54:34.376" v="585" actId="1076"/>
          <ac:spMkLst>
            <pc:docMk/>
            <pc:sldMk cId="75929235" sldId="687"/>
            <ac:spMk id="37" creationId="{CDE3F318-B546-6F3B-3CE1-CB1EAD62C2D4}"/>
          </ac:spMkLst>
        </pc:spChg>
        <pc:spChg chg="add mod">
          <ac:chgData name="Iman Shadid" userId="6513ab7e-1fc7-40eb-a156-887e57de3750" providerId="ADAL" clId="{5210EB86-F23D-4136-A082-357ABF5A94A4}" dt="2023-11-22T09:54:44.552" v="587" actId="1076"/>
          <ac:spMkLst>
            <pc:docMk/>
            <pc:sldMk cId="75929235" sldId="687"/>
            <ac:spMk id="38" creationId="{E449C391-A0BF-E054-68BF-E4141E875871}"/>
          </ac:spMkLst>
        </pc:spChg>
        <pc:spChg chg="add mod">
          <ac:chgData name="Iman Shadid" userId="6513ab7e-1fc7-40eb-a156-887e57de3750" providerId="ADAL" clId="{5210EB86-F23D-4136-A082-357ABF5A94A4}" dt="2023-11-22T09:54:50.498" v="589" actId="1076"/>
          <ac:spMkLst>
            <pc:docMk/>
            <pc:sldMk cId="75929235" sldId="687"/>
            <ac:spMk id="39" creationId="{9CC2450D-AE44-D316-58C5-FBC58E6E14BA}"/>
          </ac:spMkLst>
        </pc:spChg>
        <pc:spChg chg="add mod">
          <ac:chgData name="Iman Shadid" userId="6513ab7e-1fc7-40eb-a156-887e57de3750" providerId="ADAL" clId="{5210EB86-F23D-4136-A082-357ABF5A94A4}" dt="2023-11-22T09:54:55.867" v="591" actId="1076"/>
          <ac:spMkLst>
            <pc:docMk/>
            <pc:sldMk cId="75929235" sldId="687"/>
            <ac:spMk id="40" creationId="{1E745DA8-1643-0602-682B-6634394E2691}"/>
          </ac:spMkLst>
        </pc:spChg>
        <pc:spChg chg="add mod">
          <ac:chgData name="Iman Shadid" userId="6513ab7e-1fc7-40eb-a156-887e57de3750" providerId="ADAL" clId="{5210EB86-F23D-4136-A082-357ABF5A94A4}" dt="2023-11-22T09:55:01.074" v="593" actId="1076"/>
          <ac:spMkLst>
            <pc:docMk/>
            <pc:sldMk cId="75929235" sldId="687"/>
            <ac:spMk id="41" creationId="{EF3FBB73-F05C-6BBB-0857-D4592A1A4DF0}"/>
          </ac:spMkLst>
        </pc:spChg>
        <pc:spChg chg="add mod">
          <ac:chgData name="Iman Shadid" userId="6513ab7e-1fc7-40eb-a156-887e57de3750" providerId="ADAL" clId="{5210EB86-F23D-4136-A082-357ABF5A94A4}" dt="2023-11-22T09:55:17.502" v="595" actId="1076"/>
          <ac:spMkLst>
            <pc:docMk/>
            <pc:sldMk cId="75929235" sldId="687"/>
            <ac:spMk id="42" creationId="{B0269116-8CE5-CA80-9FCA-45CA74B11C61}"/>
          </ac:spMkLst>
        </pc:spChg>
        <pc:spChg chg="add mod">
          <ac:chgData name="Iman Shadid" userId="6513ab7e-1fc7-40eb-a156-887e57de3750" providerId="ADAL" clId="{5210EB86-F23D-4136-A082-357ABF5A94A4}" dt="2023-11-22T09:55:33.236" v="597" actId="1076"/>
          <ac:spMkLst>
            <pc:docMk/>
            <pc:sldMk cId="75929235" sldId="687"/>
            <ac:spMk id="43" creationId="{092619A5-5D8C-729A-49F9-114C04A0E0FA}"/>
          </ac:spMkLst>
        </pc:spChg>
        <pc:spChg chg="add mod">
          <ac:chgData name="Iman Shadid" userId="6513ab7e-1fc7-40eb-a156-887e57de3750" providerId="ADAL" clId="{5210EB86-F23D-4136-A082-357ABF5A94A4}" dt="2023-11-22T09:55:46.424" v="599" actId="1076"/>
          <ac:spMkLst>
            <pc:docMk/>
            <pc:sldMk cId="75929235" sldId="687"/>
            <ac:spMk id="44" creationId="{406B8DDE-A77E-186E-F638-D526A594394C}"/>
          </ac:spMkLst>
        </pc:spChg>
        <pc:spChg chg="add mod">
          <ac:chgData name="Iman Shadid" userId="6513ab7e-1fc7-40eb-a156-887e57de3750" providerId="ADAL" clId="{5210EB86-F23D-4136-A082-357ABF5A94A4}" dt="2023-11-22T09:56:00.180" v="601" actId="1076"/>
          <ac:spMkLst>
            <pc:docMk/>
            <pc:sldMk cId="75929235" sldId="687"/>
            <ac:spMk id="45" creationId="{98984EF7-1276-6D42-177C-F940C6CA3E38}"/>
          </ac:spMkLst>
        </pc:spChg>
        <pc:spChg chg="add mod">
          <ac:chgData name="Iman Shadid" userId="6513ab7e-1fc7-40eb-a156-887e57de3750" providerId="ADAL" clId="{5210EB86-F23D-4136-A082-357ABF5A94A4}" dt="2023-11-22T09:56:09.438" v="603" actId="1076"/>
          <ac:spMkLst>
            <pc:docMk/>
            <pc:sldMk cId="75929235" sldId="687"/>
            <ac:spMk id="46" creationId="{D216F999-5285-B154-F3C2-F5F4BCE7915F}"/>
          </ac:spMkLst>
        </pc:spChg>
        <pc:spChg chg="add mod">
          <ac:chgData name="Iman Shadid" userId="6513ab7e-1fc7-40eb-a156-887e57de3750" providerId="ADAL" clId="{5210EB86-F23D-4136-A082-357ABF5A94A4}" dt="2023-11-22T09:56:21.429" v="605" actId="1076"/>
          <ac:spMkLst>
            <pc:docMk/>
            <pc:sldMk cId="75929235" sldId="687"/>
            <ac:spMk id="47" creationId="{5559C275-91F1-B8CB-F415-3A7AC2B03650}"/>
          </ac:spMkLst>
        </pc:spChg>
        <pc:spChg chg="add mod">
          <ac:chgData name="Iman Shadid" userId="6513ab7e-1fc7-40eb-a156-887e57de3750" providerId="ADAL" clId="{5210EB86-F23D-4136-A082-357ABF5A94A4}" dt="2023-11-22T09:56:39.289" v="610" actId="1076"/>
          <ac:spMkLst>
            <pc:docMk/>
            <pc:sldMk cId="75929235" sldId="687"/>
            <ac:spMk id="48" creationId="{9186F515-CA56-6C29-7BCF-DE173CABE028}"/>
          </ac:spMkLst>
        </pc:spChg>
        <pc:spChg chg="add mod">
          <ac:chgData name="Iman Shadid" userId="6513ab7e-1fc7-40eb-a156-887e57de3750" providerId="ADAL" clId="{5210EB86-F23D-4136-A082-357ABF5A94A4}" dt="2023-11-22T09:56:46.486" v="611" actId="1076"/>
          <ac:spMkLst>
            <pc:docMk/>
            <pc:sldMk cId="75929235" sldId="687"/>
            <ac:spMk id="49" creationId="{764781F0-158C-448C-F0C0-29B733629DE3}"/>
          </ac:spMkLst>
        </pc:spChg>
        <pc:graphicFrameChg chg="modGraphic">
          <ac:chgData name="Iman Shadid" userId="6513ab7e-1fc7-40eb-a156-887e57de3750" providerId="ADAL" clId="{5210EB86-F23D-4136-A082-357ABF5A94A4}" dt="2023-11-22T09:59:58.777" v="735" actId="20577"/>
          <ac:graphicFrameMkLst>
            <pc:docMk/>
            <pc:sldMk cId="75929235" sldId="687"/>
            <ac:graphicFrameMk id="2" creationId="{556CAAC1-E358-443C-BFD2-8F06F79E1329}"/>
          </ac:graphicFrameMkLst>
        </pc:graphicFrameChg>
        <pc:picChg chg="del">
          <ac:chgData name="Iman Shadid" userId="6513ab7e-1fc7-40eb-a156-887e57de3750" providerId="ADAL" clId="{5210EB86-F23D-4136-A082-357ABF5A94A4}" dt="2023-11-22T09:52:10.040" v="535" actId="478"/>
          <ac:picMkLst>
            <pc:docMk/>
            <pc:sldMk cId="75929235" sldId="687"/>
            <ac:picMk id="7" creationId="{0E81B748-DE17-1315-0432-D7DC73535350}"/>
          </ac:picMkLst>
        </pc:picChg>
        <pc:picChg chg="del">
          <ac:chgData name="Iman Shadid" userId="6513ab7e-1fc7-40eb-a156-887e57de3750" providerId="ADAL" clId="{5210EB86-F23D-4136-A082-357ABF5A94A4}" dt="2023-11-22T09:52:10.552" v="536" actId="478"/>
          <ac:picMkLst>
            <pc:docMk/>
            <pc:sldMk cId="75929235" sldId="687"/>
            <ac:picMk id="8" creationId="{85BB566B-C907-89D9-F169-49F25503390D}"/>
          </ac:picMkLst>
        </pc:picChg>
        <pc:picChg chg="del">
          <ac:chgData name="Iman Shadid" userId="6513ab7e-1fc7-40eb-a156-887e57de3750" providerId="ADAL" clId="{5210EB86-F23D-4136-A082-357ABF5A94A4}" dt="2023-11-22T09:52:17.719" v="546" actId="478"/>
          <ac:picMkLst>
            <pc:docMk/>
            <pc:sldMk cId="75929235" sldId="687"/>
            <ac:picMk id="13" creationId="{6E11F680-C4B7-2CEF-F5DC-681D77269D12}"/>
          </ac:picMkLst>
        </pc:picChg>
        <pc:picChg chg="del">
          <ac:chgData name="Iman Shadid" userId="6513ab7e-1fc7-40eb-a156-887e57de3750" providerId="ADAL" clId="{5210EB86-F23D-4136-A082-357ABF5A94A4}" dt="2023-11-22T09:52:17.196" v="545" actId="478"/>
          <ac:picMkLst>
            <pc:docMk/>
            <pc:sldMk cId="75929235" sldId="687"/>
            <ac:picMk id="14" creationId="{CB52420A-3BE3-73F0-2413-B6C60476A5EE}"/>
          </ac:picMkLst>
        </pc:picChg>
        <pc:picChg chg="del">
          <ac:chgData name="Iman Shadid" userId="6513ab7e-1fc7-40eb-a156-887e57de3750" providerId="ADAL" clId="{5210EB86-F23D-4136-A082-357ABF5A94A4}" dt="2023-11-22T09:52:23.929" v="556" actId="478"/>
          <ac:picMkLst>
            <pc:docMk/>
            <pc:sldMk cId="75929235" sldId="687"/>
            <ac:picMk id="15" creationId="{521B2357-9725-7C33-2FF8-DBFEA7C73CF9}"/>
          </ac:picMkLst>
        </pc:picChg>
        <pc:picChg chg="del">
          <ac:chgData name="Iman Shadid" userId="6513ab7e-1fc7-40eb-a156-887e57de3750" providerId="ADAL" clId="{5210EB86-F23D-4136-A082-357ABF5A94A4}" dt="2023-11-22T09:52:13.449" v="540" actId="478"/>
          <ac:picMkLst>
            <pc:docMk/>
            <pc:sldMk cId="75929235" sldId="687"/>
            <ac:picMk id="16" creationId="{77D25294-271E-2594-3C2F-60182D6A2A8D}"/>
          </ac:picMkLst>
        </pc:picChg>
        <pc:picChg chg="del">
          <ac:chgData name="Iman Shadid" userId="6513ab7e-1fc7-40eb-a156-887e57de3750" providerId="ADAL" clId="{5210EB86-F23D-4136-A082-357ABF5A94A4}" dt="2023-11-22T09:52:12.680" v="539" actId="478"/>
          <ac:picMkLst>
            <pc:docMk/>
            <pc:sldMk cId="75929235" sldId="687"/>
            <ac:picMk id="17" creationId="{CCEB6836-1570-B53F-9CB3-5F42FACD0BF1}"/>
          </ac:picMkLst>
        </pc:picChg>
        <pc:picChg chg="del">
          <ac:chgData name="Iman Shadid" userId="6513ab7e-1fc7-40eb-a156-887e57de3750" providerId="ADAL" clId="{5210EB86-F23D-4136-A082-357ABF5A94A4}" dt="2023-11-22T09:52:12.121" v="538" actId="478"/>
          <ac:picMkLst>
            <pc:docMk/>
            <pc:sldMk cId="75929235" sldId="687"/>
            <ac:picMk id="18" creationId="{88BDB1B7-E812-78EF-80BE-ED8183DACD5E}"/>
          </ac:picMkLst>
        </pc:picChg>
        <pc:picChg chg="del">
          <ac:chgData name="Iman Shadid" userId="6513ab7e-1fc7-40eb-a156-887e57de3750" providerId="ADAL" clId="{5210EB86-F23D-4136-A082-357ABF5A94A4}" dt="2023-11-22T09:52:11.463" v="537" actId="478"/>
          <ac:picMkLst>
            <pc:docMk/>
            <pc:sldMk cId="75929235" sldId="687"/>
            <ac:picMk id="19" creationId="{9261441B-DCBC-820F-2ED4-370A0666936C}"/>
          </ac:picMkLst>
        </pc:picChg>
        <pc:picChg chg="del">
          <ac:chgData name="Iman Shadid" userId="6513ab7e-1fc7-40eb-a156-887e57de3750" providerId="ADAL" clId="{5210EB86-F23D-4136-A082-357ABF5A94A4}" dt="2023-11-22T09:52:16.551" v="544" actId="478"/>
          <ac:picMkLst>
            <pc:docMk/>
            <pc:sldMk cId="75929235" sldId="687"/>
            <ac:picMk id="20" creationId="{F87FA327-0FDA-ADF4-3C53-B12FE303826F}"/>
          </ac:picMkLst>
        </pc:picChg>
        <pc:picChg chg="del">
          <ac:chgData name="Iman Shadid" userId="6513ab7e-1fc7-40eb-a156-887e57de3750" providerId="ADAL" clId="{5210EB86-F23D-4136-A082-357ABF5A94A4}" dt="2023-11-22T09:52:21.659" v="552" actId="478"/>
          <ac:picMkLst>
            <pc:docMk/>
            <pc:sldMk cId="75929235" sldId="687"/>
            <ac:picMk id="21" creationId="{80AE5A97-7CC1-C7B2-6193-3E773C310F54}"/>
          </ac:picMkLst>
        </pc:picChg>
        <pc:picChg chg="del">
          <ac:chgData name="Iman Shadid" userId="6513ab7e-1fc7-40eb-a156-887e57de3750" providerId="ADAL" clId="{5210EB86-F23D-4136-A082-357ABF5A94A4}" dt="2023-11-22T09:52:22.202" v="553" actId="478"/>
          <ac:picMkLst>
            <pc:docMk/>
            <pc:sldMk cId="75929235" sldId="687"/>
            <ac:picMk id="22" creationId="{D3ADDB50-EB0C-F4FC-A290-C8E3B0A540F2}"/>
          </ac:picMkLst>
        </pc:picChg>
        <pc:picChg chg="del">
          <ac:chgData name="Iman Shadid" userId="6513ab7e-1fc7-40eb-a156-887e57de3750" providerId="ADAL" clId="{5210EB86-F23D-4136-A082-357ABF5A94A4}" dt="2023-11-22T09:52:23.165" v="555" actId="478"/>
          <ac:picMkLst>
            <pc:docMk/>
            <pc:sldMk cId="75929235" sldId="687"/>
            <ac:picMk id="23" creationId="{4F9CBE3E-084B-275E-591A-613382B2C5A0}"/>
          </ac:picMkLst>
        </pc:picChg>
        <pc:picChg chg="del">
          <ac:chgData name="Iman Shadid" userId="6513ab7e-1fc7-40eb-a156-887e57de3750" providerId="ADAL" clId="{5210EB86-F23D-4136-A082-357ABF5A94A4}" dt="2023-11-22T09:52:19.112" v="548" actId="478"/>
          <ac:picMkLst>
            <pc:docMk/>
            <pc:sldMk cId="75929235" sldId="687"/>
            <ac:picMk id="24" creationId="{16EB6163-31D3-3770-98B3-9473F4464F48}"/>
          </ac:picMkLst>
        </pc:picChg>
        <pc:picChg chg="del">
          <ac:chgData name="Iman Shadid" userId="6513ab7e-1fc7-40eb-a156-887e57de3750" providerId="ADAL" clId="{5210EB86-F23D-4136-A082-357ABF5A94A4}" dt="2023-11-22T09:52:20.888" v="551" actId="478"/>
          <ac:picMkLst>
            <pc:docMk/>
            <pc:sldMk cId="75929235" sldId="687"/>
            <ac:picMk id="25" creationId="{40560814-5F91-67A9-5D61-AE10F9ECB71A}"/>
          </ac:picMkLst>
        </pc:picChg>
        <pc:picChg chg="del">
          <ac:chgData name="Iman Shadid" userId="6513ab7e-1fc7-40eb-a156-887e57de3750" providerId="ADAL" clId="{5210EB86-F23D-4136-A082-357ABF5A94A4}" dt="2023-11-22T09:52:20.392" v="550" actId="478"/>
          <ac:picMkLst>
            <pc:docMk/>
            <pc:sldMk cId="75929235" sldId="687"/>
            <ac:picMk id="26" creationId="{22D54902-ADA3-08BE-AEA5-C8E25C5254A1}"/>
          </ac:picMkLst>
        </pc:picChg>
        <pc:picChg chg="del">
          <ac:chgData name="Iman Shadid" userId="6513ab7e-1fc7-40eb-a156-887e57de3750" providerId="ADAL" clId="{5210EB86-F23D-4136-A082-357ABF5A94A4}" dt="2023-11-22T09:52:19.863" v="549" actId="478"/>
          <ac:picMkLst>
            <pc:docMk/>
            <pc:sldMk cId="75929235" sldId="687"/>
            <ac:picMk id="27" creationId="{F38894E3-1542-4360-41EB-88FA3F91E247}"/>
          </ac:picMkLst>
        </pc:picChg>
        <pc:picChg chg="del">
          <ac:chgData name="Iman Shadid" userId="6513ab7e-1fc7-40eb-a156-887e57de3750" providerId="ADAL" clId="{5210EB86-F23D-4136-A082-357ABF5A94A4}" dt="2023-11-22T09:52:18.511" v="547" actId="478"/>
          <ac:picMkLst>
            <pc:docMk/>
            <pc:sldMk cId="75929235" sldId="687"/>
            <ac:picMk id="28" creationId="{0A781168-47F6-A902-3C83-8D57FB4BFC74}"/>
          </ac:picMkLst>
        </pc:picChg>
        <pc:picChg chg="add mod">
          <ac:chgData name="Iman Shadid" userId="6513ab7e-1fc7-40eb-a156-887e57de3750" providerId="ADAL" clId="{5210EB86-F23D-4136-A082-357ABF5A94A4}" dt="2023-11-22T10:00:08.590" v="736"/>
          <ac:picMkLst>
            <pc:docMk/>
            <pc:sldMk cId="75929235" sldId="687"/>
            <ac:picMk id="50" creationId="{ECBE08F3-126F-0CF4-5D42-B1C1FAEFDBFC}"/>
          </ac:picMkLst>
        </pc:picChg>
        <pc:picChg chg="del">
          <ac:chgData name="Iman Shadid" userId="6513ab7e-1fc7-40eb-a156-887e57de3750" providerId="ADAL" clId="{5210EB86-F23D-4136-A082-357ABF5A94A4}" dt="2023-11-22T09:52:09.224" v="534" actId="478"/>
          <ac:picMkLst>
            <pc:docMk/>
            <pc:sldMk cId="75929235" sldId="687"/>
            <ac:picMk id="78" creationId="{52D3975B-2162-4BB6-821C-F6761186DB7B}"/>
          </ac:picMkLst>
        </pc:picChg>
        <pc:picChg chg="del">
          <ac:chgData name="Iman Shadid" userId="6513ab7e-1fc7-40eb-a156-887e57de3750" providerId="ADAL" clId="{5210EB86-F23D-4136-A082-357ABF5A94A4}" dt="2023-11-22T09:52:08.168" v="532" actId="478"/>
          <ac:picMkLst>
            <pc:docMk/>
            <pc:sldMk cId="75929235" sldId="687"/>
            <ac:picMk id="85" creationId="{7C92F5CC-0B34-41AC-8615-2EFF346AD1BB}"/>
          </ac:picMkLst>
        </pc:picChg>
        <pc:picChg chg="del">
          <ac:chgData name="Iman Shadid" userId="6513ab7e-1fc7-40eb-a156-887e57de3750" providerId="ADAL" clId="{5210EB86-F23D-4136-A082-357ABF5A94A4}" dt="2023-11-22T09:52:15.879" v="543" actId="478"/>
          <ac:picMkLst>
            <pc:docMk/>
            <pc:sldMk cId="75929235" sldId="687"/>
            <ac:picMk id="91" creationId="{9E064921-1E5B-423C-9B5D-26A8190F7103}"/>
          </ac:picMkLst>
        </pc:picChg>
        <pc:picChg chg="del">
          <ac:chgData name="Iman Shadid" userId="6513ab7e-1fc7-40eb-a156-887e57de3750" providerId="ADAL" clId="{5210EB86-F23D-4136-A082-357ABF5A94A4}" dt="2023-11-22T09:52:15.320" v="542" actId="478"/>
          <ac:picMkLst>
            <pc:docMk/>
            <pc:sldMk cId="75929235" sldId="687"/>
            <ac:picMk id="92" creationId="{CD762A96-42E4-4A55-914D-514271387C4D}"/>
          </ac:picMkLst>
        </pc:picChg>
        <pc:picChg chg="del">
          <ac:chgData name="Iman Shadid" userId="6513ab7e-1fc7-40eb-a156-887e57de3750" providerId="ADAL" clId="{5210EB86-F23D-4136-A082-357ABF5A94A4}" dt="2023-11-22T09:52:14.778" v="541" actId="478"/>
          <ac:picMkLst>
            <pc:docMk/>
            <pc:sldMk cId="75929235" sldId="687"/>
            <ac:picMk id="99" creationId="{595FF74E-94D4-42C9-B621-7E50930B3C52}"/>
          </ac:picMkLst>
        </pc:picChg>
        <pc:picChg chg="del">
          <ac:chgData name="Iman Shadid" userId="6513ab7e-1fc7-40eb-a156-887e57de3750" providerId="ADAL" clId="{5210EB86-F23D-4136-A082-357ABF5A94A4}" dt="2023-11-22T09:52:22.648" v="554" actId="478"/>
          <ac:picMkLst>
            <pc:docMk/>
            <pc:sldMk cId="75929235" sldId="687"/>
            <ac:picMk id="107" creationId="{5B645062-7FF5-44CC-84CC-6D8D9498D888}"/>
          </ac:picMkLst>
        </pc:picChg>
        <pc:picChg chg="del">
          <ac:chgData name="Iman Shadid" userId="6513ab7e-1fc7-40eb-a156-887e57de3750" providerId="ADAL" clId="{5210EB86-F23D-4136-A082-357ABF5A94A4}" dt="2023-11-22T09:52:08.583" v="533" actId="478"/>
          <ac:picMkLst>
            <pc:docMk/>
            <pc:sldMk cId="75929235" sldId="687"/>
            <ac:picMk id="1026" creationId="{8702C8CB-66BE-1E41-D3D4-2EA0E40391C1}"/>
          </ac:picMkLst>
        </pc:picChg>
      </pc:sldChg>
      <pc:sldChg chg="addSp modSp mod">
        <pc:chgData name="Iman Shadid" userId="6513ab7e-1fc7-40eb-a156-887e57de3750" providerId="ADAL" clId="{5210EB86-F23D-4136-A082-357ABF5A94A4}" dt="2023-11-22T11:33:35.055" v="1379" actId="27918"/>
        <pc:sldMkLst>
          <pc:docMk/>
          <pc:sldMk cId="3874045096" sldId="10357"/>
        </pc:sldMkLst>
        <pc:picChg chg="add mod">
          <ac:chgData name="Iman Shadid" userId="6513ab7e-1fc7-40eb-a156-887e57de3750" providerId="ADAL" clId="{5210EB86-F23D-4136-A082-357ABF5A94A4}" dt="2023-11-22T11:33:32.343" v="1377"/>
          <ac:picMkLst>
            <pc:docMk/>
            <pc:sldMk cId="3874045096" sldId="10357"/>
            <ac:picMk id="2" creationId="{86F1E2BA-6D8A-3870-F2B4-A29976B8557B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09:36:14.557" v="369"/>
        <pc:sldMkLst>
          <pc:docMk/>
          <pc:sldMk cId="3866238808" sldId="10817"/>
        </pc:sldMkLst>
        <pc:spChg chg="add mod">
          <ac:chgData name="Iman Shadid" userId="6513ab7e-1fc7-40eb-a156-887e57de3750" providerId="ADAL" clId="{5210EB86-F23D-4136-A082-357ABF5A94A4}" dt="2023-11-22T09:17:10.784" v="80"/>
          <ac:spMkLst>
            <pc:docMk/>
            <pc:sldMk cId="3866238808" sldId="10817"/>
            <ac:spMk id="3" creationId="{C156ACEA-DF7C-E0F0-928B-F9CECC428A73}"/>
          </ac:spMkLst>
        </pc:spChg>
        <pc:spChg chg="del">
          <ac:chgData name="Iman Shadid" userId="6513ab7e-1fc7-40eb-a156-887e57de3750" providerId="ADAL" clId="{5210EB86-F23D-4136-A082-357ABF5A94A4}" dt="2023-11-22T09:17:10.457" v="79" actId="478"/>
          <ac:spMkLst>
            <pc:docMk/>
            <pc:sldMk cId="3866238808" sldId="10817"/>
            <ac:spMk id="5" creationId="{5E4DD162-30E4-2B3A-1B2F-FDC2EF7611D9}"/>
          </ac:spMkLst>
        </pc:spChg>
        <pc:spChg chg="add mod">
          <ac:chgData name="Iman Shadid" userId="6513ab7e-1fc7-40eb-a156-887e57de3750" providerId="ADAL" clId="{5210EB86-F23D-4136-A082-357ABF5A94A4}" dt="2023-11-22T09:24:31.766" v="153" actId="1076"/>
          <ac:spMkLst>
            <pc:docMk/>
            <pc:sldMk cId="3866238808" sldId="10817"/>
            <ac:spMk id="8" creationId="{3848991A-219D-0C20-B706-ADCDA937484F}"/>
          </ac:spMkLst>
        </pc:spChg>
        <pc:spChg chg="add mod">
          <ac:chgData name="Iman Shadid" userId="6513ab7e-1fc7-40eb-a156-887e57de3750" providerId="ADAL" clId="{5210EB86-F23D-4136-A082-357ABF5A94A4}" dt="2023-11-22T09:25:03.229" v="163" actId="1076"/>
          <ac:spMkLst>
            <pc:docMk/>
            <pc:sldMk cId="3866238808" sldId="10817"/>
            <ac:spMk id="13" creationId="{95D071AA-94C2-71BC-59A8-78DEC41B6E18}"/>
          </ac:spMkLst>
        </pc:spChg>
        <pc:spChg chg="add mod">
          <ac:chgData name="Iman Shadid" userId="6513ab7e-1fc7-40eb-a156-887e57de3750" providerId="ADAL" clId="{5210EB86-F23D-4136-A082-357ABF5A94A4}" dt="2023-11-22T09:26:25.360" v="185" actId="1037"/>
          <ac:spMkLst>
            <pc:docMk/>
            <pc:sldMk cId="3866238808" sldId="10817"/>
            <ac:spMk id="14" creationId="{D9C8CDF2-5584-7565-4C34-E17A7C219D54}"/>
          </ac:spMkLst>
        </pc:spChg>
        <pc:spChg chg="add mod">
          <ac:chgData name="Iman Shadid" userId="6513ab7e-1fc7-40eb-a156-887e57de3750" providerId="ADAL" clId="{5210EB86-F23D-4136-A082-357ABF5A94A4}" dt="2023-11-22T09:26:34.841" v="186" actId="1037"/>
          <ac:spMkLst>
            <pc:docMk/>
            <pc:sldMk cId="3866238808" sldId="10817"/>
            <ac:spMk id="19" creationId="{42A0A13C-FC99-7AAC-4CEC-5359A664B912}"/>
          </ac:spMkLst>
        </pc:spChg>
        <pc:spChg chg="add mod">
          <ac:chgData name="Iman Shadid" userId="6513ab7e-1fc7-40eb-a156-887e57de3750" providerId="ADAL" clId="{5210EB86-F23D-4136-A082-357ABF5A94A4}" dt="2023-11-22T09:26:00.118" v="181" actId="1036"/>
          <ac:spMkLst>
            <pc:docMk/>
            <pc:sldMk cId="3866238808" sldId="10817"/>
            <ac:spMk id="22" creationId="{935C760C-74F3-4D9C-D2E3-B3B842E03630}"/>
          </ac:spMkLst>
        </pc:spChg>
        <pc:spChg chg="add mod">
          <ac:chgData name="Iman Shadid" userId="6513ab7e-1fc7-40eb-a156-887e57de3750" providerId="ADAL" clId="{5210EB86-F23D-4136-A082-357ABF5A94A4}" dt="2023-11-22T09:25:56.143" v="178" actId="1076"/>
          <ac:spMkLst>
            <pc:docMk/>
            <pc:sldMk cId="3866238808" sldId="10817"/>
            <ac:spMk id="27" creationId="{4329D9DE-3DC1-C8A7-FED6-73192C0C1D0A}"/>
          </ac:spMkLst>
        </pc:spChg>
        <pc:spChg chg="add mod">
          <ac:chgData name="Iman Shadid" userId="6513ab7e-1fc7-40eb-a156-887e57de3750" providerId="ADAL" clId="{5210EB86-F23D-4136-A082-357ABF5A94A4}" dt="2023-11-22T09:27:07.715" v="194" actId="1076"/>
          <ac:spMkLst>
            <pc:docMk/>
            <pc:sldMk cId="3866238808" sldId="10817"/>
            <ac:spMk id="37" creationId="{C86C192B-4B1B-6380-5CDB-1E3572C39047}"/>
          </ac:spMkLst>
        </pc:spChg>
        <pc:spChg chg="add mod">
          <ac:chgData name="Iman Shadid" userId="6513ab7e-1fc7-40eb-a156-887e57de3750" providerId="ADAL" clId="{5210EB86-F23D-4136-A082-357ABF5A94A4}" dt="2023-11-22T09:27:07.715" v="194" actId="1076"/>
          <ac:spMkLst>
            <pc:docMk/>
            <pc:sldMk cId="3866238808" sldId="10817"/>
            <ac:spMk id="44" creationId="{F978AA34-9370-E396-FC50-9045937EEBFD}"/>
          </ac:spMkLst>
        </pc:spChg>
        <pc:spChg chg="add mod">
          <ac:chgData name="Iman Shadid" userId="6513ab7e-1fc7-40eb-a156-887e57de3750" providerId="ADAL" clId="{5210EB86-F23D-4136-A082-357ABF5A94A4}" dt="2023-11-22T09:27:07.715" v="194" actId="1076"/>
          <ac:spMkLst>
            <pc:docMk/>
            <pc:sldMk cId="3866238808" sldId="10817"/>
            <ac:spMk id="61" creationId="{B250CBD1-1085-1C02-DDAD-775FC87723D1}"/>
          </ac:spMkLst>
        </pc:spChg>
        <pc:spChg chg="add mod">
          <ac:chgData name="Iman Shadid" userId="6513ab7e-1fc7-40eb-a156-887e57de3750" providerId="ADAL" clId="{5210EB86-F23D-4136-A082-357ABF5A94A4}" dt="2023-11-22T09:27:07.715" v="194" actId="1076"/>
          <ac:spMkLst>
            <pc:docMk/>
            <pc:sldMk cId="3866238808" sldId="10817"/>
            <ac:spMk id="63" creationId="{8FD19E53-56E1-6C9D-B72A-8ABE084DA00B}"/>
          </ac:spMkLst>
        </pc:spChg>
        <pc:spChg chg="add mod">
          <ac:chgData name="Iman Shadid" userId="6513ab7e-1fc7-40eb-a156-887e57de3750" providerId="ADAL" clId="{5210EB86-F23D-4136-A082-357ABF5A94A4}" dt="2023-11-22T09:27:07.715" v="194" actId="1076"/>
          <ac:spMkLst>
            <pc:docMk/>
            <pc:sldMk cId="3866238808" sldId="10817"/>
            <ac:spMk id="64" creationId="{84A868E6-98A0-90C0-9B9A-B4E3798C8CDE}"/>
          </ac:spMkLst>
        </pc:spChg>
        <pc:spChg chg="add mod">
          <ac:chgData name="Iman Shadid" userId="6513ab7e-1fc7-40eb-a156-887e57de3750" providerId="ADAL" clId="{5210EB86-F23D-4136-A082-357ABF5A94A4}" dt="2023-11-22T09:27:07.715" v="194" actId="1076"/>
          <ac:spMkLst>
            <pc:docMk/>
            <pc:sldMk cId="3866238808" sldId="10817"/>
            <ac:spMk id="83" creationId="{94427491-D599-D4BC-7225-418BB1B3F929}"/>
          </ac:spMkLst>
        </pc:spChg>
        <pc:spChg chg="add mod">
          <ac:chgData name="Iman Shadid" userId="6513ab7e-1fc7-40eb-a156-887e57de3750" providerId="ADAL" clId="{5210EB86-F23D-4136-A082-357ABF5A94A4}" dt="2023-11-22T09:29:56.907" v="257" actId="1076"/>
          <ac:spMkLst>
            <pc:docMk/>
            <pc:sldMk cId="3866238808" sldId="10817"/>
            <ac:spMk id="94" creationId="{CC8E11F7-60DE-09E4-476A-313582ED3FC1}"/>
          </ac:spMkLst>
        </pc:spChg>
        <pc:spChg chg="add mod">
          <ac:chgData name="Iman Shadid" userId="6513ab7e-1fc7-40eb-a156-887e57de3750" providerId="ADAL" clId="{5210EB86-F23D-4136-A082-357ABF5A94A4}" dt="2023-11-22T09:29:56.907" v="257" actId="1076"/>
          <ac:spMkLst>
            <pc:docMk/>
            <pc:sldMk cId="3866238808" sldId="10817"/>
            <ac:spMk id="95" creationId="{9E4D41FD-1A67-A7A2-EBBD-5077C83ACC4D}"/>
          </ac:spMkLst>
        </pc:spChg>
        <pc:spChg chg="add mod">
          <ac:chgData name="Iman Shadid" userId="6513ab7e-1fc7-40eb-a156-887e57de3750" providerId="ADAL" clId="{5210EB86-F23D-4136-A082-357ABF5A94A4}" dt="2023-11-22T09:29:56.907" v="257" actId="1076"/>
          <ac:spMkLst>
            <pc:docMk/>
            <pc:sldMk cId="3866238808" sldId="10817"/>
            <ac:spMk id="96" creationId="{F848B39A-DEEC-DD04-5759-17321044BE55}"/>
          </ac:spMkLst>
        </pc:spChg>
        <pc:spChg chg="add mod">
          <ac:chgData name="Iman Shadid" userId="6513ab7e-1fc7-40eb-a156-887e57de3750" providerId="ADAL" clId="{5210EB86-F23D-4136-A082-357ABF5A94A4}" dt="2023-11-22T09:29:56.907" v="257" actId="1076"/>
          <ac:spMkLst>
            <pc:docMk/>
            <pc:sldMk cId="3866238808" sldId="10817"/>
            <ac:spMk id="97" creationId="{6EBCEF27-B924-D0E7-62E7-85B6C8C5ADFA}"/>
          </ac:spMkLst>
        </pc:spChg>
        <pc:spChg chg="add mod">
          <ac:chgData name="Iman Shadid" userId="6513ab7e-1fc7-40eb-a156-887e57de3750" providerId="ADAL" clId="{5210EB86-F23D-4136-A082-357ABF5A94A4}" dt="2023-11-22T09:29:56.907" v="257" actId="1076"/>
          <ac:spMkLst>
            <pc:docMk/>
            <pc:sldMk cId="3866238808" sldId="10817"/>
            <ac:spMk id="98" creationId="{51483018-752B-4FD0-139C-795ACA8650EF}"/>
          </ac:spMkLst>
        </pc:spChg>
        <pc:spChg chg="add mod">
          <ac:chgData name="Iman Shadid" userId="6513ab7e-1fc7-40eb-a156-887e57de3750" providerId="ADAL" clId="{5210EB86-F23D-4136-A082-357ABF5A94A4}" dt="2023-11-22T09:29:56.907" v="257" actId="1076"/>
          <ac:spMkLst>
            <pc:docMk/>
            <pc:sldMk cId="3866238808" sldId="10817"/>
            <ac:spMk id="99" creationId="{D3C59F0F-6E26-46DF-F893-1D8716F5B493}"/>
          </ac:spMkLst>
        </pc:spChg>
        <pc:spChg chg="add mod">
          <ac:chgData name="Iman Shadid" userId="6513ab7e-1fc7-40eb-a156-887e57de3750" providerId="ADAL" clId="{5210EB86-F23D-4136-A082-357ABF5A94A4}" dt="2023-11-22T09:30:09.883" v="259" actId="1076"/>
          <ac:spMkLst>
            <pc:docMk/>
            <pc:sldMk cId="3866238808" sldId="10817"/>
            <ac:spMk id="106" creationId="{AA8B6D42-7B22-05D2-7348-6D5DA90BAB25}"/>
          </ac:spMkLst>
        </pc:spChg>
        <pc:spChg chg="add mod">
          <ac:chgData name="Iman Shadid" userId="6513ab7e-1fc7-40eb-a156-887e57de3750" providerId="ADAL" clId="{5210EB86-F23D-4136-A082-357ABF5A94A4}" dt="2023-11-22T09:30:09.883" v="259" actId="1076"/>
          <ac:spMkLst>
            <pc:docMk/>
            <pc:sldMk cId="3866238808" sldId="10817"/>
            <ac:spMk id="107" creationId="{651BF312-28AB-8065-C6E7-0715E9267181}"/>
          </ac:spMkLst>
        </pc:spChg>
        <pc:spChg chg="add mod">
          <ac:chgData name="Iman Shadid" userId="6513ab7e-1fc7-40eb-a156-887e57de3750" providerId="ADAL" clId="{5210EB86-F23D-4136-A082-357ABF5A94A4}" dt="2023-11-22T09:30:09.883" v="259" actId="1076"/>
          <ac:spMkLst>
            <pc:docMk/>
            <pc:sldMk cId="3866238808" sldId="10817"/>
            <ac:spMk id="108" creationId="{201BC559-A759-D91C-3740-A864EA2ACE88}"/>
          </ac:spMkLst>
        </pc:spChg>
        <pc:spChg chg="add mod">
          <ac:chgData name="Iman Shadid" userId="6513ab7e-1fc7-40eb-a156-887e57de3750" providerId="ADAL" clId="{5210EB86-F23D-4136-A082-357ABF5A94A4}" dt="2023-11-22T09:30:09.883" v="259" actId="1076"/>
          <ac:spMkLst>
            <pc:docMk/>
            <pc:sldMk cId="3866238808" sldId="10817"/>
            <ac:spMk id="109" creationId="{6AE1AA7D-8DF0-81D4-B029-DE4EBE2C725C}"/>
          </ac:spMkLst>
        </pc:spChg>
        <pc:spChg chg="add mod">
          <ac:chgData name="Iman Shadid" userId="6513ab7e-1fc7-40eb-a156-887e57de3750" providerId="ADAL" clId="{5210EB86-F23D-4136-A082-357ABF5A94A4}" dt="2023-11-22T09:30:09.883" v="259" actId="1076"/>
          <ac:spMkLst>
            <pc:docMk/>
            <pc:sldMk cId="3866238808" sldId="10817"/>
            <ac:spMk id="110" creationId="{B3EC5E19-DBC9-24FB-8F63-5D0F2CC62674}"/>
          </ac:spMkLst>
        </pc:spChg>
        <pc:spChg chg="add mod">
          <ac:chgData name="Iman Shadid" userId="6513ab7e-1fc7-40eb-a156-887e57de3750" providerId="ADAL" clId="{5210EB86-F23D-4136-A082-357ABF5A94A4}" dt="2023-11-22T09:30:09.883" v="259" actId="1076"/>
          <ac:spMkLst>
            <pc:docMk/>
            <pc:sldMk cId="3866238808" sldId="10817"/>
            <ac:spMk id="111" creationId="{15638FF3-D2CC-C087-C6D0-E772C0504E6B}"/>
          </ac:spMkLst>
        </pc:spChg>
        <pc:spChg chg="add mod">
          <ac:chgData name="Iman Shadid" userId="6513ab7e-1fc7-40eb-a156-887e57de3750" providerId="ADAL" clId="{5210EB86-F23D-4136-A082-357ABF5A94A4}" dt="2023-11-22T09:30:41.231" v="267" actId="1035"/>
          <ac:spMkLst>
            <pc:docMk/>
            <pc:sldMk cId="3866238808" sldId="10817"/>
            <ac:spMk id="125" creationId="{18C57D7F-7DE4-3C15-89C0-7540DCA79A99}"/>
          </ac:spMkLst>
        </pc:spChg>
        <pc:spChg chg="add mod">
          <ac:chgData name="Iman Shadid" userId="6513ab7e-1fc7-40eb-a156-887e57de3750" providerId="ADAL" clId="{5210EB86-F23D-4136-A082-357ABF5A94A4}" dt="2023-11-22T09:30:41.231" v="267" actId="1035"/>
          <ac:spMkLst>
            <pc:docMk/>
            <pc:sldMk cId="3866238808" sldId="10817"/>
            <ac:spMk id="126" creationId="{ECC76D79-1730-0C09-63A2-6FB3185B2DD6}"/>
          </ac:spMkLst>
        </pc:spChg>
        <pc:spChg chg="add mod">
          <ac:chgData name="Iman Shadid" userId="6513ab7e-1fc7-40eb-a156-887e57de3750" providerId="ADAL" clId="{5210EB86-F23D-4136-A082-357ABF5A94A4}" dt="2023-11-22T09:30:41.231" v="267" actId="1035"/>
          <ac:spMkLst>
            <pc:docMk/>
            <pc:sldMk cId="3866238808" sldId="10817"/>
            <ac:spMk id="127" creationId="{DB44A827-41FE-6F08-50A6-12223AECE7C9}"/>
          </ac:spMkLst>
        </pc:spChg>
        <pc:spChg chg="add mod">
          <ac:chgData name="Iman Shadid" userId="6513ab7e-1fc7-40eb-a156-887e57de3750" providerId="ADAL" clId="{5210EB86-F23D-4136-A082-357ABF5A94A4}" dt="2023-11-22T09:31:35.459" v="271" actId="1076"/>
          <ac:spMkLst>
            <pc:docMk/>
            <pc:sldMk cId="3866238808" sldId="10817"/>
            <ac:spMk id="128" creationId="{E78EA3D6-143E-B7C9-292F-A1D2F8FF6DE3}"/>
          </ac:spMkLst>
        </pc:spChg>
        <pc:spChg chg="add mod">
          <ac:chgData name="Iman Shadid" userId="6513ab7e-1fc7-40eb-a156-887e57de3750" providerId="ADAL" clId="{5210EB86-F23D-4136-A082-357ABF5A94A4}" dt="2023-11-22T09:31:35.459" v="271" actId="1076"/>
          <ac:spMkLst>
            <pc:docMk/>
            <pc:sldMk cId="3866238808" sldId="10817"/>
            <ac:spMk id="129" creationId="{38B33163-7E31-32CB-598C-34C3231A96F7}"/>
          </ac:spMkLst>
        </pc:spChg>
        <pc:spChg chg="add mod">
          <ac:chgData name="Iman Shadid" userId="6513ab7e-1fc7-40eb-a156-887e57de3750" providerId="ADAL" clId="{5210EB86-F23D-4136-A082-357ABF5A94A4}" dt="2023-11-22T09:31:35.459" v="271" actId="1076"/>
          <ac:spMkLst>
            <pc:docMk/>
            <pc:sldMk cId="3866238808" sldId="10817"/>
            <ac:spMk id="130" creationId="{FFE4AD43-9CB8-2713-0BE4-0CBAFDB938DB}"/>
          </ac:spMkLst>
        </pc:spChg>
        <pc:spChg chg="add mod">
          <ac:chgData name="Iman Shadid" userId="6513ab7e-1fc7-40eb-a156-887e57de3750" providerId="ADAL" clId="{5210EB86-F23D-4136-A082-357ABF5A94A4}" dt="2023-11-22T09:31:51.428" v="273" actId="1076"/>
          <ac:spMkLst>
            <pc:docMk/>
            <pc:sldMk cId="3866238808" sldId="10817"/>
            <ac:spMk id="131" creationId="{6A7A6671-0AC5-369E-D7EF-DEB90E0C551C}"/>
          </ac:spMkLst>
        </pc:spChg>
        <pc:spChg chg="add mod">
          <ac:chgData name="Iman Shadid" userId="6513ab7e-1fc7-40eb-a156-887e57de3750" providerId="ADAL" clId="{5210EB86-F23D-4136-A082-357ABF5A94A4}" dt="2023-11-22T09:31:51.428" v="273" actId="1076"/>
          <ac:spMkLst>
            <pc:docMk/>
            <pc:sldMk cId="3866238808" sldId="10817"/>
            <ac:spMk id="133" creationId="{FC57B98D-8B9B-FCD3-2AF1-C59ABB8327D8}"/>
          </ac:spMkLst>
        </pc:spChg>
        <pc:spChg chg="add mod">
          <ac:chgData name="Iman Shadid" userId="6513ab7e-1fc7-40eb-a156-887e57de3750" providerId="ADAL" clId="{5210EB86-F23D-4136-A082-357ABF5A94A4}" dt="2023-11-22T09:31:51.428" v="273" actId="1076"/>
          <ac:spMkLst>
            <pc:docMk/>
            <pc:sldMk cId="3866238808" sldId="10817"/>
            <ac:spMk id="137" creationId="{E13F1FDC-AA2D-2860-37D2-8FD3F64EEBA7}"/>
          </ac:spMkLst>
        </pc:spChg>
        <pc:spChg chg="add mod">
          <ac:chgData name="Iman Shadid" userId="6513ab7e-1fc7-40eb-a156-887e57de3750" providerId="ADAL" clId="{5210EB86-F23D-4136-A082-357ABF5A94A4}" dt="2023-11-22T09:31:51.428" v="273" actId="1076"/>
          <ac:spMkLst>
            <pc:docMk/>
            <pc:sldMk cId="3866238808" sldId="10817"/>
            <ac:spMk id="138" creationId="{B0DDD6BB-97A3-1801-7665-85417FF6B259}"/>
          </ac:spMkLst>
        </pc:spChg>
        <pc:spChg chg="add mod">
          <ac:chgData name="Iman Shadid" userId="6513ab7e-1fc7-40eb-a156-887e57de3750" providerId="ADAL" clId="{5210EB86-F23D-4136-A082-357ABF5A94A4}" dt="2023-11-22T09:31:51.428" v="273" actId="1076"/>
          <ac:spMkLst>
            <pc:docMk/>
            <pc:sldMk cId="3866238808" sldId="10817"/>
            <ac:spMk id="139" creationId="{ED9DD507-8DF6-EE8D-14D4-43898548388D}"/>
          </ac:spMkLst>
        </pc:spChg>
        <pc:spChg chg="add mod">
          <ac:chgData name="Iman Shadid" userId="6513ab7e-1fc7-40eb-a156-887e57de3750" providerId="ADAL" clId="{5210EB86-F23D-4136-A082-357ABF5A94A4}" dt="2023-11-22T09:31:51.428" v="273" actId="1076"/>
          <ac:spMkLst>
            <pc:docMk/>
            <pc:sldMk cId="3866238808" sldId="10817"/>
            <ac:spMk id="140" creationId="{2CEE1BD5-58B7-4181-9C94-3F36EF4A3E9D}"/>
          </ac:spMkLst>
        </pc:spChg>
        <pc:spChg chg="add mod">
          <ac:chgData name="Iman Shadid" userId="6513ab7e-1fc7-40eb-a156-887e57de3750" providerId="ADAL" clId="{5210EB86-F23D-4136-A082-357ABF5A94A4}" dt="2023-11-22T09:32:00.053" v="275" actId="1076"/>
          <ac:spMkLst>
            <pc:docMk/>
            <pc:sldMk cId="3866238808" sldId="10817"/>
            <ac:spMk id="141" creationId="{019AC173-CF2C-523F-15B0-AFFA12F2A176}"/>
          </ac:spMkLst>
        </pc:spChg>
        <pc:spChg chg="add mod">
          <ac:chgData name="Iman Shadid" userId="6513ab7e-1fc7-40eb-a156-887e57de3750" providerId="ADAL" clId="{5210EB86-F23D-4136-A082-357ABF5A94A4}" dt="2023-11-22T09:32:00.053" v="275" actId="1076"/>
          <ac:spMkLst>
            <pc:docMk/>
            <pc:sldMk cId="3866238808" sldId="10817"/>
            <ac:spMk id="142" creationId="{757539DA-C2F8-5483-D5F3-8F50F5E6946C}"/>
          </ac:spMkLst>
        </pc:spChg>
        <pc:spChg chg="add mod">
          <ac:chgData name="Iman Shadid" userId="6513ab7e-1fc7-40eb-a156-887e57de3750" providerId="ADAL" clId="{5210EB86-F23D-4136-A082-357ABF5A94A4}" dt="2023-11-22T09:32:00.053" v="275" actId="1076"/>
          <ac:spMkLst>
            <pc:docMk/>
            <pc:sldMk cId="3866238808" sldId="10817"/>
            <ac:spMk id="143" creationId="{8E9E4230-9BCE-B1A7-1883-DB1103CE2A3E}"/>
          </ac:spMkLst>
        </pc:spChg>
        <pc:spChg chg="add mod">
          <ac:chgData name="Iman Shadid" userId="6513ab7e-1fc7-40eb-a156-887e57de3750" providerId="ADAL" clId="{5210EB86-F23D-4136-A082-357ABF5A94A4}" dt="2023-11-22T09:32:00.053" v="275" actId="1076"/>
          <ac:spMkLst>
            <pc:docMk/>
            <pc:sldMk cId="3866238808" sldId="10817"/>
            <ac:spMk id="145" creationId="{5972F63A-245F-5A2A-1E30-F25CBDEE1BEB}"/>
          </ac:spMkLst>
        </pc:spChg>
        <pc:spChg chg="add mod">
          <ac:chgData name="Iman Shadid" userId="6513ab7e-1fc7-40eb-a156-887e57de3750" providerId="ADAL" clId="{5210EB86-F23D-4136-A082-357ABF5A94A4}" dt="2023-11-22T09:32:00.053" v="275" actId="1076"/>
          <ac:spMkLst>
            <pc:docMk/>
            <pc:sldMk cId="3866238808" sldId="10817"/>
            <ac:spMk id="146" creationId="{7FB8112C-28D8-4C5F-BF22-C632AC4A2FEA}"/>
          </ac:spMkLst>
        </pc:spChg>
        <pc:spChg chg="add mod">
          <ac:chgData name="Iman Shadid" userId="6513ab7e-1fc7-40eb-a156-887e57de3750" providerId="ADAL" clId="{5210EB86-F23D-4136-A082-357ABF5A94A4}" dt="2023-11-22T09:32:00.053" v="275" actId="1076"/>
          <ac:spMkLst>
            <pc:docMk/>
            <pc:sldMk cId="3866238808" sldId="10817"/>
            <ac:spMk id="147" creationId="{A280EC58-C097-BC8B-AEBF-4214529E7F8B}"/>
          </ac:spMkLst>
        </pc:spChg>
        <pc:spChg chg="add mod">
          <ac:chgData name="Iman Shadid" userId="6513ab7e-1fc7-40eb-a156-887e57de3750" providerId="ADAL" clId="{5210EB86-F23D-4136-A082-357ABF5A94A4}" dt="2023-11-22T09:32:06.411" v="277" actId="1076"/>
          <ac:spMkLst>
            <pc:docMk/>
            <pc:sldMk cId="3866238808" sldId="10817"/>
            <ac:spMk id="148" creationId="{9C37E0ED-3CBF-79E7-32CE-53A1B2209CCA}"/>
          </ac:spMkLst>
        </pc:spChg>
        <pc:spChg chg="add mod">
          <ac:chgData name="Iman Shadid" userId="6513ab7e-1fc7-40eb-a156-887e57de3750" providerId="ADAL" clId="{5210EB86-F23D-4136-A082-357ABF5A94A4}" dt="2023-11-22T09:32:06.411" v="277" actId="1076"/>
          <ac:spMkLst>
            <pc:docMk/>
            <pc:sldMk cId="3866238808" sldId="10817"/>
            <ac:spMk id="150" creationId="{09E30DE7-C844-6BBC-AB6D-B77C3C8BE4BB}"/>
          </ac:spMkLst>
        </pc:spChg>
        <pc:spChg chg="add mod">
          <ac:chgData name="Iman Shadid" userId="6513ab7e-1fc7-40eb-a156-887e57de3750" providerId="ADAL" clId="{5210EB86-F23D-4136-A082-357ABF5A94A4}" dt="2023-11-22T09:32:06.411" v="277" actId="1076"/>
          <ac:spMkLst>
            <pc:docMk/>
            <pc:sldMk cId="3866238808" sldId="10817"/>
            <ac:spMk id="152" creationId="{31C53A49-BFF2-742F-507F-B46376B5EE17}"/>
          </ac:spMkLst>
        </pc:spChg>
        <pc:spChg chg="add mod">
          <ac:chgData name="Iman Shadid" userId="6513ab7e-1fc7-40eb-a156-887e57de3750" providerId="ADAL" clId="{5210EB86-F23D-4136-A082-357ABF5A94A4}" dt="2023-11-22T09:32:06.411" v="277" actId="1076"/>
          <ac:spMkLst>
            <pc:docMk/>
            <pc:sldMk cId="3866238808" sldId="10817"/>
            <ac:spMk id="153" creationId="{82164936-525D-E2A7-3AFA-D9FB122E5686}"/>
          </ac:spMkLst>
        </pc:spChg>
        <pc:spChg chg="add mod">
          <ac:chgData name="Iman Shadid" userId="6513ab7e-1fc7-40eb-a156-887e57de3750" providerId="ADAL" clId="{5210EB86-F23D-4136-A082-357ABF5A94A4}" dt="2023-11-22T09:32:06.411" v="277" actId="1076"/>
          <ac:spMkLst>
            <pc:docMk/>
            <pc:sldMk cId="3866238808" sldId="10817"/>
            <ac:spMk id="154" creationId="{48705193-A072-2BE1-4D72-BE8EB7F20417}"/>
          </ac:spMkLst>
        </pc:spChg>
        <pc:spChg chg="add mod">
          <ac:chgData name="Iman Shadid" userId="6513ab7e-1fc7-40eb-a156-887e57de3750" providerId="ADAL" clId="{5210EB86-F23D-4136-A082-357ABF5A94A4}" dt="2023-11-22T09:32:06.411" v="277" actId="1076"/>
          <ac:spMkLst>
            <pc:docMk/>
            <pc:sldMk cId="3866238808" sldId="10817"/>
            <ac:spMk id="155" creationId="{1964A56E-5E3B-FC6C-668E-BA625E081927}"/>
          </ac:spMkLst>
        </pc:spChg>
        <pc:spChg chg="add mod">
          <ac:chgData name="Iman Shadid" userId="6513ab7e-1fc7-40eb-a156-887e57de3750" providerId="ADAL" clId="{5210EB86-F23D-4136-A082-357ABF5A94A4}" dt="2023-11-22T09:32:13.958" v="279" actId="1076"/>
          <ac:spMkLst>
            <pc:docMk/>
            <pc:sldMk cId="3866238808" sldId="10817"/>
            <ac:spMk id="156" creationId="{BE2F5005-ED70-8791-9187-61A497E4D1E4}"/>
          </ac:spMkLst>
        </pc:spChg>
        <pc:spChg chg="add mod">
          <ac:chgData name="Iman Shadid" userId="6513ab7e-1fc7-40eb-a156-887e57de3750" providerId="ADAL" clId="{5210EB86-F23D-4136-A082-357ABF5A94A4}" dt="2023-11-22T09:32:13.958" v="279" actId="1076"/>
          <ac:spMkLst>
            <pc:docMk/>
            <pc:sldMk cId="3866238808" sldId="10817"/>
            <ac:spMk id="159" creationId="{B8AFDF54-343A-98D3-3058-0B16EFA51C2E}"/>
          </ac:spMkLst>
        </pc:spChg>
        <pc:spChg chg="add mod">
          <ac:chgData name="Iman Shadid" userId="6513ab7e-1fc7-40eb-a156-887e57de3750" providerId="ADAL" clId="{5210EB86-F23D-4136-A082-357ABF5A94A4}" dt="2023-11-22T09:32:13.958" v="279" actId="1076"/>
          <ac:spMkLst>
            <pc:docMk/>
            <pc:sldMk cId="3866238808" sldId="10817"/>
            <ac:spMk id="160" creationId="{325BB84D-D855-1AA6-C950-C27014DD0C60}"/>
          </ac:spMkLst>
        </pc:spChg>
        <pc:spChg chg="add mod">
          <ac:chgData name="Iman Shadid" userId="6513ab7e-1fc7-40eb-a156-887e57de3750" providerId="ADAL" clId="{5210EB86-F23D-4136-A082-357ABF5A94A4}" dt="2023-11-22T09:32:13.958" v="279" actId="1076"/>
          <ac:spMkLst>
            <pc:docMk/>
            <pc:sldMk cId="3866238808" sldId="10817"/>
            <ac:spMk id="161" creationId="{45144CFE-D33F-7A01-F673-91732C141459}"/>
          </ac:spMkLst>
        </pc:spChg>
        <pc:spChg chg="add mod">
          <ac:chgData name="Iman Shadid" userId="6513ab7e-1fc7-40eb-a156-887e57de3750" providerId="ADAL" clId="{5210EB86-F23D-4136-A082-357ABF5A94A4}" dt="2023-11-22T09:32:13.958" v="279" actId="1076"/>
          <ac:spMkLst>
            <pc:docMk/>
            <pc:sldMk cId="3866238808" sldId="10817"/>
            <ac:spMk id="162" creationId="{6FEDF1E0-DB9A-77E9-AE29-DDF28D6448B3}"/>
          </ac:spMkLst>
        </pc:spChg>
        <pc:spChg chg="add mod">
          <ac:chgData name="Iman Shadid" userId="6513ab7e-1fc7-40eb-a156-887e57de3750" providerId="ADAL" clId="{5210EB86-F23D-4136-A082-357ABF5A94A4}" dt="2023-11-22T09:32:13.958" v="279" actId="1076"/>
          <ac:spMkLst>
            <pc:docMk/>
            <pc:sldMk cId="3866238808" sldId="10817"/>
            <ac:spMk id="163" creationId="{B98A1B56-4B37-C3AF-FA8D-905B09C83C93}"/>
          </ac:spMkLst>
        </pc:spChg>
        <pc:spChg chg="add mod">
          <ac:chgData name="Iman Shadid" userId="6513ab7e-1fc7-40eb-a156-887e57de3750" providerId="ADAL" clId="{5210EB86-F23D-4136-A082-357ABF5A94A4}" dt="2023-11-22T09:32:22.192" v="281" actId="1076"/>
          <ac:spMkLst>
            <pc:docMk/>
            <pc:sldMk cId="3866238808" sldId="10817"/>
            <ac:spMk id="166" creationId="{0DDBF80A-4016-32B5-8E15-6CFAEB4EEB57}"/>
          </ac:spMkLst>
        </pc:spChg>
        <pc:spChg chg="add mod">
          <ac:chgData name="Iman Shadid" userId="6513ab7e-1fc7-40eb-a156-887e57de3750" providerId="ADAL" clId="{5210EB86-F23D-4136-A082-357ABF5A94A4}" dt="2023-11-22T09:32:22.192" v="281" actId="1076"/>
          <ac:spMkLst>
            <pc:docMk/>
            <pc:sldMk cId="3866238808" sldId="10817"/>
            <ac:spMk id="167" creationId="{DB62B7D4-313D-ACA7-057F-21DF5D25DE04}"/>
          </ac:spMkLst>
        </pc:spChg>
        <pc:spChg chg="add mod">
          <ac:chgData name="Iman Shadid" userId="6513ab7e-1fc7-40eb-a156-887e57de3750" providerId="ADAL" clId="{5210EB86-F23D-4136-A082-357ABF5A94A4}" dt="2023-11-22T09:32:22.192" v="281" actId="1076"/>
          <ac:spMkLst>
            <pc:docMk/>
            <pc:sldMk cId="3866238808" sldId="10817"/>
            <ac:spMk id="168" creationId="{86BF2D40-C53B-2CCE-326E-E64A3F4E788F}"/>
          </ac:spMkLst>
        </pc:spChg>
        <pc:spChg chg="add mod">
          <ac:chgData name="Iman Shadid" userId="6513ab7e-1fc7-40eb-a156-887e57de3750" providerId="ADAL" clId="{5210EB86-F23D-4136-A082-357ABF5A94A4}" dt="2023-11-22T09:32:22.192" v="281" actId="1076"/>
          <ac:spMkLst>
            <pc:docMk/>
            <pc:sldMk cId="3866238808" sldId="10817"/>
            <ac:spMk id="169" creationId="{D35A0FF6-2D50-F297-9C74-834DEE56444C}"/>
          </ac:spMkLst>
        </pc:spChg>
        <pc:spChg chg="add mod">
          <ac:chgData name="Iman Shadid" userId="6513ab7e-1fc7-40eb-a156-887e57de3750" providerId="ADAL" clId="{5210EB86-F23D-4136-A082-357ABF5A94A4}" dt="2023-11-22T09:32:22.192" v="281" actId="1076"/>
          <ac:spMkLst>
            <pc:docMk/>
            <pc:sldMk cId="3866238808" sldId="10817"/>
            <ac:spMk id="170" creationId="{8603AC47-8D47-F7FF-EC63-A9B885FA046F}"/>
          </ac:spMkLst>
        </pc:spChg>
        <pc:spChg chg="add mod">
          <ac:chgData name="Iman Shadid" userId="6513ab7e-1fc7-40eb-a156-887e57de3750" providerId="ADAL" clId="{5210EB86-F23D-4136-A082-357ABF5A94A4}" dt="2023-11-22T09:32:22.192" v="281" actId="1076"/>
          <ac:spMkLst>
            <pc:docMk/>
            <pc:sldMk cId="3866238808" sldId="10817"/>
            <ac:spMk id="171" creationId="{A0D72FE1-5873-2206-AAE7-F88E59F0E5EC}"/>
          </ac:spMkLst>
        </pc:spChg>
        <pc:spChg chg="add mod">
          <ac:chgData name="Iman Shadid" userId="6513ab7e-1fc7-40eb-a156-887e57de3750" providerId="ADAL" clId="{5210EB86-F23D-4136-A082-357ABF5A94A4}" dt="2023-11-22T09:32:47.671" v="289" actId="1076"/>
          <ac:spMkLst>
            <pc:docMk/>
            <pc:sldMk cId="3866238808" sldId="10817"/>
            <ac:spMk id="172" creationId="{7BF30758-1536-F063-AE05-65E615F379AC}"/>
          </ac:spMkLst>
        </pc:spChg>
        <pc:spChg chg="add mod">
          <ac:chgData name="Iman Shadid" userId="6513ab7e-1fc7-40eb-a156-887e57de3750" providerId="ADAL" clId="{5210EB86-F23D-4136-A082-357ABF5A94A4}" dt="2023-11-22T09:32:47.671" v="289" actId="1076"/>
          <ac:spMkLst>
            <pc:docMk/>
            <pc:sldMk cId="3866238808" sldId="10817"/>
            <ac:spMk id="173" creationId="{9ACE77C0-EB92-D8BD-ABD6-6BCD5EBD1BF8}"/>
          </ac:spMkLst>
        </pc:spChg>
        <pc:spChg chg="add mod">
          <ac:chgData name="Iman Shadid" userId="6513ab7e-1fc7-40eb-a156-887e57de3750" providerId="ADAL" clId="{5210EB86-F23D-4136-A082-357ABF5A94A4}" dt="2023-11-22T09:32:47.671" v="289" actId="1076"/>
          <ac:spMkLst>
            <pc:docMk/>
            <pc:sldMk cId="3866238808" sldId="10817"/>
            <ac:spMk id="174" creationId="{958EE2BE-C202-E171-9811-CDB16ADE5931}"/>
          </ac:spMkLst>
        </pc:spChg>
        <pc:spChg chg="add mod">
          <ac:chgData name="Iman Shadid" userId="6513ab7e-1fc7-40eb-a156-887e57de3750" providerId="ADAL" clId="{5210EB86-F23D-4136-A082-357ABF5A94A4}" dt="2023-11-22T09:32:47.671" v="289" actId="1076"/>
          <ac:spMkLst>
            <pc:docMk/>
            <pc:sldMk cId="3866238808" sldId="10817"/>
            <ac:spMk id="177" creationId="{D8D6BFA4-0D78-B796-CD56-689C9FE4CEFD}"/>
          </ac:spMkLst>
        </pc:spChg>
        <pc:spChg chg="add mod">
          <ac:chgData name="Iman Shadid" userId="6513ab7e-1fc7-40eb-a156-887e57de3750" providerId="ADAL" clId="{5210EB86-F23D-4136-A082-357ABF5A94A4}" dt="2023-11-22T09:32:47.671" v="289" actId="1076"/>
          <ac:spMkLst>
            <pc:docMk/>
            <pc:sldMk cId="3866238808" sldId="10817"/>
            <ac:spMk id="178" creationId="{AC0809E2-D219-FF54-2F88-63BE35AFBB30}"/>
          </ac:spMkLst>
        </pc:spChg>
        <pc:spChg chg="add mod">
          <ac:chgData name="Iman Shadid" userId="6513ab7e-1fc7-40eb-a156-887e57de3750" providerId="ADAL" clId="{5210EB86-F23D-4136-A082-357ABF5A94A4}" dt="2023-11-22T09:32:47.671" v="289" actId="1076"/>
          <ac:spMkLst>
            <pc:docMk/>
            <pc:sldMk cId="3866238808" sldId="10817"/>
            <ac:spMk id="179" creationId="{74E117B8-02A8-5862-3943-2947F2453485}"/>
          </ac:spMkLst>
        </pc:spChg>
        <pc:spChg chg="add mod">
          <ac:chgData name="Iman Shadid" userId="6513ab7e-1fc7-40eb-a156-887e57de3750" providerId="ADAL" clId="{5210EB86-F23D-4136-A082-357ABF5A94A4}" dt="2023-11-22T09:33:43.899" v="345" actId="1076"/>
          <ac:spMkLst>
            <pc:docMk/>
            <pc:sldMk cId="3866238808" sldId="10817"/>
            <ac:spMk id="180" creationId="{095EB61D-C9B1-3C66-290F-D044CC9360AE}"/>
          </ac:spMkLst>
        </pc:spChg>
        <pc:spChg chg="add mod">
          <ac:chgData name="Iman Shadid" userId="6513ab7e-1fc7-40eb-a156-887e57de3750" providerId="ADAL" clId="{5210EB86-F23D-4136-A082-357ABF5A94A4}" dt="2023-11-22T09:33:43.899" v="345" actId="1076"/>
          <ac:spMkLst>
            <pc:docMk/>
            <pc:sldMk cId="3866238808" sldId="10817"/>
            <ac:spMk id="181" creationId="{88C3FD87-1EAF-2B1E-6804-589A5663FF02}"/>
          </ac:spMkLst>
        </pc:spChg>
        <pc:spChg chg="add mod">
          <ac:chgData name="Iman Shadid" userId="6513ab7e-1fc7-40eb-a156-887e57de3750" providerId="ADAL" clId="{5210EB86-F23D-4136-A082-357ABF5A94A4}" dt="2023-11-22T09:33:43.899" v="345" actId="1076"/>
          <ac:spMkLst>
            <pc:docMk/>
            <pc:sldMk cId="3866238808" sldId="10817"/>
            <ac:spMk id="182" creationId="{A8398A6B-1759-91AE-EAF7-DCE9C8FE6407}"/>
          </ac:spMkLst>
        </pc:spChg>
        <pc:spChg chg="add mod">
          <ac:chgData name="Iman Shadid" userId="6513ab7e-1fc7-40eb-a156-887e57de3750" providerId="ADAL" clId="{5210EB86-F23D-4136-A082-357ABF5A94A4}" dt="2023-11-22T09:33:43.899" v="345" actId="1076"/>
          <ac:spMkLst>
            <pc:docMk/>
            <pc:sldMk cId="3866238808" sldId="10817"/>
            <ac:spMk id="183" creationId="{567DACD0-0679-934B-39D3-90DE4E2A6DC3}"/>
          </ac:spMkLst>
        </pc:spChg>
        <pc:spChg chg="add mod">
          <ac:chgData name="Iman Shadid" userId="6513ab7e-1fc7-40eb-a156-887e57de3750" providerId="ADAL" clId="{5210EB86-F23D-4136-A082-357ABF5A94A4}" dt="2023-11-22T09:33:43.899" v="345" actId="1076"/>
          <ac:spMkLst>
            <pc:docMk/>
            <pc:sldMk cId="3866238808" sldId="10817"/>
            <ac:spMk id="184" creationId="{79200FCD-D31D-44D6-311B-36E11CDDB322}"/>
          </ac:spMkLst>
        </pc:spChg>
        <pc:spChg chg="add mod">
          <ac:chgData name="Iman Shadid" userId="6513ab7e-1fc7-40eb-a156-887e57de3750" providerId="ADAL" clId="{5210EB86-F23D-4136-A082-357ABF5A94A4}" dt="2023-11-22T09:33:43.899" v="345" actId="1076"/>
          <ac:spMkLst>
            <pc:docMk/>
            <pc:sldMk cId="3866238808" sldId="10817"/>
            <ac:spMk id="185" creationId="{68C0B699-9176-8361-64E1-676E666F072C}"/>
          </ac:spMkLst>
        </pc:spChg>
        <pc:spChg chg="add mod">
          <ac:chgData name="Iman Shadid" userId="6513ab7e-1fc7-40eb-a156-887e57de3750" providerId="ADAL" clId="{5210EB86-F23D-4136-A082-357ABF5A94A4}" dt="2023-11-22T09:33:49.002" v="347" actId="1076"/>
          <ac:spMkLst>
            <pc:docMk/>
            <pc:sldMk cId="3866238808" sldId="10817"/>
            <ac:spMk id="188" creationId="{F46F529C-5526-2F39-F3DF-09789CDF840E}"/>
          </ac:spMkLst>
        </pc:spChg>
        <pc:spChg chg="add mod">
          <ac:chgData name="Iman Shadid" userId="6513ab7e-1fc7-40eb-a156-887e57de3750" providerId="ADAL" clId="{5210EB86-F23D-4136-A082-357ABF5A94A4}" dt="2023-11-22T09:33:49.002" v="347" actId="1076"/>
          <ac:spMkLst>
            <pc:docMk/>
            <pc:sldMk cId="3866238808" sldId="10817"/>
            <ac:spMk id="189" creationId="{FC298E34-65E6-3BA1-737C-7F604D685819}"/>
          </ac:spMkLst>
        </pc:spChg>
        <pc:spChg chg="add mod">
          <ac:chgData name="Iman Shadid" userId="6513ab7e-1fc7-40eb-a156-887e57de3750" providerId="ADAL" clId="{5210EB86-F23D-4136-A082-357ABF5A94A4}" dt="2023-11-22T09:33:49.002" v="347" actId="1076"/>
          <ac:spMkLst>
            <pc:docMk/>
            <pc:sldMk cId="3866238808" sldId="10817"/>
            <ac:spMk id="190" creationId="{3F392B4C-8C09-C193-F673-60738018B9E0}"/>
          </ac:spMkLst>
        </pc:spChg>
        <pc:spChg chg="add mod">
          <ac:chgData name="Iman Shadid" userId="6513ab7e-1fc7-40eb-a156-887e57de3750" providerId="ADAL" clId="{5210EB86-F23D-4136-A082-357ABF5A94A4}" dt="2023-11-22T09:33:49.002" v="347" actId="1076"/>
          <ac:spMkLst>
            <pc:docMk/>
            <pc:sldMk cId="3866238808" sldId="10817"/>
            <ac:spMk id="191" creationId="{99C6B342-8BEE-E980-1492-4AE93FA4B815}"/>
          </ac:spMkLst>
        </pc:spChg>
        <pc:spChg chg="add mod">
          <ac:chgData name="Iman Shadid" userId="6513ab7e-1fc7-40eb-a156-887e57de3750" providerId="ADAL" clId="{5210EB86-F23D-4136-A082-357ABF5A94A4}" dt="2023-11-22T09:33:49.002" v="347" actId="1076"/>
          <ac:spMkLst>
            <pc:docMk/>
            <pc:sldMk cId="3866238808" sldId="10817"/>
            <ac:spMk id="192" creationId="{E49A3B61-BBC8-5323-9998-2488768F3B5B}"/>
          </ac:spMkLst>
        </pc:spChg>
        <pc:spChg chg="add mod">
          <ac:chgData name="Iman Shadid" userId="6513ab7e-1fc7-40eb-a156-887e57de3750" providerId="ADAL" clId="{5210EB86-F23D-4136-A082-357ABF5A94A4}" dt="2023-11-22T09:33:49.002" v="347" actId="1076"/>
          <ac:spMkLst>
            <pc:docMk/>
            <pc:sldMk cId="3866238808" sldId="10817"/>
            <ac:spMk id="193" creationId="{FF924809-0777-CA5A-9486-E2FDD2B4E648}"/>
          </ac:spMkLst>
        </pc:spChg>
        <pc:spChg chg="add mod">
          <ac:chgData name="Iman Shadid" userId="6513ab7e-1fc7-40eb-a156-887e57de3750" providerId="ADAL" clId="{5210EB86-F23D-4136-A082-357ABF5A94A4}" dt="2023-11-22T09:33:54.866" v="349" actId="1076"/>
          <ac:spMkLst>
            <pc:docMk/>
            <pc:sldMk cId="3866238808" sldId="10817"/>
            <ac:spMk id="194" creationId="{17C996E7-D8D1-234B-F1C4-F329B864396C}"/>
          </ac:spMkLst>
        </pc:spChg>
        <pc:spChg chg="add mod">
          <ac:chgData name="Iman Shadid" userId="6513ab7e-1fc7-40eb-a156-887e57de3750" providerId="ADAL" clId="{5210EB86-F23D-4136-A082-357ABF5A94A4}" dt="2023-11-22T09:33:54.866" v="349" actId="1076"/>
          <ac:spMkLst>
            <pc:docMk/>
            <pc:sldMk cId="3866238808" sldId="10817"/>
            <ac:spMk id="195" creationId="{E6A9D312-46E4-2FD4-BDEE-062747DEA358}"/>
          </ac:spMkLst>
        </pc:spChg>
        <pc:spChg chg="add mod">
          <ac:chgData name="Iman Shadid" userId="6513ab7e-1fc7-40eb-a156-887e57de3750" providerId="ADAL" clId="{5210EB86-F23D-4136-A082-357ABF5A94A4}" dt="2023-11-22T09:33:54.866" v="349" actId="1076"/>
          <ac:spMkLst>
            <pc:docMk/>
            <pc:sldMk cId="3866238808" sldId="10817"/>
            <ac:spMk id="196" creationId="{D9AD5CAC-B4BF-C4F4-BFBA-163E3B16E6DA}"/>
          </ac:spMkLst>
        </pc:spChg>
        <pc:spChg chg="add mod">
          <ac:chgData name="Iman Shadid" userId="6513ab7e-1fc7-40eb-a156-887e57de3750" providerId="ADAL" clId="{5210EB86-F23D-4136-A082-357ABF5A94A4}" dt="2023-11-22T09:33:54.866" v="349" actId="1076"/>
          <ac:spMkLst>
            <pc:docMk/>
            <pc:sldMk cId="3866238808" sldId="10817"/>
            <ac:spMk id="199" creationId="{DC974545-82EC-3E30-4747-D8E709A6D08E}"/>
          </ac:spMkLst>
        </pc:spChg>
        <pc:spChg chg="add mod">
          <ac:chgData name="Iman Shadid" userId="6513ab7e-1fc7-40eb-a156-887e57de3750" providerId="ADAL" clId="{5210EB86-F23D-4136-A082-357ABF5A94A4}" dt="2023-11-22T09:33:54.866" v="349" actId="1076"/>
          <ac:spMkLst>
            <pc:docMk/>
            <pc:sldMk cId="3866238808" sldId="10817"/>
            <ac:spMk id="200" creationId="{5D861FC7-32A7-379B-D653-66DC20A3CB81}"/>
          </ac:spMkLst>
        </pc:spChg>
        <pc:spChg chg="add mod">
          <ac:chgData name="Iman Shadid" userId="6513ab7e-1fc7-40eb-a156-887e57de3750" providerId="ADAL" clId="{5210EB86-F23D-4136-A082-357ABF5A94A4}" dt="2023-11-22T09:33:54.866" v="349" actId="1076"/>
          <ac:spMkLst>
            <pc:docMk/>
            <pc:sldMk cId="3866238808" sldId="10817"/>
            <ac:spMk id="201" creationId="{1AEE5866-74D8-BC13-0B76-71B4528AE4D2}"/>
          </ac:spMkLst>
        </pc:spChg>
        <pc:spChg chg="add del mod">
          <ac:chgData name="Iman Shadid" userId="6513ab7e-1fc7-40eb-a156-887e57de3750" providerId="ADAL" clId="{5210EB86-F23D-4136-A082-357ABF5A94A4}" dt="2023-11-22T09:33:57.918" v="351"/>
          <ac:spMkLst>
            <pc:docMk/>
            <pc:sldMk cId="3866238808" sldId="10817"/>
            <ac:spMk id="202" creationId="{442BC20A-690E-8A3D-137E-D52DCAFF1B2F}"/>
          </ac:spMkLst>
        </pc:spChg>
        <pc:spChg chg="add del mod">
          <ac:chgData name="Iman Shadid" userId="6513ab7e-1fc7-40eb-a156-887e57de3750" providerId="ADAL" clId="{5210EB86-F23D-4136-A082-357ABF5A94A4}" dt="2023-11-22T09:33:57.918" v="351"/>
          <ac:spMkLst>
            <pc:docMk/>
            <pc:sldMk cId="3866238808" sldId="10817"/>
            <ac:spMk id="203" creationId="{199A40A4-EB6B-4F7C-AA7D-1A7F4DB12746}"/>
          </ac:spMkLst>
        </pc:spChg>
        <pc:spChg chg="add del mod">
          <ac:chgData name="Iman Shadid" userId="6513ab7e-1fc7-40eb-a156-887e57de3750" providerId="ADAL" clId="{5210EB86-F23D-4136-A082-357ABF5A94A4}" dt="2023-11-22T09:33:57.918" v="351"/>
          <ac:spMkLst>
            <pc:docMk/>
            <pc:sldMk cId="3866238808" sldId="10817"/>
            <ac:spMk id="204" creationId="{D8CDFCE7-FADF-14DD-72F8-177D32ABEDB9}"/>
          </ac:spMkLst>
        </pc:spChg>
        <pc:spChg chg="add del mod">
          <ac:chgData name="Iman Shadid" userId="6513ab7e-1fc7-40eb-a156-887e57de3750" providerId="ADAL" clId="{5210EB86-F23D-4136-A082-357ABF5A94A4}" dt="2023-11-22T09:33:57.918" v="351"/>
          <ac:spMkLst>
            <pc:docMk/>
            <pc:sldMk cId="3866238808" sldId="10817"/>
            <ac:spMk id="205" creationId="{BA88B130-27D6-E303-ED47-B616619428AE}"/>
          </ac:spMkLst>
        </pc:spChg>
        <pc:spChg chg="add del mod">
          <ac:chgData name="Iman Shadid" userId="6513ab7e-1fc7-40eb-a156-887e57de3750" providerId="ADAL" clId="{5210EB86-F23D-4136-A082-357ABF5A94A4}" dt="2023-11-22T09:33:57.918" v="351"/>
          <ac:spMkLst>
            <pc:docMk/>
            <pc:sldMk cId="3866238808" sldId="10817"/>
            <ac:spMk id="206" creationId="{F123488E-A9AE-16E5-58C9-96F1BBD3DB11}"/>
          </ac:spMkLst>
        </pc:spChg>
        <pc:spChg chg="add del mod">
          <ac:chgData name="Iman Shadid" userId="6513ab7e-1fc7-40eb-a156-887e57de3750" providerId="ADAL" clId="{5210EB86-F23D-4136-A082-357ABF5A94A4}" dt="2023-11-22T09:33:57.918" v="351"/>
          <ac:spMkLst>
            <pc:docMk/>
            <pc:sldMk cId="3866238808" sldId="10817"/>
            <ac:spMk id="209" creationId="{6EFE96C4-2CEF-2DEB-CB2D-4DCD555BC487}"/>
          </ac:spMkLst>
        </pc:spChg>
        <pc:spChg chg="add mod">
          <ac:chgData name="Iman Shadid" userId="6513ab7e-1fc7-40eb-a156-887e57de3750" providerId="ADAL" clId="{5210EB86-F23D-4136-A082-357ABF5A94A4}" dt="2023-11-22T09:34:12.281" v="353" actId="1076"/>
          <ac:spMkLst>
            <pc:docMk/>
            <pc:sldMk cId="3866238808" sldId="10817"/>
            <ac:spMk id="210" creationId="{B1C1EF65-75E1-2EF2-121F-222951D040A0}"/>
          </ac:spMkLst>
        </pc:spChg>
        <pc:spChg chg="add mod">
          <ac:chgData name="Iman Shadid" userId="6513ab7e-1fc7-40eb-a156-887e57de3750" providerId="ADAL" clId="{5210EB86-F23D-4136-A082-357ABF5A94A4}" dt="2023-11-22T09:34:12.281" v="353" actId="1076"/>
          <ac:spMkLst>
            <pc:docMk/>
            <pc:sldMk cId="3866238808" sldId="10817"/>
            <ac:spMk id="211" creationId="{4593C8CA-F054-B938-7BEA-0C36FD4B9058}"/>
          </ac:spMkLst>
        </pc:spChg>
        <pc:spChg chg="add mod">
          <ac:chgData name="Iman Shadid" userId="6513ab7e-1fc7-40eb-a156-887e57de3750" providerId="ADAL" clId="{5210EB86-F23D-4136-A082-357ABF5A94A4}" dt="2023-11-22T09:34:12.281" v="353" actId="1076"/>
          <ac:spMkLst>
            <pc:docMk/>
            <pc:sldMk cId="3866238808" sldId="10817"/>
            <ac:spMk id="212" creationId="{BCDFEC3D-5715-D4F6-E56B-E750AFEE8B1B}"/>
          </ac:spMkLst>
        </pc:spChg>
        <pc:spChg chg="add mod">
          <ac:chgData name="Iman Shadid" userId="6513ab7e-1fc7-40eb-a156-887e57de3750" providerId="ADAL" clId="{5210EB86-F23D-4136-A082-357ABF5A94A4}" dt="2023-11-22T09:34:12.281" v="353" actId="1076"/>
          <ac:spMkLst>
            <pc:docMk/>
            <pc:sldMk cId="3866238808" sldId="10817"/>
            <ac:spMk id="213" creationId="{16F6D2C9-5E3C-ABC5-C05C-5443AE8A2E00}"/>
          </ac:spMkLst>
        </pc:spChg>
        <pc:spChg chg="add mod">
          <ac:chgData name="Iman Shadid" userId="6513ab7e-1fc7-40eb-a156-887e57de3750" providerId="ADAL" clId="{5210EB86-F23D-4136-A082-357ABF5A94A4}" dt="2023-11-22T09:34:12.281" v="353" actId="1076"/>
          <ac:spMkLst>
            <pc:docMk/>
            <pc:sldMk cId="3866238808" sldId="10817"/>
            <ac:spMk id="214" creationId="{5AE60F2B-3F5F-0CE9-B8EB-2F9088F48C42}"/>
          </ac:spMkLst>
        </pc:spChg>
        <pc:spChg chg="add mod">
          <ac:chgData name="Iman Shadid" userId="6513ab7e-1fc7-40eb-a156-887e57de3750" providerId="ADAL" clId="{5210EB86-F23D-4136-A082-357ABF5A94A4}" dt="2023-11-22T09:34:12.281" v="353" actId="1076"/>
          <ac:spMkLst>
            <pc:docMk/>
            <pc:sldMk cId="3866238808" sldId="10817"/>
            <ac:spMk id="215" creationId="{04C9C12B-92C9-C05A-5F8B-F0D11C2564A0}"/>
          </ac:spMkLst>
        </pc:spChg>
        <pc:spChg chg="add mod">
          <ac:chgData name="Iman Shadid" userId="6513ab7e-1fc7-40eb-a156-887e57de3750" providerId="ADAL" clId="{5210EB86-F23D-4136-A082-357ABF5A94A4}" dt="2023-11-22T09:35:28.531" v="366" actId="1036"/>
          <ac:spMkLst>
            <pc:docMk/>
            <pc:sldMk cId="3866238808" sldId="10817"/>
            <ac:spMk id="216" creationId="{0DB35DA7-B8B6-1E44-AFB8-B88B34C4496D}"/>
          </ac:spMkLst>
        </pc:spChg>
        <pc:spChg chg="add mod">
          <ac:chgData name="Iman Shadid" userId="6513ab7e-1fc7-40eb-a156-887e57de3750" providerId="ADAL" clId="{5210EB86-F23D-4136-A082-357ABF5A94A4}" dt="2023-11-22T09:35:28.531" v="366" actId="1036"/>
          <ac:spMkLst>
            <pc:docMk/>
            <pc:sldMk cId="3866238808" sldId="10817"/>
            <ac:spMk id="217" creationId="{50B1DE8F-E852-373A-B929-20D1B12DA7E9}"/>
          </ac:spMkLst>
        </pc:spChg>
        <pc:spChg chg="add mod">
          <ac:chgData name="Iman Shadid" userId="6513ab7e-1fc7-40eb-a156-887e57de3750" providerId="ADAL" clId="{5210EB86-F23D-4136-A082-357ABF5A94A4}" dt="2023-11-22T09:35:28.531" v="366" actId="1036"/>
          <ac:spMkLst>
            <pc:docMk/>
            <pc:sldMk cId="3866238808" sldId="10817"/>
            <ac:spMk id="218" creationId="{E2B661E5-78DB-4539-03E5-9349F1873FBB}"/>
          </ac:spMkLst>
        </pc:spChg>
        <pc:spChg chg="add mod">
          <ac:chgData name="Iman Shadid" userId="6513ab7e-1fc7-40eb-a156-887e57de3750" providerId="ADAL" clId="{5210EB86-F23D-4136-A082-357ABF5A94A4}" dt="2023-11-22T09:35:28.531" v="366" actId="1036"/>
          <ac:spMkLst>
            <pc:docMk/>
            <pc:sldMk cId="3866238808" sldId="10817"/>
            <ac:spMk id="219" creationId="{84BDF9B0-5E3D-66A6-413E-F8804FA6D353}"/>
          </ac:spMkLst>
        </pc:spChg>
        <pc:spChg chg="add mod">
          <ac:chgData name="Iman Shadid" userId="6513ab7e-1fc7-40eb-a156-887e57de3750" providerId="ADAL" clId="{5210EB86-F23D-4136-A082-357ABF5A94A4}" dt="2023-11-22T09:35:28.531" v="366" actId="1036"/>
          <ac:spMkLst>
            <pc:docMk/>
            <pc:sldMk cId="3866238808" sldId="10817"/>
            <ac:spMk id="220" creationId="{7E06FDD0-821B-693F-64A9-8D5EBDD263D7}"/>
          </ac:spMkLst>
        </pc:spChg>
        <pc:spChg chg="add mod">
          <ac:chgData name="Iman Shadid" userId="6513ab7e-1fc7-40eb-a156-887e57de3750" providerId="ADAL" clId="{5210EB86-F23D-4136-A082-357ABF5A94A4}" dt="2023-11-22T09:35:28.531" v="366" actId="1036"/>
          <ac:spMkLst>
            <pc:docMk/>
            <pc:sldMk cId="3866238808" sldId="10817"/>
            <ac:spMk id="221" creationId="{202F7FBC-A243-7B27-0106-8C677EC88340}"/>
          </ac:spMkLst>
        </pc:spChg>
        <pc:spChg chg="add mod">
          <ac:chgData name="Iman Shadid" userId="6513ab7e-1fc7-40eb-a156-887e57de3750" providerId="ADAL" clId="{5210EB86-F23D-4136-A082-357ABF5A94A4}" dt="2023-11-22T09:34:23.299" v="357" actId="1076"/>
          <ac:spMkLst>
            <pc:docMk/>
            <pc:sldMk cId="3866238808" sldId="10817"/>
            <ac:spMk id="222" creationId="{050DAA17-7FA6-D2AB-5F2D-F790FA276527}"/>
          </ac:spMkLst>
        </pc:spChg>
        <pc:spChg chg="add mod">
          <ac:chgData name="Iman Shadid" userId="6513ab7e-1fc7-40eb-a156-887e57de3750" providerId="ADAL" clId="{5210EB86-F23D-4136-A082-357ABF5A94A4}" dt="2023-11-22T09:34:23.299" v="357" actId="1076"/>
          <ac:spMkLst>
            <pc:docMk/>
            <pc:sldMk cId="3866238808" sldId="10817"/>
            <ac:spMk id="223" creationId="{298F933F-6D0B-B6D4-8366-FFFEB69D01A0}"/>
          </ac:spMkLst>
        </pc:spChg>
        <pc:spChg chg="add mod">
          <ac:chgData name="Iman Shadid" userId="6513ab7e-1fc7-40eb-a156-887e57de3750" providerId="ADAL" clId="{5210EB86-F23D-4136-A082-357ABF5A94A4}" dt="2023-11-22T09:30:41.231" v="267" actId="1035"/>
          <ac:spMkLst>
            <pc:docMk/>
            <pc:sldMk cId="3866238808" sldId="10817"/>
            <ac:spMk id="1029" creationId="{5C4E8D1A-2E32-08ED-6098-AB03C5C0F58C}"/>
          </ac:spMkLst>
        </pc:spChg>
        <pc:spChg chg="add mod">
          <ac:chgData name="Iman Shadid" userId="6513ab7e-1fc7-40eb-a156-887e57de3750" providerId="ADAL" clId="{5210EB86-F23D-4136-A082-357ABF5A94A4}" dt="2023-11-22T09:30:41.231" v="267" actId="1035"/>
          <ac:spMkLst>
            <pc:docMk/>
            <pc:sldMk cId="3866238808" sldId="10817"/>
            <ac:spMk id="1030" creationId="{D39A898A-50B1-DA6C-6027-345C44B0271F}"/>
          </ac:spMkLst>
        </pc:spChg>
        <pc:spChg chg="add mod">
          <ac:chgData name="Iman Shadid" userId="6513ab7e-1fc7-40eb-a156-887e57de3750" providerId="ADAL" clId="{5210EB86-F23D-4136-A082-357ABF5A94A4}" dt="2023-11-22T09:30:41.231" v="267" actId="1035"/>
          <ac:spMkLst>
            <pc:docMk/>
            <pc:sldMk cId="3866238808" sldId="10817"/>
            <ac:spMk id="1031" creationId="{586F3744-87FB-40A3-38C7-C7A0E87FB238}"/>
          </ac:spMkLst>
        </pc:spChg>
        <pc:spChg chg="add mod">
          <ac:chgData name="Iman Shadid" userId="6513ab7e-1fc7-40eb-a156-887e57de3750" providerId="ADAL" clId="{5210EB86-F23D-4136-A082-357ABF5A94A4}" dt="2023-11-22T09:31:18.493" v="269" actId="1076"/>
          <ac:spMkLst>
            <pc:docMk/>
            <pc:sldMk cId="3866238808" sldId="10817"/>
            <ac:spMk id="1032" creationId="{B6D71C11-1961-CB27-10E1-F8A99B4A38F5}"/>
          </ac:spMkLst>
        </pc:spChg>
        <pc:spChg chg="add mod">
          <ac:chgData name="Iman Shadid" userId="6513ab7e-1fc7-40eb-a156-887e57de3750" providerId="ADAL" clId="{5210EB86-F23D-4136-A082-357ABF5A94A4}" dt="2023-11-22T09:31:18.493" v="269" actId="1076"/>
          <ac:spMkLst>
            <pc:docMk/>
            <pc:sldMk cId="3866238808" sldId="10817"/>
            <ac:spMk id="1033" creationId="{3A175A52-E7C0-5CA0-0792-F6D5F6A0E35F}"/>
          </ac:spMkLst>
        </pc:spChg>
        <pc:spChg chg="add mod">
          <ac:chgData name="Iman Shadid" userId="6513ab7e-1fc7-40eb-a156-887e57de3750" providerId="ADAL" clId="{5210EB86-F23D-4136-A082-357ABF5A94A4}" dt="2023-11-22T09:31:18.493" v="269" actId="1076"/>
          <ac:spMkLst>
            <pc:docMk/>
            <pc:sldMk cId="3866238808" sldId="10817"/>
            <ac:spMk id="1034" creationId="{2DBC7014-19E2-814A-CD5D-D62264BBD065}"/>
          </ac:spMkLst>
        </pc:spChg>
        <pc:spChg chg="add mod">
          <ac:chgData name="Iman Shadid" userId="6513ab7e-1fc7-40eb-a156-887e57de3750" providerId="ADAL" clId="{5210EB86-F23D-4136-A082-357ABF5A94A4}" dt="2023-11-22T09:31:18.493" v="269" actId="1076"/>
          <ac:spMkLst>
            <pc:docMk/>
            <pc:sldMk cId="3866238808" sldId="10817"/>
            <ac:spMk id="1037" creationId="{E186459B-F9AA-9D68-44F3-DCF0974A28D8}"/>
          </ac:spMkLst>
        </pc:spChg>
        <pc:spChg chg="add mod">
          <ac:chgData name="Iman Shadid" userId="6513ab7e-1fc7-40eb-a156-887e57de3750" providerId="ADAL" clId="{5210EB86-F23D-4136-A082-357ABF5A94A4}" dt="2023-11-22T09:31:18.493" v="269" actId="1076"/>
          <ac:spMkLst>
            <pc:docMk/>
            <pc:sldMk cId="3866238808" sldId="10817"/>
            <ac:spMk id="1038" creationId="{E0728882-08CE-28C9-1B4C-F06881F8776D}"/>
          </ac:spMkLst>
        </pc:spChg>
        <pc:spChg chg="add mod">
          <ac:chgData name="Iman Shadid" userId="6513ab7e-1fc7-40eb-a156-887e57de3750" providerId="ADAL" clId="{5210EB86-F23D-4136-A082-357ABF5A94A4}" dt="2023-11-22T09:31:18.493" v="269" actId="1076"/>
          <ac:spMkLst>
            <pc:docMk/>
            <pc:sldMk cId="3866238808" sldId="10817"/>
            <ac:spMk id="1039" creationId="{5C430B52-BB29-4418-0F2F-3C199C02EA57}"/>
          </ac:spMkLst>
        </pc:spChg>
        <pc:spChg chg="add mod">
          <ac:chgData name="Iman Shadid" userId="6513ab7e-1fc7-40eb-a156-887e57de3750" providerId="ADAL" clId="{5210EB86-F23D-4136-A082-357ABF5A94A4}" dt="2023-11-22T09:31:35.459" v="271" actId="1076"/>
          <ac:spMkLst>
            <pc:docMk/>
            <pc:sldMk cId="3866238808" sldId="10817"/>
            <ac:spMk id="1040" creationId="{2A1935D2-E280-453B-F64E-FFE7E1DFE239}"/>
          </ac:spMkLst>
        </pc:spChg>
        <pc:spChg chg="add mod">
          <ac:chgData name="Iman Shadid" userId="6513ab7e-1fc7-40eb-a156-887e57de3750" providerId="ADAL" clId="{5210EB86-F23D-4136-A082-357ABF5A94A4}" dt="2023-11-22T09:31:35.459" v="271" actId="1076"/>
          <ac:spMkLst>
            <pc:docMk/>
            <pc:sldMk cId="3866238808" sldId="10817"/>
            <ac:spMk id="1041" creationId="{72B4A4DF-4683-4892-6BA9-37A99082367F}"/>
          </ac:spMkLst>
        </pc:spChg>
        <pc:spChg chg="add mod">
          <ac:chgData name="Iman Shadid" userId="6513ab7e-1fc7-40eb-a156-887e57de3750" providerId="ADAL" clId="{5210EB86-F23D-4136-A082-357ABF5A94A4}" dt="2023-11-22T09:31:35.459" v="271" actId="1076"/>
          <ac:spMkLst>
            <pc:docMk/>
            <pc:sldMk cId="3866238808" sldId="10817"/>
            <ac:spMk id="1042" creationId="{A3E6B520-C598-A87D-BEF7-2AD6F324B157}"/>
          </ac:spMkLst>
        </pc:spChg>
        <pc:spChg chg="add mod">
          <ac:chgData name="Iman Shadid" userId="6513ab7e-1fc7-40eb-a156-887e57de3750" providerId="ADAL" clId="{5210EB86-F23D-4136-A082-357ABF5A94A4}" dt="2023-11-22T09:34:23.299" v="357" actId="1076"/>
          <ac:spMkLst>
            <pc:docMk/>
            <pc:sldMk cId="3866238808" sldId="10817"/>
            <ac:spMk id="1056" creationId="{898EA538-D568-D5C5-0D24-AB5ACDC863F8}"/>
          </ac:spMkLst>
        </pc:spChg>
        <pc:spChg chg="add mod">
          <ac:chgData name="Iman Shadid" userId="6513ab7e-1fc7-40eb-a156-887e57de3750" providerId="ADAL" clId="{5210EB86-F23D-4136-A082-357ABF5A94A4}" dt="2023-11-22T09:34:23.299" v="357" actId="1076"/>
          <ac:spMkLst>
            <pc:docMk/>
            <pc:sldMk cId="3866238808" sldId="10817"/>
            <ac:spMk id="1057" creationId="{5DD2101A-A9A9-DC64-4B62-272A6371B740}"/>
          </ac:spMkLst>
        </pc:spChg>
        <pc:spChg chg="add mod">
          <ac:chgData name="Iman Shadid" userId="6513ab7e-1fc7-40eb-a156-887e57de3750" providerId="ADAL" clId="{5210EB86-F23D-4136-A082-357ABF5A94A4}" dt="2023-11-22T09:34:23.299" v="357" actId="1076"/>
          <ac:spMkLst>
            <pc:docMk/>
            <pc:sldMk cId="3866238808" sldId="10817"/>
            <ac:spMk id="1058" creationId="{BF6894BA-D2E2-E2C1-7A8A-7BFE1872055E}"/>
          </ac:spMkLst>
        </pc:spChg>
        <pc:spChg chg="add mod">
          <ac:chgData name="Iman Shadid" userId="6513ab7e-1fc7-40eb-a156-887e57de3750" providerId="ADAL" clId="{5210EB86-F23D-4136-A082-357ABF5A94A4}" dt="2023-11-22T09:34:23.299" v="357" actId="1076"/>
          <ac:spMkLst>
            <pc:docMk/>
            <pc:sldMk cId="3866238808" sldId="10817"/>
            <ac:spMk id="1059" creationId="{500206B8-E903-DCCD-063F-8A254943905B}"/>
          </ac:spMkLst>
        </pc:spChg>
        <pc:spChg chg="add mod">
          <ac:chgData name="Iman Shadid" userId="6513ab7e-1fc7-40eb-a156-887e57de3750" providerId="ADAL" clId="{5210EB86-F23D-4136-A082-357ABF5A94A4}" dt="2023-11-22T09:35:52.303" v="368" actId="1036"/>
          <ac:spMkLst>
            <pc:docMk/>
            <pc:sldMk cId="3866238808" sldId="10817"/>
            <ac:spMk id="1060" creationId="{A9246279-AE57-4257-3057-8AA043938B3E}"/>
          </ac:spMkLst>
        </pc:spChg>
        <pc:spChg chg="add mod">
          <ac:chgData name="Iman Shadid" userId="6513ab7e-1fc7-40eb-a156-887e57de3750" providerId="ADAL" clId="{5210EB86-F23D-4136-A082-357ABF5A94A4}" dt="2023-11-22T09:35:52.303" v="368" actId="1036"/>
          <ac:spMkLst>
            <pc:docMk/>
            <pc:sldMk cId="3866238808" sldId="10817"/>
            <ac:spMk id="1061" creationId="{34E206DE-8120-16E4-738C-A44BDDB883A1}"/>
          </ac:spMkLst>
        </pc:spChg>
        <pc:spChg chg="add mod">
          <ac:chgData name="Iman Shadid" userId="6513ab7e-1fc7-40eb-a156-887e57de3750" providerId="ADAL" clId="{5210EB86-F23D-4136-A082-357ABF5A94A4}" dt="2023-11-22T09:35:52.303" v="368" actId="1036"/>
          <ac:spMkLst>
            <pc:docMk/>
            <pc:sldMk cId="3866238808" sldId="10817"/>
            <ac:spMk id="1062" creationId="{5CC704A1-812F-0E4F-1087-A827CB517B4F}"/>
          </ac:spMkLst>
        </pc:spChg>
        <pc:spChg chg="add mod">
          <ac:chgData name="Iman Shadid" userId="6513ab7e-1fc7-40eb-a156-887e57de3750" providerId="ADAL" clId="{5210EB86-F23D-4136-A082-357ABF5A94A4}" dt="2023-11-22T09:35:52.303" v="368" actId="1036"/>
          <ac:spMkLst>
            <pc:docMk/>
            <pc:sldMk cId="3866238808" sldId="10817"/>
            <ac:spMk id="1063" creationId="{D5C6942B-029E-D25F-1159-CAE049D3A11D}"/>
          </ac:spMkLst>
        </pc:spChg>
        <pc:spChg chg="add mod">
          <ac:chgData name="Iman Shadid" userId="6513ab7e-1fc7-40eb-a156-887e57de3750" providerId="ADAL" clId="{5210EB86-F23D-4136-A082-357ABF5A94A4}" dt="2023-11-22T09:35:52.303" v="368" actId="1036"/>
          <ac:spMkLst>
            <pc:docMk/>
            <pc:sldMk cId="3866238808" sldId="10817"/>
            <ac:spMk id="1064" creationId="{EB6458D7-8C45-6B09-B702-1164441E67D9}"/>
          </ac:spMkLst>
        </pc:spChg>
        <pc:spChg chg="add mod">
          <ac:chgData name="Iman Shadid" userId="6513ab7e-1fc7-40eb-a156-887e57de3750" providerId="ADAL" clId="{5210EB86-F23D-4136-A082-357ABF5A94A4}" dt="2023-11-22T09:35:52.303" v="368" actId="1036"/>
          <ac:spMkLst>
            <pc:docMk/>
            <pc:sldMk cId="3866238808" sldId="10817"/>
            <ac:spMk id="1065" creationId="{65CE3DDB-4FFA-3319-E98B-ADA2DC79FA56}"/>
          </ac:spMkLst>
        </pc:spChg>
        <pc:spChg chg="add mod">
          <ac:chgData name="Iman Shadid" userId="6513ab7e-1fc7-40eb-a156-887e57de3750" providerId="ADAL" clId="{5210EB86-F23D-4136-A082-357ABF5A94A4}" dt="2023-11-22T09:34:46.252" v="361" actId="1076"/>
          <ac:spMkLst>
            <pc:docMk/>
            <pc:sldMk cId="3866238808" sldId="10817"/>
            <ac:spMk id="1066" creationId="{C3F15118-8755-4C08-588E-29CD43B82194}"/>
          </ac:spMkLst>
        </pc:spChg>
        <pc:spChg chg="add mod">
          <ac:chgData name="Iman Shadid" userId="6513ab7e-1fc7-40eb-a156-887e57de3750" providerId="ADAL" clId="{5210EB86-F23D-4136-A082-357ABF5A94A4}" dt="2023-11-22T09:34:46.252" v="361" actId="1076"/>
          <ac:spMkLst>
            <pc:docMk/>
            <pc:sldMk cId="3866238808" sldId="10817"/>
            <ac:spMk id="1067" creationId="{945B8210-BB36-314E-4586-7453953C8604}"/>
          </ac:spMkLst>
        </pc:spChg>
        <pc:spChg chg="add mod">
          <ac:chgData name="Iman Shadid" userId="6513ab7e-1fc7-40eb-a156-887e57de3750" providerId="ADAL" clId="{5210EB86-F23D-4136-A082-357ABF5A94A4}" dt="2023-11-22T09:34:46.252" v="361" actId="1076"/>
          <ac:spMkLst>
            <pc:docMk/>
            <pc:sldMk cId="3866238808" sldId="10817"/>
            <ac:spMk id="1068" creationId="{74B626D1-9B38-C184-6C04-7EDCECD2869F}"/>
          </ac:spMkLst>
        </pc:spChg>
        <pc:spChg chg="add mod">
          <ac:chgData name="Iman Shadid" userId="6513ab7e-1fc7-40eb-a156-887e57de3750" providerId="ADAL" clId="{5210EB86-F23D-4136-A082-357ABF5A94A4}" dt="2023-11-22T09:34:46.252" v="361" actId="1076"/>
          <ac:spMkLst>
            <pc:docMk/>
            <pc:sldMk cId="3866238808" sldId="10817"/>
            <ac:spMk id="1069" creationId="{A51DD3BA-E0B9-6212-798A-BC6212AAE752}"/>
          </ac:spMkLst>
        </pc:spChg>
        <pc:spChg chg="add mod">
          <ac:chgData name="Iman Shadid" userId="6513ab7e-1fc7-40eb-a156-887e57de3750" providerId="ADAL" clId="{5210EB86-F23D-4136-A082-357ABF5A94A4}" dt="2023-11-22T09:34:46.252" v="361" actId="1076"/>
          <ac:spMkLst>
            <pc:docMk/>
            <pc:sldMk cId="3866238808" sldId="10817"/>
            <ac:spMk id="1070" creationId="{1AC22EB1-156B-A4B2-D119-1595D11DD27F}"/>
          </ac:spMkLst>
        </pc:spChg>
        <pc:spChg chg="add mod">
          <ac:chgData name="Iman Shadid" userId="6513ab7e-1fc7-40eb-a156-887e57de3750" providerId="ADAL" clId="{5210EB86-F23D-4136-A082-357ABF5A94A4}" dt="2023-11-22T09:34:46.252" v="361" actId="1076"/>
          <ac:spMkLst>
            <pc:docMk/>
            <pc:sldMk cId="3866238808" sldId="10817"/>
            <ac:spMk id="1071" creationId="{6041FDDC-93E1-C114-7015-04A04720DD02}"/>
          </ac:spMkLst>
        </pc:spChg>
        <pc:spChg chg="add mod">
          <ac:chgData name="Iman Shadid" userId="6513ab7e-1fc7-40eb-a156-887e57de3750" providerId="ADAL" clId="{5210EB86-F23D-4136-A082-357ABF5A94A4}" dt="2023-11-22T09:34:55.948" v="363" actId="1076"/>
          <ac:spMkLst>
            <pc:docMk/>
            <pc:sldMk cId="3866238808" sldId="10817"/>
            <ac:spMk id="1072" creationId="{6DA3713E-BFAA-7773-2321-BB3E18B2C9E7}"/>
          </ac:spMkLst>
        </pc:spChg>
        <pc:spChg chg="add mod">
          <ac:chgData name="Iman Shadid" userId="6513ab7e-1fc7-40eb-a156-887e57de3750" providerId="ADAL" clId="{5210EB86-F23D-4136-A082-357ABF5A94A4}" dt="2023-11-22T09:34:55.948" v="363" actId="1076"/>
          <ac:spMkLst>
            <pc:docMk/>
            <pc:sldMk cId="3866238808" sldId="10817"/>
            <ac:spMk id="1073" creationId="{94EA78E3-B3DA-7718-BDB6-82C4EDE00EF0}"/>
          </ac:spMkLst>
        </pc:spChg>
        <pc:spChg chg="add mod">
          <ac:chgData name="Iman Shadid" userId="6513ab7e-1fc7-40eb-a156-887e57de3750" providerId="ADAL" clId="{5210EB86-F23D-4136-A082-357ABF5A94A4}" dt="2023-11-22T09:34:55.948" v="363" actId="1076"/>
          <ac:spMkLst>
            <pc:docMk/>
            <pc:sldMk cId="3866238808" sldId="10817"/>
            <ac:spMk id="1074" creationId="{F6E5A371-5091-12FC-D6E5-BBBCDCC054D7}"/>
          </ac:spMkLst>
        </pc:spChg>
        <pc:spChg chg="add mod">
          <ac:chgData name="Iman Shadid" userId="6513ab7e-1fc7-40eb-a156-887e57de3750" providerId="ADAL" clId="{5210EB86-F23D-4136-A082-357ABF5A94A4}" dt="2023-11-22T09:34:55.948" v="363" actId="1076"/>
          <ac:spMkLst>
            <pc:docMk/>
            <pc:sldMk cId="3866238808" sldId="10817"/>
            <ac:spMk id="1075" creationId="{097C1D7C-E3FF-7240-709D-078BFA13891B}"/>
          </ac:spMkLst>
        </pc:spChg>
        <pc:spChg chg="add mod">
          <ac:chgData name="Iman Shadid" userId="6513ab7e-1fc7-40eb-a156-887e57de3750" providerId="ADAL" clId="{5210EB86-F23D-4136-A082-357ABF5A94A4}" dt="2023-11-22T09:34:55.948" v="363" actId="1076"/>
          <ac:spMkLst>
            <pc:docMk/>
            <pc:sldMk cId="3866238808" sldId="10817"/>
            <ac:spMk id="1076" creationId="{A1721C4E-0632-367F-FF2A-2C7532A5AB51}"/>
          </ac:spMkLst>
        </pc:spChg>
        <pc:spChg chg="add mod">
          <ac:chgData name="Iman Shadid" userId="6513ab7e-1fc7-40eb-a156-887e57de3750" providerId="ADAL" clId="{5210EB86-F23D-4136-A082-357ABF5A94A4}" dt="2023-11-22T09:34:55.948" v="363" actId="1076"/>
          <ac:spMkLst>
            <pc:docMk/>
            <pc:sldMk cId="3866238808" sldId="10817"/>
            <ac:spMk id="1077" creationId="{77FADBAA-6F47-5365-040E-79074B9C8C78}"/>
          </ac:spMkLst>
        </pc:spChg>
        <pc:picChg chg="del">
          <ac:chgData name="Iman Shadid" userId="6513ab7e-1fc7-40eb-a156-887e57de3750" providerId="ADAL" clId="{5210EB86-F23D-4136-A082-357ABF5A94A4}" dt="2023-11-22T09:29:04.604" v="201" actId="478"/>
          <ac:picMkLst>
            <pc:docMk/>
            <pc:sldMk cId="3866238808" sldId="10817"/>
            <ac:picMk id="2" creationId="{20559F7B-9B5F-E6BC-A3C7-74C6608A3133}"/>
          </ac:picMkLst>
        </pc:picChg>
        <pc:picChg chg="del">
          <ac:chgData name="Iman Shadid" userId="6513ab7e-1fc7-40eb-a156-887e57de3750" providerId="ADAL" clId="{5210EB86-F23D-4136-A082-357ABF5A94A4}" dt="2023-11-22T09:29:06.442" v="204" actId="478"/>
          <ac:picMkLst>
            <pc:docMk/>
            <pc:sldMk cId="3866238808" sldId="10817"/>
            <ac:picMk id="4" creationId="{36CD007E-6CB3-281A-B0DF-B7ED1639E8D9}"/>
          </ac:picMkLst>
        </pc:picChg>
        <pc:picChg chg="del">
          <ac:chgData name="Iman Shadid" userId="6513ab7e-1fc7-40eb-a156-887e57de3750" providerId="ADAL" clId="{5210EB86-F23D-4136-A082-357ABF5A94A4}" dt="2023-11-22T09:29:07.593" v="207" actId="478"/>
          <ac:picMkLst>
            <pc:docMk/>
            <pc:sldMk cId="3866238808" sldId="10817"/>
            <ac:picMk id="7" creationId="{817E5CE8-D317-6D85-BC91-8D9C0BD9DD96}"/>
          </ac:picMkLst>
        </pc:picChg>
        <pc:picChg chg="del">
          <ac:chgData name="Iman Shadid" userId="6513ab7e-1fc7-40eb-a156-887e57de3750" providerId="ADAL" clId="{5210EB86-F23D-4136-A082-357ABF5A94A4}" dt="2023-11-22T09:29:28.568" v="238" actId="478"/>
          <ac:picMkLst>
            <pc:docMk/>
            <pc:sldMk cId="3866238808" sldId="10817"/>
            <ac:picMk id="9" creationId="{30AD0FAE-3062-5A03-E3DE-CC5890036CAC}"/>
          </ac:picMkLst>
        </pc:picChg>
        <pc:picChg chg="del">
          <ac:chgData name="Iman Shadid" userId="6513ab7e-1fc7-40eb-a156-887e57de3750" providerId="ADAL" clId="{5210EB86-F23D-4136-A082-357ABF5A94A4}" dt="2023-11-22T09:29:15.577" v="219" actId="478"/>
          <ac:picMkLst>
            <pc:docMk/>
            <pc:sldMk cId="3866238808" sldId="10817"/>
            <ac:picMk id="10" creationId="{C3881771-52F7-E1E5-C6F6-B02DE6103A70}"/>
          </ac:picMkLst>
        </pc:picChg>
        <pc:picChg chg="del">
          <ac:chgData name="Iman Shadid" userId="6513ab7e-1fc7-40eb-a156-887e57de3750" providerId="ADAL" clId="{5210EB86-F23D-4136-A082-357ABF5A94A4}" dt="2023-11-22T09:29:29.062" v="239" actId="478"/>
          <ac:picMkLst>
            <pc:docMk/>
            <pc:sldMk cId="3866238808" sldId="10817"/>
            <ac:picMk id="11" creationId="{D5559586-0375-0712-4062-AD8A03CE3E13}"/>
          </ac:picMkLst>
        </pc:picChg>
        <pc:picChg chg="del">
          <ac:chgData name="Iman Shadid" userId="6513ab7e-1fc7-40eb-a156-887e57de3750" providerId="ADAL" clId="{5210EB86-F23D-4136-A082-357ABF5A94A4}" dt="2023-11-22T09:29:30.759" v="242" actId="478"/>
          <ac:picMkLst>
            <pc:docMk/>
            <pc:sldMk cId="3866238808" sldId="10817"/>
            <ac:picMk id="12" creationId="{758B8BEE-8F03-0AAD-126E-16BC61F6649A}"/>
          </ac:picMkLst>
        </pc:picChg>
        <pc:picChg chg="del">
          <ac:chgData name="Iman Shadid" userId="6513ab7e-1fc7-40eb-a156-887e57de3750" providerId="ADAL" clId="{5210EB86-F23D-4136-A082-357ABF5A94A4}" dt="2023-11-22T09:29:31.320" v="243" actId="478"/>
          <ac:picMkLst>
            <pc:docMk/>
            <pc:sldMk cId="3866238808" sldId="10817"/>
            <ac:picMk id="15" creationId="{A8C00E55-1D28-73DD-34D9-367F6651908E}"/>
          </ac:picMkLst>
        </pc:picChg>
        <pc:picChg chg="del">
          <ac:chgData name="Iman Shadid" userId="6513ab7e-1fc7-40eb-a156-887e57de3750" providerId="ADAL" clId="{5210EB86-F23D-4136-A082-357ABF5A94A4}" dt="2023-11-22T09:32:49.672" v="290" actId="478"/>
          <ac:picMkLst>
            <pc:docMk/>
            <pc:sldMk cId="3866238808" sldId="10817"/>
            <ac:picMk id="16" creationId="{566E77A6-7C45-8D8E-6631-F4D3F59738C7}"/>
          </ac:picMkLst>
        </pc:picChg>
        <pc:picChg chg="del">
          <ac:chgData name="Iman Shadid" userId="6513ab7e-1fc7-40eb-a156-887e57de3750" providerId="ADAL" clId="{5210EB86-F23D-4136-A082-357ABF5A94A4}" dt="2023-11-22T09:32:50.284" v="291" actId="478"/>
          <ac:picMkLst>
            <pc:docMk/>
            <pc:sldMk cId="3866238808" sldId="10817"/>
            <ac:picMk id="17" creationId="{A4220393-D95B-D135-D816-82BAD150DEC6}"/>
          </ac:picMkLst>
        </pc:picChg>
        <pc:picChg chg="del">
          <ac:chgData name="Iman Shadid" userId="6513ab7e-1fc7-40eb-a156-887e57de3750" providerId="ADAL" clId="{5210EB86-F23D-4136-A082-357ABF5A94A4}" dt="2023-11-22T09:32:52.120" v="294" actId="478"/>
          <ac:picMkLst>
            <pc:docMk/>
            <pc:sldMk cId="3866238808" sldId="10817"/>
            <ac:picMk id="20" creationId="{57FC07FF-D501-8E98-9D25-3ABC437C5E32}"/>
          </ac:picMkLst>
        </pc:picChg>
        <pc:picChg chg="del">
          <ac:chgData name="Iman Shadid" userId="6513ab7e-1fc7-40eb-a156-887e57de3750" providerId="ADAL" clId="{5210EB86-F23D-4136-A082-357ABF5A94A4}" dt="2023-11-22T09:33:15.047" v="326" actId="478"/>
          <ac:picMkLst>
            <pc:docMk/>
            <pc:sldMk cId="3866238808" sldId="10817"/>
            <ac:picMk id="21" creationId="{9AFE749A-0802-D0FD-E5B3-1FC9D352C202}"/>
          </ac:picMkLst>
        </pc:picChg>
        <pc:picChg chg="del">
          <ac:chgData name="Iman Shadid" userId="6513ab7e-1fc7-40eb-a156-887e57de3750" providerId="ADAL" clId="{5210EB86-F23D-4136-A082-357ABF5A94A4}" dt="2023-11-22T09:29:13.176" v="215" actId="478"/>
          <ac:picMkLst>
            <pc:docMk/>
            <pc:sldMk cId="3866238808" sldId="10817"/>
            <ac:picMk id="23" creationId="{83117829-6ABF-82C3-08A3-A6DE8F0A1940}"/>
          </ac:picMkLst>
        </pc:picChg>
        <pc:picChg chg="del">
          <ac:chgData name="Iman Shadid" userId="6513ab7e-1fc7-40eb-a156-887e57de3750" providerId="ADAL" clId="{5210EB86-F23D-4136-A082-357ABF5A94A4}" dt="2023-11-22T09:29:15.064" v="218" actId="478"/>
          <ac:picMkLst>
            <pc:docMk/>
            <pc:sldMk cId="3866238808" sldId="10817"/>
            <ac:picMk id="24" creationId="{25DA9C35-6CEA-029C-1DFE-54934BC3EC50}"/>
          </ac:picMkLst>
        </pc:picChg>
        <pc:picChg chg="del">
          <ac:chgData name="Iman Shadid" userId="6513ab7e-1fc7-40eb-a156-887e57de3750" providerId="ADAL" clId="{5210EB86-F23D-4136-A082-357ABF5A94A4}" dt="2023-11-22T09:29:14.296" v="217" actId="478"/>
          <ac:picMkLst>
            <pc:docMk/>
            <pc:sldMk cId="3866238808" sldId="10817"/>
            <ac:picMk id="25" creationId="{A4A8D825-1212-C613-988F-2F4C10E43771}"/>
          </ac:picMkLst>
        </pc:picChg>
        <pc:picChg chg="del">
          <ac:chgData name="Iman Shadid" userId="6513ab7e-1fc7-40eb-a156-887e57de3750" providerId="ADAL" clId="{5210EB86-F23D-4136-A082-357ABF5A94A4}" dt="2023-11-22T09:26:54.216" v="192" actId="478"/>
          <ac:picMkLst>
            <pc:docMk/>
            <pc:sldMk cId="3866238808" sldId="10817"/>
            <ac:picMk id="26" creationId="{267C6329-6474-E2AB-ADA5-81D2BF34E237}"/>
          </ac:picMkLst>
        </pc:picChg>
        <pc:picChg chg="del">
          <ac:chgData name="Iman Shadid" userId="6513ab7e-1fc7-40eb-a156-887e57de3750" providerId="ADAL" clId="{5210EB86-F23D-4136-A082-357ABF5A94A4}" dt="2023-11-22T09:33:14.200" v="325" actId="478"/>
          <ac:picMkLst>
            <pc:docMk/>
            <pc:sldMk cId="3866238808" sldId="10817"/>
            <ac:picMk id="28" creationId="{03C6A306-B701-47E8-B663-6B9376BEC7C8}"/>
          </ac:picMkLst>
        </pc:picChg>
        <pc:picChg chg="del">
          <ac:chgData name="Iman Shadid" userId="6513ab7e-1fc7-40eb-a156-887e57de3750" providerId="ADAL" clId="{5210EB86-F23D-4136-A082-357ABF5A94A4}" dt="2023-11-22T09:29:13.770" v="216" actId="478"/>
          <ac:picMkLst>
            <pc:docMk/>
            <pc:sldMk cId="3866238808" sldId="10817"/>
            <ac:picMk id="29" creationId="{CF8C7F85-FAF8-B07F-4ED3-3EE82254A31B}"/>
          </ac:picMkLst>
        </pc:picChg>
        <pc:picChg chg="del">
          <ac:chgData name="Iman Shadid" userId="6513ab7e-1fc7-40eb-a156-887e57de3750" providerId="ADAL" clId="{5210EB86-F23D-4136-A082-357ABF5A94A4}" dt="2023-11-22T09:24:26.744" v="151" actId="478"/>
          <ac:picMkLst>
            <pc:docMk/>
            <pc:sldMk cId="3866238808" sldId="10817"/>
            <ac:picMk id="30" creationId="{55D865BE-8153-4AAC-2EEF-94A1BAF6C679}"/>
          </ac:picMkLst>
        </pc:picChg>
        <pc:picChg chg="del">
          <ac:chgData name="Iman Shadid" userId="6513ab7e-1fc7-40eb-a156-887e57de3750" providerId="ADAL" clId="{5210EB86-F23D-4136-A082-357ABF5A94A4}" dt="2023-11-22T09:24:35.033" v="154" actId="478"/>
          <ac:picMkLst>
            <pc:docMk/>
            <pc:sldMk cId="3866238808" sldId="10817"/>
            <ac:picMk id="31" creationId="{A4257D8D-1F0A-8E54-31E0-05FD4E622281}"/>
          </ac:picMkLst>
        </pc:picChg>
        <pc:picChg chg="del">
          <ac:chgData name="Iman Shadid" userId="6513ab7e-1fc7-40eb-a156-887e57de3750" providerId="ADAL" clId="{5210EB86-F23D-4136-A082-357ABF5A94A4}" dt="2023-11-22T09:24:35.772" v="155" actId="478"/>
          <ac:picMkLst>
            <pc:docMk/>
            <pc:sldMk cId="3866238808" sldId="10817"/>
            <ac:picMk id="32" creationId="{313770AD-9B72-E642-D3F7-1A0FDD44DDD7}"/>
          </ac:picMkLst>
        </pc:picChg>
        <pc:picChg chg="del">
          <ac:chgData name="Iman Shadid" userId="6513ab7e-1fc7-40eb-a156-887e57de3750" providerId="ADAL" clId="{5210EB86-F23D-4136-A082-357ABF5A94A4}" dt="2023-11-22T09:33:11.769" v="321" actId="478"/>
          <ac:picMkLst>
            <pc:docMk/>
            <pc:sldMk cId="3866238808" sldId="10817"/>
            <ac:picMk id="33" creationId="{8816CD3F-230C-46F0-9920-D9E83C3E4FF2}"/>
          </ac:picMkLst>
        </pc:picChg>
        <pc:picChg chg="del">
          <ac:chgData name="Iman Shadid" userId="6513ab7e-1fc7-40eb-a156-887e57de3750" providerId="ADAL" clId="{5210EB86-F23D-4136-A082-357ABF5A94A4}" dt="2023-11-22T09:24:36.780" v="156" actId="478"/>
          <ac:picMkLst>
            <pc:docMk/>
            <pc:sldMk cId="3866238808" sldId="10817"/>
            <ac:picMk id="34" creationId="{11B51F2F-2252-4474-BB45-7A1648249FC4}"/>
          </ac:picMkLst>
        </pc:picChg>
        <pc:picChg chg="del">
          <ac:chgData name="Iman Shadid" userId="6513ab7e-1fc7-40eb-a156-887e57de3750" providerId="ADAL" clId="{5210EB86-F23D-4136-A082-357ABF5A94A4}" dt="2023-11-22T09:29:12.554" v="214" actId="478"/>
          <ac:picMkLst>
            <pc:docMk/>
            <pc:sldMk cId="3866238808" sldId="10817"/>
            <ac:picMk id="35" creationId="{475FCEF9-2752-35CA-220B-C034BC0688F0}"/>
          </ac:picMkLst>
        </pc:picChg>
        <pc:picChg chg="del">
          <ac:chgData name="Iman Shadid" userId="6513ab7e-1fc7-40eb-a156-887e57de3750" providerId="ADAL" clId="{5210EB86-F23D-4136-A082-357ABF5A94A4}" dt="2023-11-22T09:24:37.480" v="157" actId="478"/>
          <ac:picMkLst>
            <pc:docMk/>
            <pc:sldMk cId="3866238808" sldId="10817"/>
            <ac:picMk id="36" creationId="{2FF051FD-1950-7D62-1D24-0B74EAF04EEB}"/>
          </ac:picMkLst>
        </pc:picChg>
        <pc:picChg chg="del">
          <ac:chgData name="Iman Shadid" userId="6513ab7e-1fc7-40eb-a156-887e57de3750" providerId="ADAL" clId="{5210EB86-F23D-4136-A082-357ABF5A94A4}" dt="2023-11-22T09:29:20.840" v="227" actId="478"/>
          <ac:picMkLst>
            <pc:docMk/>
            <pc:sldMk cId="3866238808" sldId="10817"/>
            <ac:picMk id="38" creationId="{41F74FDB-3468-0B53-6F9A-6FE46D92AFB2}"/>
          </ac:picMkLst>
        </pc:picChg>
        <pc:picChg chg="del">
          <ac:chgData name="Iman Shadid" userId="6513ab7e-1fc7-40eb-a156-887e57de3750" providerId="ADAL" clId="{5210EB86-F23D-4136-A082-357ABF5A94A4}" dt="2023-11-22T09:24:38.154" v="158" actId="478"/>
          <ac:picMkLst>
            <pc:docMk/>
            <pc:sldMk cId="3866238808" sldId="10817"/>
            <ac:picMk id="39" creationId="{CC1C5963-E573-DB7F-3026-9E0BED0CD988}"/>
          </ac:picMkLst>
        </pc:picChg>
        <pc:picChg chg="del">
          <ac:chgData name="Iman Shadid" userId="6513ab7e-1fc7-40eb-a156-887e57de3750" providerId="ADAL" clId="{5210EB86-F23D-4136-A082-357ABF5A94A4}" dt="2023-11-22T09:26:53.640" v="191" actId="478"/>
          <ac:picMkLst>
            <pc:docMk/>
            <pc:sldMk cId="3866238808" sldId="10817"/>
            <ac:picMk id="40" creationId="{965EDC24-900F-F90F-E4F6-A03D5E26B974}"/>
          </ac:picMkLst>
        </pc:picChg>
        <pc:picChg chg="del">
          <ac:chgData name="Iman Shadid" userId="6513ab7e-1fc7-40eb-a156-887e57de3750" providerId="ADAL" clId="{5210EB86-F23D-4136-A082-357ABF5A94A4}" dt="2023-11-22T09:26:53.111" v="190" actId="478"/>
          <ac:picMkLst>
            <pc:docMk/>
            <pc:sldMk cId="3866238808" sldId="10817"/>
            <ac:picMk id="41" creationId="{B1ECD16E-F6B0-DA3D-97A2-CECB5677BE56}"/>
          </ac:picMkLst>
        </pc:picChg>
        <pc:picChg chg="del">
          <ac:chgData name="Iman Shadid" userId="6513ab7e-1fc7-40eb-a156-887e57de3750" providerId="ADAL" clId="{5210EB86-F23D-4136-A082-357ABF5A94A4}" dt="2023-11-22T09:26:52.360" v="189" actId="478"/>
          <ac:picMkLst>
            <pc:docMk/>
            <pc:sldMk cId="3866238808" sldId="10817"/>
            <ac:picMk id="42" creationId="{119FA41D-0E29-38D7-A493-5ADF72B85AAA}"/>
          </ac:picMkLst>
        </pc:picChg>
        <pc:picChg chg="del">
          <ac:chgData name="Iman Shadid" userId="6513ab7e-1fc7-40eb-a156-887e57de3750" providerId="ADAL" clId="{5210EB86-F23D-4136-A082-357ABF5A94A4}" dt="2023-11-22T09:29:23.640" v="231" actId="478"/>
          <ac:picMkLst>
            <pc:docMk/>
            <pc:sldMk cId="3866238808" sldId="10817"/>
            <ac:picMk id="43" creationId="{5AC28E78-4102-D547-F631-560386C31BBB}"/>
          </ac:picMkLst>
        </pc:picChg>
        <pc:picChg chg="del">
          <ac:chgData name="Iman Shadid" userId="6513ab7e-1fc7-40eb-a156-887e57de3750" providerId="ADAL" clId="{5210EB86-F23D-4136-A082-357ABF5A94A4}" dt="2023-11-22T09:29:23.018" v="230" actId="478"/>
          <ac:picMkLst>
            <pc:docMk/>
            <pc:sldMk cId="3866238808" sldId="10817"/>
            <ac:picMk id="45" creationId="{4D3C777A-E9B4-9812-A22D-87BDC34F2A8E}"/>
          </ac:picMkLst>
        </pc:picChg>
        <pc:picChg chg="del">
          <ac:chgData name="Iman Shadid" userId="6513ab7e-1fc7-40eb-a156-887e57de3750" providerId="ADAL" clId="{5210EB86-F23D-4136-A082-357ABF5A94A4}" dt="2023-11-22T09:28:55.673" v="195" actId="478"/>
          <ac:picMkLst>
            <pc:docMk/>
            <pc:sldMk cId="3866238808" sldId="10817"/>
            <ac:picMk id="46" creationId="{CC5B6015-35BF-BD4F-E865-CB39CEA794BF}"/>
          </ac:picMkLst>
        </pc:picChg>
        <pc:picChg chg="del">
          <ac:chgData name="Iman Shadid" userId="6513ab7e-1fc7-40eb-a156-887e57de3750" providerId="ADAL" clId="{5210EB86-F23D-4136-A082-357ABF5A94A4}" dt="2023-11-22T09:28:56.616" v="196" actId="478"/>
          <ac:picMkLst>
            <pc:docMk/>
            <pc:sldMk cId="3866238808" sldId="10817"/>
            <ac:picMk id="47" creationId="{4F37AB6F-5541-6905-C8C9-AE15236573AD}"/>
          </ac:picMkLst>
        </pc:picChg>
        <pc:picChg chg="del">
          <ac:chgData name="Iman Shadid" userId="6513ab7e-1fc7-40eb-a156-887e57de3750" providerId="ADAL" clId="{5210EB86-F23D-4136-A082-357ABF5A94A4}" dt="2023-11-22T09:29:22.236" v="229" actId="478"/>
          <ac:picMkLst>
            <pc:docMk/>
            <pc:sldMk cId="3866238808" sldId="10817"/>
            <ac:picMk id="48" creationId="{6941ACFF-2903-05B0-6D37-04A158A2811C}"/>
          </ac:picMkLst>
        </pc:picChg>
        <pc:picChg chg="del">
          <ac:chgData name="Iman Shadid" userId="6513ab7e-1fc7-40eb-a156-887e57de3750" providerId="ADAL" clId="{5210EB86-F23D-4136-A082-357ABF5A94A4}" dt="2023-11-22T09:28:57.159" v="197" actId="478"/>
          <ac:picMkLst>
            <pc:docMk/>
            <pc:sldMk cId="3866238808" sldId="10817"/>
            <ac:picMk id="49" creationId="{0AE8CDCC-5BC9-6C83-DC6B-AF50CB23A74E}"/>
          </ac:picMkLst>
        </pc:picChg>
        <pc:picChg chg="del">
          <ac:chgData name="Iman Shadid" userId="6513ab7e-1fc7-40eb-a156-887e57de3750" providerId="ADAL" clId="{5210EB86-F23D-4136-A082-357ABF5A94A4}" dt="2023-11-22T09:29:21.415" v="228" actId="478"/>
          <ac:picMkLst>
            <pc:docMk/>
            <pc:sldMk cId="3866238808" sldId="10817"/>
            <ac:picMk id="50" creationId="{DD52A0E7-0A30-3782-9028-F5048ECAEDEF}"/>
          </ac:picMkLst>
        </pc:picChg>
        <pc:picChg chg="del">
          <ac:chgData name="Iman Shadid" userId="6513ab7e-1fc7-40eb-a156-887e57de3750" providerId="ADAL" clId="{5210EB86-F23D-4136-A082-357ABF5A94A4}" dt="2023-11-22T09:28:57.720" v="198" actId="478"/>
          <ac:picMkLst>
            <pc:docMk/>
            <pc:sldMk cId="3866238808" sldId="10817"/>
            <ac:picMk id="51" creationId="{FADED46B-D056-4AC2-C55F-F8E974EEFCB5}"/>
          </ac:picMkLst>
        </pc:picChg>
        <pc:picChg chg="del">
          <ac:chgData name="Iman Shadid" userId="6513ab7e-1fc7-40eb-a156-887e57de3750" providerId="ADAL" clId="{5210EB86-F23D-4136-A082-357ABF5A94A4}" dt="2023-11-22T09:28:58.258" v="199" actId="478"/>
          <ac:picMkLst>
            <pc:docMk/>
            <pc:sldMk cId="3866238808" sldId="10817"/>
            <ac:picMk id="52" creationId="{342090F5-C3A9-502C-DFAF-972B6F6E3D82}"/>
          </ac:picMkLst>
        </pc:picChg>
        <pc:picChg chg="del">
          <ac:chgData name="Iman Shadid" userId="6513ab7e-1fc7-40eb-a156-887e57de3750" providerId="ADAL" clId="{5210EB86-F23D-4136-A082-357ABF5A94A4}" dt="2023-11-22T09:28:58.935" v="200" actId="478"/>
          <ac:picMkLst>
            <pc:docMk/>
            <pc:sldMk cId="3866238808" sldId="10817"/>
            <ac:picMk id="53" creationId="{4023FD47-A2C0-E735-B6D1-2F6E6C3CDB20}"/>
          </ac:picMkLst>
        </pc:picChg>
        <pc:picChg chg="del">
          <ac:chgData name="Iman Shadid" userId="6513ab7e-1fc7-40eb-a156-887e57de3750" providerId="ADAL" clId="{5210EB86-F23D-4136-A082-357ABF5A94A4}" dt="2023-11-22T09:29:20.331" v="226" actId="478"/>
          <ac:picMkLst>
            <pc:docMk/>
            <pc:sldMk cId="3866238808" sldId="10817"/>
            <ac:picMk id="54" creationId="{40189A44-EE83-A6AE-7579-D90646EF527E}"/>
          </ac:picMkLst>
        </pc:picChg>
        <pc:picChg chg="del">
          <ac:chgData name="Iman Shadid" userId="6513ab7e-1fc7-40eb-a156-887e57de3750" providerId="ADAL" clId="{5210EB86-F23D-4136-A082-357ABF5A94A4}" dt="2023-11-22T09:29:28.059" v="237" actId="478"/>
          <ac:picMkLst>
            <pc:docMk/>
            <pc:sldMk cId="3866238808" sldId="10817"/>
            <ac:picMk id="55" creationId="{D2A3015D-B0C7-48BA-C065-2CDC746ECCFC}"/>
          </ac:picMkLst>
        </pc:picChg>
        <pc:picChg chg="del">
          <ac:chgData name="Iman Shadid" userId="6513ab7e-1fc7-40eb-a156-887e57de3750" providerId="ADAL" clId="{5210EB86-F23D-4136-A082-357ABF5A94A4}" dt="2023-11-22T09:29:27.464" v="236" actId="478"/>
          <ac:picMkLst>
            <pc:docMk/>
            <pc:sldMk cId="3866238808" sldId="10817"/>
            <ac:picMk id="56" creationId="{9174A7A7-1058-F4A6-4366-DF37BC336062}"/>
          </ac:picMkLst>
        </pc:picChg>
        <pc:picChg chg="del">
          <ac:chgData name="Iman Shadid" userId="6513ab7e-1fc7-40eb-a156-887e57de3750" providerId="ADAL" clId="{5210EB86-F23D-4136-A082-357ABF5A94A4}" dt="2023-11-22T09:29:26.872" v="235" actId="478"/>
          <ac:picMkLst>
            <pc:docMk/>
            <pc:sldMk cId="3866238808" sldId="10817"/>
            <ac:picMk id="57" creationId="{9F45223F-DFCA-7804-DC47-CC1C27D43B51}"/>
          </ac:picMkLst>
        </pc:picChg>
        <pc:picChg chg="del">
          <ac:chgData name="Iman Shadid" userId="6513ab7e-1fc7-40eb-a156-887e57de3750" providerId="ADAL" clId="{5210EB86-F23D-4136-A082-357ABF5A94A4}" dt="2023-11-22T09:29:05.158" v="202" actId="478"/>
          <ac:picMkLst>
            <pc:docMk/>
            <pc:sldMk cId="3866238808" sldId="10817"/>
            <ac:picMk id="58" creationId="{9651F9CF-8269-4CC0-3B72-D26E4A84F6D0}"/>
          </ac:picMkLst>
        </pc:picChg>
        <pc:picChg chg="del mod">
          <ac:chgData name="Iman Shadid" userId="6513ab7e-1fc7-40eb-a156-887e57de3750" providerId="ADAL" clId="{5210EB86-F23D-4136-A082-357ABF5A94A4}" dt="2023-11-22T09:29:07" v="206" actId="478"/>
          <ac:picMkLst>
            <pc:docMk/>
            <pc:sldMk cId="3866238808" sldId="10817"/>
            <ac:picMk id="59" creationId="{4E2027E2-3242-41C1-DDA4-D210A0757264}"/>
          </ac:picMkLst>
        </pc:picChg>
        <pc:picChg chg="del">
          <ac:chgData name="Iman Shadid" userId="6513ab7e-1fc7-40eb-a156-887e57de3750" providerId="ADAL" clId="{5210EB86-F23D-4136-A082-357ABF5A94A4}" dt="2023-11-22T09:29:32.392" v="245" actId="478"/>
          <ac:picMkLst>
            <pc:docMk/>
            <pc:sldMk cId="3866238808" sldId="10817"/>
            <ac:picMk id="60" creationId="{0CAF09CA-C409-7295-4363-6DEEC3B9AE65}"/>
          </ac:picMkLst>
        </pc:picChg>
        <pc:picChg chg="del">
          <ac:chgData name="Iman Shadid" userId="6513ab7e-1fc7-40eb-a156-887e57de3750" providerId="ADAL" clId="{5210EB86-F23D-4136-A082-357ABF5A94A4}" dt="2023-11-22T09:29:26.088" v="234" actId="478"/>
          <ac:picMkLst>
            <pc:docMk/>
            <pc:sldMk cId="3866238808" sldId="10817"/>
            <ac:picMk id="65" creationId="{82CCF818-FBE3-9F4C-6CE0-67140776666D}"/>
          </ac:picMkLst>
        </pc:picChg>
        <pc:picChg chg="del">
          <ac:chgData name="Iman Shadid" userId="6513ab7e-1fc7-40eb-a156-887e57de3750" providerId="ADAL" clId="{5210EB86-F23D-4136-A082-357ABF5A94A4}" dt="2023-11-22T09:29:25.030" v="232" actId="478"/>
          <ac:picMkLst>
            <pc:docMk/>
            <pc:sldMk cId="3866238808" sldId="10817"/>
            <ac:picMk id="66" creationId="{BF92F06F-D8D5-1C9B-44FD-C3549186B7B1}"/>
          </ac:picMkLst>
        </pc:picChg>
        <pc:picChg chg="del">
          <ac:chgData name="Iman Shadid" userId="6513ab7e-1fc7-40eb-a156-887e57de3750" providerId="ADAL" clId="{5210EB86-F23D-4136-A082-357ABF5A94A4}" dt="2023-11-22T09:29:25.495" v="233" actId="478"/>
          <ac:picMkLst>
            <pc:docMk/>
            <pc:sldMk cId="3866238808" sldId="10817"/>
            <ac:picMk id="67" creationId="{CB621112-8563-659B-D996-C15F4747BFAB}"/>
          </ac:picMkLst>
        </pc:picChg>
        <pc:picChg chg="del">
          <ac:chgData name="Iman Shadid" userId="6513ab7e-1fc7-40eb-a156-887e57de3750" providerId="ADAL" clId="{5210EB86-F23D-4136-A082-357ABF5A94A4}" dt="2023-11-22T09:29:29.593" v="240" actId="478"/>
          <ac:picMkLst>
            <pc:docMk/>
            <pc:sldMk cId="3866238808" sldId="10817"/>
            <ac:picMk id="68" creationId="{7050506C-7B3B-7701-AB77-F3FFB34BBB03}"/>
          </ac:picMkLst>
        </pc:picChg>
        <pc:picChg chg="del">
          <ac:chgData name="Iman Shadid" userId="6513ab7e-1fc7-40eb-a156-887e57de3750" providerId="ADAL" clId="{5210EB86-F23D-4136-A082-357ABF5A94A4}" dt="2023-11-22T09:29:30.123" v="241" actId="478"/>
          <ac:picMkLst>
            <pc:docMk/>
            <pc:sldMk cId="3866238808" sldId="10817"/>
            <ac:picMk id="69" creationId="{BA9CBD8D-2B12-1D0A-3337-C361C7D0A0B6}"/>
          </ac:picMkLst>
        </pc:picChg>
        <pc:picChg chg="del">
          <ac:chgData name="Iman Shadid" userId="6513ab7e-1fc7-40eb-a156-887e57de3750" providerId="ADAL" clId="{5210EB86-F23D-4136-A082-357ABF5A94A4}" dt="2023-11-22T09:29:34.551" v="249" actId="478"/>
          <ac:picMkLst>
            <pc:docMk/>
            <pc:sldMk cId="3866238808" sldId="10817"/>
            <ac:picMk id="70" creationId="{9C1DD4A2-93BB-AD4F-6F8A-DB9AC93E7E96}"/>
          </ac:picMkLst>
        </pc:picChg>
        <pc:picChg chg="del">
          <ac:chgData name="Iman Shadid" userId="6513ab7e-1fc7-40eb-a156-887e57de3750" providerId="ADAL" clId="{5210EB86-F23D-4136-A082-357ABF5A94A4}" dt="2023-11-22T09:29:34.041" v="248" actId="478"/>
          <ac:picMkLst>
            <pc:docMk/>
            <pc:sldMk cId="3866238808" sldId="10817"/>
            <ac:picMk id="71" creationId="{0CCF5742-7BEC-B82B-79CF-CEC8EAE36607}"/>
          </ac:picMkLst>
        </pc:picChg>
        <pc:picChg chg="del">
          <ac:chgData name="Iman Shadid" userId="6513ab7e-1fc7-40eb-a156-887e57de3750" providerId="ADAL" clId="{5210EB86-F23D-4136-A082-357ABF5A94A4}" dt="2023-11-22T09:29:33.502" v="247" actId="478"/>
          <ac:picMkLst>
            <pc:docMk/>
            <pc:sldMk cId="3866238808" sldId="10817"/>
            <ac:picMk id="72" creationId="{01CA9CA0-406B-5EA7-A76E-E6E15F4E2F2C}"/>
          </ac:picMkLst>
        </pc:picChg>
        <pc:picChg chg="del">
          <ac:chgData name="Iman Shadid" userId="6513ab7e-1fc7-40eb-a156-887e57de3750" providerId="ADAL" clId="{5210EB86-F23D-4136-A082-357ABF5A94A4}" dt="2023-11-22T09:29:31.879" v="244" actId="478"/>
          <ac:picMkLst>
            <pc:docMk/>
            <pc:sldMk cId="3866238808" sldId="10817"/>
            <ac:picMk id="73" creationId="{AB0C61C1-EFFF-8A94-5DC8-AA26457E0844}"/>
          </ac:picMkLst>
        </pc:picChg>
        <pc:picChg chg="del">
          <ac:chgData name="Iman Shadid" userId="6513ab7e-1fc7-40eb-a156-887e57de3750" providerId="ADAL" clId="{5210EB86-F23D-4136-A082-357ABF5A94A4}" dt="2023-11-22T09:29:32.954" v="246" actId="478"/>
          <ac:picMkLst>
            <pc:docMk/>
            <pc:sldMk cId="3866238808" sldId="10817"/>
            <ac:picMk id="74" creationId="{01F4B9B8-0890-EFB7-7188-9AB41A1C5439}"/>
          </ac:picMkLst>
        </pc:picChg>
        <pc:picChg chg="del">
          <ac:chgData name="Iman Shadid" userId="6513ab7e-1fc7-40eb-a156-887e57de3750" providerId="ADAL" clId="{5210EB86-F23D-4136-A082-357ABF5A94A4}" dt="2023-11-22T09:29:36.488" v="251" actId="478"/>
          <ac:picMkLst>
            <pc:docMk/>
            <pc:sldMk cId="3866238808" sldId="10817"/>
            <ac:picMk id="75" creationId="{2E671D51-BD82-6B18-FDEA-FAEF68FFCED8}"/>
          </ac:picMkLst>
        </pc:picChg>
        <pc:picChg chg="del">
          <ac:chgData name="Iman Shadid" userId="6513ab7e-1fc7-40eb-a156-887e57de3750" providerId="ADAL" clId="{5210EB86-F23D-4136-A082-357ABF5A94A4}" dt="2023-11-22T09:29:38.905" v="255" actId="478"/>
          <ac:picMkLst>
            <pc:docMk/>
            <pc:sldMk cId="3866238808" sldId="10817"/>
            <ac:picMk id="76" creationId="{09731923-D211-CE50-878B-77FEF46C64A6}"/>
          </ac:picMkLst>
        </pc:picChg>
        <pc:picChg chg="del">
          <ac:chgData name="Iman Shadid" userId="6513ab7e-1fc7-40eb-a156-887e57de3750" providerId="ADAL" clId="{5210EB86-F23D-4136-A082-357ABF5A94A4}" dt="2023-11-22T09:29:38.313" v="254" actId="478"/>
          <ac:picMkLst>
            <pc:docMk/>
            <pc:sldMk cId="3866238808" sldId="10817"/>
            <ac:picMk id="77" creationId="{F5F2913C-D16B-2F68-8F5B-DC95ADFB3772}"/>
          </ac:picMkLst>
        </pc:picChg>
        <pc:picChg chg="del">
          <ac:chgData name="Iman Shadid" userId="6513ab7e-1fc7-40eb-a156-887e57de3750" providerId="ADAL" clId="{5210EB86-F23D-4136-A082-357ABF5A94A4}" dt="2023-11-22T09:29:37.656" v="253" actId="478"/>
          <ac:picMkLst>
            <pc:docMk/>
            <pc:sldMk cId="3866238808" sldId="10817"/>
            <ac:picMk id="78" creationId="{B9F7C6F2-5E94-BC3C-B335-ACA305AF2246}"/>
          </ac:picMkLst>
        </pc:picChg>
        <pc:picChg chg="del">
          <ac:chgData name="Iman Shadid" userId="6513ab7e-1fc7-40eb-a156-887e57de3750" providerId="ADAL" clId="{5210EB86-F23D-4136-A082-357ABF5A94A4}" dt="2023-11-22T09:29:35.865" v="250" actId="478"/>
          <ac:picMkLst>
            <pc:docMk/>
            <pc:sldMk cId="3866238808" sldId="10817"/>
            <ac:picMk id="79" creationId="{FAC8FC51-0F77-80D7-5F1E-A44D5A9DFF03}"/>
          </ac:picMkLst>
        </pc:picChg>
        <pc:picChg chg="del">
          <ac:chgData name="Iman Shadid" userId="6513ab7e-1fc7-40eb-a156-887e57de3750" providerId="ADAL" clId="{5210EB86-F23D-4136-A082-357ABF5A94A4}" dt="2023-11-22T09:32:31.389" v="282" actId="478"/>
          <ac:picMkLst>
            <pc:docMk/>
            <pc:sldMk cId="3866238808" sldId="10817"/>
            <ac:picMk id="80" creationId="{676B656E-31F1-2479-97A9-DCA33954B698}"/>
          </ac:picMkLst>
        </pc:picChg>
        <pc:picChg chg="del">
          <ac:chgData name="Iman Shadid" userId="6513ab7e-1fc7-40eb-a156-887e57de3750" providerId="ADAL" clId="{5210EB86-F23D-4136-A082-357ABF5A94A4}" dt="2023-11-22T09:32:31.896" v="283" actId="478"/>
          <ac:picMkLst>
            <pc:docMk/>
            <pc:sldMk cId="3866238808" sldId="10817"/>
            <ac:picMk id="81" creationId="{DA6F1F17-35A0-5E96-30A7-A6BE71210C8D}"/>
          </ac:picMkLst>
        </pc:picChg>
        <pc:picChg chg="del">
          <ac:chgData name="Iman Shadid" userId="6513ab7e-1fc7-40eb-a156-887e57de3750" providerId="ADAL" clId="{5210EB86-F23D-4136-A082-357ABF5A94A4}" dt="2023-11-22T09:29:37.065" v="252" actId="478"/>
          <ac:picMkLst>
            <pc:docMk/>
            <pc:sldMk cId="3866238808" sldId="10817"/>
            <ac:picMk id="82" creationId="{9F960B9E-B57A-7F9B-A50A-427631D4FC2F}"/>
          </ac:picMkLst>
        </pc:picChg>
        <pc:picChg chg="del">
          <ac:chgData name="Iman Shadid" userId="6513ab7e-1fc7-40eb-a156-887e57de3750" providerId="ADAL" clId="{5210EB86-F23D-4136-A082-357ABF5A94A4}" dt="2023-11-22T09:32:32.567" v="284" actId="478"/>
          <ac:picMkLst>
            <pc:docMk/>
            <pc:sldMk cId="3866238808" sldId="10817"/>
            <ac:picMk id="84" creationId="{E9BCF63F-9026-64D2-9AB4-C5AF9054C889}"/>
          </ac:picMkLst>
        </pc:picChg>
        <pc:picChg chg="del">
          <ac:chgData name="Iman Shadid" userId="6513ab7e-1fc7-40eb-a156-887e57de3750" providerId="ADAL" clId="{5210EB86-F23D-4136-A082-357ABF5A94A4}" dt="2023-11-22T09:32:33.175" v="285" actId="478"/>
          <ac:picMkLst>
            <pc:docMk/>
            <pc:sldMk cId="3866238808" sldId="10817"/>
            <ac:picMk id="85" creationId="{178BA42A-C876-ACDE-2A1D-A8B5FEC39C66}"/>
          </ac:picMkLst>
        </pc:picChg>
        <pc:picChg chg="del">
          <ac:chgData name="Iman Shadid" userId="6513ab7e-1fc7-40eb-a156-887e57de3750" providerId="ADAL" clId="{5210EB86-F23D-4136-A082-357ABF5A94A4}" dt="2023-11-22T09:32:33.671" v="286" actId="478"/>
          <ac:picMkLst>
            <pc:docMk/>
            <pc:sldMk cId="3866238808" sldId="10817"/>
            <ac:picMk id="86" creationId="{2122023C-5867-C2C2-5C60-755088ACEB39}"/>
          </ac:picMkLst>
        </pc:picChg>
        <pc:picChg chg="del">
          <ac:chgData name="Iman Shadid" userId="6513ab7e-1fc7-40eb-a156-887e57de3750" providerId="ADAL" clId="{5210EB86-F23D-4136-A082-357ABF5A94A4}" dt="2023-11-22T09:32:34.359" v="287" actId="478"/>
          <ac:picMkLst>
            <pc:docMk/>
            <pc:sldMk cId="3866238808" sldId="10817"/>
            <ac:picMk id="87" creationId="{20AD5A6E-8344-AEA9-3894-3C117DA61524}"/>
          </ac:picMkLst>
        </pc:picChg>
        <pc:picChg chg="del">
          <ac:chgData name="Iman Shadid" userId="6513ab7e-1fc7-40eb-a156-887e57de3750" providerId="ADAL" clId="{5210EB86-F23D-4136-A082-357ABF5A94A4}" dt="2023-11-22T09:33:12.968" v="323" actId="478"/>
          <ac:picMkLst>
            <pc:docMk/>
            <pc:sldMk cId="3866238808" sldId="10817"/>
            <ac:picMk id="88" creationId="{85305397-7B6C-4D6D-9EFC-B3B36DB4376D}"/>
          </ac:picMkLst>
        </pc:picChg>
        <pc:picChg chg="del">
          <ac:chgData name="Iman Shadid" userId="6513ab7e-1fc7-40eb-a156-887e57de3750" providerId="ADAL" clId="{5210EB86-F23D-4136-A082-357ABF5A94A4}" dt="2023-11-22T09:32:56.823" v="302" actId="478"/>
          <ac:picMkLst>
            <pc:docMk/>
            <pc:sldMk cId="3866238808" sldId="10817"/>
            <ac:picMk id="89" creationId="{3F029D4C-4FF0-7DE8-B214-556852E05038}"/>
          </ac:picMkLst>
        </pc:picChg>
        <pc:picChg chg="del">
          <ac:chgData name="Iman Shadid" userId="6513ab7e-1fc7-40eb-a156-887e57de3750" providerId="ADAL" clId="{5210EB86-F23D-4136-A082-357ABF5A94A4}" dt="2023-11-22T09:33:10.602" v="320" actId="478"/>
          <ac:picMkLst>
            <pc:docMk/>
            <pc:sldMk cId="3866238808" sldId="10817"/>
            <ac:picMk id="90" creationId="{E3EFEF38-7F02-47A7-A057-F6E6E9463A8A}"/>
          </ac:picMkLst>
        </pc:picChg>
        <pc:picChg chg="del">
          <ac:chgData name="Iman Shadid" userId="6513ab7e-1fc7-40eb-a156-887e57de3750" providerId="ADAL" clId="{5210EB86-F23D-4136-A082-357ABF5A94A4}" dt="2023-11-22T09:32:56.136" v="301" actId="478"/>
          <ac:picMkLst>
            <pc:docMk/>
            <pc:sldMk cId="3866238808" sldId="10817"/>
            <ac:picMk id="91" creationId="{DE44AA84-020B-96CC-1819-C4568028EE35}"/>
          </ac:picMkLst>
        </pc:picChg>
        <pc:picChg chg="del">
          <ac:chgData name="Iman Shadid" userId="6513ab7e-1fc7-40eb-a156-887e57de3750" providerId="ADAL" clId="{5210EB86-F23D-4136-A082-357ABF5A94A4}" dt="2023-11-22T09:32:55.500" v="300" actId="478"/>
          <ac:picMkLst>
            <pc:docMk/>
            <pc:sldMk cId="3866238808" sldId="10817"/>
            <ac:picMk id="92" creationId="{6E7DAF48-52E1-B9D4-D49F-1B30FA3756D9}"/>
          </ac:picMkLst>
        </pc:picChg>
        <pc:picChg chg="del">
          <ac:chgData name="Iman Shadid" userId="6513ab7e-1fc7-40eb-a156-887e57de3750" providerId="ADAL" clId="{5210EB86-F23D-4136-A082-357ABF5A94A4}" dt="2023-11-22T09:33:13.561" v="324" actId="478"/>
          <ac:picMkLst>
            <pc:docMk/>
            <pc:sldMk cId="3866238808" sldId="10817"/>
            <ac:picMk id="93" creationId="{F3D6D344-4D83-4834-938E-9C6CFE9AA874}"/>
          </ac:picMkLst>
        </pc:picChg>
        <pc:picChg chg="del">
          <ac:chgData name="Iman Shadid" userId="6513ab7e-1fc7-40eb-a156-887e57de3750" providerId="ADAL" clId="{5210EB86-F23D-4136-A082-357ABF5A94A4}" dt="2023-11-22T09:32:57.352" v="303" actId="478"/>
          <ac:picMkLst>
            <pc:docMk/>
            <pc:sldMk cId="3866238808" sldId="10817"/>
            <ac:picMk id="100" creationId="{ECFE7182-7629-4064-BD17-3DBE6D97E1AF}"/>
          </ac:picMkLst>
        </pc:picChg>
        <pc:picChg chg="del">
          <ac:chgData name="Iman Shadid" userId="6513ab7e-1fc7-40eb-a156-887e57de3750" providerId="ADAL" clId="{5210EB86-F23D-4136-A082-357ABF5A94A4}" dt="2023-11-22T09:32:58.008" v="304" actId="478"/>
          <ac:picMkLst>
            <pc:docMk/>
            <pc:sldMk cId="3866238808" sldId="10817"/>
            <ac:picMk id="101" creationId="{0D379F9B-6398-9920-3DC9-7F2E93194AE4}"/>
          </ac:picMkLst>
        </pc:picChg>
        <pc:picChg chg="del">
          <ac:chgData name="Iman Shadid" userId="6513ab7e-1fc7-40eb-a156-887e57de3750" providerId="ADAL" clId="{5210EB86-F23D-4136-A082-357ABF5A94A4}" dt="2023-11-22T09:32:58.680" v="305" actId="478"/>
          <ac:picMkLst>
            <pc:docMk/>
            <pc:sldMk cId="3866238808" sldId="10817"/>
            <ac:picMk id="102" creationId="{E2B25075-8852-1621-2BBA-482B20D645CA}"/>
          </ac:picMkLst>
        </pc:picChg>
        <pc:picChg chg="del">
          <ac:chgData name="Iman Shadid" userId="6513ab7e-1fc7-40eb-a156-887e57de3750" providerId="ADAL" clId="{5210EB86-F23D-4136-A082-357ABF5A94A4}" dt="2023-11-22T09:32:59.250" v="306" actId="478"/>
          <ac:picMkLst>
            <pc:docMk/>
            <pc:sldMk cId="3866238808" sldId="10817"/>
            <ac:picMk id="103" creationId="{4F045F2A-83EF-41BC-C881-CAC1F937AB7A}"/>
          </ac:picMkLst>
        </pc:picChg>
        <pc:picChg chg="del">
          <ac:chgData name="Iman Shadid" userId="6513ab7e-1fc7-40eb-a156-887e57de3750" providerId="ADAL" clId="{5210EB86-F23D-4136-A082-357ABF5A94A4}" dt="2023-11-22T09:32:59.832" v="307" actId="478"/>
          <ac:picMkLst>
            <pc:docMk/>
            <pc:sldMk cId="3866238808" sldId="10817"/>
            <ac:picMk id="104" creationId="{6D87CBD9-32EB-1C05-A96E-BFB70649D6FE}"/>
          </ac:picMkLst>
        </pc:picChg>
        <pc:picChg chg="del">
          <ac:chgData name="Iman Shadid" userId="6513ab7e-1fc7-40eb-a156-887e57de3750" providerId="ADAL" clId="{5210EB86-F23D-4136-A082-357ABF5A94A4}" dt="2023-11-22T09:33:01.530" v="309" actId="478"/>
          <ac:picMkLst>
            <pc:docMk/>
            <pc:sldMk cId="3866238808" sldId="10817"/>
            <ac:picMk id="105" creationId="{52235C1F-8FBD-26BC-D0C9-A26307FA7901}"/>
          </ac:picMkLst>
        </pc:picChg>
        <pc:picChg chg="del">
          <ac:chgData name="Iman Shadid" userId="6513ab7e-1fc7-40eb-a156-887e57de3750" providerId="ADAL" clId="{5210EB86-F23D-4136-A082-357ABF5A94A4}" dt="2023-11-22T09:33:03.802" v="313" actId="478"/>
          <ac:picMkLst>
            <pc:docMk/>
            <pc:sldMk cId="3866238808" sldId="10817"/>
            <ac:picMk id="112" creationId="{72BDC266-E02F-7807-8021-78AF64063E7D}"/>
          </ac:picMkLst>
        </pc:picChg>
        <pc:picChg chg="del">
          <ac:chgData name="Iman Shadid" userId="6513ab7e-1fc7-40eb-a156-887e57de3750" providerId="ADAL" clId="{5210EB86-F23D-4136-A082-357ABF5A94A4}" dt="2023-11-22T09:32:55.031" v="299" actId="478"/>
          <ac:picMkLst>
            <pc:docMk/>
            <pc:sldMk cId="3866238808" sldId="10817"/>
            <ac:picMk id="113" creationId="{431A272F-44B6-948A-1866-8DCFF3F6EDDC}"/>
          </ac:picMkLst>
        </pc:picChg>
        <pc:picChg chg="del">
          <ac:chgData name="Iman Shadid" userId="6513ab7e-1fc7-40eb-a156-887e57de3750" providerId="ADAL" clId="{5210EB86-F23D-4136-A082-357ABF5A94A4}" dt="2023-11-22T09:33:03.227" v="312" actId="478"/>
          <ac:picMkLst>
            <pc:docMk/>
            <pc:sldMk cId="3866238808" sldId="10817"/>
            <ac:picMk id="114" creationId="{513B4177-B664-4767-1AD9-CD1F724529FD}"/>
          </ac:picMkLst>
        </pc:picChg>
        <pc:picChg chg="del">
          <ac:chgData name="Iman Shadid" userId="6513ab7e-1fc7-40eb-a156-887e57de3750" providerId="ADAL" clId="{5210EB86-F23D-4136-A082-357ABF5A94A4}" dt="2023-11-22T09:32:51.626" v="293" actId="478"/>
          <ac:picMkLst>
            <pc:docMk/>
            <pc:sldMk cId="3866238808" sldId="10817"/>
            <ac:picMk id="115" creationId="{E94B75CC-D1E9-4724-A325-793772D89E69}"/>
          </ac:picMkLst>
        </pc:picChg>
        <pc:picChg chg="del">
          <ac:chgData name="Iman Shadid" userId="6513ab7e-1fc7-40eb-a156-887e57de3750" providerId="ADAL" clId="{5210EB86-F23D-4136-A082-357ABF5A94A4}" dt="2023-11-22T09:33:02.679" v="311" actId="478"/>
          <ac:picMkLst>
            <pc:docMk/>
            <pc:sldMk cId="3866238808" sldId="10817"/>
            <ac:picMk id="116" creationId="{CA67C9A4-20C1-0873-7131-63BE6E550ADA}"/>
          </ac:picMkLst>
        </pc:picChg>
        <pc:picChg chg="del">
          <ac:chgData name="Iman Shadid" userId="6513ab7e-1fc7-40eb-a156-887e57de3750" providerId="ADAL" clId="{5210EB86-F23D-4136-A082-357ABF5A94A4}" dt="2023-11-22T09:33:01.047" v="308" actId="478"/>
          <ac:picMkLst>
            <pc:docMk/>
            <pc:sldMk cId="3866238808" sldId="10817"/>
            <ac:picMk id="117" creationId="{C9DDB4B8-797D-FE03-42FF-6681D5E80E0D}"/>
          </ac:picMkLst>
        </pc:picChg>
        <pc:picChg chg="del">
          <ac:chgData name="Iman Shadid" userId="6513ab7e-1fc7-40eb-a156-887e57de3750" providerId="ADAL" clId="{5210EB86-F23D-4136-A082-357ABF5A94A4}" dt="2023-11-22T09:33:02.138" v="310" actId="478"/>
          <ac:picMkLst>
            <pc:docMk/>
            <pc:sldMk cId="3866238808" sldId="10817"/>
            <ac:picMk id="118" creationId="{F61EFCD3-F3D2-70AC-8218-0EF3D675CC67}"/>
          </ac:picMkLst>
        </pc:picChg>
        <pc:picChg chg="del">
          <ac:chgData name="Iman Shadid" userId="6513ab7e-1fc7-40eb-a156-887e57de3750" providerId="ADAL" clId="{5210EB86-F23D-4136-A082-357ABF5A94A4}" dt="2023-11-22T09:33:08.406" v="318" actId="478"/>
          <ac:picMkLst>
            <pc:docMk/>
            <pc:sldMk cId="3866238808" sldId="10817"/>
            <ac:picMk id="119" creationId="{2E6E7804-3521-86EB-027C-D8282B173F0A}"/>
          </ac:picMkLst>
        </pc:picChg>
        <pc:picChg chg="del">
          <ac:chgData name="Iman Shadid" userId="6513ab7e-1fc7-40eb-a156-887e57de3750" providerId="ADAL" clId="{5210EB86-F23D-4136-A082-357ABF5A94A4}" dt="2023-11-22T09:33:04.873" v="314" actId="478"/>
          <ac:picMkLst>
            <pc:docMk/>
            <pc:sldMk cId="3866238808" sldId="10817"/>
            <ac:picMk id="120" creationId="{77099487-E3FB-95FF-1AB9-1C2735D0384E}"/>
          </ac:picMkLst>
        </pc:picChg>
        <pc:picChg chg="del">
          <ac:chgData name="Iman Shadid" userId="6513ab7e-1fc7-40eb-a156-887e57de3750" providerId="ADAL" clId="{5210EB86-F23D-4136-A082-357ABF5A94A4}" dt="2023-11-22T09:33:05.801" v="315" actId="478"/>
          <ac:picMkLst>
            <pc:docMk/>
            <pc:sldMk cId="3866238808" sldId="10817"/>
            <ac:picMk id="121" creationId="{97DB806A-7CE3-70EF-07E8-9E395BE42A55}"/>
          </ac:picMkLst>
        </pc:picChg>
        <pc:picChg chg="del">
          <ac:chgData name="Iman Shadid" userId="6513ab7e-1fc7-40eb-a156-887e57de3750" providerId="ADAL" clId="{5210EB86-F23D-4136-A082-357ABF5A94A4}" dt="2023-11-22T09:33:06.873" v="316" actId="478"/>
          <ac:picMkLst>
            <pc:docMk/>
            <pc:sldMk cId="3866238808" sldId="10817"/>
            <ac:picMk id="122" creationId="{DA04AA18-4E2A-C181-13AF-E1FB64C5B883}"/>
          </ac:picMkLst>
        </pc:picChg>
        <pc:picChg chg="del">
          <ac:chgData name="Iman Shadid" userId="6513ab7e-1fc7-40eb-a156-887e57de3750" providerId="ADAL" clId="{5210EB86-F23D-4136-A082-357ABF5A94A4}" dt="2023-11-22T09:33:09.208" v="319" actId="478"/>
          <ac:picMkLst>
            <pc:docMk/>
            <pc:sldMk cId="3866238808" sldId="10817"/>
            <ac:picMk id="123" creationId="{1937D442-86D7-E3FD-4BD1-2450672EE6FD}"/>
          </ac:picMkLst>
        </pc:picChg>
        <pc:picChg chg="del">
          <ac:chgData name="Iman Shadid" userId="6513ab7e-1fc7-40eb-a156-887e57de3750" providerId="ADAL" clId="{5210EB86-F23D-4136-A082-357ABF5A94A4}" dt="2023-11-22T09:33:07.720" v="317" actId="478"/>
          <ac:picMkLst>
            <pc:docMk/>
            <pc:sldMk cId="3866238808" sldId="10817"/>
            <ac:picMk id="124" creationId="{B285CF0B-D7FD-F202-8022-9A9B527137E5}"/>
          </ac:picMkLst>
        </pc:picChg>
        <pc:picChg chg="del">
          <ac:chgData name="Iman Shadid" userId="6513ab7e-1fc7-40eb-a156-887e57de3750" providerId="ADAL" clId="{5210EB86-F23D-4136-A082-357ABF5A94A4}" dt="2023-11-22T09:33:16.640" v="328" actId="478"/>
          <ac:picMkLst>
            <pc:docMk/>
            <pc:sldMk cId="3866238808" sldId="10817"/>
            <ac:picMk id="132" creationId="{5FB0A625-E871-4DCA-98F7-117216147ADC}"/>
          </ac:picMkLst>
        </pc:picChg>
        <pc:picChg chg="del">
          <ac:chgData name="Iman Shadid" userId="6513ab7e-1fc7-40eb-a156-887e57de3750" providerId="ADAL" clId="{5210EB86-F23D-4136-A082-357ABF5A94A4}" dt="2023-11-22T09:33:15.677" v="327" actId="478"/>
          <ac:picMkLst>
            <pc:docMk/>
            <pc:sldMk cId="3866238808" sldId="10817"/>
            <ac:picMk id="134" creationId="{C4886AAC-69C0-4995-9A17-6B7985F609E1}"/>
          </ac:picMkLst>
        </pc:picChg>
        <pc:picChg chg="del">
          <ac:chgData name="Iman Shadid" userId="6513ab7e-1fc7-40eb-a156-887e57de3750" providerId="ADAL" clId="{5210EB86-F23D-4136-A082-357ABF5A94A4}" dt="2023-11-22T09:33:18.425" v="331" actId="478"/>
          <ac:picMkLst>
            <pc:docMk/>
            <pc:sldMk cId="3866238808" sldId="10817"/>
            <ac:picMk id="135" creationId="{2A25D445-A78F-4BB8-8403-2577EE3EB1DE}"/>
          </ac:picMkLst>
        </pc:picChg>
        <pc:picChg chg="del">
          <ac:chgData name="Iman Shadid" userId="6513ab7e-1fc7-40eb-a156-887e57de3750" providerId="ADAL" clId="{5210EB86-F23D-4136-A082-357ABF5A94A4}" dt="2023-11-22T09:33:17.816" v="330" actId="478"/>
          <ac:picMkLst>
            <pc:docMk/>
            <pc:sldMk cId="3866238808" sldId="10817"/>
            <ac:picMk id="136" creationId="{2C74376F-7B31-4E1B-9DAC-3D39131042E0}"/>
          </ac:picMkLst>
        </pc:picChg>
        <pc:picChg chg="del">
          <ac:chgData name="Iman Shadid" userId="6513ab7e-1fc7-40eb-a156-887e57de3750" providerId="ADAL" clId="{5210EB86-F23D-4136-A082-357ABF5A94A4}" dt="2023-11-22T09:29:17" v="221" actId="478"/>
          <ac:picMkLst>
            <pc:docMk/>
            <pc:sldMk cId="3866238808" sldId="10817"/>
            <ac:picMk id="144" creationId="{3738ADC5-0212-4DF3-9607-5BDC4AEEFAE2}"/>
          </ac:picMkLst>
        </pc:picChg>
        <pc:picChg chg="del">
          <ac:chgData name="Iman Shadid" userId="6513ab7e-1fc7-40eb-a156-887e57de3750" providerId="ADAL" clId="{5210EB86-F23D-4136-A082-357ABF5A94A4}" dt="2023-11-22T09:26:51.176" v="188" actId="478"/>
          <ac:picMkLst>
            <pc:docMk/>
            <pc:sldMk cId="3866238808" sldId="10817"/>
            <ac:picMk id="149" creationId="{1E000F9A-80E8-4BBC-8504-01C5B233B3E5}"/>
          </ac:picMkLst>
        </pc:picChg>
        <pc:picChg chg="del">
          <ac:chgData name="Iman Shadid" userId="6513ab7e-1fc7-40eb-a156-887e57de3750" providerId="ADAL" clId="{5210EB86-F23D-4136-A082-357ABF5A94A4}" dt="2023-11-22T09:26:50.588" v="187" actId="478"/>
          <ac:picMkLst>
            <pc:docMk/>
            <pc:sldMk cId="3866238808" sldId="10817"/>
            <ac:picMk id="151" creationId="{2B4EEC69-14FB-4EE1-B03C-83FF5A4A9741}"/>
          </ac:picMkLst>
        </pc:picChg>
        <pc:picChg chg="del">
          <ac:chgData name="Iman Shadid" userId="6513ab7e-1fc7-40eb-a156-887e57de3750" providerId="ADAL" clId="{5210EB86-F23D-4136-A082-357ABF5A94A4}" dt="2023-11-22T09:29:05.735" v="203" actId="478"/>
          <ac:picMkLst>
            <pc:docMk/>
            <pc:sldMk cId="3866238808" sldId="10817"/>
            <ac:picMk id="157" creationId="{85DBD7EE-D5F0-4BDB-AFF3-2E9904AF6E28}"/>
          </ac:picMkLst>
        </pc:picChg>
        <pc:picChg chg="del">
          <ac:chgData name="Iman Shadid" userId="6513ab7e-1fc7-40eb-a156-887e57de3750" providerId="ADAL" clId="{5210EB86-F23D-4136-A082-357ABF5A94A4}" dt="2023-11-22T09:29:08.843" v="209" actId="478"/>
          <ac:picMkLst>
            <pc:docMk/>
            <pc:sldMk cId="3866238808" sldId="10817"/>
            <ac:picMk id="158" creationId="{BC976EAF-2E44-4F90-BA89-0BA88151AA1E}"/>
          </ac:picMkLst>
        </pc:picChg>
        <pc:picChg chg="del">
          <ac:chgData name="Iman Shadid" userId="6513ab7e-1fc7-40eb-a156-887e57de3750" providerId="ADAL" clId="{5210EB86-F23D-4136-A082-357ABF5A94A4}" dt="2023-11-22T09:29:11.383" v="213" actId="478"/>
          <ac:picMkLst>
            <pc:docMk/>
            <pc:sldMk cId="3866238808" sldId="10817"/>
            <ac:picMk id="164" creationId="{11B4C65F-9FCA-40B2-A4DB-D20DE190141E}"/>
          </ac:picMkLst>
        </pc:picChg>
        <pc:picChg chg="del">
          <ac:chgData name="Iman Shadid" userId="6513ab7e-1fc7-40eb-a156-887e57de3750" providerId="ADAL" clId="{5210EB86-F23D-4136-A082-357ABF5A94A4}" dt="2023-11-22T09:29:19.480" v="225" actId="478"/>
          <ac:picMkLst>
            <pc:docMk/>
            <pc:sldMk cId="3866238808" sldId="10817"/>
            <ac:picMk id="165" creationId="{EDA45B6C-CB74-46DE-8961-F88976DEA557}"/>
          </ac:picMkLst>
        </pc:picChg>
        <pc:picChg chg="del">
          <ac:chgData name="Iman Shadid" userId="6513ab7e-1fc7-40eb-a156-887e57de3750" providerId="ADAL" clId="{5210EB86-F23D-4136-A082-357ABF5A94A4}" dt="2023-11-22T09:29:10.890" v="212" actId="478"/>
          <ac:picMkLst>
            <pc:docMk/>
            <pc:sldMk cId="3866238808" sldId="10817"/>
            <ac:picMk id="175" creationId="{7997D7EA-B411-4854-8806-58FADA651F46}"/>
          </ac:picMkLst>
        </pc:picChg>
        <pc:picChg chg="del">
          <ac:chgData name="Iman Shadid" userId="6513ab7e-1fc7-40eb-a156-887e57de3750" providerId="ADAL" clId="{5210EB86-F23D-4136-A082-357ABF5A94A4}" dt="2023-11-22T09:29:18.840" v="224" actId="478"/>
          <ac:picMkLst>
            <pc:docMk/>
            <pc:sldMk cId="3866238808" sldId="10817"/>
            <ac:picMk id="176" creationId="{1F3B4805-8687-4742-A789-4C5345F69E33}"/>
          </ac:picMkLst>
        </pc:picChg>
        <pc:picChg chg="del">
          <ac:chgData name="Iman Shadid" userId="6513ab7e-1fc7-40eb-a156-887e57de3750" providerId="ADAL" clId="{5210EB86-F23D-4136-A082-357ABF5A94A4}" dt="2023-11-22T09:29:10.135" v="211" actId="478"/>
          <ac:picMkLst>
            <pc:docMk/>
            <pc:sldMk cId="3866238808" sldId="10817"/>
            <ac:picMk id="186" creationId="{E9BA5311-EC5B-492D-A6FC-F8960A6E4E40}"/>
          </ac:picMkLst>
        </pc:picChg>
        <pc:picChg chg="del">
          <ac:chgData name="Iman Shadid" userId="6513ab7e-1fc7-40eb-a156-887e57de3750" providerId="ADAL" clId="{5210EB86-F23D-4136-A082-357ABF5A94A4}" dt="2023-11-22T09:29:18.056" v="223" actId="478"/>
          <ac:picMkLst>
            <pc:docMk/>
            <pc:sldMk cId="3866238808" sldId="10817"/>
            <ac:picMk id="187" creationId="{7F609A79-2C00-45FA-9FAB-9CE1DD8FBC52}"/>
          </ac:picMkLst>
        </pc:picChg>
        <pc:picChg chg="del">
          <ac:chgData name="Iman Shadid" userId="6513ab7e-1fc7-40eb-a156-887e57de3750" providerId="ADAL" clId="{5210EB86-F23D-4136-A082-357ABF5A94A4}" dt="2023-11-22T09:29:09.529" v="210" actId="478"/>
          <ac:picMkLst>
            <pc:docMk/>
            <pc:sldMk cId="3866238808" sldId="10817"/>
            <ac:picMk id="197" creationId="{563AA446-9EE6-4AE9-81B6-6B4E0C90A3B1}"/>
          </ac:picMkLst>
        </pc:picChg>
        <pc:picChg chg="del">
          <ac:chgData name="Iman Shadid" userId="6513ab7e-1fc7-40eb-a156-887e57de3750" providerId="ADAL" clId="{5210EB86-F23D-4136-A082-357ABF5A94A4}" dt="2023-11-22T09:29:17.495" v="222" actId="478"/>
          <ac:picMkLst>
            <pc:docMk/>
            <pc:sldMk cId="3866238808" sldId="10817"/>
            <ac:picMk id="198" creationId="{EDCBF263-DF92-4BD4-9888-687D5A087F6C}"/>
          </ac:picMkLst>
        </pc:picChg>
        <pc:picChg chg="del">
          <ac:chgData name="Iman Shadid" userId="6513ab7e-1fc7-40eb-a156-887e57de3750" providerId="ADAL" clId="{5210EB86-F23D-4136-A082-357ABF5A94A4}" dt="2023-11-22T09:29:08.151" v="208" actId="478"/>
          <ac:picMkLst>
            <pc:docMk/>
            <pc:sldMk cId="3866238808" sldId="10817"/>
            <ac:picMk id="207" creationId="{AF574FAA-DFDF-4395-8570-ADFBD7BF92BA}"/>
          </ac:picMkLst>
        </pc:picChg>
        <pc:picChg chg="del">
          <ac:chgData name="Iman Shadid" userId="6513ab7e-1fc7-40eb-a156-887e57de3750" providerId="ADAL" clId="{5210EB86-F23D-4136-A082-357ABF5A94A4}" dt="2023-11-22T09:29:16.487" v="220" actId="478"/>
          <ac:picMkLst>
            <pc:docMk/>
            <pc:sldMk cId="3866238808" sldId="10817"/>
            <ac:picMk id="208" creationId="{878F4402-743A-47CF-AEFF-3F34414FB8CC}"/>
          </ac:picMkLst>
        </pc:picChg>
        <pc:picChg chg="del">
          <ac:chgData name="Iman Shadid" userId="6513ab7e-1fc7-40eb-a156-887e57de3750" providerId="ADAL" clId="{5210EB86-F23D-4136-A082-357ABF5A94A4}" dt="2023-11-22T09:32:54.519" v="298" actId="478"/>
          <ac:picMkLst>
            <pc:docMk/>
            <pc:sldMk cId="3866238808" sldId="10817"/>
            <ac:picMk id="1024" creationId="{C64B4DD7-4C7D-BD5D-8FB0-D8FE6DA6AC3E}"/>
          </ac:picMkLst>
        </pc:picChg>
        <pc:picChg chg="del">
          <ac:chgData name="Iman Shadid" userId="6513ab7e-1fc7-40eb-a156-887e57de3750" providerId="ADAL" clId="{5210EB86-F23D-4136-A082-357ABF5A94A4}" dt="2023-11-22T09:32:53.894" v="297" actId="478"/>
          <ac:picMkLst>
            <pc:docMk/>
            <pc:sldMk cId="3866238808" sldId="10817"/>
            <ac:picMk id="1025" creationId="{7AF09689-3C98-D2D7-9F13-292904C69A7A}"/>
          </ac:picMkLst>
        </pc:picChg>
        <pc:picChg chg="del">
          <ac:chgData name="Iman Shadid" userId="6513ab7e-1fc7-40eb-a156-887e57de3750" providerId="ADAL" clId="{5210EB86-F23D-4136-A082-357ABF5A94A4}" dt="2023-11-22T09:33:23.736" v="338" actId="478"/>
          <ac:picMkLst>
            <pc:docMk/>
            <pc:sldMk cId="3866238808" sldId="10817"/>
            <ac:picMk id="1026" creationId="{DD957694-622D-C759-0BA1-33513B2D4C3F}"/>
          </ac:picMkLst>
        </pc:picChg>
        <pc:picChg chg="del">
          <ac:chgData name="Iman Shadid" userId="6513ab7e-1fc7-40eb-a156-887e57de3750" providerId="ADAL" clId="{5210EB86-F23D-4136-A082-357ABF5A94A4}" dt="2023-11-22T09:32:53.336" v="296" actId="478"/>
          <ac:picMkLst>
            <pc:docMk/>
            <pc:sldMk cId="3866238808" sldId="10817"/>
            <ac:picMk id="1027" creationId="{D97916C0-9C7A-C9E5-0D37-3D1A4DD5D5F4}"/>
          </ac:picMkLst>
        </pc:picChg>
        <pc:picChg chg="del">
          <ac:chgData name="Iman Shadid" userId="6513ab7e-1fc7-40eb-a156-887e57de3750" providerId="ADAL" clId="{5210EB86-F23D-4136-A082-357ABF5A94A4}" dt="2023-11-22T09:33:24.282" v="339" actId="478"/>
          <ac:picMkLst>
            <pc:docMk/>
            <pc:sldMk cId="3866238808" sldId="10817"/>
            <ac:picMk id="1028" creationId="{D4D0FDD7-C437-0EE0-2E3E-4258A7C4571C}"/>
          </ac:picMkLst>
        </pc:picChg>
        <pc:picChg chg="del">
          <ac:chgData name="Iman Shadid" userId="6513ab7e-1fc7-40eb-a156-887e57de3750" providerId="ADAL" clId="{5210EB86-F23D-4136-A082-357ABF5A94A4}" dt="2023-11-22T09:33:12.407" v="322" actId="478"/>
          <ac:picMkLst>
            <pc:docMk/>
            <pc:sldMk cId="3866238808" sldId="10817"/>
            <ac:picMk id="1035" creationId="{3B11F7DA-D815-8522-16E4-1D4CAAD74A72}"/>
          </ac:picMkLst>
        </pc:picChg>
        <pc:picChg chg="del">
          <ac:chgData name="Iman Shadid" userId="6513ab7e-1fc7-40eb-a156-887e57de3750" providerId="ADAL" clId="{5210EB86-F23D-4136-A082-357ABF5A94A4}" dt="2023-11-22T09:33:17.191" v="329" actId="478"/>
          <ac:picMkLst>
            <pc:docMk/>
            <pc:sldMk cId="3866238808" sldId="10817"/>
            <ac:picMk id="1043" creationId="{9367DAAB-42E2-6AC5-3411-124D7A9EE497}"/>
          </ac:picMkLst>
        </pc:picChg>
        <pc:picChg chg="del">
          <ac:chgData name="Iman Shadid" userId="6513ab7e-1fc7-40eb-a156-887e57de3750" providerId="ADAL" clId="{5210EB86-F23D-4136-A082-357ABF5A94A4}" dt="2023-11-22T09:33:22.060" v="337" actId="478"/>
          <ac:picMkLst>
            <pc:docMk/>
            <pc:sldMk cId="3866238808" sldId="10817"/>
            <ac:picMk id="1044" creationId="{F057734F-CB04-56E5-54DB-5218E78D676E}"/>
          </ac:picMkLst>
        </pc:picChg>
        <pc:picChg chg="del">
          <ac:chgData name="Iman Shadid" userId="6513ab7e-1fc7-40eb-a156-887e57de3750" providerId="ADAL" clId="{5210EB86-F23D-4136-A082-357ABF5A94A4}" dt="2023-11-22T09:33:21.323" v="336" actId="478"/>
          <ac:picMkLst>
            <pc:docMk/>
            <pc:sldMk cId="3866238808" sldId="10817"/>
            <ac:picMk id="1045" creationId="{8C9193D3-942F-FF7F-CEC2-FB85C8BBA7B1}"/>
          </ac:picMkLst>
        </pc:picChg>
        <pc:picChg chg="del">
          <ac:chgData name="Iman Shadid" userId="6513ab7e-1fc7-40eb-a156-887e57de3750" providerId="ADAL" clId="{5210EB86-F23D-4136-A082-357ABF5A94A4}" dt="2023-11-22T09:33:20.840" v="335" actId="478"/>
          <ac:picMkLst>
            <pc:docMk/>
            <pc:sldMk cId="3866238808" sldId="10817"/>
            <ac:picMk id="1046" creationId="{A6AE75CC-67D0-8B99-9E29-DBEDE84227A3}"/>
          </ac:picMkLst>
        </pc:picChg>
        <pc:picChg chg="del">
          <ac:chgData name="Iman Shadid" userId="6513ab7e-1fc7-40eb-a156-887e57de3750" providerId="ADAL" clId="{5210EB86-F23D-4136-A082-357ABF5A94A4}" dt="2023-11-22T09:33:19.720" v="333" actId="478"/>
          <ac:picMkLst>
            <pc:docMk/>
            <pc:sldMk cId="3866238808" sldId="10817"/>
            <ac:picMk id="1047" creationId="{AF63B961-D847-83EC-7861-5FD61A78B810}"/>
          </ac:picMkLst>
        </pc:picChg>
        <pc:picChg chg="del">
          <ac:chgData name="Iman Shadid" userId="6513ab7e-1fc7-40eb-a156-887e57de3750" providerId="ADAL" clId="{5210EB86-F23D-4136-A082-357ABF5A94A4}" dt="2023-11-22T09:33:19.128" v="332" actId="478"/>
          <ac:picMkLst>
            <pc:docMk/>
            <pc:sldMk cId="3866238808" sldId="10817"/>
            <ac:picMk id="1048" creationId="{3184AF1E-55BE-07EE-C7E5-A30DA081F8BB}"/>
          </ac:picMkLst>
        </pc:picChg>
        <pc:picChg chg="del">
          <ac:chgData name="Iman Shadid" userId="6513ab7e-1fc7-40eb-a156-887e57de3750" providerId="ADAL" clId="{5210EB86-F23D-4136-A082-357ABF5A94A4}" dt="2023-11-22T09:33:20.343" v="334" actId="478"/>
          <ac:picMkLst>
            <pc:docMk/>
            <pc:sldMk cId="3866238808" sldId="10817"/>
            <ac:picMk id="1049" creationId="{7CCBC608-AF02-2FDA-8DC6-8C83D74787C9}"/>
          </ac:picMkLst>
        </pc:picChg>
        <pc:picChg chg="del">
          <ac:chgData name="Iman Shadid" userId="6513ab7e-1fc7-40eb-a156-887e57de3750" providerId="ADAL" clId="{5210EB86-F23D-4136-A082-357ABF5A94A4}" dt="2023-11-22T09:32:50.824" v="292" actId="478"/>
          <ac:picMkLst>
            <pc:docMk/>
            <pc:sldMk cId="3866238808" sldId="10817"/>
            <ac:picMk id="1050" creationId="{201E2D5D-D2C3-3C49-846D-1671F06C440F}"/>
          </ac:picMkLst>
        </pc:picChg>
        <pc:picChg chg="del">
          <ac:chgData name="Iman Shadid" userId="6513ab7e-1fc7-40eb-a156-887e57de3750" providerId="ADAL" clId="{5210EB86-F23D-4136-A082-357ABF5A94A4}" dt="2023-11-22T09:32:52.744" v="295" actId="478"/>
          <ac:picMkLst>
            <pc:docMk/>
            <pc:sldMk cId="3866238808" sldId="10817"/>
            <ac:picMk id="1051" creationId="{710EEA8E-F4C7-357F-CA1A-D6C8AE11C4D9}"/>
          </ac:picMkLst>
        </pc:picChg>
        <pc:picChg chg="del">
          <ac:chgData name="Iman Shadid" userId="6513ab7e-1fc7-40eb-a156-887e57de3750" providerId="ADAL" clId="{5210EB86-F23D-4136-A082-357ABF5A94A4}" dt="2023-11-22T09:33:25.019" v="340" actId="478"/>
          <ac:picMkLst>
            <pc:docMk/>
            <pc:sldMk cId="3866238808" sldId="10817"/>
            <ac:picMk id="1052" creationId="{65411261-2C49-47EF-871A-80BE85F805E3}"/>
          </ac:picMkLst>
        </pc:picChg>
        <pc:picChg chg="del">
          <ac:chgData name="Iman Shadid" userId="6513ab7e-1fc7-40eb-a156-887e57de3750" providerId="ADAL" clId="{5210EB86-F23D-4136-A082-357ABF5A94A4}" dt="2023-11-22T09:33:25.993" v="342" actId="478"/>
          <ac:picMkLst>
            <pc:docMk/>
            <pc:sldMk cId="3866238808" sldId="10817"/>
            <ac:picMk id="1053" creationId="{E6FB9EE7-7076-2BF6-7058-FB64EAA7792B}"/>
          </ac:picMkLst>
        </pc:picChg>
        <pc:picChg chg="del">
          <ac:chgData name="Iman Shadid" userId="6513ab7e-1fc7-40eb-a156-887e57de3750" providerId="ADAL" clId="{5210EB86-F23D-4136-A082-357ABF5A94A4}" dt="2023-11-22T09:33:26.648" v="343" actId="478"/>
          <ac:picMkLst>
            <pc:docMk/>
            <pc:sldMk cId="3866238808" sldId="10817"/>
            <ac:picMk id="1054" creationId="{7376351D-6D8E-BE1F-A19D-2325AF9C1615}"/>
          </ac:picMkLst>
        </pc:picChg>
        <pc:picChg chg="del">
          <ac:chgData name="Iman Shadid" userId="6513ab7e-1fc7-40eb-a156-887e57de3750" providerId="ADAL" clId="{5210EB86-F23D-4136-A082-357ABF5A94A4}" dt="2023-11-22T09:33:25.544" v="341" actId="478"/>
          <ac:picMkLst>
            <pc:docMk/>
            <pc:sldMk cId="3866238808" sldId="10817"/>
            <ac:picMk id="1055" creationId="{5E6F86BD-72C7-0E7B-0C60-0145D0AE23D1}"/>
          </ac:picMkLst>
        </pc:picChg>
        <pc:picChg chg="add mod">
          <ac:chgData name="Iman Shadid" userId="6513ab7e-1fc7-40eb-a156-887e57de3750" providerId="ADAL" clId="{5210EB86-F23D-4136-A082-357ABF5A94A4}" dt="2023-11-22T09:36:14.557" v="369"/>
          <ac:picMkLst>
            <pc:docMk/>
            <pc:sldMk cId="3866238808" sldId="10817"/>
            <ac:picMk id="1078" creationId="{1016AF0D-F869-3784-8006-94FF4043A5D2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1:54:22.205" v="1610"/>
        <pc:sldMkLst>
          <pc:docMk/>
          <pc:sldMk cId="1489190029" sldId="10818"/>
        </pc:sldMkLst>
        <pc:graphicFrameChg chg="modGraphic">
          <ac:chgData name="Iman Shadid" userId="6513ab7e-1fc7-40eb-a156-887e57de3750" providerId="ADAL" clId="{5210EB86-F23D-4136-A082-357ABF5A94A4}" dt="2023-11-22T11:50:06.387" v="1522" actId="20577"/>
          <ac:graphicFrameMkLst>
            <pc:docMk/>
            <pc:sldMk cId="1489190029" sldId="10818"/>
            <ac:graphicFrameMk id="21" creationId="{EE34BB10-8F80-4FF2-BBFA-935D79CA71B5}"/>
          </ac:graphicFrameMkLst>
        </pc:graphicFrameChg>
        <pc:picChg chg="add mod">
          <ac:chgData name="Iman Shadid" userId="6513ab7e-1fc7-40eb-a156-887e57de3750" providerId="ADAL" clId="{5210EB86-F23D-4136-A082-357ABF5A94A4}" dt="2023-11-22T11:54:22.205" v="1610"/>
          <ac:picMkLst>
            <pc:docMk/>
            <pc:sldMk cId="1489190029" sldId="10818"/>
            <ac:picMk id="2" creationId="{E2ED6CB7-320A-1535-A3CB-2024325D10B2}"/>
          </ac:picMkLst>
        </pc:picChg>
        <pc:picChg chg="del">
          <ac:chgData name="Iman Shadid" userId="6513ab7e-1fc7-40eb-a156-887e57de3750" providerId="ADAL" clId="{5210EB86-F23D-4136-A082-357ABF5A94A4}" dt="2023-11-22T11:49:16.804" v="1498" actId="478"/>
          <ac:picMkLst>
            <pc:docMk/>
            <pc:sldMk cId="1489190029" sldId="10818"/>
            <ac:picMk id="4" creationId="{164AF604-7E45-E629-E14A-E643E4CB638D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2:02:59.291" v="1709" actId="1076"/>
        <pc:sldMkLst>
          <pc:docMk/>
          <pc:sldMk cId="3698838986" sldId="11005"/>
        </pc:sldMkLst>
        <pc:spChg chg="mod">
          <ac:chgData name="Iman Shadid" userId="6513ab7e-1fc7-40eb-a156-887e57de3750" providerId="ADAL" clId="{5210EB86-F23D-4136-A082-357ABF5A94A4}" dt="2023-11-22T09:15:59.668" v="71"/>
          <ac:spMkLst>
            <pc:docMk/>
            <pc:sldMk cId="3698838986" sldId="11005"/>
            <ac:spMk id="4" creationId="{265B37AF-106A-D6EF-FA75-8286807D1433}"/>
          </ac:spMkLst>
        </pc:spChg>
        <pc:spChg chg="mod">
          <ac:chgData name="Iman Shadid" userId="6513ab7e-1fc7-40eb-a156-887e57de3750" providerId="ADAL" clId="{5210EB86-F23D-4136-A082-357ABF5A94A4}" dt="2023-11-22T09:03:44.152" v="14" actId="20577"/>
          <ac:spMkLst>
            <pc:docMk/>
            <pc:sldMk cId="3698838986" sldId="11005"/>
            <ac:spMk id="25" creationId="{E4EC856C-1546-40E1-58C3-DC341F143141}"/>
          </ac:spMkLst>
        </pc:spChg>
        <pc:picChg chg="add del">
          <ac:chgData name="Iman Shadid" userId="6513ab7e-1fc7-40eb-a156-887e57de3750" providerId="ADAL" clId="{5210EB86-F23D-4136-A082-357ABF5A94A4}" dt="2023-11-22T11:55:16.836" v="1613" actId="22"/>
          <ac:picMkLst>
            <pc:docMk/>
            <pc:sldMk cId="3698838986" sldId="11005"/>
            <ac:picMk id="5" creationId="{F723862A-7DE3-4261-37B5-23F5EB62F0B8}"/>
          </ac:picMkLst>
        </pc:picChg>
        <pc:picChg chg="add del mod">
          <ac:chgData name="Iman Shadid" userId="6513ab7e-1fc7-40eb-a156-887e57de3750" providerId="ADAL" clId="{5210EB86-F23D-4136-A082-357ABF5A94A4}" dt="2023-11-22T11:58:57.043" v="1655" actId="478"/>
          <ac:picMkLst>
            <pc:docMk/>
            <pc:sldMk cId="3698838986" sldId="11005"/>
            <ac:picMk id="7" creationId="{A7E6985D-42A6-8C93-4E61-E3752364A2F7}"/>
          </ac:picMkLst>
        </pc:picChg>
        <pc:picChg chg="add del mod">
          <ac:chgData name="Iman Shadid" userId="6513ab7e-1fc7-40eb-a156-887e57de3750" providerId="ADAL" clId="{5210EB86-F23D-4136-A082-357ABF5A94A4}" dt="2023-11-22T11:59:24.340" v="1667" actId="478"/>
          <ac:picMkLst>
            <pc:docMk/>
            <pc:sldMk cId="3698838986" sldId="11005"/>
            <ac:picMk id="9" creationId="{4AE5C14F-8770-6B3C-0629-C5B763D5EFFF}"/>
          </ac:picMkLst>
        </pc:picChg>
        <pc:picChg chg="add del mod">
          <ac:chgData name="Iman Shadid" userId="6513ab7e-1fc7-40eb-a156-887e57de3750" providerId="ADAL" clId="{5210EB86-F23D-4136-A082-357ABF5A94A4}" dt="2023-11-22T12:00:29.336" v="1680" actId="478"/>
          <ac:picMkLst>
            <pc:docMk/>
            <pc:sldMk cId="3698838986" sldId="11005"/>
            <ac:picMk id="11" creationId="{DF356BF9-A020-8274-E4FF-C5F93FB98B6E}"/>
          </ac:picMkLst>
        </pc:picChg>
        <pc:picChg chg="add mod">
          <ac:chgData name="Iman Shadid" userId="6513ab7e-1fc7-40eb-a156-887e57de3750" providerId="ADAL" clId="{5210EB86-F23D-4136-A082-357ABF5A94A4}" dt="2023-11-22T12:02:59.291" v="1709" actId="1076"/>
          <ac:picMkLst>
            <pc:docMk/>
            <pc:sldMk cId="3698838986" sldId="11005"/>
            <ac:picMk id="12" creationId="{41114A62-D749-CCEE-1352-5C013BAB8B29}"/>
          </ac:picMkLst>
        </pc:picChg>
        <pc:picChg chg="add mod ord">
          <ac:chgData name="Iman Shadid" userId="6513ab7e-1fc7-40eb-a156-887e57de3750" providerId="ADAL" clId="{5210EB86-F23D-4136-A082-357ABF5A94A4}" dt="2023-11-22T11:59:57.433" v="1676" actId="14100"/>
          <ac:picMkLst>
            <pc:docMk/>
            <pc:sldMk cId="3698838986" sldId="11005"/>
            <ac:picMk id="14" creationId="{4BDB74EA-F907-8433-F523-7664AE8F00CB}"/>
          </ac:picMkLst>
        </pc:picChg>
        <pc:picChg chg="add mod ord">
          <ac:chgData name="Iman Shadid" userId="6513ab7e-1fc7-40eb-a156-887e57de3750" providerId="ADAL" clId="{5210EB86-F23D-4136-A082-357ABF5A94A4}" dt="2023-11-22T11:59:54.807" v="1675" actId="1076"/>
          <ac:picMkLst>
            <pc:docMk/>
            <pc:sldMk cId="3698838986" sldId="11005"/>
            <ac:picMk id="16" creationId="{AA2503D2-6D7B-6487-4CFE-A3E64AA6B7BF}"/>
          </ac:picMkLst>
        </pc:picChg>
        <pc:picChg chg="add del mod">
          <ac:chgData name="Iman Shadid" userId="6513ab7e-1fc7-40eb-a156-887e57de3750" providerId="ADAL" clId="{5210EB86-F23D-4136-A082-357ABF5A94A4}" dt="2023-11-22T12:00:31.029" v="1682"/>
          <ac:picMkLst>
            <pc:docMk/>
            <pc:sldMk cId="3698838986" sldId="11005"/>
            <ac:picMk id="17" creationId="{5DA7E112-D88C-C9C0-8910-70720D255864}"/>
          </ac:picMkLst>
        </pc:picChg>
        <pc:picChg chg="add mod">
          <ac:chgData name="Iman Shadid" userId="6513ab7e-1fc7-40eb-a156-887e57de3750" providerId="ADAL" clId="{5210EB86-F23D-4136-A082-357ABF5A94A4}" dt="2023-11-22T12:01:02.534" v="1689" actId="1076"/>
          <ac:picMkLst>
            <pc:docMk/>
            <pc:sldMk cId="3698838986" sldId="11005"/>
            <ac:picMk id="19" creationId="{8BB4E2EF-3DF8-76A1-5A2A-3B9D1B7BF841}"/>
          </ac:picMkLst>
        </pc:picChg>
        <pc:picChg chg="del">
          <ac:chgData name="Iman Shadid" userId="6513ab7e-1fc7-40eb-a156-887e57de3750" providerId="ADAL" clId="{5210EB86-F23D-4136-A082-357ABF5A94A4}" dt="2023-11-22T11:57:24.627" v="1640" actId="478"/>
          <ac:picMkLst>
            <pc:docMk/>
            <pc:sldMk cId="3698838986" sldId="11005"/>
            <ac:picMk id="27" creationId="{3DBB8C5E-7577-5DE2-00E3-EA0D8789054F}"/>
          </ac:picMkLst>
        </pc:picChg>
        <pc:picChg chg="add del">
          <ac:chgData name="Iman Shadid" userId="6513ab7e-1fc7-40eb-a156-887e57de3750" providerId="ADAL" clId="{5210EB86-F23D-4136-A082-357ABF5A94A4}" dt="2023-11-22T11:55:22.165" v="1615" actId="478"/>
          <ac:picMkLst>
            <pc:docMk/>
            <pc:sldMk cId="3698838986" sldId="11005"/>
            <ac:picMk id="34" creationId="{B068E4AA-790B-C7AF-10BC-82096EC87474}"/>
          </ac:picMkLst>
        </pc:picChg>
        <pc:picChg chg="del">
          <ac:chgData name="Iman Shadid" userId="6513ab7e-1fc7-40eb-a156-887e57de3750" providerId="ADAL" clId="{5210EB86-F23D-4136-A082-357ABF5A94A4}" dt="2023-11-22T11:56:42.822" v="1630" actId="478"/>
          <ac:picMkLst>
            <pc:docMk/>
            <pc:sldMk cId="3698838986" sldId="11005"/>
            <ac:picMk id="35" creationId="{ECEC501B-5A11-8CBB-83D5-000EC4C574A1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2:03:02.492" v="1710"/>
        <pc:sldMkLst>
          <pc:docMk/>
          <pc:sldMk cId="3656146049" sldId="11076"/>
        </pc:sldMkLst>
        <pc:spChg chg="del">
          <ac:chgData name="Iman Shadid" userId="6513ab7e-1fc7-40eb-a156-887e57de3750" providerId="ADAL" clId="{5210EB86-F23D-4136-A082-357ABF5A94A4}" dt="2023-11-22T09:15:45.882" v="66" actId="478"/>
          <ac:spMkLst>
            <pc:docMk/>
            <pc:sldMk cId="3656146049" sldId="11076"/>
            <ac:spMk id="2" creationId="{1FBE01E6-CBA0-56A1-C948-6405A7027F73}"/>
          </ac:spMkLst>
        </pc:spChg>
        <pc:spChg chg="del">
          <ac:chgData name="Iman Shadid" userId="6513ab7e-1fc7-40eb-a156-887e57de3750" providerId="ADAL" clId="{5210EB86-F23D-4136-A082-357ABF5A94A4}" dt="2023-11-22T09:16:08.441" v="72" actId="478"/>
          <ac:spMkLst>
            <pc:docMk/>
            <pc:sldMk cId="3656146049" sldId="11076"/>
            <ac:spMk id="4" creationId="{265B37AF-106A-D6EF-FA75-8286807D1433}"/>
          </ac:spMkLst>
        </pc:spChg>
        <pc:spChg chg="add mod">
          <ac:chgData name="Iman Shadid" userId="6513ab7e-1fc7-40eb-a156-887e57de3750" providerId="ADAL" clId="{5210EB86-F23D-4136-A082-357ABF5A94A4}" dt="2023-11-22T09:15:46.696" v="67"/>
          <ac:spMkLst>
            <pc:docMk/>
            <pc:sldMk cId="3656146049" sldId="11076"/>
            <ac:spMk id="5" creationId="{364E826B-9A6A-4FF1-8E8C-2B39C0EC3DEB}"/>
          </ac:spMkLst>
        </pc:spChg>
        <pc:spChg chg="add mod">
          <ac:chgData name="Iman Shadid" userId="6513ab7e-1fc7-40eb-a156-887e57de3750" providerId="ADAL" clId="{5210EB86-F23D-4136-A082-357ABF5A94A4}" dt="2023-11-22T09:16:08.733" v="73"/>
          <ac:spMkLst>
            <pc:docMk/>
            <pc:sldMk cId="3656146049" sldId="11076"/>
            <ac:spMk id="6" creationId="{A889DEC6-EBEE-506A-696D-E12E0CAA794D}"/>
          </ac:spMkLst>
        </pc:spChg>
        <pc:picChg chg="add del mod">
          <ac:chgData name="Iman Shadid" userId="6513ab7e-1fc7-40eb-a156-887e57de3750" providerId="ADAL" clId="{5210EB86-F23D-4136-A082-357ABF5A94A4}" dt="2023-11-22T11:58:30.693" v="1654" actId="478"/>
          <ac:picMkLst>
            <pc:docMk/>
            <pc:sldMk cId="3656146049" sldId="11076"/>
            <ac:picMk id="8" creationId="{B45791E5-772A-6702-4E8D-7F7B3C5E5C9F}"/>
          </ac:picMkLst>
        </pc:picChg>
        <pc:picChg chg="del">
          <ac:chgData name="Iman Shadid" userId="6513ab7e-1fc7-40eb-a156-887e57de3750" providerId="ADAL" clId="{5210EB86-F23D-4136-A082-357ABF5A94A4}" dt="2023-11-22T12:02:32.536" v="1698" actId="478"/>
          <ac:picMkLst>
            <pc:docMk/>
            <pc:sldMk cId="3656146049" sldId="11076"/>
            <ac:picMk id="9" creationId="{94BC981A-DFBC-7BCF-7E4C-52CFFB908B3E}"/>
          </ac:picMkLst>
        </pc:picChg>
        <pc:picChg chg="add mod">
          <ac:chgData name="Iman Shadid" userId="6513ab7e-1fc7-40eb-a156-887e57de3750" providerId="ADAL" clId="{5210EB86-F23D-4136-A082-357ABF5A94A4}" dt="2023-11-22T12:01:40.361" v="1695" actId="1076"/>
          <ac:picMkLst>
            <pc:docMk/>
            <pc:sldMk cId="3656146049" sldId="11076"/>
            <ac:picMk id="11" creationId="{3E5FC9E9-A18D-3A6B-CD77-240A119F609E}"/>
          </ac:picMkLst>
        </pc:picChg>
        <pc:picChg chg="add mod">
          <ac:chgData name="Iman Shadid" userId="6513ab7e-1fc7-40eb-a156-887e57de3750" providerId="ADAL" clId="{5210EB86-F23D-4136-A082-357ABF5A94A4}" dt="2023-11-22T12:02:55.168" v="1707" actId="1076"/>
          <ac:picMkLst>
            <pc:docMk/>
            <pc:sldMk cId="3656146049" sldId="11076"/>
            <ac:picMk id="13" creationId="{EEAF14F9-A031-5DFE-3077-3AC161B86D96}"/>
          </ac:picMkLst>
        </pc:picChg>
        <pc:picChg chg="del">
          <ac:chgData name="Iman Shadid" userId="6513ab7e-1fc7-40eb-a156-887e57de3750" providerId="ADAL" clId="{5210EB86-F23D-4136-A082-357ABF5A94A4}" dt="2023-11-22T11:58:18.341" v="1649" actId="478"/>
          <ac:picMkLst>
            <pc:docMk/>
            <pc:sldMk cId="3656146049" sldId="11076"/>
            <ac:picMk id="14" creationId="{F70389F9-1F6E-196C-1AE8-211B79CECD1F}"/>
          </ac:picMkLst>
        </pc:picChg>
        <pc:picChg chg="add mod">
          <ac:chgData name="Iman Shadid" userId="6513ab7e-1fc7-40eb-a156-887e57de3750" providerId="ADAL" clId="{5210EB86-F23D-4136-A082-357ABF5A94A4}" dt="2023-11-22T12:03:02.492" v="1710"/>
          <ac:picMkLst>
            <pc:docMk/>
            <pc:sldMk cId="3656146049" sldId="11076"/>
            <ac:picMk id="17" creationId="{28BB3269-DF10-0D12-C487-1970427E164B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0:33:52.735" v="1171" actId="207"/>
        <pc:sldMkLst>
          <pc:docMk/>
          <pc:sldMk cId="1939654085" sldId="11090"/>
        </pc:sldMkLst>
        <pc:spChg chg="add mod">
          <ac:chgData name="Iman Shadid" userId="6513ab7e-1fc7-40eb-a156-887e57de3750" providerId="ADAL" clId="{5210EB86-F23D-4136-A082-357ABF5A94A4}" dt="2023-11-22T09:17:57.885" v="96"/>
          <ac:spMkLst>
            <pc:docMk/>
            <pc:sldMk cId="1939654085" sldId="11090"/>
            <ac:spMk id="4" creationId="{49162FAE-FCF0-B952-5860-D59DE1F379C2}"/>
          </ac:spMkLst>
        </pc:spChg>
        <pc:spChg chg="del">
          <ac:chgData name="Iman Shadid" userId="6513ab7e-1fc7-40eb-a156-887e57de3750" providerId="ADAL" clId="{5210EB86-F23D-4136-A082-357ABF5A94A4}" dt="2023-11-22T09:17:57.592" v="95" actId="478"/>
          <ac:spMkLst>
            <pc:docMk/>
            <pc:sldMk cId="1939654085" sldId="11090"/>
            <ac:spMk id="12" creationId="{FE8C42E2-DAB4-2300-E502-3B6C2445F5AD}"/>
          </ac:spMkLst>
        </pc:spChg>
        <pc:graphicFrameChg chg="modGraphic">
          <ac:chgData name="Iman Shadid" userId="6513ab7e-1fc7-40eb-a156-887e57de3750" providerId="ADAL" clId="{5210EB86-F23D-4136-A082-357ABF5A94A4}" dt="2023-11-22T10:33:52.735" v="1171" actId="207"/>
          <ac:graphicFrameMkLst>
            <pc:docMk/>
            <pc:sldMk cId="1939654085" sldId="11090"/>
            <ac:graphicFrameMk id="3" creationId="{8688389F-B991-DDFA-D157-7169F9D45BE9}"/>
          </ac:graphicFrameMkLst>
        </pc:graphicFrameChg>
        <pc:picChg chg="add mod">
          <ac:chgData name="Iman Shadid" userId="6513ab7e-1fc7-40eb-a156-887e57de3750" providerId="ADAL" clId="{5210EB86-F23D-4136-A082-357ABF5A94A4}" dt="2023-11-22T10:16:06.336" v="839"/>
          <ac:picMkLst>
            <pc:docMk/>
            <pc:sldMk cId="1939654085" sldId="11090"/>
            <ac:picMk id="5" creationId="{0DC7367C-E77F-61FE-7EC0-D956A12543AB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0:33:59.249" v="1173" actId="207"/>
        <pc:sldMkLst>
          <pc:docMk/>
          <pc:sldMk cId="2464434409" sldId="11093"/>
        </pc:sldMkLst>
        <pc:spChg chg="add mod">
          <ac:chgData name="Iman Shadid" userId="6513ab7e-1fc7-40eb-a156-887e57de3750" providerId="ADAL" clId="{5210EB86-F23D-4136-A082-357ABF5A94A4}" dt="2023-11-22T09:18:02.685" v="98"/>
          <ac:spMkLst>
            <pc:docMk/>
            <pc:sldMk cId="2464434409" sldId="11093"/>
            <ac:spMk id="3" creationId="{4742F97C-B435-7E50-E1AD-4BC1C05A9092}"/>
          </ac:spMkLst>
        </pc:spChg>
        <pc:spChg chg="del">
          <ac:chgData name="Iman Shadid" userId="6513ab7e-1fc7-40eb-a156-887e57de3750" providerId="ADAL" clId="{5210EB86-F23D-4136-A082-357ABF5A94A4}" dt="2023-11-22T09:18:02.377" v="97" actId="478"/>
          <ac:spMkLst>
            <pc:docMk/>
            <pc:sldMk cId="2464434409" sldId="11093"/>
            <ac:spMk id="6" creationId="{8E2D715A-E7DD-F990-68F9-639906E5A8E1}"/>
          </ac:spMkLst>
        </pc:spChg>
        <pc:graphicFrameChg chg="modGraphic">
          <ac:chgData name="Iman Shadid" userId="6513ab7e-1fc7-40eb-a156-887e57de3750" providerId="ADAL" clId="{5210EB86-F23D-4136-A082-357ABF5A94A4}" dt="2023-11-22T10:33:59.249" v="1173" actId="207"/>
          <ac:graphicFrameMkLst>
            <pc:docMk/>
            <pc:sldMk cId="2464434409" sldId="11093"/>
            <ac:graphicFrameMk id="7" creationId="{3BC6B854-F792-11BE-66BC-C230B6CCE934}"/>
          </ac:graphicFrameMkLst>
        </pc:graphicFrameChg>
        <pc:picChg chg="add mod">
          <ac:chgData name="Iman Shadid" userId="6513ab7e-1fc7-40eb-a156-887e57de3750" providerId="ADAL" clId="{5210EB86-F23D-4136-A082-357ABF5A94A4}" dt="2023-11-22T10:17:36.781" v="853"/>
          <ac:picMkLst>
            <pc:docMk/>
            <pc:sldMk cId="2464434409" sldId="11093"/>
            <ac:picMk id="5" creationId="{E8057CD3-2695-529D-671A-4205EAB23FE9}"/>
          </ac:picMkLst>
        </pc:picChg>
        <pc:picChg chg="add del mod">
          <ac:chgData name="Iman Shadid" userId="6513ab7e-1fc7-40eb-a156-887e57de3750" providerId="ADAL" clId="{5210EB86-F23D-4136-A082-357ABF5A94A4}" dt="2023-11-22T10:18:24.409" v="863"/>
          <ac:picMkLst>
            <pc:docMk/>
            <pc:sldMk cId="2464434409" sldId="11093"/>
            <ac:picMk id="8" creationId="{A33F0F65-134C-DCA9-7C3C-5BCD3FEFB06C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0:34:04.937" v="1175" actId="113"/>
        <pc:sldMkLst>
          <pc:docMk/>
          <pc:sldMk cId="908765545" sldId="11095"/>
        </pc:sldMkLst>
        <pc:spChg chg="add mod">
          <ac:chgData name="Iman Shadid" userId="6513ab7e-1fc7-40eb-a156-887e57de3750" providerId="ADAL" clId="{5210EB86-F23D-4136-A082-357ABF5A94A4}" dt="2023-11-22T09:18:05.992" v="100"/>
          <ac:spMkLst>
            <pc:docMk/>
            <pc:sldMk cId="908765545" sldId="11095"/>
            <ac:spMk id="3" creationId="{64AA8D17-2756-7C5E-5901-988255888AC4}"/>
          </ac:spMkLst>
        </pc:spChg>
        <pc:spChg chg="del">
          <ac:chgData name="Iman Shadid" userId="6513ab7e-1fc7-40eb-a156-887e57de3750" providerId="ADAL" clId="{5210EB86-F23D-4136-A082-357ABF5A94A4}" dt="2023-11-22T09:18:05.704" v="99" actId="478"/>
          <ac:spMkLst>
            <pc:docMk/>
            <pc:sldMk cId="908765545" sldId="11095"/>
            <ac:spMk id="8" creationId="{482AD78C-F4E9-77C8-6EA2-5447B35299A4}"/>
          </ac:spMkLst>
        </pc:spChg>
        <pc:graphicFrameChg chg="modGraphic">
          <ac:chgData name="Iman Shadid" userId="6513ab7e-1fc7-40eb-a156-887e57de3750" providerId="ADAL" clId="{5210EB86-F23D-4136-A082-357ABF5A94A4}" dt="2023-11-22T10:34:04.937" v="1175" actId="113"/>
          <ac:graphicFrameMkLst>
            <pc:docMk/>
            <pc:sldMk cId="908765545" sldId="11095"/>
            <ac:graphicFrameMk id="5" creationId="{58EED8C6-B2F7-75BC-6485-FDB1A97D1C6F}"/>
          </ac:graphicFrameMkLst>
        </pc:graphicFrameChg>
        <pc:picChg chg="add mod">
          <ac:chgData name="Iman Shadid" userId="6513ab7e-1fc7-40eb-a156-887e57de3750" providerId="ADAL" clId="{5210EB86-F23D-4136-A082-357ABF5A94A4}" dt="2023-11-22T10:18:30.174" v="864"/>
          <ac:picMkLst>
            <pc:docMk/>
            <pc:sldMk cId="908765545" sldId="11095"/>
            <ac:picMk id="6" creationId="{22D3B69F-123F-66FE-3569-824020D10598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0:34:13.515" v="1178" actId="113"/>
        <pc:sldMkLst>
          <pc:docMk/>
          <pc:sldMk cId="2519379893" sldId="11097"/>
        </pc:sldMkLst>
        <pc:spChg chg="add mod">
          <ac:chgData name="Iman Shadid" userId="6513ab7e-1fc7-40eb-a156-887e57de3750" providerId="ADAL" clId="{5210EB86-F23D-4136-A082-357ABF5A94A4}" dt="2023-11-22T09:18:10.655" v="102"/>
          <ac:spMkLst>
            <pc:docMk/>
            <pc:sldMk cId="2519379893" sldId="11097"/>
            <ac:spMk id="4" creationId="{B67B2D80-074E-DCDA-636A-2368B67A0492}"/>
          </ac:spMkLst>
        </pc:spChg>
        <pc:spChg chg="del">
          <ac:chgData name="Iman Shadid" userId="6513ab7e-1fc7-40eb-a156-887e57de3750" providerId="ADAL" clId="{5210EB86-F23D-4136-A082-357ABF5A94A4}" dt="2023-11-22T09:18:10.361" v="101" actId="478"/>
          <ac:spMkLst>
            <pc:docMk/>
            <pc:sldMk cId="2519379893" sldId="11097"/>
            <ac:spMk id="5" creationId="{F7673138-DEAF-DA09-C875-BAD2C928EDD9}"/>
          </ac:spMkLst>
        </pc:spChg>
        <pc:graphicFrameChg chg="modGraphic">
          <ac:chgData name="Iman Shadid" userId="6513ab7e-1fc7-40eb-a156-887e57de3750" providerId="ADAL" clId="{5210EB86-F23D-4136-A082-357ABF5A94A4}" dt="2023-11-22T10:34:13.515" v="1178" actId="113"/>
          <ac:graphicFrameMkLst>
            <pc:docMk/>
            <pc:sldMk cId="2519379893" sldId="11097"/>
            <ac:graphicFrameMk id="3" creationId="{E803F4F7-00D4-3101-171E-BEF1955F5773}"/>
          </ac:graphicFrameMkLst>
        </pc:graphicFrameChg>
        <pc:picChg chg="add mod">
          <ac:chgData name="Iman Shadid" userId="6513ab7e-1fc7-40eb-a156-887e57de3750" providerId="ADAL" clId="{5210EB86-F23D-4136-A082-357ABF5A94A4}" dt="2023-11-22T10:19:16.468" v="873"/>
          <ac:picMkLst>
            <pc:docMk/>
            <pc:sldMk cId="2519379893" sldId="11097"/>
            <ac:picMk id="7" creationId="{4347BB65-9AAF-D4C2-9EA3-7D88C61FF8E8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0:34:18.577" v="1180" actId="207"/>
        <pc:sldMkLst>
          <pc:docMk/>
          <pc:sldMk cId="1795993586" sldId="11099"/>
        </pc:sldMkLst>
        <pc:spChg chg="add mod">
          <ac:chgData name="Iman Shadid" userId="6513ab7e-1fc7-40eb-a156-887e57de3750" providerId="ADAL" clId="{5210EB86-F23D-4136-A082-357ABF5A94A4}" dt="2023-11-22T09:18:14.398" v="104"/>
          <ac:spMkLst>
            <pc:docMk/>
            <pc:sldMk cId="1795993586" sldId="11099"/>
            <ac:spMk id="2" creationId="{6628B820-F7F8-2106-1FF8-1E8E1B07D3A6}"/>
          </ac:spMkLst>
        </pc:spChg>
        <pc:spChg chg="del">
          <ac:chgData name="Iman Shadid" userId="6513ab7e-1fc7-40eb-a156-887e57de3750" providerId="ADAL" clId="{5210EB86-F23D-4136-A082-357ABF5A94A4}" dt="2023-11-22T09:18:14.104" v="103" actId="478"/>
          <ac:spMkLst>
            <pc:docMk/>
            <pc:sldMk cId="1795993586" sldId="11099"/>
            <ac:spMk id="5" creationId="{0025A138-FEB5-B447-1EE4-20BF1DBF57A6}"/>
          </ac:spMkLst>
        </pc:spChg>
        <pc:graphicFrameChg chg="modGraphic">
          <ac:chgData name="Iman Shadid" userId="6513ab7e-1fc7-40eb-a156-887e57de3750" providerId="ADAL" clId="{5210EB86-F23D-4136-A082-357ABF5A94A4}" dt="2023-11-22T10:34:18.577" v="1180" actId="207"/>
          <ac:graphicFrameMkLst>
            <pc:docMk/>
            <pc:sldMk cId="1795993586" sldId="11099"/>
            <ac:graphicFrameMk id="3" creationId="{65B18760-4ACB-C3EE-1906-B4E04B51CEEB}"/>
          </ac:graphicFrameMkLst>
        </pc:graphicFrameChg>
        <pc:picChg chg="add mod">
          <ac:chgData name="Iman Shadid" userId="6513ab7e-1fc7-40eb-a156-887e57de3750" providerId="ADAL" clId="{5210EB86-F23D-4136-A082-357ABF5A94A4}" dt="2023-11-22T10:20:29.247" v="891"/>
          <ac:picMkLst>
            <pc:docMk/>
            <pc:sldMk cId="1795993586" sldId="11099"/>
            <ac:picMk id="6" creationId="{FDF8C0D4-BF5E-1387-FB28-019418C4B3D2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0:25:16.509" v="927"/>
        <pc:sldMkLst>
          <pc:docMk/>
          <pc:sldMk cId="2100227025" sldId="11100"/>
        </pc:sldMkLst>
        <pc:spChg chg="del">
          <ac:chgData name="Iman Shadid" userId="6513ab7e-1fc7-40eb-a156-887e57de3750" providerId="ADAL" clId="{5210EB86-F23D-4136-A082-357ABF5A94A4}" dt="2023-11-22T09:18:19.610" v="105" actId="478"/>
          <ac:spMkLst>
            <pc:docMk/>
            <pc:sldMk cId="2100227025" sldId="11100"/>
            <ac:spMk id="2" creationId="{2D3F6BCD-AEF8-8C4E-9521-8F10B05B59C4}"/>
          </ac:spMkLst>
        </pc:spChg>
        <pc:spChg chg="add mod">
          <ac:chgData name="Iman Shadid" userId="6513ab7e-1fc7-40eb-a156-887e57de3750" providerId="ADAL" clId="{5210EB86-F23D-4136-A082-357ABF5A94A4}" dt="2023-11-22T09:18:19.887" v="106"/>
          <ac:spMkLst>
            <pc:docMk/>
            <pc:sldMk cId="2100227025" sldId="11100"/>
            <ac:spMk id="3" creationId="{32B44103-9DBC-2627-BCED-B7C57C3068B5}"/>
          </ac:spMkLst>
        </pc:spChg>
        <pc:picChg chg="add mod">
          <ac:chgData name="Iman Shadid" userId="6513ab7e-1fc7-40eb-a156-887e57de3750" providerId="ADAL" clId="{5210EB86-F23D-4136-A082-357ABF5A94A4}" dt="2023-11-22T10:25:16.509" v="927"/>
          <ac:picMkLst>
            <pc:docMk/>
            <pc:sldMk cId="2100227025" sldId="11100"/>
            <ac:picMk id="4" creationId="{FD559CF7-3D56-2031-CE6F-657FD9962CE1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2:03:11.340" v="1711"/>
        <pc:sldMkLst>
          <pc:docMk/>
          <pc:sldMk cId="3618847195" sldId="11101"/>
        </pc:sldMkLst>
        <pc:spChg chg="add mod">
          <ac:chgData name="Iman Shadid" userId="6513ab7e-1fc7-40eb-a156-887e57de3750" providerId="ADAL" clId="{5210EB86-F23D-4136-A082-357ABF5A94A4}" dt="2023-11-22T09:18:24.367" v="108"/>
          <ac:spMkLst>
            <pc:docMk/>
            <pc:sldMk cId="3618847195" sldId="11101"/>
            <ac:spMk id="4" creationId="{0396111C-23C6-C7E7-C918-D43B04AEAFA6}"/>
          </ac:spMkLst>
        </pc:spChg>
        <pc:spChg chg="del">
          <ac:chgData name="Iman Shadid" userId="6513ab7e-1fc7-40eb-a156-887e57de3750" providerId="ADAL" clId="{5210EB86-F23D-4136-A082-357ABF5A94A4}" dt="2023-11-22T09:18:24.105" v="107" actId="478"/>
          <ac:spMkLst>
            <pc:docMk/>
            <pc:sldMk cId="3618847195" sldId="11101"/>
            <ac:spMk id="5" creationId="{4090307F-73DE-6866-CF90-F38181DEF278}"/>
          </ac:spMkLst>
        </pc:spChg>
        <pc:picChg chg="add del mod">
          <ac:chgData name="Iman Shadid" userId="6513ab7e-1fc7-40eb-a156-887e57de3750" providerId="ADAL" clId="{5210EB86-F23D-4136-A082-357ABF5A94A4}" dt="2023-11-22T12:02:00.584" v="1696" actId="478"/>
          <ac:picMkLst>
            <pc:docMk/>
            <pc:sldMk cId="3618847195" sldId="11101"/>
            <ac:picMk id="6" creationId="{903B25A7-AA32-B5F4-32BD-AC8AE455AE05}"/>
          </ac:picMkLst>
        </pc:picChg>
        <pc:picChg chg="add mod">
          <ac:chgData name="Iman Shadid" userId="6513ab7e-1fc7-40eb-a156-887e57de3750" providerId="ADAL" clId="{5210EB86-F23D-4136-A082-357ABF5A94A4}" dt="2023-11-22T12:03:11.340" v="1711"/>
          <ac:picMkLst>
            <pc:docMk/>
            <pc:sldMk cId="3618847195" sldId="11101"/>
            <ac:picMk id="8" creationId="{1F62DAF1-B985-AC15-14AB-53BA85FC93DD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0:34:27.867" v="1182" actId="113"/>
        <pc:sldMkLst>
          <pc:docMk/>
          <pc:sldMk cId="3716565892" sldId="11106"/>
        </pc:sldMkLst>
        <pc:spChg chg="add mod">
          <ac:chgData name="Iman Shadid" userId="6513ab7e-1fc7-40eb-a156-887e57de3750" providerId="ADAL" clId="{5210EB86-F23D-4136-A082-357ABF5A94A4}" dt="2023-11-22T09:18:29.017" v="110"/>
          <ac:spMkLst>
            <pc:docMk/>
            <pc:sldMk cId="3716565892" sldId="11106"/>
            <ac:spMk id="3" creationId="{B576689F-9600-2090-AF91-D70F4FB37C73}"/>
          </ac:spMkLst>
        </pc:spChg>
        <pc:spChg chg="del">
          <ac:chgData name="Iman Shadid" userId="6513ab7e-1fc7-40eb-a156-887e57de3750" providerId="ADAL" clId="{5210EB86-F23D-4136-A082-357ABF5A94A4}" dt="2023-11-22T09:18:28.713" v="109" actId="478"/>
          <ac:spMkLst>
            <pc:docMk/>
            <pc:sldMk cId="3716565892" sldId="11106"/>
            <ac:spMk id="5" creationId="{7DA8E5A9-8B3C-A13F-5E64-E3FB68159B8C}"/>
          </ac:spMkLst>
        </pc:spChg>
        <pc:graphicFrameChg chg="modGraphic">
          <ac:chgData name="Iman Shadid" userId="6513ab7e-1fc7-40eb-a156-887e57de3750" providerId="ADAL" clId="{5210EB86-F23D-4136-A082-357ABF5A94A4}" dt="2023-11-22T10:34:27.867" v="1182" actId="113"/>
          <ac:graphicFrameMkLst>
            <pc:docMk/>
            <pc:sldMk cId="3716565892" sldId="11106"/>
            <ac:graphicFrameMk id="2" creationId="{92932200-EEE8-0BFF-5E0B-081B17AE5C6A}"/>
          </ac:graphicFrameMkLst>
        </pc:graphicFrameChg>
        <pc:picChg chg="add mod">
          <ac:chgData name="Iman Shadid" userId="6513ab7e-1fc7-40eb-a156-887e57de3750" providerId="ADAL" clId="{5210EB86-F23D-4136-A082-357ABF5A94A4}" dt="2023-11-22T10:26:50.751" v="942"/>
          <ac:picMkLst>
            <pc:docMk/>
            <pc:sldMk cId="3716565892" sldId="11106"/>
            <ac:picMk id="6" creationId="{435F97A4-BDC3-A2AD-E7D8-2CA4EA8E0B52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1:54:20.221" v="1609"/>
        <pc:sldMkLst>
          <pc:docMk/>
          <pc:sldMk cId="3352404927" sldId="11111"/>
        </pc:sldMkLst>
        <pc:graphicFrameChg chg="add mod">
          <ac:chgData name="Iman Shadid" userId="6513ab7e-1fc7-40eb-a156-887e57de3750" providerId="ADAL" clId="{5210EB86-F23D-4136-A082-357ABF5A94A4}" dt="2023-11-22T11:50:13.934" v="1525"/>
          <ac:graphicFrameMkLst>
            <pc:docMk/>
            <pc:sldMk cId="3352404927" sldId="11111"/>
            <ac:graphicFrameMk id="4" creationId="{1008854D-12B0-B05A-E34D-1DE424188CC1}"/>
          </ac:graphicFrameMkLst>
        </pc:graphicFrameChg>
        <pc:graphicFrameChg chg="add mod">
          <ac:chgData name="Iman Shadid" userId="6513ab7e-1fc7-40eb-a156-887e57de3750" providerId="ADAL" clId="{5210EB86-F23D-4136-A082-357ABF5A94A4}" dt="2023-11-22T11:52:20.081" v="1562"/>
          <ac:graphicFrameMkLst>
            <pc:docMk/>
            <pc:sldMk cId="3352404927" sldId="11111"/>
            <ac:graphicFrameMk id="6" creationId="{C6A74302-FCBE-9A25-3F90-E9CE4235AA45}"/>
          </ac:graphicFrameMkLst>
        </pc:graphicFrameChg>
        <pc:graphicFrameChg chg="add mod">
          <ac:chgData name="Iman Shadid" userId="6513ab7e-1fc7-40eb-a156-887e57de3750" providerId="ADAL" clId="{5210EB86-F23D-4136-A082-357ABF5A94A4}" dt="2023-11-22T11:53:19.103" v="1582"/>
          <ac:graphicFrameMkLst>
            <pc:docMk/>
            <pc:sldMk cId="3352404927" sldId="11111"/>
            <ac:graphicFrameMk id="7" creationId="{64AD41C5-393A-A962-0DC5-390C2C9A6CA6}"/>
          </ac:graphicFrameMkLst>
        </pc:graphicFrameChg>
        <pc:graphicFrameChg chg="del modGraphic">
          <ac:chgData name="Iman Shadid" userId="6513ab7e-1fc7-40eb-a156-887e57de3750" providerId="ADAL" clId="{5210EB86-F23D-4136-A082-357ABF5A94A4}" dt="2023-11-22T11:50:13.337" v="1524" actId="478"/>
          <ac:graphicFrameMkLst>
            <pc:docMk/>
            <pc:sldMk cId="3352404927" sldId="11111"/>
            <ac:graphicFrameMk id="21" creationId="{EE34BB10-8F80-4FF2-BBFA-935D79CA71B5}"/>
          </ac:graphicFrameMkLst>
        </pc:graphicFrameChg>
        <pc:graphicFrameChg chg="del">
          <ac:chgData name="Iman Shadid" userId="6513ab7e-1fc7-40eb-a156-887e57de3750" providerId="ADAL" clId="{5210EB86-F23D-4136-A082-357ABF5A94A4}" dt="2023-11-22T11:52:19.730" v="1561" actId="478"/>
          <ac:graphicFrameMkLst>
            <pc:docMk/>
            <pc:sldMk cId="3352404927" sldId="11111"/>
            <ac:graphicFrameMk id="43" creationId="{1FE5E42F-0784-435D-A500-4EECF41D8A27}"/>
          </ac:graphicFrameMkLst>
        </pc:graphicFrameChg>
        <pc:graphicFrameChg chg="del">
          <ac:chgData name="Iman Shadid" userId="6513ab7e-1fc7-40eb-a156-887e57de3750" providerId="ADAL" clId="{5210EB86-F23D-4136-A082-357ABF5A94A4}" dt="2023-11-22T11:53:18.858" v="1581" actId="478"/>
          <ac:graphicFrameMkLst>
            <pc:docMk/>
            <pc:sldMk cId="3352404927" sldId="11111"/>
            <ac:graphicFrameMk id="44" creationId="{B004CA16-60ED-4ECD-A3FC-93B84809A7CA}"/>
          </ac:graphicFrameMkLst>
        </pc:graphicFrameChg>
        <pc:picChg chg="del">
          <ac:chgData name="Iman Shadid" userId="6513ab7e-1fc7-40eb-a156-887e57de3750" providerId="ADAL" clId="{5210EB86-F23D-4136-A082-357ABF5A94A4}" dt="2023-11-22T11:49:09.987" v="1497" actId="478"/>
          <ac:picMkLst>
            <pc:docMk/>
            <pc:sldMk cId="3352404927" sldId="11111"/>
            <ac:picMk id="2" creationId="{3BA6A0D4-88C7-9218-912B-0F4971CA039C}"/>
          </ac:picMkLst>
        </pc:picChg>
        <pc:picChg chg="add mod">
          <ac:chgData name="Iman Shadid" userId="6513ab7e-1fc7-40eb-a156-887e57de3750" providerId="ADAL" clId="{5210EB86-F23D-4136-A082-357ABF5A94A4}" dt="2023-11-22T11:54:20.221" v="1609"/>
          <ac:picMkLst>
            <pc:docMk/>
            <pc:sldMk cId="3352404927" sldId="11111"/>
            <ac:picMk id="8" creationId="{8D9B9E3F-005E-78DA-2A05-8454EE928044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1:54:18.335" v="1608"/>
        <pc:sldMkLst>
          <pc:docMk/>
          <pc:sldMk cId="3779945898" sldId="11113"/>
        </pc:sldMkLst>
        <pc:spChg chg="mod">
          <ac:chgData name="Iman Shadid" userId="6513ab7e-1fc7-40eb-a156-887e57de3750" providerId="ADAL" clId="{5210EB86-F23D-4136-A082-357ABF5A94A4}" dt="2023-11-22T11:48:06.012" v="1490" actId="1076"/>
          <ac:spMkLst>
            <pc:docMk/>
            <pc:sldMk cId="3779945898" sldId="11113"/>
            <ac:spMk id="30" creationId="{E357123F-C946-4F57-AEFC-1AA3E1A92593}"/>
          </ac:spMkLst>
        </pc:spChg>
        <pc:graphicFrameChg chg="add del mod">
          <ac:chgData name="Iman Shadid" userId="6513ab7e-1fc7-40eb-a156-887e57de3750" providerId="ADAL" clId="{5210EB86-F23D-4136-A082-357ABF5A94A4}" dt="2023-11-22T11:44:31.519" v="1445" actId="478"/>
          <ac:graphicFrameMkLst>
            <pc:docMk/>
            <pc:sldMk cId="3779945898" sldId="11113"/>
            <ac:graphicFrameMk id="4" creationId="{FD00C79C-61FC-3F75-61FF-8A69564962C8}"/>
          </ac:graphicFrameMkLst>
        </pc:graphicFrameChg>
        <pc:graphicFrameChg chg="add mod">
          <ac:chgData name="Iman Shadid" userId="6513ab7e-1fc7-40eb-a156-887e57de3750" providerId="ADAL" clId="{5210EB86-F23D-4136-A082-357ABF5A94A4}" dt="2023-11-22T11:50:17.979" v="1527"/>
          <ac:graphicFrameMkLst>
            <pc:docMk/>
            <pc:sldMk cId="3779945898" sldId="11113"/>
            <ac:graphicFrameMk id="7" creationId="{719333B0-F0EC-4801-B7F1-417AFEE5EF76}"/>
          </ac:graphicFrameMkLst>
        </pc:graphicFrameChg>
        <pc:graphicFrameChg chg="add mod">
          <ac:chgData name="Iman Shadid" userId="6513ab7e-1fc7-40eb-a156-887e57de3750" providerId="ADAL" clId="{5210EB86-F23D-4136-A082-357ABF5A94A4}" dt="2023-11-22T11:52:25.637" v="1564"/>
          <ac:graphicFrameMkLst>
            <pc:docMk/>
            <pc:sldMk cId="3779945898" sldId="11113"/>
            <ac:graphicFrameMk id="8" creationId="{163DC72D-C8D1-C215-4E41-2124D9730E15}"/>
          </ac:graphicFrameMkLst>
        </pc:graphicFrameChg>
        <pc:graphicFrameChg chg="add mod">
          <ac:chgData name="Iman Shadid" userId="6513ab7e-1fc7-40eb-a156-887e57de3750" providerId="ADAL" clId="{5210EB86-F23D-4136-A082-357ABF5A94A4}" dt="2023-11-22T11:53:23.543" v="1584"/>
          <ac:graphicFrameMkLst>
            <pc:docMk/>
            <pc:sldMk cId="3779945898" sldId="11113"/>
            <ac:graphicFrameMk id="9" creationId="{8FF8F132-BC03-0A62-8478-9646E855B558}"/>
          </ac:graphicFrameMkLst>
        </pc:graphicFrameChg>
        <pc:graphicFrameChg chg="del modGraphic">
          <ac:chgData name="Iman Shadid" userId="6513ab7e-1fc7-40eb-a156-887e57de3750" providerId="ADAL" clId="{5210EB86-F23D-4136-A082-357ABF5A94A4}" dt="2023-11-22T11:50:17.704" v="1526" actId="478"/>
          <ac:graphicFrameMkLst>
            <pc:docMk/>
            <pc:sldMk cId="3779945898" sldId="11113"/>
            <ac:graphicFrameMk id="21" creationId="{EE34BB10-8F80-4FF2-BBFA-935D79CA71B5}"/>
          </ac:graphicFrameMkLst>
        </pc:graphicFrameChg>
        <pc:graphicFrameChg chg="mod">
          <ac:chgData name="Iman Shadid" userId="6513ab7e-1fc7-40eb-a156-887e57de3750" providerId="ADAL" clId="{5210EB86-F23D-4136-A082-357ABF5A94A4}" dt="2023-11-22T11:49:01.873" v="1495" actId="1076"/>
          <ac:graphicFrameMkLst>
            <pc:docMk/>
            <pc:sldMk cId="3779945898" sldId="11113"/>
            <ac:graphicFrameMk id="29" creationId="{CF4A4867-3E4A-48FC-839D-4E8B8BCFFC08}"/>
          </ac:graphicFrameMkLst>
        </pc:graphicFrameChg>
        <pc:graphicFrameChg chg="del">
          <ac:chgData name="Iman Shadid" userId="6513ab7e-1fc7-40eb-a156-887e57de3750" providerId="ADAL" clId="{5210EB86-F23D-4136-A082-357ABF5A94A4}" dt="2023-11-22T11:52:25.354" v="1563" actId="478"/>
          <ac:graphicFrameMkLst>
            <pc:docMk/>
            <pc:sldMk cId="3779945898" sldId="11113"/>
            <ac:graphicFrameMk id="43" creationId="{DCA473D2-0C11-4773-B418-22199DB189F8}"/>
          </ac:graphicFrameMkLst>
        </pc:graphicFrameChg>
        <pc:graphicFrameChg chg="del">
          <ac:chgData name="Iman Shadid" userId="6513ab7e-1fc7-40eb-a156-887e57de3750" providerId="ADAL" clId="{5210EB86-F23D-4136-A082-357ABF5A94A4}" dt="2023-11-22T11:53:23.163" v="1583" actId="478"/>
          <ac:graphicFrameMkLst>
            <pc:docMk/>
            <pc:sldMk cId="3779945898" sldId="11113"/>
            <ac:graphicFrameMk id="44" creationId="{A3525EAE-B9F9-4E2A-8512-1A781105662F}"/>
          </ac:graphicFrameMkLst>
        </pc:graphicFrameChg>
        <pc:picChg chg="add del mod">
          <ac:chgData name="Iman Shadid" userId="6513ab7e-1fc7-40eb-a156-887e57de3750" providerId="ADAL" clId="{5210EB86-F23D-4136-A082-357ABF5A94A4}" dt="2023-11-22T11:43:55.173" v="1429" actId="478"/>
          <ac:picMkLst>
            <pc:docMk/>
            <pc:sldMk cId="3779945898" sldId="11113"/>
            <ac:picMk id="5" creationId="{4CB7970E-FAAF-8264-7507-9D6A1B0A1EE5}"/>
          </ac:picMkLst>
        </pc:picChg>
        <pc:picChg chg="add del mod ord modCrop">
          <ac:chgData name="Iman Shadid" userId="6513ab7e-1fc7-40eb-a156-887e57de3750" providerId="ADAL" clId="{5210EB86-F23D-4136-A082-357ABF5A94A4}" dt="2023-11-22T11:49:03.203" v="1496" actId="478"/>
          <ac:picMkLst>
            <pc:docMk/>
            <pc:sldMk cId="3779945898" sldId="11113"/>
            <ac:picMk id="6" creationId="{124DE877-0F3B-4EEA-9A36-58524F19C4CB}"/>
          </ac:picMkLst>
        </pc:picChg>
        <pc:picChg chg="add mod">
          <ac:chgData name="Iman Shadid" userId="6513ab7e-1fc7-40eb-a156-887e57de3750" providerId="ADAL" clId="{5210EB86-F23D-4136-A082-357ABF5A94A4}" dt="2023-11-22T11:54:18.335" v="1608"/>
          <ac:picMkLst>
            <pc:docMk/>
            <pc:sldMk cId="3779945898" sldId="11113"/>
            <ac:picMk id="10" creationId="{179DF124-D52A-C55C-F85D-C2475EA3B503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1:53:28.026" v="1586"/>
        <pc:sldMkLst>
          <pc:docMk/>
          <pc:sldMk cId="4218925621" sldId="11115"/>
        </pc:sldMkLst>
        <pc:graphicFrameChg chg="add mod">
          <ac:chgData name="Iman Shadid" userId="6513ab7e-1fc7-40eb-a156-887e57de3750" providerId="ADAL" clId="{5210EB86-F23D-4136-A082-357ABF5A94A4}" dt="2023-11-22T11:50:22.101" v="1529"/>
          <ac:graphicFrameMkLst>
            <pc:docMk/>
            <pc:sldMk cId="4218925621" sldId="11115"/>
            <ac:graphicFrameMk id="4" creationId="{F13B12C7-2434-EC4C-E3F4-09C5240F3D40}"/>
          </ac:graphicFrameMkLst>
        </pc:graphicFrameChg>
        <pc:graphicFrameChg chg="add mod">
          <ac:chgData name="Iman Shadid" userId="6513ab7e-1fc7-40eb-a156-887e57de3750" providerId="ADAL" clId="{5210EB86-F23D-4136-A082-357ABF5A94A4}" dt="2023-11-22T11:52:30.361" v="1566"/>
          <ac:graphicFrameMkLst>
            <pc:docMk/>
            <pc:sldMk cId="4218925621" sldId="11115"/>
            <ac:graphicFrameMk id="6" creationId="{7265120C-F87F-600E-DE9C-BCA8383B6453}"/>
          </ac:graphicFrameMkLst>
        </pc:graphicFrameChg>
        <pc:graphicFrameChg chg="add mod">
          <ac:chgData name="Iman Shadid" userId="6513ab7e-1fc7-40eb-a156-887e57de3750" providerId="ADAL" clId="{5210EB86-F23D-4136-A082-357ABF5A94A4}" dt="2023-11-22T11:53:28.026" v="1586"/>
          <ac:graphicFrameMkLst>
            <pc:docMk/>
            <pc:sldMk cId="4218925621" sldId="11115"/>
            <ac:graphicFrameMk id="7" creationId="{1856847E-E5DC-F5D1-2DEF-5A36BCBDD44D}"/>
          </ac:graphicFrameMkLst>
        </pc:graphicFrameChg>
        <pc:graphicFrameChg chg="del">
          <ac:chgData name="Iman Shadid" userId="6513ab7e-1fc7-40eb-a156-887e57de3750" providerId="ADAL" clId="{5210EB86-F23D-4136-A082-357ABF5A94A4}" dt="2023-11-22T11:50:21.834" v="1528" actId="478"/>
          <ac:graphicFrameMkLst>
            <pc:docMk/>
            <pc:sldMk cId="4218925621" sldId="11115"/>
            <ac:graphicFrameMk id="21" creationId="{EE34BB10-8F80-4FF2-BBFA-935D79CA71B5}"/>
          </ac:graphicFrameMkLst>
        </pc:graphicFrameChg>
        <pc:graphicFrameChg chg="del">
          <ac:chgData name="Iman Shadid" userId="6513ab7e-1fc7-40eb-a156-887e57de3750" providerId="ADAL" clId="{5210EB86-F23D-4136-A082-357ABF5A94A4}" dt="2023-11-22T11:52:30.059" v="1565" actId="478"/>
          <ac:graphicFrameMkLst>
            <pc:docMk/>
            <pc:sldMk cId="4218925621" sldId="11115"/>
            <ac:graphicFrameMk id="43" creationId="{0B3B20F8-C23D-42F8-9E24-F64F6F8CC753}"/>
          </ac:graphicFrameMkLst>
        </pc:graphicFrameChg>
        <pc:graphicFrameChg chg="del">
          <ac:chgData name="Iman Shadid" userId="6513ab7e-1fc7-40eb-a156-887e57de3750" providerId="ADAL" clId="{5210EB86-F23D-4136-A082-357ABF5A94A4}" dt="2023-11-22T11:53:27.674" v="1585" actId="478"/>
          <ac:graphicFrameMkLst>
            <pc:docMk/>
            <pc:sldMk cId="4218925621" sldId="11115"/>
            <ac:graphicFrameMk id="44" creationId="{7A4A1F04-F07B-47B9-9324-3C2E6A6C59E0}"/>
          </ac:graphicFrameMkLst>
        </pc:graphicFrameChg>
        <pc:picChg chg="del">
          <ac:chgData name="Iman Shadid" userId="6513ab7e-1fc7-40eb-a156-887e57de3750" providerId="ADAL" clId="{5210EB86-F23D-4136-A082-357ABF5A94A4}" dt="2023-11-22T11:49:25.876" v="1499" actId="478"/>
          <ac:picMkLst>
            <pc:docMk/>
            <pc:sldMk cId="4218925621" sldId="11115"/>
            <ac:picMk id="5" creationId="{0D1DA4BE-75CF-66B8-4D84-B6217C07D237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1:54:14.576" v="1607"/>
        <pc:sldMkLst>
          <pc:docMk/>
          <pc:sldMk cId="198871179" sldId="11117"/>
        </pc:sldMkLst>
        <pc:graphicFrameChg chg="add mod">
          <ac:chgData name="Iman Shadid" userId="6513ab7e-1fc7-40eb-a156-887e57de3750" providerId="ADAL" clId="{5210EB86-F23D-4136-A082-357ABF5A94A4}" dt="2023-11-22T11:50:26.450" v="1531"/>
          <ac:graphicFrameMkLst>
            <pc:docMk/>
            <pc:sldMk cId="198871179" sldId="11117"/>
            <ac:graphicFrameMk id="5" creationId="{FC18DD5B-15C9-FA35-0525-D35DF989E411}"/>
          </ac:graphicFrameMkLst>
        </pc:graphicFrameChg>
        <pc:graphicFrameChg chg="add mod">
          <ac:chgData name="Iman Shadid" userId="6513ab7e-1fc7-40eb-a156-887e57de3750" providerId="ADAL" clId="{5210EB86-F23D-4136-A082-357ABF5A94A4}" dt="2023-11-22T11:52:34.541" v="1568"/>
          <ac:graphicFrameMkLst>
            <pc:docMk/>
            <pc:sldMk cId="198871179" sldId="11117"/>
            <ac:graphicFrameMk id="6" creationId="{89CBBE66-6DF5-3EA7-8760-AC8F89F190C4}"/>
          </ac:graphicFrameMkLst>
        </pc:graphicFrameChg>
        <pc:graphicFrameChg chg="add mod">
          <ac:chgData name="Iman Shadid" userId="6513ab7e-1fc7-40eb-a156-887e57de3750" providerId="ADAL" clId="{5210EB86-F23D-4136-A082-357ABF5A94A4}" dt="2023-11-22T11:53:32.101" v="1588"/>
          <ac:graphicFrameMkLst>
            <pc:docMk/>
            <pc:sldMk cId="198871179" sldId="11117"/>
            <ac:graphicFrameMk id="7" creationId="{9586875A-0A70-6884-63C2-711D6DB86265}"/>
          </ac:graphicFrameMkLst>
        </pc:graphicFrameChg>
        <pc:graphicFrameChg chg="del">
          <ac:chgData name="Iman Shadid" userId="6513ab7e-1fc7-40eb-a156-887e57de3750" providerId="ADAL" clId="{5210EB86-F23D-4136-A082-357ABF5A94A4}" dt="2023-11-22T11:50:26.180" v="1530" actId="478"/>
          <ac:graphicFrameMkLst>
            <pc:docMk/>
            <pc:sldMk cId="198871179" sldId="11117"/>
            <ac:graphicFrameMk id="21" creationId="{EE34BB10-8F80-4FF2-BBFA-935D79CA71B5}"/>
          </ac:graphicFrameMkLst>
        </pc:graphicFrameChg>
        <pc:graphicFrameChg chg="del">
          <ac:chgData name="Iman Shadid" userId="6513ab7e-1fc7-40eb-a156-887e57de3750" providerId="ADAL" clId="{5210EB86-F23D-4136-A082-357ABF5A94A4}" dt="2023-11-22T11:52:34.281" v="1567" actId="478"/>
          <ac:graphicFrameMkLst>
            <pc:docMk/>
            <pc:sldMk cId="198871179" sldId="11117"/>
            <ac:graphicFrameMk id="43" creationId="{1B972D9D-865B-425F-B027-CA8CEA522E04}"/>
          </ac:graphicFrameMkLst>
        </pc:graphicFrameChg>
        <pc:graphicFrameChg chg="del">
          <ac:chgData name="Iman Shadid" userId="6513ab7e-1fc7-40eb-a156-887e57de3750" providerId="ADAL" clId="{5210EB86-F23D-4136-A082-357ABF5A94A4}" dt="2023-11-22T11:53:31.881" v="1587" actId="478"/>
          <ac:graphicFrameMkLst>
            <pc:docMk/>
            <pc:sldMk cId="198871179" sldId="11117"/>
            <ac:graphicFrameMk id="44" creationId="{15F5BE03-FF1C-403D-B83A-A0E4C393FC2B}"/>
          </ac:graphicFrameMkLst>
        </pc:graphicFrameChg>
        <pc:picChg chg="del">
          <ac:chgData name="Iman Shadid" userId="6513ab7e-1fc7-40eb-a156-887e57de3750" providerId="ADAL" clId="{5210EB86-F23D-4136-A082-357ABF5A94A4}" dt="2023-11-22T11:49:27.812" v="1500" actId="478"/>
          <ac:picMkLst>
            <pc:docMk/>
            <pc:sldMk cId="198871179" sldId="11117"/>
            <ac:picMk id="4" creationId="{AEFC3FF9-41C7-15C6-C8C8-40A300402412}"/>
          </ac:picMkLst>
        </pc:picChg>
        <pc:picChg chg="add mod">
          <ac:chgData name="Iman Shadid" userId="6513ab7e-1fc7-40eb-a156-887e57de3750" providerId="ADAL" clId="{5210EB86-F23D-4136-A082-357ABF5A94A4}" dt="2023-11-22T11:54:14.576" v="1607"/>
          <ac:picMkLst>
            <pc:docMk/>
            <pc:sldMk cId="198871179" sldId="11117"/>
            <ac:picMk id="8" creationId="{059570AC-C013-C939-E474-A46BAFBC83F8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1:54:12.732" v="1606"/>
        <pc:sldMkLst>
          <pc:docMk/>
          <pc:sldMk cId="1715177155" sldId="11119"/>
        </pc:sldMkLst>
        <pc:graphicFrameChg chg="add mod">
          <ac:chgData name="Iman Shadid" userId="6513ab7e-1fc7-40eb-a156-887e57de3750" providerId="ADAL" clId="{5210EB86-F23D-4136-A082-357ABF5A94A4}" dt="2023-11-22T11:50:31.253" v="1533"/>
          <ac:graphicFrameMkLst>
            <pc:docMk/>
            <pc:sldMk cId="1715177155" sldId="11119"/>
            <ac:graphicFrameMk id="5" creationId="{4477EAA1-7BDE-C37F-0EDA-D23919235656}"/>
          </ac:graphicFrameMkLst>
        </pc:graphicFrameChg>
        <pc:graphicFrameChg chg="add mod">
          <ac:chgData name="Iman Shadid" userId="6513ab7e-1fc7-40eb-a156-887e57de3750" providerId="ADAL" clId="{5210EB86-F23D-4136-A082-357ABF5A94A4}" dt="2023-11-22T11:52:38.750" v="1570"/>
          <ac:graphicFrameMkLst>
            <pc:docMk/>
            <pc:sldMk cId="1715177155" sldId="11119"/>
            <ac:graphicFrameMk id="6" creationId="{739E5DD0-DD51-C741-1E4A-176A3C743C97}"/>
          </ac:graphicFrameMkLst>
        </pc:graphicFrameChg>
        <pc:graphicFrameChg chg="add mod">
          <ac:chgData name="Iman Shadid" userId="6513ab7e-1fc7-40eb-a156-887e57de3750" providerId="ADAL" clId="{5210EB86-F23D-4136-A082-357ABF5A94A4}" dt="2023-11-22T11:53:35.951" v="1590"/>
          <ac:graphicFrameMkLst>
            <pc:docMk/>
            <pc:sldMk cId="1715177155" sldId="11119"/>
            <ac:graphicFrameMk id="7" creationId="{4077A764-8BEB-4FF1-B7FD-C34C26A90E5C}"/>
          </ac:graphicFrameMkLst>
        </pc:graphicFrameChg>
        <pc:graphicFrameChg chg="del">
          <ac:chgData name="Iman Shadid" userId="6513ab7e-1fc7-40eb-a156-887e57de3750" providerId="ADAL" clId="{5210EB86-F23D-4136-A082-357ABF5A94A4}" dt="2023-11-22T11:50:31.017" v="1532" actId="478"/>
          <ac:graphicFrameMkLst>
            <pc:docMk/>
            <pc:sldMk cId="1715177155" sldId="11119"/>
            <ac:graphicFrameMk id="21" creationId="{EE34BB10-8F80-4FF2-BBFA-935D79CA71B5}"/>
          </ac:graphicFrameMkLst>
        </pc:graphicFrameChg>
        <pc:graphicFrameChg chg="del">
          <ac:chgData name="Iman Shadid" userId="6513ab7e-1fc7-40eb-a156-887e57de3750" providerId="ADAL" clId="{5210EB86-F23D-4136-A082-357ABF5A94A4}" dt="2023-11-22T11:52:38.503" v="1569" actId="478"/>
          <ac:graphicFrameMkLst>
            <pc:docMk/>
            <pc:sldMk cId="1715177155" sldId="11119"/>
            <ac:graphicFrameMk id="43" creationId="{F4861BCB-3C68-40EE-A2DE-1A804C5FF5E9}"/>
          </ac:graphicFrameMkLst>
        </pc:graphicFrameChg>
        <pc:graphicFrameChg chg="del">
          <ac:chgData name="Iman Shadid" userId="6513ab7e-1fc7-40eb-a156-887e57de3750" providerId="ADAL" clId="{5210EB86-F23D-4136-A082-357ABF5A94A4}" dt="2023-11-22T11:53:35.707" v="1589" actId="478"/>
          <ac:graphicFrameMkLst>
            <pc:docMk/>
            <pc:sldMk cId="1715177155" sldId="11119"/>
            <ac:graphicFrameMk id="44" creationId="{2D16E997-C540-4CE7-B7D8-3DD44361EB3F}"/>
          </ac:graphicFrameMkLst>
        </pc:graphicFrameChg>
        <pc:picChg chg="del">
          <ac:chgData name="Iman Shadid" userId="6513ab7e-1fc7-40eb-a156-887e57de3750" providerId="ADAL" clId="{5210EB86-F23D-4136-A082-357ABF5A94A4}" dt="2023-11-22T11:49:30.040" v="1501" actId="478"/>
          <ac:picMkLst>
            <pc:docMk/>
            <pc:sldMk cId="1715177155" sldId="11119"/>
            <ac:picMk id="4" creationId="{D0D89C86-DE7A-0272-5C7C-0FA0F303038B}"/>
          </ac:picMkLst>
        </pc:picChg>
        <pc:picChg chg="add mod">
          <ac:chgData name="Iman Shadid" userId="6513ab7e-1fc7-40eb-a156-887e57de3750" providerId="ADAL" clId="{5210EB86-F23D-4136-A082-357ABF5A94A4}" dt="2023-11-22T11:54:12.732" v="1606"/>
          <ac:picMkLst>
            <pc:docMk/>
            <pc:sldMk cId="1715177155" sldId="11119"/>
            <ac:picMk id="8" creationId="{6826C335-74C9-414C-FA88-F5ABD0D497D4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1:54:10.716" v="1605"/>
        <pc:sldMkLst>
          <pc:docMk/>
          <pc:sldMk cId="2931597731" sldId="11121"/>
        </pc:sldMkLst>
        <pc:graphicFrameChg chg="add mod">
          <ac:chgData name="Iman Shadid" userId="6513ab7e-1fc7-40eb-a156-887e57de3750" providerId="ADAL" clId="{5210EB86-F23D-4136-A082-357ABF5A94A4}" dt="2023-11-22T11:50:37.750" v="1535"/>
          <ac:graphicFrameMkLst>
            <pc:docMk/>
            <pc:sldMk cId="2931597731" sldId="11121"/>
            <ac:graphicFrameMk id="5" creationId="{C3346C3F-A830-A14A-15A1-EAE51CC80D56}"/>
          </ac:graphicFrameMkLst>
        </pc:graphicFrameChg>
        <pc:graphicFrameChg chg="add mod">
          <ac:chgData name="Iman Shadid" userId="6513ab7e-1fc7-40eb-a156-887e57de3750" providerId="ADAL" clId="{5210EB86-F23D-4136-A082-357ABF5A94A4}" dt="2023-11-22T11:52:42.429" v="1572"/>
          <ac:graphicFrameMkLst>
            <pc:docMk/>
            <pc:sldMk cId="2931597731" sldId="11121"/>
            <ac:graphicFrameMk id="6" creationId="{6239F33D-3CD2-C1FD-6637-5F82AADAB1A3}"/>
          </ac:graphicFrameMkLst>
        </pc:graphicFrameChg>
        <pc:graphicFrameChg chg="add mod">
          <ac:chgData name="Iman Shadid" userId="6513ab7e-1fc7-40eb-a156-887e57de3750" providerId="ADAL" clId="{5210EB86-F23D-4136-A082-357ABF5A94A4}" dt="2023-11-22T11:53:40.085" v="1592"/>
          <ac:graphicFrameMkLst>
            <pc:docMk/>
            <pc:sldMk cId="2931597731" sldId="11121"/>
            <ac:graphicFrameMk id="7" creationId="{0C4A267D-A194-3E29-DE4C-C05AB3CEF3C3}"/>
          </ac:graphicFrameMkLst>
        </pc:graphicFrameChg>
        <pc:graphicFrameChg chg="del">
          <ac:chgData name="Iman Shadid" userId="6513ab7e-1fc7-40eb-a156-887e57de3750" providerId="ADAL" clId="{5210EB86-F23D-4136-A082-357ABF5A94A4}" dt="2023-11-22T11:50:37.477" v="1534" actId="478"/>
          <ac:graphicFrameMkLst>
            <pc:docMk/>
            <pc:sldMk cId="2931597731" sldId="11121"/>
            <ac:graphicFrameMk id="21" creationId="{EE34BB10-8F80-4FF2-BBFA-935D79CA71B5}"/>
          </ac:graphicFrameMkLst>
        </pc:graphicFrameChg>
        <pc:graphicFrameChg chg="del">
          <ac:chgData name="Iman Shadid" userId="6513ab7e-1fc7-40eb-a156-887e57de3750" providerId="ADAL" clId="{5210EB86-F23D-4136-A082-357ABF5A94A4}" dt="2023-11-22T11:52:42.153" v="1571" actId="478"/>
          <ac:graphicFrameMkLst>
            <pc:docMk/>
            <pc:sldMk cId="2931597731" sldId="11121"/>
            <ac:graphicFrameMk id="49" creationId="{341A319F-3461-4B50-A621-E09C20EE0999}"/>
          </ac:graphicFrameMkLst>
        </pc:graphicFrameChg>
        <pc:graphicFrameChg chg="del">
          <ac:chgData name="Iman Shadid" userId="6513ab7e-1fc7-40eb-a156-887e57de3750" providerId="ADAL" clId="{5210EB86-F23D-4136-A082-357ABF5A94A4}" dt="2023-11-22T11:53:39.850" v="1591" actId="478"/>
          <ac:graphicFrameMkLst>
            <pc:docMk/>
            <pc:sldMk cId="2931597731" sldId="11121"/>
            <ac:graphicFrameMk id="50" creationId="{260553B2-F9F8-4DCB-9C65-0249B99045AF}"/>
          </ac:graphicFrameMkLst>
        </pc:graphicFrameChg>
        <pc:picChg chg="del">
          <ac:chgData name="Iman Shadid" userId="6513ab7e-1fc7-40eb-a156-887e57de3750" providerId="ADAL" clId="{5210EB86-F23D-4136-A082-357ABF5A94A4}" dt="2023-11-22T11:49:32.488" v="1502" actId="478"/>
          <ac:picMkLst>
            <pc:docMk/>
            <pc:sldMk cId="2931597731" sldId="11121"/>
            <ac:picMk id="2" creationId="{59E75BF5-54A4-898C-19B8-415AEA42BD69}"/>
          </ac:picMkLst>
        </pc:picChg>
        <pc:picChg chg="add mod">
          <ac:chgData name="Iman Shadid" userId="6513ab7e-1fc7-40eb-a156-887e57de3750" providerId="ADAL" clId="{5210EB86-F23D-4136-A082-357ABF5A94A4}" dt="2023-11-22T11:54:10.716" v="1605"/>
          <ac:picMkLst>
            <pc:docMk/>
            <pc:sldMk cId="2931597731" sldId="11121"/>
            <ac:picMk id="8" creationId="{F05D3146-2DDC-57A4-9455-DA830B47CA62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1:54:08.874" v="1604"/>
        <pc:sldMkLst>
          <pc:docMk/>
          <pc:sldMk cId="1827450644" sldId="11123"/>
        </pc:sldMkLst>
        <pc:graphicFrameChg chg="add mod">
          <ac:chgData name="Iman Shadid" userId="6513ab7e-1fc7-40eb-a156-887e57de3750" providerId="ADAL" clId="{5210EB86-F23D-4136-A082-357ABF5A94A4}" dt="2023-11-22T11:50:44.890" v="1539"/>
          <ac:graphicFrameMkLst>
            <pc:docMk/>
            <pc:sldMk cId="1827450644" sldId="11123"/>
            <ac:graphicFrameMk id="4" creationId="{B93E2B35-25AD-2DC4-1F34-6BC53569D36E}"/>
          </ac:graphicFrameMkLst>
        </pc:graphicFrameChg>
        <pc:graphicFrameChg chg="add mod">
          <ac:chgData name="Iman Shadid" userId="6513ab7e-1fc7-40eb-a156-887e57de3750" providerId="ADAL" clId="{5210EB86-F23D-4136-A082-357ABF5A94A4}" dt="2023-11-22T11:52:46.301" v="1574"/>
          <ac:graphicFrameMkLst>
            <pc:docMk/>
            <pc:sldMk cId="1827450644" sldId="11123"/>
            <ac:graphicFrameMk id="5" creationId="{3EC0654C-F4B4-EDF5-0D6E-4D4DD0CE0AC5}"/>
          </ac:graphicFrameMkLst>
        </pc:graphicFrameChg>
        <pc:graphicFrameChg chg="add mod">
          <ac:chgData name="Iman Shadid" userId="6513ab7e-1fc7-40eb-a156-887e57de3750" providerId="ADAL" clId="{5210EB86-F23D-4136-A082-357ABF5A94A4}" dt="2023-11-22T11:53:44.163" v="1594"/>
          <ac:graphicFrameMkLst>
            <pc:docMk/>
            <pc:sldMk cId="1827450644" sldId="11123"/>
            <ac:graphicFrameMk id="7" creationId="{9E095CA4-0A9A-DB29-0EF3-65055F60ADD7}"/>
          </ac:graphicFrameMkLst>
        </pc:graphicFrameChg>
        <pc:graphicFrameChg chg="del mod modGraphic">
          <ac:chgData name="Iman Shadid" userId="6513ab7e-1fc7-40eb-a156-887e57de3750" providerId="ADAL" clId="{5210EB86-F23D-4136-A082-357ABF5A94A4}" dt="2023-11-22T11:50:44.452" v="1538" actId="478"/>
          <ac:graphicFrameMkLst>
            <pc:docMk/>
            <pc:sldMk cId="1827450644" sldId="11123"/>
            <ac:graphicFrameMk id="21" creationId="{EE34BB10-8F80-4FF2-BBFA-935D79CA71B5}"/>
          </ac:graphicFrameMkLst>
        </pc:graphicFrameChg>
        <pc:graphicFrameChg chg="del">
          <ac:chgData name="Iman Shadid" userId="6513ab7e-1fc7-40eb-a156-887e57de3750" providerId="ADAL" clId="{5210EB86-F23D-4136-A082-357ABF5A94A4}" dt="2023-11-22T11:52:46.040" v="1573" actId="478"/>
          <ac:graphicFrameMkLst>
            <pc:docMk/>
            <pc:sldMk cId="1827450644" sldId="11123"/>
            <ac:graphicFrameMk id="43" creationId="{F9708FF4-A297-4B3A-A102-33F4D78A5B18}"/>
          </ac:graphicFrameMkLst>
        </pc:graphicFrameChg>
        <pc:graphicFrameChg chg="del">
          <ac:chgData name="Iman Shadid" userId="6513ab7e-1fc7-40eb-a156-887e57de3750" providerId="ADAL" clId="{5210EB86-F23D-4136-A082-357ABF5A94A4}" dt="2023-11-22T11:53:43.912" v="1593" actId="478"/>
          <ac:graphicFrameMkLst>
            <pc:docMk/>
            <pc:sldMk cId="1827450644" sldId="11123"/>
            <ac:graphicFrameMk id="44" creationId="{82FB1E5A-A2CF-4386-BB36-C51BCC2E483C}"/>
          </ac:graphicFrameMkLst>
        </pc:graphicFrameChg>
        <pc:picChg chg="del">
          <ac:chgData name="Iman Shadid" userId="6513ab7e-1fc7-40eb-a156-887e57de3750" providerId="ADAL" clId="{5210EB86-F23D-4136-A082-357ABF5A94A4}" dt="2023-11-22T11:49:34.504" v="1503" actId="478"/>
          <ac:picMkLst>
            <pc:docMk/>
            <pc:sldMk cId="1827450644" sldId="11123"/>
            <ac:picMk id="6" creationId="{F7D460EB-FE80-EFDC-49AE-1CFD8F029A1A}"/>
          </ac:picMkLst>
        </pc:picChg>
        <pc:picChg chg="add mod">
          <ac:chgData name="Iman Shadid" userId="6513ab7e-1fc7-40eb-a156-887e57de3750" providerId="ADAL" clId="{5210EB86-F23D-4136-A082-357ABF5A94A4}" dt="2023-11-22T11:54:08.874" v="1604"/>
          <ac:picMkLst>
            <pc:docMk/>
            <pc:sldMk cId="1827450644" sldId="11123"/>
            <ac:picMk id="8" creationId="{DE9DBAF4-6940-92A0-21F0-71506625048B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1:54:07.181" v="1603"/>
        <pc:sldMkLst>
          <pc:docMk/>
          <pc:sldMk cId="1281675499" sldId="11125"/>
        </pc:sldMkLst>
        <pc:graphicFrameChg chg="add mod">
          <ac:chgData name="Iman Shadid" userId="6513ab7e-1fc7-40eb-a156-887e57de3750" providerId="ADAL" clId="{5210EB86-F23D-4136-A082-357ABF5A94A4}" dt="2023-11-22T11:50:48.754" v="1541"/>
          <ac:graphicFrameMkLst>
            <pc:docMk/>
            <pc:sldMk cId="1281675499" sldId="11125"/>
            <ac:graphicFrameMk id="5" creationId="{ABDC0205-997D-5CFD-2263-734E4E2BC806}"/>
          </ac:graphicFrameMkLst>
        </pc:graphicFrameChg>
        <pc:graphicFrameChg chg="add mod">
          <ac:chgData name="Iman Shadid" userId="6513ab7e-1fc7-40eb-a156-887e57de3750" providerId="ADAL" clId="{5210EB86-F23D-4136-A082-357ABF5A94A4}" dt="2023-11-22T11:52:50.609" v="1576"/>
          <ac:graphicFrameMkLst>
            <pc:docMk/>
            <pc:sldMk cId="1281675499" sldId="11125"/>
            <ac:graphicFrameMk id="6" creationId="{D94528EF-DAE5-C506-303D-46CE7F40EB5A}"/>
          </ac:graphicFrameMkLst>
        </pc:graphicFrameChg>
        <pc:graphicFrameChg chg="add mod">
          <ac:chgData name="Iman Shadid" userId="6513ab7e-1fc7-40eb-a156-887e57de3750" providerId="ADAL" clId="{5210EB86-F23D-4136-A082-357ABF5A94A4}" dt="2023-11-22T11:53:48.171" v="1596"/>
          <ac:graphicFrameMkLst>
            <pc:docMk/>
            <pc:sldMk cId="1281675499" sldId="11125"/>
            <ac:graphicFrameMk id="7" creationId="{8A1DF9E3-0E6F-5E46-BEE6-CCB33E46D0EF}"/>
          </ac:graphicFrameMkLst>
        </pc:graphicFrameChg>
        <pc:graphicFrameChg chg="del">
          <ac:chgData name="Iman Shadid" userId="6513ab7e-1fc7-40eb-a156-887e57de3750" providerId="ADAL" clId="{5210EB86-F23D-4136-A082-357ABF5A94A4}" dt="2023-11-22T11:50:48.485" v="1540" actId="478"/>
          <ac:graphicFrameMkLst>
            <pc:docMk/>
            <pc:sldMk cId="1281675499" sldId="11125"/>
            <ac:graphicFrameMk id="21" creationId="{EE34BB10-8F80-4FF2-BBFA-935D79CA71B5}"/>
          </ac:graphicFrameMkLst>
        </pc:graphicFrameChg>
        <pc:graphicFrameChg chg="del">
          <ac:chgData name="Iman Shadid" userId="6513ab7e-1fc7-40eb-a156-887e57de3750" providerId="ADAL" clId="{5210EB86-F23D-4136-A082-357ABF5A94A4}" dt="2023-11-22T11:52:50.328" v="1575" actId="478"/>
          <ac:graphicFrameMkLst>
            <pc:docMk/>
            <pc:sldMk cId="1281675499" sldId="11125"/>
            <ac:graphicFrameMk id="43" creationId="{4B8950D6-D74B-42EF-B3D6-90D3B484B962}"/>
          </ac:graphicFrameMkLst>
        </pc:graphicFrameChg>
        <pc:graphicFrameChg chg="del">
          <ac:chgData name="Iman Shadid" userId="6513ab7e-1fc7-40eb-a156-887e57de3750" providerId="ADAL" clId="{5210EB86-F23D-4136-A082-357ABF5A94A4}" dt="2023-11-22T11:53:47.967" v="1595" actId="478"/>
          <ac:graphicFrameMkLst>
            <pc:docMk/>
            <pc:sldMk cId="1281675499" sldId="11125"/>
            <ac:graphicFrameMk id="44" creationId="{63B3D49B-9F06-4FCB-818B-2F47BF9FDA97}"/>
          </ac:graphicFrameMkLst>
        </pc:graphicFrameChg>
        <pc:picChg chg="del">
          <ac:chgData name="Iman Shadid" userId="6513ab7e-1fc7-40eb-a156-887e57de3750" providerId="ADAL" clId="{5210EB86-F23D-4136-A082-357ABF5A94A4}" dt="2023-11-22T11:49:36.678" v="1504" actId="478"/>
          <ac:picMkLst>
            <pc:docMk/>
            <pc:sldMk cId="1281675499" sldId="11125"/>
            <ac:picMk id="4" creationId="{15296B9B-834F-1970-0947-77DFBE790A9F}"/>
          </ac:picMkLst>
        </pc:picChg>
        <pc:picChg chg="add mod">
          <ac:chgData name="Iman Shadid" userId="6513ab7e-1fc7-40eb-a156-887e57de3750" providerId="ADAL" clId="{5210EB86-F23D-4136-A082-357ABF5A94A4}" dt="2023-11-22T11:54:07.181" v="1603"/>
          <ac:picMkLst>
            <pc:docMk/>
            <pc:sldMk cId="1281675499" sldId="11125"/>
            <ac:picMk id="8" creationId="{69455C88-025F-D6D9-9EBE-544618552B94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1:54:05.478" v="1602"/>
        <pc:sldMkLst>
          <pc:docMk/>
          <pc:sldMk cId="2038678506" sldId="11127"/>
        </pc:sldMkLst>
        <pc:graphicFrameChg chg="add mod">
          <ac:chgData name="Iman Shadid" userId="6513ab7e-1fc7-40eb-a156-887e57de3750" providerId="ADAL" clId="{5210EB86-F23D-4136-A082-357ABF5A94A4}" dt="2023-11-22T11:50:54.202" v="1544"/>
          <ac:graphicFrameMkLst>
            <pc:docMk/>
            <pc:sldMk cId="2038678506" sldId="11127"/>
            <ac:graphicFrameMk id="5" creationId="{08C3573A-EEA3-537D-3BEA-6C95AE155D42}"/>
          </ac:graphicFrameMkLst>
        </pc:graphicFrameChg>
        <pc:graphicFrameChg chg="add mod">
          <ac:chgData name="Iman Shadid" userId="6513ab7e-1fc7-40eb-a156-887e57de3750" providerId="ADAL" clId="{5210EB86-F23D-4136-A082-357ABF5A94A4}" dt="2023-11-22T11:52:54.883" v="1578"/>
          <ac:graphicFrameMkLst>
            <pc:docMk/>
            <pc:sldMk cId="2038678506" sldId="11127"/>
            <ac:graphicFrameMk id="6" creationId="{E47A5672-2ED1-AE34-C5C1-31CD3343E129}"/>
          </ac:graphicFrameMkLst>
        </pc:graphicFrameChg>
        <pc:graphicFrameChg chg="add mod">
          <ac:chgData name="Iman Shadid" userId="6513ab7e-1fc7-40eb-a156-887e57de3750" providerId="ADAL" clId="{5210EB86-F23D-4136-A082-357ABF5A94A4}" dt="2023-11-22T11:53:52.045" v="1598"/>
          <ac:graphicFrameMkLst>
            <pc:docMk/>
            <pc:sldMk cId="2038678506" sldId="11127"/>
            <ac:graphicFrameMk id="7" creationId="{079FD1C5-C39F-693B-4D0B-D49348608D5F}"/>
          </ac:graphicFrameMkLst>
        </pc:graphicFrameChg>
        <pc:graphicFrameChg chg="del modGraphic">
          <ac:chgData name="Iman Shadid" userId="6513ab7e-1fc7-40eb-a156-887e57de3750" providerId="ADAL" clId="{5210EB86-F23D-4136-A082-357ABF5A94A4}" dt="2023-11-22T11:50:54.038" v="1543" actId="478"/>
          <ac:graphicFrameMkLst>
            <pc:docMk/>
            <pc:sldMk cId="2038678506" sldId="11127"/>
            <ac:graphicFrameMk id="21" creationId="{EE34BB10-8F80-4FF2-BBFA-935D79CA71B5}"/>
          </ac:graphicFrameMkLst>
        </pc:graphicFrameChg>
        <pc:graphicFrameChg chg="del">
          <ac:chgData name="Iman Shadid" userId="6513ab7e-1fc7-40eb-a156-887e57de3750" providerId="ADAL" clId="{5210EB86-F23D-4136-A082-357ABF5A94A4}" dt="2023-11-22T11:52:54.600" v="1577" actId="478"/>
          <ac:graphicFrameMkLst>
            <pc:docMk/>
            <pc:sldMk cId="2038678506" sldId="11127"/>
            <ac:graphicFrameMk id="43" creationId="{7BFE0B07-41FA-4A02-B87C-6A364503FC3D}"/>
          </ac:graphicFrameMkLst>
        </pc:graphicFrameChg>
        <pc:graphicFrameChg chg="del">
          <ac:chgData name="Iman Shadid" userId="6513ab7e-1fc7-40eb-a156-887e57de3750" providerId="ADAL" clId="{5210EB86-F23D-4136-A082-357ABF5A94A4}" dt="2023-11-22T11:53:51.834" v="1597" actId="478"/>
          <ac:graphicFrameMkLst>
            <pc:docMk/>
            <pc:sldMk cId="2038678506" sldId="11127"/>
            <ac:graphicFrameMk id="44" creationId="{44FFDD22-D0C5-40F8-BF47-138F9906AE87}"/>
          </ac:graphicFrameMkLst>
        </pc:graphicFrameChg>
        <pc:picChg chg="del">
          <ac:chgData name="Iman Shadid" userId="6513ab7e-1fc7-40eb-a156-887e57de3750" providerId="ADAL" clId="{5210EB86-F23D-4136-A082-357ABF5A94A4}" dt="2023-11-22T11:49:38.596" v="1505" actId="478"/>
          <ac:picMkLst>
            <pc:docMk/>
            <pc:sldMk cId="2038678506" sldId="11127"/>
            <ac:picMk id="4" creationId="{D6F80FD7-5EFA-212C-5A4B-8BC137AC431A}"/>
          </ac:picMkLst>
        </pc:picChg>
        <pc:picChg chg="add mod">
          <ac:chgData name="Iman Shadid" userId="6513ab7e-1fc7-40eb-a156-887e57de3750" providerId="ADAL" clId="{5210EB86-F23D-4136-A082-357ABF5A94A4}" dt="2023-11-22T11:54:05.478" v="1602"/>
          <ac:picMkLst>
            <pc:docMk/>
            <pc:sldMk cId="2038678506" sldId="11127"/>
            <ac:picMk id="8" creationId="{EFA7A3C9-5F2C-A4EF-2CF5-91E149E940BD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1:54:01.129" v="1601"/>
        <pc:sldMkLst>
          <pc:docMk/>
          <pc:sldMk cId="3395246869" sldId="11129"/>
        </pc:sldMkLst>
        <pc:graphicFrameChg chg="add mod">
          <ac:chgData name="Iman Shadid" userId="6513ab7e-1fc7-40eb-a156-887e57de3750" providerId="ADAL" clId="{5210EB86-F23D-4136-A082-357ABF5A94A4}" dt="2023-11-22T11:50:58.814" v="1546"/>
          <ac:graphicFrameMkLst>
            <pc:docMk/>
            <pc:sldMk cId="3395246869" sldId="11129"/>
            <ac:graphicFrameMk id="5" creationId="{D42DCB9A-6102-DFCE-AECD-B280F1F97719}"/>
          </ac:graphicFrameMkLst>
        </pc:graphicFrameChg>
        <pc:graphicFrameChg chg="add mod">
          <ac:chgData name="Iman Shadid" userId="6513ab7e-1fc7-40eb-a156-887e57de3750" providerId="ADAL" clId="{5210EB86-F23D-4136-A082-357ABF5A94A4}" dt="2023-11-22T11:52:59.357" v="1580"/>
          <ac:graphicFrameMkLst>
            <pc:docMk/>
            <pc:sldMk cId="3395246869" sldId="11129"/>
            <ac:graphicFrameMk id="6" creationId="{74232801-B0B0-A6EB-2B55-FD9FA3EC84FD}"/>
          </ac:graphicFrameMkLst>
        </pc:graphicFrameChg>
        <pc:graphicFrameChg chg="add mod">
          <ac:chgData name="Iman Shadid" userId="6513ab7e-1fc7-40eb-a156-887e57de3750" providerId="ADAL" clId="{5210EB86-F23D-4136-A082-357ABF5A94A4}" dt="2023-11-22T11:53:55.947" v="1600"/>
          <ac:graphicFrameMkLst>
            <pc:docMk/>
            <pc:sldMk cId="3395246869" sldId="11129"/>
            <ac:graphicFrameMk id="7" creationId="{489425B9-5E03-45F7-9271-49BC5E0EC3D0}"/>
          </ac:graphicFrameMkLst>
        </pc:graphicFrameChg>
        <pc:graphicFrameChg chg="del">
          <ac:chgData name="Iman Shadid" userId="6513ab7e-1fc7-40eb-a156-887e57de3750" providerId="ADAL" clId="{5210EB86-F23D-4136-A082-357ABF5A94A4}" dt="2023-11-22T11:50:58.564" v="1545" actId="478"/>
          <ac:graphicFrameMkLst>
            <pc:docMk/>
            <pc:sldMk cId="3395246869" sldId="11129"/>
            <ac:graphicFrameMk id="21" creationId="{EE34BB10-8F80-4FF2-BBFA-935D79CA71B5}"/>
          </ac:graphicFrameMkLst>
        </pc:graphicFrameChg>
        <pc:graphicFrameChg chg="del">
          <ac:chgData name="Iman Shadid" userId="6513ab7e-1fc7-40eb-a156-887e57de3750" providerId="ADAL" clId="{5210EB86-F23D-4136-A082-357ABF5A94A4}" dt="2023-11-22T11:52:59.112" v="1579" actId="478"/>
          <ac:graphicFrameMkLst>
            <pc:docMk/>
            <pc:sldMk cId="3395246869" sldId="11129"/>
            <ac:graphicFrameMk id="43" creationId="{4DCA52FF-1DEE-445F-919C-632119D010B4}"/>
          </ac:graphicFrameMkLst>
        </pc:graphicFrameChg>
        <pc:graphicFrameChg chg="del">
          <ac:chgData name="Iman Shadid" userId="6513ab7e-1fc7-40eb-a156-887e57de3750" providerId="ADAL" clId="{5210EB86-F23D-4136-A082-357ABF5A94A4}" dt="2023-11-22T11:53:55.738" v="1599" actId="478"/>
          <ac:graphicFrameMkLst>
            <pc:docMk/>
            <pc:sldMk cId="3395246869" sldId="11129"/>
            <ac:graphicFrameMk id="44" creationId="{FDDE9864-50DE-4DBF-B8C0-AA472B6150C3}"/>
          </ac:graphicFrameMkLst>
        </pc:graphicFrameChg>
        <pc:picChg chg="del">
          <ac:chgData name="Iman Shadid" userId="6513ab7e-1fc7-40eb-a156-887e57de3750" providerId="ADAL" clId="{5210EB86-F23D-4136-A082-357ABF5A94A4}" dt="2023-11-22T11:49:41.207" v="1506" actId="478"/>
          <ac:picMkLst>
            <pc:docMk/>
            <pc:sldMk cId="3395246869" sldId="11129"/>
            <ac:picMk id="4" creationId="{DD359C21-4940-0F89-1CC6-21EC321188E6}"/>
          </ac:picMkLst>
        </pc:picChg>
        <pc:picChg chg="add mod">
          <ac:chgData name="Iman Shadid" userId="6513ab7e-1fc7-40eb-a156-887e57de3750" providerId="ADAL" clId="{5210EB86-F23D-4136-A082-357ABF5A94A4}" dt="2023-11-22T11:54:01.129" v="1601"/>
          <ac:picMkLst>
            <pc:docMk/>
            <pc:sldMk cId="3395246869" sldId="11129"/>
            <ac:picMk id="8" creationId="{397FD0AB-19A8-5E56-0E92-4518A21DCEC4}"/>
          </ac:picMkLst>
        </pc:picChg>
      </pc:sldChg>
      <pc:sldChg chg="addSp modSp mod">
        <pc:chgData name="Iman Shadid" userId="6513ab7e-1fc7-40eb-a156-887e57de3750" providerId="ADAL" clId="{5210EB86-F23D-4136-A082-357ABF5A94A4}" dt="2023-11-22T11:35:28.923" v="1410"/>
        <pc:sldMkLst>
          <pc:docMk/>
          <pc:sldMk cId="1297138876" sldId="11130"/>
        </pc:sldMkLst>
        <pc:picChg chg="add mod">
          <ac:chgData name="Iman Shadid" userId="6513ab7e-1fc7-40eb-a156-887e57de3750" providerId="ADAL" clId="{5210EB86-F23D-4136-A082-357ABF5A94A4}" dt="2023-11-22T11:35:28.923" v="1410"/>
          <ac:picMkLst>
            <pc:docMk/>
            <pc:sldMk cId="1297138876" sldId="11130"/>
            <ac:picMk id="2" creationId="{99F123FD-C10C-831F-7D70-B901ED20783D}"/>
          </ac:picMkLst>
        </pc:picChg>
      </pc:sldChg>
      <pc:sldChg chg="addSp modSp mod">
        <pc:chgData name="Iman Shadid" userId="6513ab7e-1fc7-40eb-a156-887e57de3750" providerId="ADAL" clId="{5210EB86-F23D-4136-A082-357ABF5A94A4}" dt="2023-11-22T11:35:30.776" v="1411"/>
        <pc:sldMkLst>
          <pc:docMk/>
          <pc:sldMk cId="3077470047" sldId="11131"/>
        </pc:sldMkLst>
        <pc:picChg chg="add mod">
          <ac:chgData name="Iman Shadid" userId="6513ab7e-1fc7-40eb-a156-887e57de3750" providerId="ADAL" clId="{5210EB86-F23D-4136-A082-357ABF5A94A4}" dt="2023-11-22T11:35:30.776" v="1411"/>
          <ac:picMkLst>
            <pc:docMk/>
            <pc:sldMk cId="3077470047" sldId="11131"/>
            <ac:picMk id="2" creationId="{0EE39111-2480-1BF6-0EF1-9ACF1464FD2E}"/>
          </ac:picMkLst>
        </pc:picChg>
      </pc:sldChg>
      <pc:sldChg chg="addSp modSp mod">
        <pc:chgData name="Iman Shadid" userId="6513ab7e-1fc7-40eb-a156-887e57de3750" providerId="ADAL" clId="{5210EB86-F23D-4136-A082-357ABF5A94A4}" dt="2023-11-22T11:35:32.329" v="1412"/>
        <pc:sldMkLst>
          <pc:docMk/>
          <pc:sldMk cId="3957839365" sldId="11132"/>
        </pc:sldMkLst>
        <pc:picChg chg="add mod">
          <ac:chgData name="Iman Shadid" userId="6513ab7e-1fc7-40eb-a156-887e57de3750" providerId="ADAL" clId="{5210EB86-F23D-4136-A082-357ABF5A94A4}" dt="2023-11-22T11:35:32.329" v="1412"/>
          <ac:picMkLst>
            <pc:docMk/>
            <pc:sldMk cId="3957839365" sldId="11132"/>
            <ac:picMk id="2" creationId="{F7FB1AA9-E282-5921-7AE1-5FDDEC906199}"/>
          </ac:picMkLst>
        </pc:picChg>
      </pc:sldChg>
      <pc:sldChg chg="addSp modSp mod">
        <pc:chgData name="Iman Shadid" userId="6513ab7e-1fc7-40eb-a156-887e57de3750" providerId="ADAL" clId="{5210EB86-F23D-4136-A082-357ABF5A94A4}" dt="2023-11-22T11:35:34.073" v="1413"/>
        <pc:sldMkLst>
          <pc:docMk/>
          <pc:sldMk cId="1785718125" sldId="11133"/>
        </pc:sldMkLst>
        <pc:picChg chg="add mod">
          <ac:chgData name="Iman Shadid" userId="6513ab7e-1fc7-40eb-a156-887e57de3750" providerId="ADAL" clId="{5210EB86-F23D-4136-A082-357ABF5A94A4}" dt="2023-11-22T11:35:34.073" v="1413"/>
          <ac:picMkLst>
            <pc:docMk/>
            <pc:sldMk cId="1785718125" sldId="11133"/>
            <ac:picMk id="2" creationId="{ECC7975B-54E7-4C12-50B1-A2D66CA7F833}"/>
          </ac:picMkLst>
        </pc:picChg>
      </pc:sldChg>
      <pc:sldChg chg="addSp modSp mod">
        <pc:chgData name="Iman Shadid" userId="6513ab7e-1fc7-40eb-a156-887e57de3750" providerId="ADAL" clId="{5210EB86-F23D-4136-A082-357ABF5A94A4}" dt="2023-11-22T11:35:35.824" v="1414"/>
        <pc:sldMkLst>
          <pc:docMk/>
          <pc:sldMk cId="2136591803" sldId="11134"/>
        </pc:sldMkLst>
        <pc:picChg chg="add mod">
          <ac:chgData name="Iman Shadid" userId="6513ab7e-1fc7-40eb-a156-887e57de3750" providerId="ADAL" clId="{5210EB86-F23D-4136-A082-357ABF5A94A4}" dt="2023-11-22T11:35:35.824" v="1414"/>
          <ac:picMkLst>
            <pc:docMk/>
            <pc:sldMk cId="2136591803" sldId="11134"/>
            <ac:picMk id="2" creationId="{31901E6C-4465-31E7-6753-B12D3101F951}"/>
          </ac:picMkLst>
        </pc:picChg>
      </pc:sldChg>
      <pc:sldChg chg="addSp modSp mod">
        <pc:chgData name="Iman Shadid" userId="6513ab7e-1fc7-40eb-a156-887e57de3750" providerId="ADAL" clId="{5210EB86-F23D-4136-A082-357ABF5A94A4}" dt="2023-11-22T11:35:37.323" v="1415"/>
        <pc:sldMkLst>
          <pc:docMk/>
          <pc:sldMk cId="2747717366" sldId="11135"/>
        </pc:sldMkLst>
        <pc:picChg chg="add mod">
          <ac:chgData name="Iman Shadid" userId="6513ab7e-1fc7-40eb-a156-887e57de3750" providerId="ADAL" clId="{5210EB86-F23D-4136-A082-357ABF5A94A4}" dt="2023-11-22T11:35:37.323" v="1415"/>
          <ac:picMkLst>
            <pc:docMk/>
            <pc:sldMk cId="2747717366" sldId="11135"/>
            <ac:picMk id="2" creationId="{09CC6CCF-B16F-4423-B8F4-2B25D9D9E98F}"/>
          </ac:picMkLst>
        </pc:picChg>
      </pc:sldChg>
      <pc:sldChg chg="addSp modSp mod">
        <pc:chgData name="Iman Shadid" userId="6513ab7e-1fc7-40eb-a156-887e57de3750" providerId="ADAL" clId="{5210EB86-F23D-4136-A082-357ABF5A94A4}" dt="2023-11-22T11:35:38.901" v="1416"/>
        <pc:sldMkLst>
          <pc:docMk/>
          <pc:sldMk cId="778682263" sldId="11136"/>
        </pc:sldMkLst>
        <pc:picChg chg="add mod">
          <ac:chgData name="Iman Shadid" userId="6513ab7e-1fc7-40eb-a156-887e57de3750" providerId="ADAL" clId="{5210EB86-F23D-4136-A082-357ABF5A94A4}" dt="2023-11-22T11:35:38.901" v="1416"/>
          <ac:picMkLst>
            <pc:docMk/>
            <pc:sldMk cId="778682263" sldId="11136"/>
            <ac:picMk id="2" creationId="{BD7B57C0-A259-5E48-8B05-2AC3F22BB062}"/>
          </ac:picMkLst>
        </pc:picChg>
      </pc:sldChg>
      <pc:sldChg chg="addSp modSp mod">
        <pc:chgData name="Iman Shadid" userId="6513ab7e-1fc7-40eb-a156-887e57de3750" providerId="ADAL" clId="{5210EB86-F23D-4136-A082-357ABF5A94A4}" dt="2023-11-22T11:35:40.383" v="1417"/>
        <pc:sldMkLst>
          <pc:docMk/>
          <pc:sldMk cId="1948975400" sldId="11137"/>
        </pc:sldMkLst>
        <pc:picChg chg="add mod">
          <ac:chgData name="Iman Shadid" userId="6513ab7e-1fc7-40eb-a156-887e57de3750" providerId="ADAL" clId="{5210EB86-F23D-4136-A082-357ABF5A94A4}" dt="2023-11-22T11:35:40.383" v="1417"/>
          <ac:picMkLst>
            <pc:docMk/>
            <pc:sldMk cId="1948975400" sldId="11137"/>
            <ac:picMk id="2" creationId="{B1968378-6801-2216-C055-3D6378BF08B6}"/>
          </ac:picMkLst>
        </pc:picChg>
      </pc:sldChg>
      <pc:sldChg chg="addSp modSp mod">
        <pc:chgData name="Iman Shadid" userId="6513ab7e-1fc7-40eb-a156-887e57de3750" providerId="ADAL" clId="{5210EB86-F23D-4136-A082-357ABF5A94A4}" dt="2023-11-22T11:35:41.922" v="1418"/>
        <pc:sldMkLst>
          <pc:docMk/>
          <pc:sldMk cId="3917464291" sldId="11138"/>
        </pc:sldMkLst>
        <pc:picChg chg="add mod">
          <ac:chgData name="Iman Shadid" userId="6513ab7e-1fc7-40eb-a156-887e57de3750" providerId="ADAL" clId="{5210EB86-F23D-4136-A082-357ABF5A94A4}" dt="2023-11-22T11:35:41.922" v="1418"/>
          <ac:picMkLst>
            <pc:docMk/>
            <pc:sldMk cId="3917464291" sldId="11138"/>
            <ac:picMk id="2" creationId="{37EC5279-838F-843B-EA14-02D478C5B39E}"/>
          </ac:picMkLst>
        </pc:picChg>
      </pc:sldChg>
      <pc:sldChg chg="addSp modSp mod">
        <pc:chgData name="Iman Shadid" userId="6513ab7e-1fc7-40eb-a156-887e57de3750" providerId="ADAL" clId="{5210EB86-F23D-4136-A082-357ABF5A94A4}" dt="2023-11-22T11:35:43.431" v="1419"/>
        <pc:sldMkLst>
          <pc:docMk/>
          <pc:sldMk cId="3945224642" sldId="11139"/>
        </pc:sldMkLst>
        <pc:picChg chg="add mod">
          <ac:chgData name="Iman Shadid" userId="6513ab7e-1fc7-40eb-a156-887e57de3750" providerId="ADAL" clId="{5210EB86-F23D-4136-A082-357ABF5A94A4}" dt="2023-11-22T11:35:43.431" v="1419"/>
          <ac:picMkLst>
            <pc:docMk/>
            <pc:sldMk cId="3945224642" sldId="11139"/>
            <ac:picMk id="2" creationId="{3BDB1078-636A-1EEA-A333-4AEFA3AFC9D4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0:59:07.614" v="1353"/>
        <pc:sldMkLst>
          <pc:docMk/>
          <pc:sldMk cId="2946250313" sldId="11143"/>
        </pc:sldMkLst>
        <pc:spChg chg="add mod">
          <ac:chgData name="Iman Shadid" userId="6513ab7e-1fc7-40eb-a156-887e57de3750" providerId="ADAL" clId="{5210EB86-F23D-4136-A082-357ABF5A94A4}" dt="2023-11-22T09:19:43.858" v="138"/>
          <ac:spMkLst>
            <pc:docMk/>
            <pc:sldMk cId="2946250313" sldId="11143"/>
            <ac:spMk id="5" creationId="{6D8E215D-DE47-B3F6-0195-5A54B97BF9B5}"/>
          </ac:spMkLst>
        </pc:spChg>
        <pc:spChg chg="del">
          <ac:chgData name="Iman Shadid" userId="6513ab7e-1fc7-40eb-a156-887e57de3750" providerId="ADAL" clId="{5210EB86-F23D-4136-A082-357ABF5A94A4}" dt="2023-11-22T09:19:43.336" v="137" actId="478"/>
          <ac:spMkLst>
            <pc:docMk/>
            <pc:sldMk cId="2946250313" sldId="11143"/>
            <ac:spMk id="8" creationId="{7D267F9C-6686-C06C-07D8-3C34390A7311}"/>
          </ac:spMkLst>
        </pc:spChg>
        <pc:graphicFrameChg chg="modGraphic">
          <ac:chgData name="Iman Shadid" userId="6513ab7e-1fc7-40eb-a156-887e57de3750" providerId="ADAL" clId="{5210EB86-F23D-4136-A082-357ABF5A94A4}" dt="2023-11-22T10:35:11.180" v="1190" actId="113"/>
          <ac:graphicFrameMkLst>
            <pc:docMk/>
            <pc:sldMk cId="2946250313" sldId="11143"/>
            <ac:graphicFrameMk id="3" creationId="{AF154B7B-D3FC-DE53-41C9-F89C2B578CDF}"/>
          </ac:graphicFrameMkLst>
        </pc:graphicFrameChg>
        <pc:picChg chg="add mod">
          <ac:chgData name="Iman Shadid" userId="6513ab7e-1fc7-40eb-a156-887e57de3750" providerId="ADAL" clId="{5210EB86-F23D-4136-A082-357ABF5A94A4}" dt="2023-11-22T10:59:07.614" v="1353"/>
          <ac:picMkLst>
            <pc:docMk/>
            <pc:sldMk cId="2946250313" sldId="11143"/>
            <ac:picMk id="7" creationId="{548CCCB5-550A-9818-3923-44FB6CADEDE6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0:33:04.392" v="1167"/>
        <pc:sldMkLst>
          <pc:docMk/>
          <pc:sldMk cId="1216694757" sldId="11205"/>
        </pc:sldMkLst>
        <pc:spChg chg="add mod">
          <ac:chgData name="Iman Shadid" userId="6513ab7e-1fc7-40eb-a156-887e57de3750" providerId="ADAL" clId="{5210EB86-F23D-4136-A082-357ABF5A94A4}" dt="2023-11-22T09:18:34.288" v="112"/>
          <ac:spMkLst>
            <pc:docMk/>
            <pc:sldMk cId="1216694757" sldId="11205"/>
            <ac:spMk id="2" creationId="{D4B2BF4E-DC9D-B93E-D23C-3B8A77C4F50E}"/>
          </ac:spMkLst>
        </pc:spChg>
        <pc:spChg chg="del">
          <ac:chgData name="Iman Shadid" userId="6513ab7e-1fc7-40eb-a156-887e57de3750" providerId="ADAL" clId="{5210EB86-F23D-4136-A082-357ABF5A94A4}" dt="2023-11-22T09:18:33.977" v="111" actId="478"/>
          <ac:spMkLst>
            <pc:docMk/>
            <pc:sldMk cId="1216694757" sldId="11205"/>
            <ac:spMk id="6" creationId="{04670357-105C-8EC7-AD11-160E84B93942}"/>
          </ac:spMkLst>
        </pc:spChg>
        <pc:graphicFrameChg chg="modGraphic">
          <ac:chgData name="Iman Shadid" userId="6513ab7e-1fc7-40eb-a156-887e57de3750" providerId="ADAL" clId="{5210EB86-F23D-4136-A082-357ABF5A94A4}" dt="2023-11-22T10:32:36.203" v="1166" actId="20577"/>
          <ac:graphicFrameMkLst>
            <pc:docMk/>
            <pc:sldMk cId="1216694757" sldId="11205"/>
            <ac:graphicFrameMk id="4" creationId="{3A7CE028-ACD6-CF1C-9E5F-5D3D039BDE7F}"/>
          </ac:graphicFrameMkLst>
        </pc:graphicFrameChg>
        <pc:picChg chg="add mod">
          <ac:chgData name="Iman Shadid" userId="6513ab7e-1fc7-40eb-a156-887e57de3750" providerId="ADAL" clId="{5210EB86-F23D-4136-A082-357ABF5A94A4}" dt="2023-11-22T10:33:04.392" v="1167"/>
          <ac:picMkLst>
            <pc:docMk/>
            <pc:sldMk cId="1216694757" sldId="11205"/>
            <ac:picMk id="8" creationId="{2240F73C-8097-79CA-6582-CDF393E23B9C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1:01:08.590" v="1370"/>
        <pc:sldMkLst>
          <pc:docMk/>
          <pc:sldMk cId="1175833054" sldId="11207"/>
        </pc:sldMkLst>
        <pc:spChg chg="del">
          <ac:chgData name="Iman Shadid" userId="6513ab7e-1fc7-40eb-a156-887e57de3750" providerId="ADAL" clId="{5210EB86-F23D-4136-A082-357ABF5A94A4}" dt="2023-11-22T09:19:06.807" v="125" actId="478"/>
          <ac:spMkLst>
            <pc:docMk/>
            <pc:sldMk cId="1175833054" sldId="11207"/>
            <ac:spMk id="2" creationId="{6256424E-C15B-1C59-34D8-BE8874143BC4}"/>
          </ac:spMkLst>
        </pc:spChg>
        <pc:spChg chg="add mod">
          <ac:chgData name="Iman Shadid" userId="6513ab7e-1fc7-40eb-a156-887e57de3750" providerId="ADAL" clId="{5210EB86-F23D-4136-A082-357ABF5A94A4}" dt="2023-11-22T09:19:07.119" v="126"/>
          <ac:spMkLst>
            <pc:docMk/>
            <pc:sldMk cId="1175833054" sldId="11207"/>
            <ac:spMk id="5" creationId="{BAFFBF3A-99C7-5FD7-A623-80BC9A1CB0B3}"/>
          </ac:spMkLst>
        </pc:spChg>
        <pc:graphicFrameChg chg="modGraphic">
          <ac:chgData name="Iman Shadid" userId="6513ab7e-1fc7-40eb-a156-887e57de3750" providerId="ADAL" clId="{5210EB86-F23D-4136-A082-357ABF5A94A4}" dt="2023-11-22T10:34:46.731" v="1186" actId="113"/>
          <ac:graphicFrameMkLst>
            <pc:docMk/>
            <pc:sldMk cId="1175833054" sldId="11207"/>
            <ac:graphicFrameMk id="7" creationId="{A40C2225-3858-07BA-4A5C-A94416DFA675}"/>
          </ac:graphicFrameMkLst>
        </pc:graphicFrameChg>
        <pc:picChg chg="add mod">
          <ac:chgData name="Iman Shadid" userId="6513ab7e-1fc7-40eb-a156-887e57de3750" providerId="ADAL" clId="{5210EB86-F23D-4136-A082-357ABF5A94A4}" dt="2023-11-22T11:01:08.590" v="1370"/>
          <ac:picMkLst>
            <pc:docMk/>
            <pc:sldMk cId="1175833054" sldId="11207"/>
            <ac:picMk id="8" creationId="{F8B2148C-F111-32EF-15EC-29089D18A2C1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0:36:35.903" v="1209"/>
        <pc:sldMkLst>
          <pc:docMk/>
          <pc:sldMk cId="499751169" sldId="11208"/>
        </pc:sldMkLst>
        <pc:spChg chg="add mod">
          <ac:chgData name="Iman Shadid" userId="6513ab7e-1fc7-40eb-a156-887e57de3750" providerId="ADAL" clId="{5210EB86-F23D-4136-A082-357ABF5A94A4}" dt="2023-11-22T09:18:37.549" v="114"/>
          <ac:spMkLst>
            <pc:docMk/>
            <pc:sldMk cId="499751169" sldId="11208"/>
            <ac:spMk id="2" creationId="{D11E7F17-6869-693C-2AC2-35D9D7709073}"/>
          </ac:spMkLst>
        </pc:spChg>
        <pc:spChg chg="del">
          <ac:chgData name="Iman Shadid" userId="6513ab7e-1fc7-40eb-a156-887e57de3750" providerId="ADAL" clId="{5210EB86-F23D-4136-A082-357ABF5A94A4}" dt="2023-11-22T09:18:37.304" v="113" actId="478"/>
          <ac:spMkLst>
            <pc:docMk/>
            <pc:sldMk cId="499751169" sldId="11208"/>
            <ac:spMk id="8" creationId="{14DD9DB6-54F7-D4F7-8506-601E90B979B6}"/>
          </ac:spMkLst>
        </pc:spChg>
        <pc:picChg chg="add mod">
          <ac:chgData name="Iman Shadid" userId="6513ab7e-1fc7-40eb-a156-887e57de3750" providerId="ADAL" clId="{5210EB86-F23D-4136-A082-357ABF5A94A4}" dt="2023-11-22T10:36:35.903" v="1209"/>
          <ac:picMkLst>
            <pc:docMk/>
            <pc:sldMk cId="499751169" sldId="11208"/>
            <ac:picMk id="5" creationId="{ADF3C045-B153-6359-9893-3DE50ED82130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2:00:08.543" v="1677"/>
        <pc:sldMkLst>
          <pc:docMk/>
          <pc:sldMk cId="3906766989" sldId="11214"/>
        </pc:sldMkLst>
        <pc:spChg chg="del">
          <ac:chgData name="Iman Shadid" userId="6513ab7e-1fc7-40eb-a156-887e57de3750" providerId="ADAL" clId="{5210EB86-F23D-4136-A082-357ABF5A94A4}" dt="2023-11-22T09:16:58.682" v="77" actId="478"/>
          <ac:spMkLst>
            <pc:docMk/>
            <pc:sldMk cId="3906766989" sldId="11214"/>
            <ac:spMk id="2" creationId="{FE4EC921-911B-1CBB-A345-A448CF6CD753}"/>
          </ac:spMkLst>
        </pc:spChg>
        <pc:spChg chg="add mod">
          <ac:chgData name="Iman Shadid" userId="6513ab7e-1fc7-40eb-a156-887e57de3750" providerId="ADAL" clId="{5210EB86-F23D-4136-A082-357ABF5A94A4}" dt="2023-11-22T09:16:59.263" v="78"/>
          <ac:spMkLst>
            <pc:docMk/>
            <pc:sldMk cId="3906766989" sldId="11214"/>
            <ac:spMk id="6" creationId="{2D4AD950-D7B9-3373-B07A-7528BAE53291}"/>
          </ac:spMkLst>
        </pc:spChg>
        <pc:graphicFrameChg chg="mod">
          <ac:chgData name="Iman Shadid" userId="6513ab7e-1fc7-40eb-a156-887e57de3750" providerId="ADAL" clId="{5210EB86-F23D-4136-A082-357ABF5A94A4}" dt="2023-11-22T11:56:31.517" v="1628"/>
          <ac:graphicFrameMkLst>
            <pc:docMk/>
            <pc:sldMk cId="3906766989" sldId="11214"/>
            <ac:graphicFrameMk id="3" creationId="{646DBF62-1190-8B3B-6717-5C378A88A556}"/>
          </ac:graphicFrameMkLst>
        </pc:graphicFrameChg>
        <pc:picChg chg="add del mod">
          <ac:chgData name="Iman Shadid" userId="6513ab7e-1fc7-40eb-a156-887e57de3750" providerId="ADAL" clId="{5210EB86-F23D-4136-A082-357ABF5A94A4}" dt="2023-11-22T11:56:32.616" v="1629" actId="478"/>
          <ac:picMkLst>
            <pc:docMk/>
            <pc:sldMk cId="3906766989" sldId="11214"/>
            <ac:picMk id="7" creationId="{2BC0233F-8AE0-9D9A-9A5E-570B39F1FEE5}"/>
          </ac:picMkLst>
        </pc:picChg>
        <pc:picChg chg="add del mod">
          <ac:chgData name="Iman Shadid" userId="6513ab7e-1fc7-40eb-a156-887e57de3750" providerId="ADAL" clId="{5210EB86-F23D-4136-A082-357ABF5A94A4}" dt="2023-11-22T11:59:29.029" v="1668" actId="478"/>
          <ac:picMkLst>
            <pc:docMk/>
            <pc:sldMk cId="3906766989" sldId="11214"/>
            <ac:picMk id="8" creationId="{8CDD1CF1-4736-CF63-B07D-17A60C02EFD1}"/>
          </ac:picMkLst>
        </pc:picChg>
        <pc:picChg chg="add mod">
          <ac:chgData name="Iman Shadid" userId="6513ab7e-1fc7-40eb-a156-887e57de3750" providerId="ADAL" clId="{5210EB86-F23D-4136-A082-357ABF5A94A4}" dt="2023-11-22T12:00:08.543" v="1677"/>
          <ac:picMkLst>
            <pc:docMk/>
            <pc:sldMk cId="3906766989" sldId="11214"/>
            <ac:picMk id="10" creationId="{8B2B02A3-11AA-8EC2-75F5-125E3CAC3EE1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0:59:38.214" v="1357"/>
        <pc:sldMkLst>
          <pc:docMk/>
          <pc:sldMk cId="1382128205" sldId="11224"/>
        </pc:sldMkLst>
        <pc:spChg chg="add mod">
          <ac:chgData name="Iman Shadid" userId="6513ab7e-1fc7-40eb-a156-887e57de3750" providerId="ADAL" clId="{5210EB86-F23D-4136-A082-357ABF5A94A4}" dt="2023-11-22T09:19:24.432" v="134"/>
          <ac:spMkLst>
            <pc:docMk/>
            <pc:sldMk cId="1382128205" sldId="11224"/>
            <ac:spMk id="5" creationId="{8DA2D9E5-7A60-1DDB-59AA-CD0785D692E0}"/>
          </ac:spMkLst>
        </pc:spChg>
        <pc:spChg chg="del">
          <ac:chgData name="Iman Shadid" userId="6513ab7e-1fc7-40eb-a156-887e57de3750" providerId="ADAL" clId="{5210EB86-F23D-4136-A082-357ABF5A94A4}" dt="2023-11-22T09:19:24.090" v="133" actId="478"/>
          <ac:spMkLst>
            <pc:docMk/>
            <pc:sldMk cId="1382128205" sldId="11224"/>
            <ac:spMk id="9" creationId="{4B185D5D-E8E2-F1EC-D629-E9D47F2EACB7}"/>
          </ac:spMkLst>
        </pc:spChg>
        <pc:picChg chg="add mod">
          <ac:chgData name="Iman Shadid" userId="6513ab7e-1fc7-40eb-a156-887e57de3750" providerId="ADAL" clId="{5210EB86-F23D-4136-A082-357ABF5A94A4}" dt="2023-11-22T10:59:38.214" v="1357"/>
          <ac:picMkLst>
            <pc:docMk/>
            <pc:sldMk cId="1382128205" sldId="11224"/>
            <ac:picMk id="8" creationId="{504CCB20-96DD-6D11-C58C-FCAD72893A7D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1:00:02.927" v="1359"/>
        <pc:sldMkLst>
          <pc:docMk/>
          <pc:sldMk cId="3501301870" sldId="11225"/>
        </pc:sldMkLst>
        <pc:spChg chg="add mod">
          <ac:chgData name="Iman Shadid" userId="6513ab7e-1fc7-40eb-a156-887e57de3750" providerId="ADAL" clId="{5210EB86-F23D-4136-A082-357ABF5A94A4}" dt="2023-11-22T09:19:15.564" v="130"/>
          <ac:spMkLst>
            <pc:docMk/>
            <pc:sldMk cId="3501301870" sldId="11225"/>
            <ac:spMk id="5" creationId="{7EFF2C17-8AED-1C88-0179-745366666472}"/>
          </ac:spMkLst>
        </pc:spChg>
        <pc:spChg chg="del">
          <ac:chgData name="Iman Shadid" userId="6513ab7e-1fc7-40eb-a156-887e57de3750" providerId="ADAL" clId="{5210EB86-F23D-4136-A082-357ABF5A94A4}" dt="2023-11-22T09:19:15.262" v="129" actId="478"/>
          <ac:spMkLst>
            <pc:docMk/>
            <pc:sldMk cId="3501301870" sldId="11225"/>
            <ac:spMk id="9" creationId="{28CB0A59-41F7-91F1-1832-1011501D2664}"/>
          </ac:spMkLst>
        </pc:spChg>
        <pc:graphicFrameChg chg="modGraphic">
          <ac:chgData name="Iman Shadid" userId="6513ab7e-1fc7-40eb-a156-887e57de3750" providerId="ADAL" clId="{5210EB86-F23D-4136-A082-357ABF5A94A4}" dt="2023-11-22T10:35:01.551" v="1188" actId="113"/>
          <ac:graphicFrameMkLst>
            <pc:docMk/>
            <pc:sldMk cId="3501301870" sldId="11225"/>
            <ac:graphicFrameMk id="7" creationId="{A40C2225-3858-07BA-4A5C-A94416DFA675}"/>
          </ac:graphicFrameMkLst>
        </pc:graphicFrameChg>
        <pc:picChg chg="add mod">
          <ac:chgData name="Iman Shadid" userId="6513ab7e-1fc7-40eb-a156-887e57de3750" providerId="ADAL" clId="{5210EB86-F23D-4136-A082-357ABF5A94A4}" dt="2023-11-22T11:00:02.927" v="1359"/>
          <ac:picMkLst>
            <pc:docMk/>
            <pc:sldMk cId="3501301870" sldId="11225"/>
            <ac:picMk id="8" creationId="{62114855-D0FF-79D6-DA4B-055442EDD14A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1:00:53.825" v="1369"/>
        <pc:sldMkLst>
          <pc:docMk/>
          <pc:sldMk cId="4172622217" sldId="11226"/>
        </pc:sldMkLst>
        <pc:spChg chg="add mod">
          <ac:chgData name="Iman Shadid" userId="6513ab7e-1fc7-40eb-a156-887e57de3750" providerId="ADAL" clId="{5210EB86-F23D-4136-A082-357ABF5A94A4}" dt="2023-11-22T09:19:11.695" v="128"/>
          <ac:spMkLst>
            <pc:docMk/>
            <pc:sldMk cId="4172622217" sldId="11226"/>
            <ac:spMk id="6" creationId="{49BA91CD-3E3A-F160-E1F4-2A7F84A1B3DE}"/>
          </ac:spMkLst>
        </pc:spChg>
        <pc:spChg chg="del">
          <ac:chgData name="Iman Shadid" userId="6513ab7e-1fc7-40eb-a156-887e57de3750" providerId="ADAL" clId="{5210EB86-F23D-4136-A082-357ABF5A94A4}" dt="2023-11-22T09:19:11.209" v="127" actId="478"/>
          <ac:spMkLst>
            <pc:docMk/>
            <pc:sldMk cId="4172622217" sldId="11226"/>
            <ac:spMk id="7" creationId="{89329B8A-BC6B-2FC0-7A96-2753D66544BF}"/>
          </ac:spMkLst>
        </pc:spChg>
        <pc:picChg chg="add mod">
          <ac:chgData name="Iman Shadid" userId="6513ab7e-1fc7-40eb-a156-887e57de3750" providerId="ADAL" clId="{5210EB86-F23D-4136-A082-357ABF5A94A4}" dt="2023-11-22T11:00:53.825" v="1369"/>
          <ac:picMkLst>
            <pc:docMk/>
            <pc:sldMk cId="4172622217" sldId="11226"/>
            <ac:picMk id="8" creationId="{FCDE6351-85B6-4E7F-73EF-87DACFC6FDF6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0:59:49.428" v="1358"/>
        <pc:sldMkLst>
          <pc:docMk/>
          <pc:sldMk cId="2126502094" sldId="11228"/>
        </pc:sldMkLst>
        <pc:spChg chg="del">
          <ac:chgData name="Iman Shadid" userId="6513ab7e-1fc7-40eb-a156-887e57de3750" providerId="ADAL" clId="{5210EB86-F23D-4136-A082-357ABF5A94A4}" dt="2023-11-22T09:19:19.501" v="131" actId="478"/>
          <ac:spMkLst>
            <pc:docMk/>
            <pc:sldMk cId="2126502094" sldId="11228"/>
            <ac:spMk id="5" creationId="{90D9075B-2D5B-9B8C-7141-2EF2037632CC}"/>
          </ac:spMkLst>
        </pc:spChg>
        <pc:spChg chg="add mod">
          <ac:chgData name="Iman Shadid" userId="6513ab7e-1fc7-40eb-a156-887e57de3750" providerId="ADAL" clId="{5210EB86-F23D-4136-A082-357ABF5A94A4}" dt="2023-11-22T09:19:19.853" v="132"/>
          <ac:spMkLst>
            <pc:docMk/>
            <pc:sldMk cId="2126502094" sldId="11228"/>
            <ac:spMk id="7" creationId="{23608C84-FFCD-1301-E12D-DDF12D05A33B}"/>
          </ac:spMkLst>
        </pc:spChg>
        <pc:picChg chg="add mod">
          <ac:chgData name="Iman Shadid" userId="6513ab7e-1fc7-40eb-a156-887e57de3750" providerId="ADAL" clId="{5210EB86-F23D-4136-A082-357ABF5A94A4}" dt="2023-11-22T10:59:49.428" v="1358"/>
          <ac:picMkLst>
            <pc:docMk/>
            <pc:sldMk cId="2126502094" sldId="11228"/>
            <ac:picMk id="8" creationId="{42447210-96A1-2FDC-9BD2-6A2E924F0F78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0:59:24.207" v="1356"/>
        <pc:sldMkLst>
          <pc:docMk/>
          <pc:sldMk cId="3034129965" sldId="11229"/>
        </pc:sldMkLst>
        <pc:spChg chg="add mod">
          <ac:chgData name="Iman Shadid" userId="6513ab7e-1fc7-40eb-a156-887e57de3750" providerId="ADAL" clId="{5210EB86-F23D-4136-A082-357ABF5A94A4}" dt="2023-11-22T09:19:40.350" v="136"/>
          <ac:spMkLst>
            <pc:docMk/>
            <pc:sldMk cId="3034129965" sldId="11229"/>
            <ac:spMk id="5" creationId="{F22C2362-164D-C7CD-3750-EFDD7E425D00}"/>
          </ac:spMkLst>
        </pc:spChg>
        <pc:spChg chg="del">
          <ac:chgData name="Iman Shadid" userId="6513ab7e-1fc7-40eb-a156-887e57de3750" providerId="ADAL" clId="{5210EB86-F23D-4136-A082-357ABF5A94A4}" dt="2023-11-22T09:19:39.980" v="135" actId="478"/>
          <ac:spMkLst>
            <pc:docMk/>
            <pc:sldMk cId="3034129965" sldId="11229"/>
            <ac:spMk id="7" creationId="{FAD497A8-755F-C6F0-89A2-148601929893}"/>
          </ac:spMkLst>
        </pc:spChg>
        <pc:spChg chg="add del">
          <ac:chgData name="Iman Shadid" userId="6513ab7e-1fc7-40eb-a156-887e57de3750" providerId="ADAL" clId="{5210EB86-F23D-4136-A082-357ABF5A94A4}" dt="2023-11-22T10:59:14.106" v="1355" actId="478"/>
          <ac:spMkLst>
            <pc:docMk/>
            <pc:sldMk cId="3034129965" sldId="11229"/>
            <ac:spMk id="13" creationId="{F09C8D9E-48A0-7721-66EC-68510F6B00A9}"/>
          </ac:spMkLst>
        </pc:spChg>
        <pc:picChg chg="add mod">
          <ac:chgData name="Iman Shadid" userId="6513ab7e-1fc7-40eb-a156-887e57de3750" providerId="ADAL" clId="{5210EB86-F23D-4136-A082-357ABF5A94A4}" dt="2023-11-22T10:59:24.207" v="1356"/>
          <ac:picMkLst>
            <pc:docMk/>
            <pc:sldMk cId="3034129965" sldId="11229"/>
            <ac:picMk id="8" creationId="{56C96DCD-F738-3178-47CB-AA424F165D5C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0:58:55.039" v="1352"/>
        <pc:sldMkLst>
          <pc:docMk/>
          <pc:sldMk cId="708387747" sldId="11230"/>
        </pc:sldMkLst>
        <pc:spChg chg="del">
          <ac:chgData name="Iman Shadid" userId="6513ab7e-1fc7-40eb-a156-887e57de3750" providerId="ADAL" clId="{5210EB86-F23D-4136-A082-357ABF5A94A4}" dt="2023-11-22T09:19:48.025" v="139" actId="478"/>
          <ac:spMkLst>
            <pc:docMk/>
            <pc:sldMk cId="708387747" sldId="11230"/>
            <ac:spMk id="3" creationId="{669724C8-2ADE-B677-9E09-1FD3AB3C1048}"/>
          </ac:spMkLst>
        </pc:spChg>
        <pc:spChg chg="add mod">
          <ac:chgData name="Iman Shadid" userId="6513ab7e-1fc7-40eb-a156-887e57de3750" providerId="ADAL" clId="{5210EB86-F23D-4136-A082-357ABF5A94A4}" dt="2023-11-22T09:19:48.673" v="140"/>
          <ac:spMkLst>
            <pc:docMk/>
            <pc:sldMk cId="708387747" sldId="11230"/>
            <ac:spMk id="5" creationId="{87267C80-9250-D89D-6C74-470D88B2E885}"/>
          </ac:spMkLst>
        </pc:spChg>
        <pc:picChg chg="add mod">
          <ac:chgData name="Iman Shadid" userId="6513ab7e-1fc7-40eb-a156-887e57de3750" providerId="ADAL" clId="{5210EB86-F23D-4136-A082-357ABF5A94A4}" dt="2023-11-22T10:58:55.039" v="1352"/>
          <ac:picMkLst>
            <pc:docMk/>
            <pc:sldMk cId="708387747" sldId="11230"/>
            <ac:picMk id="7" creationId="{B824D042-D1A4-0558-2E1C-1B7AE9654CE0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0:38:24.383" v="1235"/>
        <pc:sldMkLst>
          <pc:docMk/>
          <pc:sldMk cId="1447471448" sldId="11231"/>
        </pc:sldMkLst>
        <pc:spChg chg="add mod">
          <ac:chgData name="Iman Shadid" userId="6513ab7e-1fc7-40eb-a156-887e57de3750" providerId="ADAL" clId="{5210EB86-F23D-4136-A082-357ABF5A94A4}" dt="2023-11-22T09:18:41.646" v="116"/>
          <ac:spMkLst>
            <pc:docMk/>
            <pc:sldMk cId="1447471448" sldId="11231"/>
            <ac:spMk id="2" creationId="{B2E99135-CA53-9A2F-FED2-079A54A9D6F4}"/>
          </ac:spMkLst>
        </pc:spChg>
        <pc:spChg chg="del">
          <ac:chgData name="Iman Shadid" userId="6513ab7e-1fc7-40eb-a156-887e57de3750" providerId="ADAL" clId="{5210EB86-F23D-4136-A082-357ABF5A94A4}" dt="2023-11-22T09:18:41.303" v="115" actId="478"/>
          <ac:spMkLst>
            <pc:docMk/>
            <pc:sldMk cId="1447471448" sldId="11231"/>
            <ac:spMk id="8" creationId="{0E6C7184-DD44-CBFD-E960-0151B20F04F0}"/>
          </ac:spMkLst>
        </pc:spChg>
        <pc:picChg chg="add mod">
          <ac:chgData name="Iman Shadid" userId="6513ab7e-1fc7-40eb-a156-887e57de3750" providerId="ADAL" clId="{5210EB86-F23D-4136-A082-357ABF5A94A4}" dt="2023-11-22T10:38:24.383" v="1235"/>
          <ac:picMkLst>
            <pc:docMk/>
            <pc:sldMk cId="1447471448" sldId="11231"/>
            <ac:picMk id="4" creationId="{57C1ABFA-AA1F-77DD-C67D-5B3AEF7D2A12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2:03:15.163" v="1712"/>
        <pc:sldMkLst>
          <pc:docMk/>
          <pc:sldMk cId="19231339" sldId="11232"/>
        </pc:sldMkLst>
        <pc:spChg chg="add mod">
          <ac:chgData name="Iman Shadid" userId="6513ab7e-1fc7-40eb-a156-887e57de3750" providerId="ADAL" clId="{5210EB86-F23D-4136-A082-357ABF5A94A4}" dt="2023-11-22T09:19:00.947" v="124"/>
          <ac:spMkLst>
            <pc:docMk/>
            <pc:sldMk cId="19231339" sldId="11232"/>
            <ac:spMk id="2" creationId="{C4E58835-BFCA-8A57-8A8F-45928885A1A4}"/>
          </ac:spMkLst>
        </pc:spChg>
        <pc:spChg chg="del">
          <ac:chgData name="Iman Shadid" userId="6513ab7e-1fc7-40eb-a156-887e57de3750" providerId="ADAL" clId="{5210EB86-F23D-4136-A082-357ABF5A94A4}" dt="2023-11-22T09:19:00.462" v="123" actId="478"/>
          <ac:spMkLst>
            <pc:docMk/>
            <pc:sldMk cId="19231339" sldId="11232"/>
            <ac:spMk id="5" creationId="{091E7D96-782C-F754-518C-B38419A6D9E1}"/>
          </ac:spMkLst>
        </pc:spChg>
        <pc:graphicFrameChg chg="modGraphic">
          <ac:chgData name="Iman Shadid" userId="6513ab7e-1fc7-40eb-a156-887e57de3750" providerId="ADAL" clId="{5210EB86-F23D-4136-A082-357ABF5A94A4}" dt="2023-11-22T10:34:40.470" v="1184" actId="207"/>
          <ac:graphicFrameMkLst>
            <pc:docMk/>
            <pc:sldMk cId="19231339" sldId="11232"/>
            <ac:graphicFrameMk id="12" creationId="{92A54852-E9A2-0423-E2BD-6A8AC4C8C130}"/>
          </ac:graphicFrameMkLst>
        </pc:graphicFrameChg>
        <pc:picChg chg="add del mod">
          <ac:chgData name="Iman Shadid" userId="6513ab7e-1fc7-40eb-a156-887e57de3750" providerId="ADAL" clId="{5210EB86-F23D-4136-A082-357ABF5A94A4}" dt="2023-11-22T11:58:05.976" v="1648" actId="478"/>
          <ac:picMkLst>
            <pc:docMk/>
            <pc:sldMk cId="19231339" sldId="11232"/>
            <ac:picMk id="3" creationId="{2C838C56-BECD-5835-064F-907A8B1FB3B1}"/>
          </ac:picMkLst>
        </pc:picChg>
        <pc:picChg chg="add mod">
          <ac:chgData name="Iman Shadid" userId="6513ab7e-1fc7-40eb-a156-887e57de3750" providerId="ADAL" clId="{5210EB86-F23D-4136-A082-357ABF5A94A4}" dt="2023-11-22T12:03:15.163" v="1712"/>
          <ac:picMkLst>
            <pc:docMk/>
            <pc:sldMk cId="19231339" sldId="11232"/>
            <ac:picMk id="4" creationId="{82273761-830A-0CC9-A8CE-2C9533C28E1E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0:41:00.107" v="1263" actId="27918"/>
        <pc:sldMkLst>
          <pc:docMk/>
          <pc:sldMk cId="3706360354" sldId="11273"/>
        </pc:sldMkLst>
        <pc:spChg chg="add mod">
          <ac:chgData name="Iman Shadid" userId="6513ab7e-1fc7-40eb-a156-887e57de3750" providerId="ADAL" clId="{5210EB86-F23D-4136-A082-357ABF5A94A4}" dt="2023-11-22T09:18:50.697" v="120"/>
          <ac:spMkLst>
            <pc:docMk/>
            <pc:sldMk cId="3706360354" sldId="11273"/>
            <ac:spMk id="2" creationId="{1169454F-84D9-1916-D760-A27293B92122}"/>
          </ac:spMkLst>
        </pc:spChg>
        <pc:spChg chg="del">
          <ac:chgData name="Iman Shadid" userId="6513ab7e-1fc7-40eb-a156-887e57de3750" providerId="ADAL" clId="{5210EB86-F23D-4136-A082-357ABF5A94A4}" dt="2023-11-22T09:18:50.201" v="119" actId="478"/>
          <ac:spMkLst>
            <pc:docMk/>
            <pc:sldMk cId="3706360354" sldId="11273"/>
            <ac:spMk id="5" creationId="{D8B6952B-7B4B-4A7C-7B28-DE54338772C9}"/>
          </ac:spMkLst>
        </pc:spChg>
        <pc:picChg chg="add mod">
          <ac:chgData name="Iman Shadid" userId="6513ab7e-1fc7-40eb-a156-887e57de3750" providerId="ADAL" clId="{5210EB86-F23D-4136-A082-357ABF5A94A4}" dt="2023-11-22T10:40:50.604" v="1261"/>
          <ac:picMkLst>
            <pc:docMk/>
            <pc:sldMk cId="3706360354" sldId="11273"/>
            <ac:picMk id="3" creationId="{E5B10103-2041-96F5-E1FF-5A94CE142505}"/>
          </ac:picMkLst>
        </pc:picChg>
      </pc:sldChg>
      <pc:sldChg chg="addSp delSp modSp mod">
        <pc:chgData name="Iman Shadid" userId="6513ab7e-1fc7-40eb-a156-887e57de3750" providerId="ADAL" clId="{5210EB86-F23D-4136-A082-357ABF5A94A4}" dt="2023-11-22T10:41:33.600" v="1272"/>
        <pc:sldMkLst>
          <pc:docMk/>
          <pc:sldMk cId="2505894011" sldId="11274"/>
        </pc:sldMkLst>
        <pc:spChg chg="add mod">
          <ac:chgData name="Iman Shadid" userId="6513ab7e-1fc7-40eb-a156-887e57de3750" providerId="ADAL" clId="{5210EB86-F23D-4136-A082-357ABF5A94A4}" dt="2023-11-22T09:18:56.193" v="122"/>
          <ac:spMkLst>
            <pc:docMk/>
            <pc:sldMk cId="2505894011" sldId="11274"/>
            <ac:spMk id="2" creationId="{3A35B92B-248F-E137-3ED0-F8C3658F451E}"/>
          </ac:spMkLst>
        </pc:spChg>
        <pc:spChg chg="del">
          <ac:chgData name="Iman Shadid" userId="6513ab7e-1fc7-40eb-a156-887e57de3750" providerId="ADAL" clId="{5210EB86-F23D-4136-A082-357ABF5A94A4}" dt="2023-11-22T09:18:55.915" v="121" actId="478"/>
          <ac:spMkLst>
            <pc:docMk/>
            <pc:sldMk cId="2505894011" sldId="11274"/>
            <ac:spMk id="3" creationId="{C9C7C72B-41C0-A970-76D7-C3E96910A1E1}"/>
          </ac:spMkLst>
        </pc:spChg>
        <pc:graphicFrameChg chg="add del">
          <ac:chgData name="Iman Shadid" userId="6513ab7e-1fc7-40eb-a156-887e57de3750" providerId="ADAL" clId="{5210EB86-F23D-4136-A082-357ABF5A94A4}" dt="2023-11-22T10:41:22.345" v="1271" actId="478"/>
          <ac:graphicFrameMkLst>
            <pc:docMk/>
            <pc:sldMk cId="2505894011" sldId="11274"/>
            <ac:graphicFrameMk id="24" creationId="{31CEB453-5DF8-759F-90C9-643343D17F05}"/>
          </ac:graphicFrameMkLst>
        </pc:graphicFrameChg>
        <pc:picChg chg="add mod">
          <ac:chgData name="Iman Shadid" userId="6513ab7e-1fc7-40eb-a156-887e57de3750" providerId="ADAL" clId="{5210EB86-F23D-4136-A082-357ABF5A94A4}" dt="2023-11-22T10:41:33.600" v="1272"/>
          <ac:picMkLst>
            <pc:docMk/>
            <pc:sldMk cId="2505894011" sldId="11274"/>
            <ac:picMk id="4" creationId="{CCD7860E-FF1D-172A-7D3D-8A4E604962CA}"/>
          </ac:picMkLst>
        </pc:picChg>
      </pc:sldChg>
      <pc:sldChg chg="delSp mod">
        <pc:chgData name="Iman Shadid" userId="6513ab7e-1fc7-40eb-a156-887e57de3750" providerId="ADAL" clId="{5210EB86-F23D-4136-A082-357ABF5A94A4}" dt="2023-11-22T09:20:21.451" v="141" actId="478"/>
        <pc:sldMkLst>
          <pc:docMk/>
          <pc:sldMk cId="3311571891" sldId="11277"/>
        </pc:sldMkLst>
        <pc:spChg chg="del">
          <ac:chgData name="Iman Shadid" userId="6513ab7e-1fc7-40eb-a156-887e57de3750" providerId="ADAL" clId="{5210EB86-F23D-4136-A082-357ABF5A94A4}" dt="2023-11-22T09:20:21.451" v="141" actId="478"/>
          <ac:spMkLst>
            <pc:docMk/>
            <pc:sldMk cId="3311571891" sldId="11277"/>
            <ac:spMk id="2" creationId="{FC80B468-04FC-BBFE-88C1-12789CA8D3DA}"/>
          </ac:spMkLst>
        </pc:spChg>
      </pc:sldChg>
      <pc:sldChg chg="addSp delSp modSp mod">
        <pc:chgData name="Iman Shadid" userId="6513ab7e-1fc7-40eb-a156-887e57de3750" providerId="ADAL" clId="{5210EB86-F23D-4136-A082-357ABF5A94A4}" dt="2023-11-22T10:39:14.053" v="1245"/>
        <pc:sldMkLst>
          <pc:docMk/>
          <pc:sldMk cId="1898695579" sldId="11279"/>
        </pc:sldMkLst>
        <pc:spChg chg="add mod">
          <ac:chgData name="Iman Shadid" userId="6513ab7e-1fc7-40eb-a156-887e57de3750" providerId="ADAL" clId="{5210EB86-F23D-4136-A082-357ABF5A94A4}" dt="2023-11-22T09:18:46.651" v="118"/>
          <ac:spMkLst>
            <pc:docMk/>
            <pc:sldMk cId="1898695579" sldId="11279"/>
            <ac:spMk id="3" creationId="{73950CE8-A13A-F9B4-8EEB-AD44BE6E28E0}"/>
          </ac:spMkLst>
        </pc:spChg>
        <pc:spChg chg="del">
          <ac:chgData name="Iman Shadid" userId="6513ab7e-1fc7-40eb-a156-887e57de3750" providerId="ADAL" clId="{5210EB86-F23D-4136-A082-357ABF5A94A4}" dt="2023-11-22T09:18:46.328" v="117" actId="478"/>
          <ac:spMkLst>
            <pc:docMk/>
            <pc:sldMk cId="1898695579" sldId="11279"/>
            <ac:spMk id="4" creationId="{7113CBBB-70A1-69F5-711D-CDD80292E528}"/>
          </ac:spMkLst>
        </pc:spChg>
        <pc:picChg chg="add mod">
          <ac:chgData name="Iman Shadid" userId="6513ab7e-1fc7-40eb-a156-887e57de3750" providerId="ADAL" clId="{5210EB86-F23D-4136-A082-357ABF5A94A4}" dt="2023-11-22T10:39:14.053" v="1245"/>
          <ac:picMkLst>
            <pc:docMk/>
            <pc:sldMk cId="1898695579" sldId="11279"/>
            <ac:picMk id="6" creationId="{60961584-4745-E52B-A7CF-4C134F68CD4B}"/>
          </ac:picMkLst>
        </pc:picChg>
      </pc:sldChg>
      <pc:sldChg chg="addSp modSp mod">
        <pc:chgData name="Iman Shadid" userId="6513ab7e-1fc7-40eb-a156-887e57de3750" providerId="ADAL" clId="{5210EB86-F23D-4136-A082-357ABF5A94A4}" dt="2023-11-22T09:23:08.691" v="146"/>
        <pc:sldMkLst>
          <pc:docMk/>
          <pc:sldMk cId="3810334917" sldId="11280"/>
        </pc:sldMkLst>
        <pc:spChg chg="mod">
          <ac:chgData name="Iman Shadid" userId="6513ab7e-1fc7-40eb-a156-887e57de3750" providerId="ADAL" clId="{5210EB86-F23D-4136-A082-357ABF5A94A4}" dt="2023-11-22T09:16:37.193" v="76" actId="20577"/>
          <ac:spMkLst>
            <pc:docMk/>
            <pc:sldMk cId="3810334917" sldId="11280"/>
            <ac:spMk id="2" creationId="{FE4EC921-911B-1CBB-A345-A448CF6CD753}"/>
          </ac:spMkLst>
        </pc:spChg>
        <pc:graphicFrameChg chg="mod">
          <ac:chgData name="Iman Shadid" userId="6513ab7e-1fc7-40eb-a156-887e57de3750" providerId="ADAL" clId="{5210EB86-F23D-4136-A082-357ABF5A94A4}" dt="2023-11-22T09:22:59.784" v="145"/>
          <ac:graphicFrameMkLst>
            <pc:docMk/>
            <pc:sldMk cId="3810334917" sldId="11280"/>
            <ac:graphicFrameMk id="4" creationId="{D0F2E831-830E-29C5-84A9-4F3F90645B1A}"/>
          </ac:graphicFrameMkLst>
        </pc:graphicFrameChg>
        <pc:picChg chg="add mod">
          <ac:chgData name="Iman Shadid" userId="6513ab7e-1fc7-40eb-a156-887e57de3750" providerId="ADAL" clId="{5210EB86-F23D-4136-A082-357ABF5A94A4}" dt="2023-11-22T09:23:08.691" v="146"/>
          <ac:picMkLst>
            <pc:docMk/>
            <pc:sldMk cId="3810334917" sldId="11280"/>
            <ac:picMk id="3" creationId="{F9A38A35-ADB1-2B62-2F33-4431B78ADE98}"/>
          </ac:picMkLst>
        </pc:picChg>
      </pc:sldChg>
    </pc:docChg>
  </pc:docChgLst>
  <pc:docChgLst>
    <pc:chgData name="Luka Mandić" userId="18010844-0339-46fd-8e80-96db4bed1367" providerId="ADAL" clId="{238DA455-1FD0-43F2-B2D6-B1088519707B}"/>
    <pc:docChg chg="undo custSel addSld delSld modSld">
      <pc:chgData name="Luka Mandić" userId="18010844-0339-46fd-8e80-96db4bed1367" providerId="ADAL" clId="{238DA455-1FD0-43F2-B2D6-B1088519707B}" dt="2023-11-21T10:00:53.992" v="467" actId="27918"/>
      <pc:docMkLst>
        <pc:docMk/>
      </pc:docMkLst>
      <pc:sldChg chg="addSp delSp modSp mod">
        <pc:chgData name="Luka Mandić" userId="18010844-0339-46fd-8e80-96db4bed1367" providerId="ADAL" clId="{238DA455-1FD0-43F2-B2D6-B1088519707B}" dt="2023-11-21T09:59:10.461" v="452" actId="20577"/>
        <pc:sldMkLst>
          <pc:docMk/>
          <pc:sldMk cId="75929235" sldId="687"/>
        </pc:sldMkLst>
        <pc:spChg chg="mod">
          <ac:chgData name="Luka Mandić" userId="18010844-0339-46fd-8e80-96db4bed1367" providerId="ADAL" clId="{238DA455-1FD0-43F2-B2D6-B1088519707B}" dt="2023-11-21T09:59:10.461" v="452" actId="20577"/>
          <ac:spMkLst>
            <pc:docMk/>
            <pc:sldMk cId="75929235" sldId="687"/>
            <ac:spMk id="4" creationId="{C504DCEC-6C34-0A71-3095-E774DE866066}"/>
          </ac:spMkLst>
        </pc:spChg>
        <pc:graphicFrameChg chg="add del mod modGraphic">
          <ac:chgData name="Luka Mandić" userId="18010844-0339-46fd-8e80-96db4bed1367" providerId="ADAL" clId="{238DA455-1FD0-43F2-B2D6-B1088519707B}" dt="2023-11-21T09:58:21.035" v="302"/>
          <ac:graphicFrameMkLst>
            <pc:docMk/>
            <pc:sldMk cId="75929235" sldId="687"/>
            <ac:graphicFrameMk id="2" creationId="{556CAAC1-E358-443C-BFD2-8F06F79E1329}"/>
          </ac:graphicFrameMkLst>
        </pc:graphicFrameChg>
        <pc:picChg chg="add del mod">
          <ac:chgData name="Luka Mandić" userId="18010844-0339-46fd-8e80-96db4bed1367" providerId="ADAL" clId="{238DA455-1FD0-43F2-B2D6-B1088519707B}" dt="2023-11-21T09:46:08.952" v="86" actId="478"/>
          <ac:picMkLst>
            <pc:docMk/>
            <pc:sldMk cId="75929235" sldId="687"/>
            <ac:picMk id="3" creationId="{892FA35C-4D76-D6DD-20A8-E0053B82E8ED}"/>
          </ac:picMkLst>
        </pc:picChg>
        <pc:picChg chg="add mod">
          <ac:chgData name="Luka Mandić" userId="18010844-0339-46fd-8e80-96db4bed1367" providerId="ADAL" clId="{238DA455-1FD0-43F2-B2D6-B1088519707B}" dt="2023-11-21T09:43:44.203" v="34" actId="1076"/>
          <ac:picMkLst>
            <pc:docMk/>
            <pc:sldMk cId="75929235" sldId="687"/>
            <ac:picMk id="7" creationId="{0E81B748-DE17-1315-0432-D7DC73535350}"/>
          </ac:picMkLst>
        </pc:picChg>
        <pc:picChg chg="add mod">
          <ac:chgData name="Luka Mandić" userId="18010844-0339-46fd-8e80-96db4bed1367" providerId="ADAL" clId="{238DA455-1FD0-43F2-B2D6-B1088519707B}" dt="2023-11-21T09:43:50.448" v="37" actId="1076"/>
          <ac:picMkLst>
            <pc:docMk/>
            <pc:sldMk cId="75929235" sldId="687"/>
            <ac:picMk id="8" creationId="{85BB566B-C907-89D9-F169-49F25503390D}"/>
          </ac:picMkLst>
        </pc:picChg>
        <pc:picChg chg="add del mod">
          <ac:chgData name="Luka Mandić" userId="18010844-0339-46fd-8e80-96db4bed1367" providerId="ADAL" clId="{238DA455-1FD0-43F2-B2D6-B1088519707B}" dt="2023-11-21T09:58:23.888" v="303" actId="478"/>
          <ac:picMkLst>
            <pc:docMk/>
            <pc:sldMk cId="75929235" sldId="687"/>
            <ac:picMk id="9" creationId="{D25F1D2F-6E2C-BEE4-A84E-286392B76F47}"/>
          </ac:picMkLst>
        </pc:picChg>
        <pc:picChg chg="add del mod">
          <ac:chgData name="Luka Mandić" userId="18010844-0339-46fd-8e80-96db4bed1367" providerId="ADAL" clId="{238DA455-1FD0-43F2-B2D6-B1088519707B}" dt="2023-11-21T09:58:24.203" v="304" actId="478"/>
          <ac:picMkLst>
            <pc:docMk/>
            <pc:sldMk cId="75929235" sldId="687"/>
            <ac:picMk id="10" creationId="{7E7AE211-B78A-0DA3-6386-C4FB9D83792A}"/>
          </ac:picMkLst>
        </pc:picChg>
        <pc:picChg chg="add del mod">
          <ac:chgData name="Luka Mandić" userId="18010844-0339-46fd-8e80-96db4bed1367" providerId="ADAL" clId="{238DA455-1FD0-43F2-B2D6-B1088519707B}" dt="2023-11-21T09:58:24.632" v="305" actId="478"/>
          <ac:picMkLst>
            <pc:docMk/>
            <pc:sldMk cId="75929235" sldId="687"/>
            <ac:picMk id="11" creationId="{DEAFB804-FF9C-4E28-4CEF-D1DF64BC95B5}"/>
          </ac:picMkLst>
        </pc:picChg>
        <pc:picChg chg="add del mod">
          <ac:chgData name="Luka Mandić" userId="18010844-0339-46fd-8e80-96db4bed1367" providerId="ADAL" clId="{238DA455-1FD0-43F2-B2D6-B1088519707B}" dt="2023-11-21T09:58:25.584" v="307" actId="478"/>
          <ac:picMkLst>
            <pc:docMk/>
            <pc:sldMk cId="75929235" sldId="687"/>
            <ac:picMk id="12" creationId="{EA818466-110D-68C8-4276-8B8F3B4BDE26}"/>
          </ac:picMkLst>
        </pc:picChg>
        <pc:picChg chg="add mod">
          <ac:chgData name="Luka Mandić" userId="18010844-0339-46fd-8e80-96db4bed1367" providerId="ADAL" clId="{238DA455-1FD0-43F2-B2D6-B1088519707B}" dt="2023-11-21T09:54:42.909" v="214" actId="1076"/>
          <ac:picMkLst>
            <pc:docMk/>
            <pc:sldMk cId="75929235" sldId="687"/>
            <ac:picMk id="13" creationId="{6E11F680-C4B7-2CEF-F5DC-681D77269D12}"/>
          </ac:picMkLst>
        </pc:picChg>
        <pc:picChg chg="add mod">
          <ac:chgData name="Luka Mandić" userId="18010844-0339-46fd-8e80-96db4bed1367" providerId="ADAL" clId="{238DA455-1FD0-43F2-B2D6-B1088519707B}" dt="2023-11-21T09:46:28.969" v="110" actId="1035"/>
          <ac:picMkLst>
            <pc:docMk/>
            <pc:sldMk cId="75929235" sldId="687"/>
            <ac:picMk id="14" creationId="{CB52420A-3BE3-73F0-2413-B6C60476A5EE}"/>
          </ac:picMkLst>
        </pc:picChg>
        <pc:picChg chg="add mod">
          <ac:chgData name="Luka Mandić" userId="18010844-0339-46fd-8e80-96db4bed1367" providerId="ADAL" clId="{238DA455-1FD0-43F2-B2D6-B1088519707B}" dt="2023-11-21T09:58:29.711" v="327" actId="1036"/>
          <ac:picMkLst>
            <pc:docMk/>
            <pc:sldMk cId="75929235" sldId="687"/>
            <ac:picMk id="15" creationId="{521B2357-9725-7C33-2FF8-DBFEA7C73CF9}"/>
          </ac:picMkLst>
        </pc:picChg>
        <pc:picChg chg="add mod">
          <ac:chgData name="Luka Mandić" userId="18010844-0339-46fd-8e80-96db4bed1367" providerId="ADAL" clId="{238DA455-1FD0-43F2-B2D6-B1088519707B}" dt="2023-11-21T09:48:21.064" v="136" actId="1035"/>
          <ac:picMkLst>
            <pc:docMk/>
            <pc:sldMk cId="75929235" sldId="687"/>
            <ac:picMk id="16" creationId="{77D25294-271E-2594-3C2F-60182D6A2A8D}"/>
          </ac:picMkLst>
        </pc:picChg>
        <pc:picChg chg="add mod">
          <ac:chgData name="Luka Mandić" userId="18010844-0339-46fd-8e80-96db4bed1367" providerId="ADAL" clId="{238DA455-1FD0-43F2-B2D6-B1088519707B}" dt="2023-11-21T09:48:24.594" v="141" actId="1035"/>
          <ac:picMkLst>
            <pc:docMk/>
            <pc:sldMk cId="75929235" sldId="687"/>
            <ac:picMk id="17" creationId="{CCEB6836-1570-B53F-9CB3-5F42FACD0BF1}"/>
          </ac:picMkLst>
        </pc:picChg>
        <pc:picChg chg="add mod">
          <ac:chgData name="Luka Mandić" userId="18010844-0339-46fd-8e80-96db4bed1367" providerId="ADAL" clId="{238DA455-1FD0-43F2-B2D6-B1088519707B}" dt="2023-11-21T09:48:28.794" v="146" actId="1036"/>
          <ac:picMkLst>
            <pc:docMk/>
            <pc:sldMk cId="75929235" sldId="687"/>
            <ac:picMk id="18" creationId="{88BDB1B7-E812-78EF-80BE-ED8183DACD5E}"/>
          </ac:picMkLst>
        </pc:picChg>
        <pc:picChg chg="add mod">
          <ac:chgData name="Luka Mandić" userId="18010844-0339-46fd-8e80-96db4bed1367" providerId="ADAL" clId="{238DA455-1FD0-43F2-B2D6-B1088519707B}" dt="2023-11-21T09:48:38.033" v="157" actId="1035"/>
          <ac:picMkLst>
            <pc:docMk/>
            <pc:sldMk cId="75929235" sldId="687"/>
            <ac:picMk id="19" creationId="{9261441B-DCBC-820F-2ED4-370A0666936C}"/>
          </ac:picMkLst>
        </pc:picChg>
        <pc:picChg chg="add mod">
          <ac:chgData name="Luka Mandić" userId="18010844-0339-46fd-8e80-96db4bed1367" providerId="ADAL" clId="{238DA455-1FD0-43F2-B2D6-B1088519707B}" dt="2023-11-21T09:54:34.293" v="212" actId="1076"/>
          <ac:picMkLst>
            <pc:docMk/>
            <pc:sldMk cId="75929235" sldId="687"/>
            <ac:picMk id="20" creationId="{F87FA327-0FDA-ADF4-3C53-B12FE303826F}"/>
          </ac:picMkLst>
        </pc:picChg>
        <pc:picChg chg="add mod">
          <ac:chgData name="Luka Mandić" userId="18010844-0339-46fd-8e80-96db4bed1367" providerId="ADAL" clId="{238DA455-1FD0-43F2-B2D6-B1088519707B}" dt="2023-11-21T09:58:29.711" v="327" actId="1036"/>
          <ac:picMkLst>
            <pc:docMk/>
            <pc:sldMk cId="75929235" sldId="687"/>
            <ac:picMk id="21" creationId="{80AE5A97-7CC1-C7B2-6193-3E773C310F54}"/>
          </ac:picMkLst>
        </pc:picChg>
        <pc:picChg chg="add mod">
          <ac:chgData name="Luka Mandić" userId="18010844-0339-46fd-8e80-96db4bed1367" providerId="ADAL" clId="{238DA455-1FD0-43F2-B2D6-B1088519707B}" dt="2023-11-21T09:58:29.711" v="327" actId="1036"/>
          <ac:picMkLst>
            <pc:docMk/>
            <pc:sldMk cId="75929235" sldId="687"/>
            <ac:picMk id="22" creationId="{D3ADDB50-EB0C-F4FC-A290-C8E3B0A540F2}"/>
          </ac:picMkLst>
        </pc:picChg>
        <pc:picChg chg="add mod">
          <ac:chgData name="Luka Mandić" userId="18010844-0339-46fd-8e80-96db4bed1367" providerId="ADAL" clId="{238DA455-1FD0-43F2-B2D6-B1088519707B}" dt="2023-11-21T09:58:29.711" v="327" actId="1036"/>
          <ac:picMkLst>
            <pc:docMk/>
            <pc:sldMk cId="75929235" sldId="687"/>
            <ac:picMk id="23" creationId="{4F9CBE3E-084B-275E-591A-613382B2C5A0}"/>
          </ac:picMkLst>
        </pc:picChg>
        <pc:picChg chg="add mod">
          <ac:chgData name="Luka Mandić" userId="18010844-0339-46fd-8e80-96db4bed1367" providerId="ADAL" clId="{238DA455-1FD0-43F2-B2D6-B1088519707B}" dt="2023-11-21T09:58:37.454" v="348" actId="1035"/>
          <ac:picMkLst>
            <pc:docMk/>
            <pc:sldMk cId="75929235" sldId="687"/>
            <ac:picMk id="24" creationId="{16EB6163-31D3-3770-98B3-9473F4464F48}"/>
          </ac:picMkLst>
        </pc:picChg>
        <pc:picChg chg="add mod">
          <ac:chgData name="Luka Mandić" userId="18010844-0339-46fd-8e80-96db4bed1367" providerId="ADAL" clId="{238DA455-1FD0-43F2-B2D6-B1088519707B}" dt="2023-11-21T09:58:37.454" v="348" actId="1035"/>
          <ac:picMkLst>
            <pc:docMk/>
            <pc:sldMk cId="75929235" sldId="687"/>
            <ac:picMk id="25" creationId="{40560814-5F91-67A9-5D61-AE10F9ECB71A}"/>
          </ac:picMkLst>
        </pc:picChg>
        <pc:picChg chg="add mod">
          <ac:chgData name="Luka Mandić" userId="18010844-0339-46fd-8e80-96db4bed1367" providerId="ADAL" clId="{238DA455-1FD0-43F2-B2D6-B1088519707B}" dt="2023-11-21T09:58:37.454" v="348" actId="1035"/>
          <ac:picMkLst>
            <pc:docMk/>
            <pc:sldMk cId="75929235" sldId="687"/>
            <ac:picMk id="26" creationId="{22D54902-ADA3-08BE-AEA5-C8E25C5254A1}"/>
          </ac:picMkLst>
        </pc:picChg>
        <pc:picChg chg="add mod">
          <ac:chgData name="Luka Mandić" userId="18010844-0339-46fd-8e80-96db4bed1367" providerId="ADAL" clId="{238DA455-1FD0-43F2-B2D6-B1088519707B}" dt="2023-11-21T09:58:37.454" v="348" actId="1035"/>
          <ac:picMkLst>
            <pc:docMk/>
            <pc:sldMk cId="75929235" sldId="687"/>
            <ac:picMk id="27" creationId="{F38894E3-1542-4360-41EB-88FA3F91E247}"/>
          </ac:picMkLst>
        </pc:picChg>
        <pc:picChg chg="add mod">
          <ac:chgData name="Luka Mandić" userId="18010844-0339-46fd-8e80-96db4bed1367" providerId="ADAL" clId="{238DA455-1FD0-43F2-B2D6-B1088519707B}" dt="2023-11-21T09:58:37.454" v="348" actId="1035"/>
          <ac:picMkLst>
            <pc:docMk/>
            <pc:sldMk cId="75929235" sldId="687"/>
            <ac:picMk id="28" creationId="{0A781168-47F6-A902-3C83-8D57FB4BFC74}"/>
          </ac:picMkLst>
        </pc:picChg>
        <pc:picChg chg="del mod">
          <ac:chgData name="Luka Mandić" userId="18010844-0339-46fd-8e80-96db4bed1367" providerId="ADAL" clId="{238DA455-1FD0-43F2-B2D6-B1088519707B}" dt="2023-11-21T09:57:14.631" v="270" actId="478"/>
          <ac:picMkLst>
            <pc:docMk/>
            <pc:sldMk cId="75929235" sldId="687"/>
            <ac:picMk id="38" creationId="{A9BBEFCA-2CAF-49AA-A513-1CDADB8B32E7}"/>
          </ac:picMkLst>
        </pc:picChg>
        <pc:picChg chg="del">
          <ac:chgData name="Luka Mandić" userId="18010844-0339-46fd-8e80-96db4bed1367" providerId="ADAL" clId="{238DA455-1FD0-43F2-B2D6-B1088519707B}" dt="2023-11-21T09:43:11.225" v="21" actId="478"/>
          <ac:picMkLst>
            <pc:docMk/>
            <pc:sldMk cId="75929235" sldId="687"/>
            <ac:picMk id="88" creationId="{930FBF8D-2FAD-492D-8D05-7B1DE977A9F1}"/>
          </ac:picMkLst>
        </pc:picChg>
        <pc:picChg chg="del">
          <ac:chgData name="Luka Mandić" userId="18010844-0339-46fd-8e80-96db4bed1367" providerId="ADAL" clId="{238DA455-1FD0-43F2-B2D6-B1088519707B}" dt="2023-11-21T09:43:40.062" v="32" actId="478"/>
          <ac:picMkLst>
            <pc:docMk/>
            <pc:sldMk cId="75929235" sldId="687"/>
            <ac:picMk id="89" creationId="{A6A72F15-A93A-40C5-9E84-7E6C7583A1FC}"/>
          </ac:picMkLst>
        </pc:picChg>
        <pc:picChg chg="del">
          <ac:chgData name="Luka Mandić" userId="18010844-0339-46fd-8e80-96db4bed1367" providerId="ADAL" clId="{238DA455-1FD0-43F2-B2D6-B1088519707B}" dt="2023-11-21T09:43:47.001" v="35" actId="478"/>
          <ac:picMkLst>
            <pc:docMk/>
            <pc:sldMk cId="75929235" sldId="687"/>
            <ac:picMk id="90" creationId="{13208C1A-A3D1-46F9-90E7-D2A75E8170E7}"/>
          </ac:picMkLst>
        </pc:picChg>
        <pc:picChg chg="del">
          <ac:chgData name="Luka Mandić" userId="18010844-0339-46fd-8e80-96db4bed1367" providerId="ADAL" clId="{238DA455-1FD0-43F2-B2D6-B1088519707B}" dt="2023-11-21T09:45:57.889" v="79" actId="478"/>
          <ac:picMkLst>
            <pc:docMk/>
            <pc:sldMk cId="75929235" sldId="687"/>
            <ac:picMk id="95" creationId="{035F7981-F9E9-44DC-BE51-2030E9D889CA}"/>
          </ac:picMkLst>
        </pc:picChg>
        <pc:picChg chg="del">
          <ac:chgData name="Luka Mandić" userId="18010844-0339-46fd-8e80-96db4bed1367" providerId="ADAL" clId="{238DA455-1FD0-43F2-B2D6-B1088519707B}" dt="2023-11-21T09:39:28.721" v="9" actId="478"/>
          <ac:picMkLst>
            <pc:docMk/>
            <pc:sldMk cId="75929235" sldId="687"/>
            <ac:picMk id="96" creationId="{29A080DA-E791-4E16-BB0F-113FF37E43B0}"/>
          </ac:picMkLst>
        </pc:picChg>
        <pc:picChg chg="del">
          <ac:chgData name="Luka Mandić" userId="18010844-0339-46fd-8e80-96db4bed1367" providerId="ADAL" clId="{238DA455-1FD0-43F2-B2D6-B1088519707B}" dt="2023-11-21T09:46:21.592" v="100" actId="478"/>
          <ac:picMkLst>
            <pc:docMk/>
            <pc:sldMk cId="75929235" sldId="687"/>
            <ac:picMk id="97" creationId="{88EED9B7-C0D0-402C-B4BC-F126169D1798}"/>
          </ac:picMkLst>
        </pc:picChg>
        <pc:picChg chg="del">
          <ac:chgData name="Luka Mandić" userId="18010844-0339-46fd-8e80-96db4bed1367" providerId="ADAL" clId="{238DA455-1FD0-43F2-B2D6-B1088519707B}" dt="2023-11-21T09:48:02.724" v="121" actId="478"/>
          <ac:picMkLst>
            <pc:docMk/>
            <pc:sldMk cId="75929235" sldId="687"/>
            <ac:picMk id="98" creationId="{ABFB30BA-D6A4-4831-BF74-C9C905E2611D}"/>
          </ac:picMkLst>
        </pc:picChg>
        <pc:picChg chg="mod">
          <ac:chgData name="Luka Mandić" userId="18010844-0339-46fd-8e80-96db4bed1367" providerId="ADAL" clId="{238DA455-1FD0-43F2-B2D6-B1088519707B}" dt="2023-11-21T09:48:21.942" v="139" actId="1035"/>
          <ac:picMkLst>
            <pc:docMk/>
            <pc:sldMk cId="75929235" sldId="687"/>
            <ac:picMk id="99" creationId="{595FF74E-94D4-42C9-B621-7E50930B3C52}"/>
          </ac:picMkLst>
        </pc:picChg>
        <pc:picChg chg="del">
          <ac:chgData name="Luka Mandić" userId="18010844-0339-46fd-8e80-96db4bed1367" providerId="ADAL" clId="{238DA455-1FD0-43F2-B2D6-B1088519707B}" dt="2023-11-21T09:48:12.257" v="129" actId="478"/>
          <ac:picMkLst>
            <pc:docMk/>
            <pc:sldMk cId="75929235" sldId="687"/>
            <ac:picMk id="100" creationId="{243A641D-EE49-4C3A-8240-0BAC333FE584}"/>
          </ac:picMkLst>
        </pc:picChg>
        <pc:picChg chg="del">
          <ac:chgData name="Luka Mandić" userId="18010844-0339-46fd-8e80-96db4bed1367" providerId="ADAL" clId="{238DA455-1FD0-43F2-B2D6-B1088519707B}" dt="2023-11-21T09:48:25.240" v="142" actId="478"/>
          <ac:picMkLst>
            <pc:docMk/>
            <pc:sldMk cId="75929235" sldId="687"/>
            <ac:picMk id="101" creationId="{CD130B20-F1E1-4DC2-9A5C-D972EF2DA93F}"/>
          </ac:picMkLst>
        </pc:picChg>
        <pc:picChg chg="del">
          <ac:chgData name="Luka Mandić" userId="18010844-0339-46fd-8e80-96db4bed1367" providerId="ADAL" clId="{238DA455-1FD0-43F2-B2D6-B1088519707B}" dt="2023-11-21T09:48:30.056" v="147" actId="478"/>
          <ac:picMkLst>
            <pc:docMk/>
            <pc:sldMk cId="75929235" sldId="687"/>
            <ac:picMk id="103" creationId="{513560CE-7985-41E0-B059-4DF606AADA09}"/>
          </ac:picMkLst>
        </pc:picChg>
        <pc:picChg chg="del mod">
          <ac:chgData name="Luka Mandić" userId="18010844-0339-46fd-8e80-96db4bed1367" providerId="ADAL" clId="{238DA455-1FD0-43F2-B2D6-B1088519707B}" dt="2023-11-21T09:57:14.314" v="269" actId="478"/>
          <ac:picMkLst>
            <pc:docMk/>
            <pc:sldMk cId="75929235" sldId="687"/>
            <ac:picMk id="105" creationId="{AC45BAB0-9449-40C3-9871-952DD0072326}"/>
          </ac:picMkLst>
        </pc:picChg>
        <pc:picChg chg="del mod">
          <ac:chgData name="Luka Mandić" userId="18010844-0339-46fd-8e80-96db4bed1367" providerId="ADAL" clId="{238DA455-1FD0-43F2-B2D6-B1088519707B}" dt="2023-11-21T09:57:15.312" v="272" actId="478"/>
          <ac:picMkLst>
            <pc:docMk/>
            <pc:sldMk cId="75929235" sldId="687"/>
            <ac:picMk id="106" creationId="{1A5D214C-D8E2-4B08-B3A5-F9EA54B8B3CF}"/>
          </ac:picMkLst>
        </pc:picChg>
        <pc:picChg chg="mod">
          <ac:chgData name="Luka Mandić" userId="18010844-0339-46fd-8e80-96db4bed1367" providerId="ADAL" clId="{238DA455-1FD0-43F2-B2D6-B1088519707B}" dt="2023-11-21T09:58:29.711" v="327" actId="1036"/>
          <ac:picMkLst>
            <pc:docMk/>
            <pc:sldMk cId="75929235" sldId="687"/>
            <ac:picMk id="107" creationId="{5B645062-7FF5-44CC-84CC-6D8D9498D888}"/>
          </ac:picMkLst>
        </pc:picChg>
        <pc:picChg chg="del mod">
          <ac:chgData name="Luka Mandić" userId="18010844-0339-46fd-8e80-96db4bed1367" providerId="ADAL" clId="{238DA455-1FD0-43F2-B2D6-B1088519707B}" dt="2023-11-21T09:57:14.959" v="271" actId="478"/>
          <ac:picMkLst>
            <pc:docMk/>
            <pc:sldMk cId="75929235" sldId="687"/>
            <ac:picMk id="108" creationId="{A6CAFC16-3F85-4A56-98D5-D8E5811506D7}"/>
          </ac:picMkLst>
        </pc:picChg>
        <pc:picChg chg="del mod">
          <ac:chgData name="Luka Mandić" userId="18010844-0339-46fd-8e80-96db4bed1367" providerId="ADAL" clId="{238DA455-1FD0-43F2-B2D6-B1088519707B}" dt="2023-11-21T09:57:15.930" v="273" actId="478"/>
          <ac:picMkLst>
            <pc:docMk/>
            <pc:sldMk cId="75929235" sldId="687"/>
            <ac:picMk id="109" creationId="{B2C7B6CD-07E5-4803-BB76-A43DF86A91BC}"/>
          </ac:picMkLst>
        </pc:picChg>
        <pc:picChg chg="del">
          <ac:chgData name="Luka Mandić" userId="18010844-0339-46fd-8e80-96db4bed1367" providerId="ADAL" clId="{238DA455-1FD0-43F2-B2D6-B1088519707B}" dt="2023-11-21T09:44:21.857" v="42" actId="478"/>
          <ac:picMkLst>
            <pc:docMk/>
            <pc:sldMk cId="75929235" sldId="687"/>
            <ac:picMk id="110" creationId="{EE3FF677-60A0-48FE-8386-5CD5827008BC}"/>
          </ac:picMkLst>
        </pc:picChg>
        <pc:picChg chg="del">
          <ac:chgData name="Luka Mandić" userId="18010844-0339-46fd-8e80-96db4bed1367" providerId="ADAL" clId="{238DA455-1FD0-43F2-B2D6-B1088519707B}" dt="2023-11-21T09:44:34.331" v="47" actId="478"/>
          <ac:picMkLst>
            <pc:docMk/>
            <pc:sldMk cId="75929235" sldId="687"/>
            <ac:picMk id="111" creationId="{B82C9EDC-1233-4F61-A110-8508DD4572C5}"/>
          </ac:picMkLst>
        </pc:picChg>
        <pc:picChg chg="del">
          <ac:chgData name="Luka Mandić" userId="18010844-0339-46fd-8e80-96db4bed1367" providerId="ADAL" clId="{238DA455-1FD0-43F2-B2D6-B1088519707B}" dt="2023-11-21T09:44:49.609" v="63" actId="478"/>
          <ac:picMkLst>
            <pc:docMk/>
            <pc:sldMk cId="75929235" sldId="687"/>
            <ac:picMk id="112" creationId="{10C37853-4167-40EE-94C2-88383DD9803A}"/>
          </ac:picMkLst>
        </pc:picChg>
        <pc:picChg chg="del">
          <ac:chgData name="Luka Mandić" userId="18010844-0339-46fd-8e80-96db4bed1367" providerId="ADAL" clId="{238DA455-1FD0-43F2-B2D6-B1088519707B}" dt="2023-11-21T09:58:25.160" v="306" actId="478"/>
          <ac:picMkLst>
            <pc:docMk/>
            <pc:sldMk cId="75929235" sldId="687"/>
            <ac:picMk id="115" creationId="{21954E6E-43B2-4572-8BAA-9E69C9E40B0C}"/>
          </ac:picMkLst>
        </pc:picChg>
        <pc:picChg chg="add mod">
          <ac:chgData name="Luka Mandić" userId="18010844-0339-46fd-8e80-96db4bed1367" providerId="ADAL" clId="{238DA455-1FD0-43F2-B2D6-B1088519707B}" dt="2023-11-21T09:43:30.010" v="27" actId="1036"/>
          <ac:picMkLst>
            <pc:docMk/>
            <pc:sldMk cId="75929235" sldId="687"/>
            <ac:picMk id="1026" creationId="{8702C8CB-66BE-1E41-D3D4-2EA0E40391C1}"/>
          </ac:picMkLst>
        </pc:picChg>
      </pc:sldChg>
      <pc:sldChg chg="delSp mod">
        <pc:chgData name="Luka Mandić" userId="18010844-0339-46fd-8e80-96db4bed1367" providerId="ADAL" clId="{238DA455-1FD0-43F2-B2D6-B1088519707B}" dt="2023-11-21T10:00:53.992" v="467" actId="27918"/>
        <pc:sldMkLst>
          <pc:docMk/>
          <pc:sldMk cId="1463187512" sldId="10999"/>
        </pc:sldMkLst>
        <pc:spChg chg="del">
          <ac:chgData name="Luka Mandić" userId="18010844-0339-46fd-8e80-96db4bed1367" providerId="ADAL" clId="{238DA455-1FD0-43F2-B2D6-B1088519707B}" dt="2023-11-21T09:59:58.384" v="453" actId="478"/>
          <ac:spMkLst>
            <pc:docMk/>
            <pc:sldMk cId="1463187512" sldId="10999"/>
            <ac:spMk id="2" creationId="{2E50BB1C-24E0-36E7-F414-2422B5A2754A}"/>
          </ac:spMkLst>
        </pc:spChg>
      </pc:sldChg>
      <pc:sldChg chg="add del">
        <pc:chgData name="Luka Mandić" userId="18010844-0339-46fd-8e80-96db4bed1367" providerId="ADAL" clId="{238DA455-1FD0-43F2-B2D6-B1088519707B}" dt="2023-11-21T09:58:40.474" v="349" actId="47"/>
        <pc:sldMkLst>
          <pc:docMk/>
          <pc:sldMk cId="201827877" sldId="11281"/>
        </pc:sldMkLst>
      </pc:sldChg>
    </pc:docChg>
  </pc:docChgLst>
  <pc:docChgLst>
    <pc:chgData name="Luka Mandić" userId="18010844-0339-46fd-8e80-96db4bed1367" providerId="ADAL" clId="{F4BC1459-4BCD-46D6-841D-E47BFE817AE5}"/>
    <pc:docChg chg="modSld">
      <pc:chgData name="Luka Mandić" userId="18010844-0339-46fd-8e80-96db4bed1367" providerId="ADAL" clId="{F4BC1459-4BCD-46D6-841D-E47BFE817AE5}" dt="2023-11-22T14:31:43.633" v="23"/>
      <pc:docMkLst>
        <pc:docMk/>
      </pc:docMkLst>
      <pc:sldChg chg="modSp mod">
        <pc:chgData name="Luka Mandić" userId="18010844-0339-46fd-8e80-96db4bed1367" providerId="ADAL" clId="{F4BC1459-4BCD-46D6-841D-E47BFE817AE5}" dt="2023-11-22T14:30:39.540" v="6" actId="20577"/>
        <pc:sldMkLst>
          <pc:docMk/>
          <pc:sldMk cId="1489190029" sldId="10818"/>
        </pc:sldMkLst>
        <pc:spChg chg="mod">
          <ac:chgData name="Luka Mandić" userId="18010844-0339-46fd-8e80-96db4bed1367" providerId="ADAL" clId="{F4BC1459-4BCD-46D6-841D-E47BFE817AE5}" dt="2023-11-22T14:30:39.540" v="6" actId="20577"/>
          <ac:spMkLst>
            <pc:docMk/>
            <pc:sldMk cId="1489190029" sldId="10818"/>
            <ac:spMk id="40" creationId="{9EE7DAEE-F703-4157-A65E-EDD73555E0C9}"/>
          </ac:spMkLst>
        </pc:spChg>
      </pc:sldChg>
      <pc:sldChg chg="modSp mod">
        <pc:chgData name="Luka Mandić" userId="18010844-0339-46fd-8e80-96db4bed1367" providerId="ADAL" clId="{F4BC1459-4BCD-46D6-841D-E47BFE817AE5}" dt="2023-11-22T14:30:51.777" v="8"/>
        <pc:sldMkLst>
          <pc:docMk/>
          <pc:sldMk cId="3352404927" sldId="11111"/>
        </pc:sldMkLst>
        <pc:spChg chg="ord">
          <ac:chgData name="Luka Mandić" userId="18010844-0339-46fd-8e80-96db4bed1367" providerId="ADAL" clId="{F4BC1459-4BCD-46D6-841D-E47BFE817AE5}" dt="2023-11-22T14:30:50.440" v="7" actId="167"/>
          <ac:spMkLst>
            <pc:docMk/>
            <pc:sldMk cId="3352404927" sldId="11111"/>
            <ac:spMk id="5" creationId="{834789A4-9E55-C512-8401-A0C9EE9EABF2}"/>
          </ac:spMkLst>
        </pc:spChg>
        <pc:spChg chg="mod">
          <ac:chgData name="Luka Mandić" userId="18010844-0339-46fd-8e80-96db4bed1367" providerId="ADAL" clId="{F4BC1459-4BCD-46D6-841D-E47BFE817AE5}" dt="2023-11-22T14:30:51.777" v="8"/>
          <ac:spMkLst>
            <pc:docMk/>
            <pc:sldMk cId="3352404927" sldId="11111"/>
            <ac:spMk id="40" creationId="{9EE7DAEE-F703-4157-A65E-EDD73555E0C9}"/>
          </ac:spMkLst>
        </pc:spChg>
      </pc:sldChg>
      <pc:sldChg chg="modSp mod">
        <pc:chgData name="Luka Mandić" userId="18010844-0339-46fd-8e80-96db4bed1367" providerId="ADAL" clId="{F4BC1459-4BCD-46D6-841D-E47BFE817AE5}" dt="2023-11-22T14:30:57.323" v="10"/>
        <pc:sldMkLst>
          <pc:docMk/>
          <pc:sldMk cId="3779945898" sldId="11113"/>
        </pc:sldMkLst>
        <pc:spChg chg="ord">
          <ac:chgData name="Luka Mandić" userId="18010844-0339-46fd-8e80-96db4bed1367" providerId="ADAL" clId="{F4BC1459-4BCD-46D6-841D-E47BFE817AE5}" dt="2023-11-22T14:30:56.183" v="9" actId="167"/>
          <ac:spMkLst>
            <pc:docMk/>
            <pc:sldMk cId="3779945898" sldId="11113"/>
            <ac:spMk id="2" creationId="{CF731E40-4AA0-5C1E-0078-CE2295A95BE4}"/>
          </ac:spMkLst>
        </pc:spChg>
        <pc:spChg chg="mod">
          <ac:chgData name="Luka Mandić" userId="18010844-0339-46fd-8e80-96db4bed1367" providerId="ADAL" clId="{F4BC1459-4BCD-46D6-841D-E47BFE817AE5}" dt="2023-11-22T14:30:57.323" v="10"/>
          <ac:spMkLst>
            <pc:docMk/>
            <pc:sldMk cId="3779945898" sldId="11113"/>
            <ac:spMk id="40" creationId="{9EE7DAEE-F703-4157-A65E-EDD73555E0C9}"/>
          </ac:spMkLst>
        </pc:spChg>
      </pc:sldChg>
      <pc:sldChg chg="modSp mod">
        <pc:chgData name="Luka Mandić" userId="18010844-0339-46fd-8e80-96db4bed1367" providerId="ADAL" clId="{F4BC1459-4BCD-46D6-841D-E47BFE817AE5}" dt="2023-11-22T14:31:02.032" v="12"/>
        <pc:sldMkLst>
          <pc:docMk/>
          <pc:sldMk cId="4218925621" sldId="11115"/>
        </pc:sldMkLst>
        <pc:spChg chg="ord">
          <ac:chgData name="Luka Mandić" userId="18010844-0339-46fd-8e80-96db4bed1367" providerId="ADAL" clId="{F4BC1459-4BCD-46D6-841D-E47BFE817AE5}" dt="2023-11-22T14:31:00.884" v="11" actId="167"/>
          <ac:spMkLst>
            <pc:docMk/>
            <pc:sldMk cId="4218925621" sldId="11115"/>
            <ac:spMk id="2" creationId="{ACD18B7B-0578-C86C-D4A2-CF7A6202028B}"/>
          </ac:spMkLst>
        </pc:spChg>
        <pc:spChg chg="mod">
          <ac:chgData name="Luka Mandić" userId="18010844-0339-46fd-8e80-96db4bed1367" providerId="ADAL" clId="{F4BC1459-4BCD-46D6-841D-E47BFE817AE5}" dt="2023-11-22T14:31:02.032" v="12"/>
          <ac:spMkLst>
            <pc:docMk/>
            <pc:sldMk cId="4218925621" sldId="11115"/>
            <ac:spMk id="40" creationId="{9EE7DAEE-F703-4157-A65E-EDD73555E0C9}"/>
          </ac:spMkLst>
        </pc:spChg>
      </pc:sldChg>
      <pc:sldChg chg="modSp mod">
        <pc:chgData name="Luka Mandić" userId="18010844-0339-46fd-8e80-96db4bed1367" providerId="ADAL" clId="{F4BC1459-4BCD-46D6-841D-E47BFE817AE5}" dt="2023-11-22T14:31:28.341" v="17" actId="20577"/>
        <pc:sldMkLst>
          <pc:docMk/>
          <pc:sldMk cId="198871179" sldId="11117"/>
        </pc:sldMkLst>
        <pc:spChg chg="mod">
          <ac:chgData name="Luka Mandić" userId="18010844-0339-46fd-8e80-96db4bed1367" providerId="ADAL" clId="{F4BC1459-4BCD-46D6-841D-E47BFE817AE5}" dt="2023-11-22T14:31:28.341" v="17" actId="20577"/>
          <ac:spMkLst>
            <pc:docMk/>
            <pc:sldMk cId="198871179" sldId="11117"/>
            <ac:spMk id="40" creationId="{9EE7DAEE-F703-4157-A65E-EDD73555E0C9}"/>
          </ac:spMkLst>
        </pc:spChg>
      </pc:sldChg>
      <pc:sldChg chg="modSp mod">
        <pc:chgData name="Luka Mandić" userId="18010844-0339-46fd-8e80-96db4bed1367" providerId="ADAL" clId="{F4BC1459-4BCD-46D6-841D-E47BFE817AE5}" dt="2023-11-22T14:31:31.288" v="18"/>
        <pc:sldMkLst>
          <pc:docMk/>
          <pc:sldMk cId="1715177155" sldId="11119"/>
        </pc:sldMkLst>
        <pc:spChg chg="mod">
          <ac:chgData name="Luka Mandić" userId="18010844-0339-46fd-8e80-96db4bed1367" providerId="ADAL" clId="{F4BC1459-4BCD-46D6-841D-E47BFE817AE5}" dt="2023-11-22T14:31:31.288" v="18"/>
          <ac:spMkLst>
            <pc:docMk/>
            <pc:sldMk cId="1715177155" sldId="11119"/>
            <ac:spMk id="40" creationId="{9EE7DAEE-F703-4157-A65E-EDD73555E0C9}"/>
          </ac:spMkLst>
        </pc:spChg>
      </pc:sldChg>
      <pc:sldChg chg="modSp mod">
        <pc:chgData name="Luka Mandić" userId="18010844-0339-46fd-8e80-96db4bed1367" providerId="ADAL" clId="{F4BC1459-4BCD-46D6-841D-E47BFE817AE5}" dt="2023-11-22T14:31:33.625" v="19"/>
        <pc:sldMkLst>
          <pc:docMk/>
          <pc:sldMk cId="2931597731" sldId="11121"/>
        </pc:sldMkLst>
        <pc:spChg chg="mod">
          <ac:chgData name="Luka Mandić" userId="18010844-0339-46fd-8e80-96db4bed1367" providerId="ADAL" clId="{F4BC1459-4BCD-46D6-841D-E47BFE817AE5}" dt="2023-11-22T14:31:33.625" v="19"/>
          <ac:spMkLst>
            <pc:docMk/>
            <pc:sldMk cId="2931597731" sldId="11121"/>
            <ac:spMk id="40" creationId="{9EE7DAEE-F703-4157-A65E-EDD73555E0C9}"/>
          </ac:spMkLst>
        </pc:spChg>
      </pc:sldChg>
      <pc:sldChg chg="modSp mod">
        <pc:chgData name="Luka Mandić" userId="18010844-0339-46fd-8e80-96db4bed1367" providerId="ADAL" clId="{F4BC1459-4BCD-46D6-841D-E47BFE817AE5}" dt="2023-11-22T14:31:36.169" v="20"/>
        <pc:sldMkLst>
          <pc:docMk/>
          <pc:sldMk cId="1827450644" sldId="11123"/>
        </pc:sldMkLst>
        <pc:spChg chg="mod">
          <ac:chgData name="Luka Mandić" userId="18010844-0339-46fd-8e80-96db4bed1367" providerId="ADAL" clId="{F4BC1459-4BCD-46D6-841D-E47BFE817AE5}" dt="2023-11-22T14:31:36.169" v="20"/>
          <ac:spMkLst>
            <pc:docMk/>
            <pc:sldMk cId="1827450644" sldId="11123"/>
            <ac:spMk id="40" creationId="{9EE7DAEE-F703-4157-A65E-EDD73555E0C9}"/>
          </ac:spMkLst>
        </pc:spChg>
      </pc:sldChg>
      <pc:sldChg chg="modSp mod">
        <pc:chgData name="Luka Mandić" userId="18010844-0339-46fd-8e80-96db4bed1367" providerId="ADAL" clId="{F4BC1459-4BCD-46D6-841D-E47BFE817AE5}" dt="2023-11-22T14:31:38.944" v="21"/>
        <pc:sldMkLst>
          <pc:docMk/>
          <pc:sldMk cId="1281675499" sldId="11125"/>
        </pc:sldMkLst>
        <pc:spChg chg="mod">
          <ac:chgData name="Luka Mandić" userId="18010844-0339-46fd-8e80-96db4bed1367" providerId="ADAL" clId="{F4BC1459-4BCD-46D6-841D-E47BFE817AE5}" dt="2023-11-22T14:31:38.944" v="21"/>
          <ac:spMkLst>
            <pc:docMk/>
            <pc:sldMk cId="1281675499" sldId="11125"/>
            <ac:spMk id="40" creationId="{9EE7DAEE-F703-4157-A65E-EDD73555E0C9}"/>
          </ac:spMkLst>
        </pc:spChg>
      </pc:sldChg>
      <pc:sldChg chg="modSp mod">
        <pc:chgData name="Luka Mandić" userId="18010844-0339-46fd-8e80-96db4bed1367" providerId="ADAL" clId="{F4BC1459-4BCD-46D6-841D-E47BFE817AE5}" dt="2023-11-22T14:31:41.303" v="22"/>
        <pc:sldMkLst>
          <pc:docMk/>
          <pc:sldMk cId="2038678506" sldId="11127"/>
        </pc:sldMkLst>
        <pc:spChg chg="mod">
          <ac:chgData name="Luka Mandić" userId="18010844-0339-46fd-8e80-96db4bed1367" providerId="ADAL" clId="{F4BC1459-4BCD-46D6-841D-E47BFE817AE5}" dt="2023-11-22T14:31:41.303" v="22"/>
          <ac:spMkLst>
            <pc:docMk/>
            <pc:sldMk cId="2038678506" sldId="11127"/>
            <ac:spMk id="40" creationId="{9EE7DAEE-F703-4157-A65E-EDD73555E0C9}"/>
          </ac:spMkLst>
        </pc:spChg>
      </pc:sldChg>
      <pc:sldChg chg="modSp mod">
        <pc:chgData name="Luka Mandić" userId="18010844-0339-46fd-8e80-96db4bed1367" providerId="ADAL" clId="{F4BC1459-4BCD-46D6-841D-E47BFE817AE5}" dt="2023-11-22T14:31:43.633" v="23"/>
        <pc:sldMkLst>
          <pc:docMk/>
          <pc:sldMk cId="3395246869" sldId="11129"/>
        </pc:sldMkLst>
        <pc:spChg chg="mod">
          <ac:chgData name="Luka Mandić" userId="18010844-0339-46fd-8e80-96db4bed1367" providerId="ADAL" clId="{F4BC1459-4BCD-46D6-841D-E47BFE817AE5}" dt="2023-11-22T14:31:43.633" v="23"/>
          <ac:spMkLst>
            <pc:docMk/>
            <pc:sldMk cId="3395246869" sldId="11129"/>
            <ac:spMk id="40" creationId="{9EE7DAEE-F703-4157-A65E-EDD73555E0C9}"/>
          </ac:spMkLst>
        </pc:spChg>
      </pc:sldChg>
      <pc:sldChg chg="modSp mod">
        <pc:chgData name="Luka Mandić" userId="18010844-0339-46fd-8e80-96db4bed1367" providerId="ADAL" clId="{F4BC1459-4BCD-46D6-841D-E47BFE817AE5}" dt="2023-11-22T14:30:11.203" v="1" actId="108"/>
        <pc:sldMkLst>
          <pc:docMk/>
          <pc:sldMk cId="1216694757" sldId="11205"/>
        </pc:sldMkLst>
        <pc:graphicFrameChg chg="mod modGraphic">
          <ac:chgData name="Luka Mandić" userId="18010844-0339-46fd-8e80-96db4bed1367" providerId="ADAL" clId="{F4BC1459-4BCD-46D6-841D-E47BFE817AE5}" dt="2023-11-22T14:30:11.203" v="1" actId="108"/>
          <ac:graphicFrameMkLst>
            <pc:docMk/>
            <pc:sldMk cId="1216694757" sldId="11205"/>
            <ac:graphicFrameMk id="10" creationId="{BD08E5AF-34BF-ACBF-8C18-D73AEF167799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32.xml"/><Relationship Id="rId1" Type="http://schemas.microsoft.com/office/2011/relationships/chartStyle" Target="style32.xml"/><Relationship Id="rId4" Type="http://schemas.openxmlformats.org/officeDocument/2006/relationships/package" Target="../embeddings/Microsoft_Excel_Worksheet31.xlsx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9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0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1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2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3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4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5.xlsx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6.xlsx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7.xlsx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8.xlsx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9.xlsx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0.xlsx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1.xlsx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2.xlsx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3.xlsx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4.xlsx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5.xlsx"/><Relationship Id="rId2" Type="http://schemas.microsoft.com/office/2011/relationships/chartColorStyle" Target="colors66.xml"/><Relationship Id="rId1" Type="http://schemas.microsoft.com/office/2011/relationships/chartStyle" Target="style66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6.xlsx"/><Relationship Id="rId2" Type="http://schemas.microsoft.com/office/2011/relationships/chartColorStyle" Target="colors67.xml"/><Relationship Id="rId1" Type="http://schemas.microsoft.com/office/2011/relationships/chartStyle" Target="style67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819429584712453E-3"/>
          <c:y val="9.7922576043658546E-3"/>
          <c:w val="0.99891805704152881"/>
          <c:h val="0.99020774239563414"/>
        </c:manualLayout>
      </c:layout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X</c:v>
                </c:pt>
              </c:strCache>
            </c:strRef>
          </c:tx>
          <c:spPr>
            <a:ln w="28575" cap="rnd">
              <a:solidFill>
                <a:srgbClr val="A6A6A6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A6A6A6"/>
              </a:solidFill>
              <a:ln w="19050">
                <a:solidFill>
                  <a:srgbClr val="A6A6A6"/>
                </a:solidFill>
              </a:ln>
              <a:effectLst/>
            </c:spPr>
          </c:marker>
          <c:dPt>
            <c:idx val="0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52BF-494C-937B-5FE6A9E4279B}"/>
              </c:ext>
            </c:extLst>
          </c:dPt>
          <c:dPt>
            <c:idx val="1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52BF-494C-937B-5FE6A9E4279B}"/>
              </c:ext>
            </c:extLst>
          </c:dPt>
          <c:dPt>
            <c:idx val="2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52BF-494C-937B-5FE6A9E4279B}"/>
              </c:ext>
            </c:extLst>
          </c:dPt>
          <c:dPt>
            <c:idx val="3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52BF-494C-937B-5FE6A9E4279B}"/>
              </c:ext>
            </c:extLst>
          </c:dPt>
          <c:dPt>
            <c:idx val="4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52BF-494C-937B-5FE6A9E4279B}"/>
              </c:ext>
            </c:extLst>
          </c:dPt>
          <c:dPt>
            <c:idx val="5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52BF-494C-937B-5FE6A9E4279B}"/>
              </c:ext>
            </c:extLst>
          </c:dPt>
          <c:dPt>
            <c:idx val="6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52BF-494C-937B-5FE6A9E4279B}"/>
              </c:ext>
            </c:extLst>
          </c:dPt>
          <c:dPt>
            <c:idx val="7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52BF-494C-937B-5FE6A9E4279B}"/>
              </c:ext>
            </c:extLst>
          </c:dPt>
          <c:dPt>
            <c:idx val="8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52BF-494C-937B-5FE6A9E4279B}"/>
              </c:ext>
            </c:extLst>
          </c:dPt>
          <c:dPt>
            <c:idx val="9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52BF-494C-937B-5FE6A9E4279B}"/>
              </c:ext>
            </c:extLst>
          </c:dPt>
          <c:dPt>
            <c:idx val="10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52BF-494C-937B-5FE6A9E4279B}"/>
              </c:ext>
            </c:extLst>
          </c:dPt>
          <c:dPt>
            <c:idx val="11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52BF-494C-937B-5FE6A9E4279B}"/>
              </c:ext>
            </c:extLst>
          </c:dPt>
          <c:dPt>
            <c:idx val="12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52BF-494C-937B-5FE6A9E4279B}"/>
              </c:ext>
            </c:extLst>
          </c:dPt>
          <c:dPt>
            <c:idx val="13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52BF-494C-937B-5FE6A9E4279B}"/>
              </c:ext>
            </c:extLst>
          </c:dPt>
          <c:dPt>
            <c:idx val="14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52BF-494C-937B-5FE6A9E4279B}"/>
              </c:ext>
            </c:extLst>
          </c:dPt>
          <c:dPt>
            <c:idx val="15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52BF-494C-937B-5FE6A9E4279B}"/>
              </c:ext>
            </c:extLst>
          </c:dPt>
          <c:dPt>
            <c:idx val="16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52BF-494C-937B-5FE6A9E4279B}"/>
              </c:ext>
            </c:extLst>
          </c:dPt>
          <c:dPt>
            <c:idx val="17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52BF-494C-937B-5FE6A9E4279B}"/>
              </c:ext>
            </c:extLst>
          </c:dPt>
          <c:dPt>
            <c:idx val="18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52BF-494C-937B-5FE6A9E4279B}"/>
              </c:ext>
            </c:extLst>
          </c:dPt>
          <c:dPt>
            <c:idx val="19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52BF-494C-937B-5FE6A9E4279B}"/>
              </c:ext>
            </c:extLst>
          </c:dPt>
          <c:dPt>
            <c:idx val="20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52BF-494C-937B-5FE6A9E4279B}"/>
              </c:ext>
            </c:extLst>
          </c:dPt>
          <c:dPt>
            <c:idx val="21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52BF-494C-937B-5FE6A9E4279B}"/>
              </c:ext>
            </c:extLst>
          </c:dPt>
          <c:dPt>
            <c:idx val="22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6-52BF-494C-937B-5FE6A9E4279B}"/>
              </c:ext>
            </c:extLst>
          </c:dPt>
          <c:dPt>
            <c:idx val="23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7-52BF-494C-937B-5FE6A9E4279B}"/>
              </c:ext>
            </c:extLst>
          </c:dPt>
          <c:dPt>
            <c:idx val="24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8-52BF-494C-937B-5FE6A9E4279B}"/>
              </c:ext>
            </c:extLst>
          </c:dPt>
          <c:cat>
            <c:numRef>
              <c:f>Blad1!$A$2:$A$26</c:f>
              <c:numCache>
                <c:formatCode>General</c:formatCode>
                <c:ptCount val="25"/>
                <c:pt idx="0">
                  <c:v>2017</c:v>
                </c:pt>
                <c:pt idx="1">
                  <c:v>2017</c:v>
                </c:pt>
                <c:pt idx="2">
                  <c:v>2017</c:v>
                </c:pt>
                <c:pt idx="3">
                  <c:v>2018</c:v>
                </c:pt>
                <c:pt idx="4">
                  <c:v>2018</c:v>
                </c:pt>
                <c:pt idx="5">
                  <c:v>2018</c:v>
                </c:pt>
                <c:pt idx="6">
                  <c:v>2018</c:v>
                </c:pt>
                <c:pt idx="7">
                  <c:v>2019</c:v>
                </c:pt>
                <c:pt idx="8">
                  <c:v>2019</c:v>
                </c:pt>
                <c:pt idx="9">
                  <c:v>2019</c:v>
                </c:pt>
                <c:pt idx="10">
                  <c:v>2019</c:v>
                </c:pt>
                <c:pt idx="11">
                  <c:v>2020</c:v>
                </c:pt>
                <c:pt idx="12">
                  <c:v>2020</c:v>
                </c:pt>
                <c:pt idx="13">
                  <c:v>2020</c:v>
                </c:pt>
                <c:pt idx="14">
                  <c:v>2020</c:v>
                </c:pt>
                <c:pt idx="15">
                  <c:v>2021</c:v>
                </c:pt>
                <c:pt idx="16">
                  <c:v>2021</c:v>
                </c:pt>
                <c:pt idx="17">
                  <c:v>2021</c:v>
                </c:pt>
                <c:pt idx="18">
                  <c:v>2021</c:v>
                </c:pt>
                <c:pt idx="19">
                  <c:v>2022</c:v>
                </c:pt>
                <c:pt idx="20">
                  <c:v>2022</c:v>
                </c:pt>
                <c:pt idx="21">
                  <c:v>2022</c:v>
                </c:pt>
                <c:pt idx="22">
                  <c:v>2022</c:v>
                </c:pt>
                <c:pt idx="23">
                  <c:v>2023</c:v>
                </c:pt>
                <c:pt idx="24">
                  <c:v>2023</c:v>
                </c:pt>
              </c:numCache>
            </c:numRef>
          </c:cat>
          <c:val>
            <c:numRef>
              <c:f>Blad1!$B$2:$B$26</c:f>
              <c:numCache>
                <c:formatCode>0%</c:formatCode>
                <c:ptCount val="25"/>
                <c:pt idx="0">
                  <c:v>0.45</c:v>
                </c:pt>
                <c:pt idx="1">
                  <c:v>0.46</c:v>
                </c:pt>
                <c:pt idx="2">
                  <c:v>0.47</c:v>
                </c:pt>
                <c:pt idx="3">
                  <c:v>0.44</c:v>
                </c:pt>
                <c:pt idx="4">
                  <c:v>0.45</c:v>
                </c:pt>
                <c:pt idx="5">
                  <c:v>0.46</c:v>
                </c:pt>
                <c:pt idx="6">
                  <c:v>0.47</c:v>
                </c:pt>
                <c:pt idx="7">
                  <c:v>0.44</c:v>
                </c:pt>
                <c:pt idx="8">
                  <c:v>0.45</c:v>
                </c:pt>
                <c:pt idx="9">
                  <c:v>0.46</c:v>
                </c:pt>
                <c:pt idx="10">
                  <c:v>0.47</c:v>
                </c:pt>
                <c:pt idx="11">
                  <c:v>0.44</c:v>
                </c:pt>
                <c:pt idx="12">
                  <c:v>0.45</c:v>
                </c:pt>
                <c:pt idx="13">
                  <c:v>0.46</c:v>
                </c:pt>
                <c:pt idx="14">
                  <c:v>0.47</c:v>
                </c:pt>
                <c:pt idx="15">
                  <c:v>0.44</c:v>
                </c:pt>
                <c:pt idx="16">
                  <c:v>0.45</c:v>
                </c:pt>
                <c:pt idx="17">
                  <c:v>0.46</c:v>
                </c:pt>
                <c:pt idx="18">
                  <c:v>0.47</c:v>
                </c:pt>
                <c:pt idx="19">
                  <c:v>0.44</c:v>
                </c:pt>
                <c:pt idx="20">
                  <c:v>0.45</c:v>
                </c:pt>
                <c:pt idx="21">
                  <c:v>0.46</c:v>
                </c:pt>
                <c:pt idx="22">
                  <c:v>0.47</c:v>
                </c:pt>
                <c:pt idx="23">
                  <c:v>0.44</c:v>
                </c:pt>
                <c:pt idx="24">
                  <c:v>0.45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52BF-494C-937B-5FE6A9E427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7728736"/>
        <c:axId val="637732672"/>
      </c:lineChart>
      <c:catAx>
        <c:axId val="637728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37732672"/>
        <c:crosses val="autoZero"/>
        <c:auto val="1"/>
        <c:lblAlgn val="ctr"/>
        <c:lblOffset val="100"/>
        <c:noMultiLvlLbl val="0"/>
      </c:catAx>
      <c:valAx>
        <c:axId val="637732672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637728736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Completely agree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B98-4CDC-B4FD-D3D723DA6BA0}"/>
              </c:ext>
            </c:extLst>
          </c:dPt>
          <c:cat>
            <c:strRef>
              <c:f>Sheet1!$A$3:$A$16</c:f>
              <c:strCache>
                <c:ptCount val="14"/>
                <c:pt idx="0">
                  <c:v>Q3 2022</c:v>
                </c:pt>
                <c:pt idx="1">
                  <c:v>Q3 2023</c:v>
                </c:pt>
                <c:pt idx="3">
                  <c:v>Poland</c:v>
                </c:pt>
                <c:pt idx="4">
                  <c:v>United Kingdom</c:v>
                </c:pt>
                <c:pt idx="5">
                  <c:v>France</c:v>
                </c:pt>
                <c:pt idx="6">
                  <c:v>Spain</c:v>
                </c:pt>
                <c:pt idx="7">
                  <c:v>Italy</c:v>
                </c:pt>
                <c:pt idx="8">
                  <c:v>Sweden</c:v>
                </c:pt>
                <c:pt idx="9">
                  <c:v>Denmark</c:v>
                </c:pt>
                <c:pt idx="10">
                  <c:v>Germany</c:v>
                </c:pt>
                <c:pt idx="11">
                  <c:v>Belgium</c:v>
                </c:pt>
                <c:pt idx="12">
                  <c:v>Austria</c:v>
                </c:pt>
                <c:pt idx="13">
                  <c:v>Netherlands</c:v>
                </c:pt>
              </c:strCache>
            </c:strRef>
          </c:cat>
          <c:val>
            <c:numRef>
              <c:f>Sheet1!$B$3:$B$16</c:f>
              <c:numCache>
                <c:formatCode>0%</c:formatCode>
                <c:ptCount val="14"/>
                <c:pt idx="0">
                  <c:v>0.05</c:v>
                </c:pt>
                <c:pt idx="1">
                  <c:v>0.05</c:v>
                </c:pt>
                <c:pt idx="3">
                  <c:v>0.05</c:v>
                </c:pt>
                <c:pt idx="4">
                  <c:v>0.05</c:v>
                </c:pt>
                <c:pt idx="5">
                  <c:v>0.05</c:v>
                </c:pt>
                <c:pt idx="6">
                  <c:v>0.05</c:v>
                </c:pt>
                <c:pt idx="7">
                  <c:v>0.05</c:v>
                </c:pt>
                <c:pt idx="8">
                  <c:v>0.05</c:v>
                </c:pt>
                <c:pt idx="9">
                  <c:v>0.05</c:v>
                </c:pt>
                <c:pt idx="10">
                  <c:v>0.05</c:v>
                </c:pt>
                <c:pt idx="11">
                  <c:v>0.05</c:v>
                </c:pt>
                <c:pt idx="12">
                  <c:v>0.05</c:v>
                </c:pt>
                <c:pt idx="1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EA-4C55-9159-BE4AA78FEC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rgbClr val="497C9B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B98-4CDC-B4FD-D3D723DA6BA0}"/>
              </c:ext>
            </c:extLst>
          </c:dPt>
          <c:cat>
            <c:strRef>
              <c:f>Sheet1!$A$3:$A$16</c:f>
              <c:strCache>
                <c:ptCount val="14"/>
                <c:pt idx="0">
                  <c:v>Q3 2022</c:v>
                </c:pt>
                <c:pt idx="1">
                  <c:v>Q3 2023</c:v>
                </c:pt>
                <c:pt idx="3">
                  <c:v>Poland</c:v>
                </c:pt>
                <c:pt idx="4">
                  <c:v>United Kingdom</c:v>
                </c:pt>
                <c:pt idx="5">
                  <c:v>France</c:v>
                </c:pt>
                <c:pt idx="6">
                  <c:v>Spain</c:v>
                </c:pt>
                <c:pt idx="7">
                  <c:v>Italy</c:v>
                </c:pt>
                <c:pt idx="8">
                  <c:v>Sweden</c:v>
                </c:pt>
                <c:pt idx="9">
                  <c:v>Denmark</c:v>
                </c:pt>
                <c:pt idx="10">
                  <c:v>Germany</c:v>
                </c:pt>
                <c:pt idx="11">
                  <c:v>Belgium</c:v>
                </c:pt>
                <c:pt idx="12">
                  <c:v>Austria</c:v>
                </c:pt>
                <c:pt idx="13">
                  <c:v>Netherlands</c:v>
                </c:pt>
              </c:strCache>
            </c:strRef>
          </c:cat>
          <c:val>
            <c:numRef>
              <c:f>Sheet1!$C$3:$C$16</c:f>
              <c:numCache>
                <c:formatCode>0%</c:formatCode>
                <c:ptCount val="14"/>
                <c:pt idx="0">
                  <c:v>0.2</c:v>
                </c:pt>
                <c:pt idx="1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0.2</c:v>
                </c:pt>
                <c:pt idx="1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EA-4C55-9159-BE4AA78FEC4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B9C6CF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B98-4CDC-B4FD-D3D723DA6BA0}"/>
              </c:ext>
            </c:extLst>
          </c:dPt>
          <c:cat>
            <c:strRef>
              <c:f>Sheet1!$A$3:$A$16</c:f>
              <c:strCache>
                <c:ptCount val="14"/>
                <c:pt idx="0">
                  <c:v>Q3 2022</c:v>
                </c:pt>
                <c:pt idx="1">
                  <c:v>Q3 2023</c:v>
                </c:pt>
                <c:pt idx="3">
                  <c:v>Poland</c:v>
                </c:pt>
                <c:pt idx="4">
                  <c:v>United Kingdom</c:v>
                </c:pt>
                <c:pt idx="5">
                  <c:v>France</c:v>
                </c:pt>
                <c:pt idx="6">
                  <c:v>Spain</c:v>
                </c:pt>
                <c:pt idx="7">
                  <c:v>Italy</c:v>
                </c:pt>
                <c:pt idx="8">
                  <c:v>Sweden</c:v>
                </c:pt>
                <c:pt idx="9">
                  <c:v>Denmark</c:v>
                </c:pt>
                <c:pt idx="10">
                  <c:v>Germany</c:v>
                </c:pt>
                <c:pt idx="11">
                  <c:v>Belgium</c:v>
                </c:pt>
                <c:pt idx="12">
                  <c:v>Austria</c:v>
                </c:pt>
                <c:pt idx="13">
                  <c:v>Netherlands</c:v>
                </c:pt>
              </c:strCache>
            </c:strRef>
          </c:cat>
          <c:val>
            <c:numRef>
              <c:f>Sheet1!$D$3:$D$16</c:f>
              <c:numCache>
                <c:formatCode>0%</c:formatCode>
                <c:ptCount val="14"/>
                <c:pt idx="0">
                  <c:v>0.2</c:v>
                </c:pt>
                <c:pt idx="1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0.2</c:v>
                </c:pt>
                <c:pt idx="1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EA-4C55-9159-BE4AA78FEC4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rgbClr val="EF7D00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Sheet1!$A$3:$A$16</c:f>
              <c:strCache>
                <c:ptCount val="14"/>
                <c:pt idx="0">
                  <c:v>Q3 2022</c:v>
                </c:pt>
                <c:pt idx="1">
                  <c:v>Q3 2023</c:v>
                </c:pt>
                <c:pt idx="3">
                  <c:v>Poland</c:v>
                </c:pt>
                <c:pt idx="4">
                  <c:v>United Kingdom</c:v>
                </c:pt>
                <c:pt idx="5">
                  <c:v>France</c:v>
                </c:pt>
                <c:pt idx="6">
                  <c:v>Spain</c:v>
                </c:pt>
                <c:pt idx="7">
                  <c:v>Italy</c:v>
                </c:pt>
                <c:pt idx="8">
                  <c:v>Sweden</c:v>
                </c:pt>
                <c:pt idx="9">
                  <c:v>Denmark</c:v>
                </c:pt>
                <c:pt idx="10">
                  <c:v>Germany</c:v>
                </c:pt>
                <c:pt idx="11">
                  <c:v>Belgium</c:v>
                </c:pt>
                <c:pt idx="12">
                  <c:v>Austria</c:v>
                </c:pt>
                <c:pt idx="13">
                  <c:v>Netherlands</c:v>
                </c:pt>
              </c:strCache>
            </c:strRef>
          </c:cat>
          <c:val>
            <c:numRef>
              <c:f>Sheet1!$E$3:$E$16</c:f>
              <c:numCache>
                <c:formatCode>0%</c:formatCode>
                <c:ptCount val="14"/>
                <c:pt idx="0">
                  <c:v>0.2</c:v>
                </c:pt>
                <c:pt idx="1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0.2</c:v>
                </c:pt>
                <c:pt idx="1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BEA-4C55-9159-BE4AA78FEC4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Completely disagree</c:v>
                </c:pt>
              </c:strCache>
            </c:strRef>
          </c:tx>
          <c:spPr>
            <a:solidFill>
              <a:srgbClr val="CD1719"/>
            </a:solidFill>
            <a:ln w="12700">
              <a:solidFill>
                <a:srgbClr val="FFFFFF"/>
              </a:solidFill>
            </a:ln>
            <a:effectLst/>
          </c:spPr>
          <c:invertIfNegative val="0"/>
          <c:cat>
            <c:strRef>
              <c:f>Sheet1!$A$3:$A$16</c:f>
              <c:strCache>
                <c:ptCount val="14"/>
                <c:pt idx="0">
                  <c:v>Q3 2022</c:v>
                </c:pt>
                <c:pt idx="1">
                  <c:v>Q3 2023</c:v>
                </c:pt>
                <c:pt idx="3">
                  <c:v>Poland</c:v>
                </c:pt>
                <c:pt idx="4">
                  <c:v>United Kingdom</c:v>
                </c:pt>
                <c:pt idx="5">
                  <c:v>France</c:v>
                </c:pt>
                <c:pt idx="6">
                  <c:v>Spain</c:v>
                </c:pt>
                <c:pt idx="7">
                  <c:v>Italy</c:v>
                </c:pt>
                <c:pt idx="8">
                  <c:v>Sweden</c:v>
                </c:pt>
                <c:pt idx="9">
                  <c:v>Denmark</c:v>
                </c:pt>
                <c:pt idx="10">
                  <c:v>Germany</c:v>
                </c:pt>
                <c:pt idx="11">
                  <c:v>Belgium</c:v>
                </c:pt>
                <c:pt idx="12">
                  <c:v>Austria</c:v>
                </c:pt>
                <c:pt idx="13">
                  <c:v>Netherlands</c:v>
                </c:pt>
              </c:strCache>
            </c:strRef>
          </c:cat>
          <c:val>
            <c:numRef>
              <c:f>Sheet1!$F$3:$F$16</c:f>
              <c:numCache>
                <c:formatCode>0%</c:formatCode>
                <c:ptCount val="14"/>
                <c:pt idx="0">
                  <c:v>0.2</c:v>
                </c:pt>
                <c:pt idx="1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0.2</c:v>
                </c:pt>
                <c:pt idx="1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C1-45CF-8298-9AE4061B58F0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Don't know/no opinion</c:v>
                </c:pt>
              </c:strCache>
            </c:strRef>
          </c:tx>
          <c:spPr>
            <a:solidFill>
              <a:srgbClr val="757F7F"/>
            </a:solidFill>
            <a:ln>
              <a:solidFill>
                <a:srgbClr val="FFFFFF"/>
              </a:solidFill>
            </a:ln>
            <a:effectLst/>
          </c:spPr>
          <c:invertIfNegative val="0"/>
          <c:cat>
            <c:strRef>
              <c:f>Sheet1!$A$3:$A$16</c:f>
              <c:strCache>
                <c:ptCount val="14"/>
                <c:pt idx="0">
                  <c:v>Q3 2022</c:v>
                </c:pt>
                <c:pt idx="1">
                  <c:v>Q3 2023</c:v>
                </c:pt>
                <c:pt idx="3">
                  <c:v>Poland</c:v>
                </c:pt>
                <c:pt idx="4">
                  <c:v>United Kingdom</c:v>
                </c:pt>
                <c:pt idx="5">
                  <c:v>France</c:v>
                </c:pt>
                <c:pt idx="6">
                  <c:v>Spain</c:v>
                </c:pt>
                <c:pt idx="7">
                  <c:v>Italy</c:v>
                </c:pt>
                <c:pt idx="8">
                  <c:v>Sweden</c:v>
                </c:pt>
                <c:pt idx="9">
                  <c:v>Denmark</c:v>
                </c:pt>
                <c:pt idx="10">
                  <c:v>Germany</c:v>
                </c:pt>
                <c:pt idx="11">
                  <c:v>Belgium</c:v>
                </c:pt>
                <c:pt idx="12">
                  <c:v>Austria</c:v>
                </c:pt>
                <c:pt idx="13">
                  <c:v>Netherlands</c:v>
                </c:pt>
              </c:strCache>
            </c:strRef>
          </c:cat>
          <c:val>
            <c:numRef>
              <c:f>Sheet1!$G$3:$G$16</c:f>
              <c:numCache>
                <c:formatCode>0%</c:formatCode>
                <c:ptCount val="14"/>
                <c:pt idx="0">
                  <c:v>0.05</c:v>
                </c:pt>
                <c:pt idx="1">
                  <c:v>0.05</c:v>
                </c:pt>
                <c:pt idx="3">
                  <c:v>0.05</c:v>
                </c:pt>
                <c:pt idx="4">
                  <c:v>0.05</c:v>
                </c:pt>
                <c:pt idx="5">
                  <c:v>0.05</c:v>
                </c:pt>
                <c:pt idx="6">
                  <c:v>0.05</c:v>
                </c:pt>
                <c:pt idx="7">
                  <c:v>0.05</c:v>
                </c:pt>
                <c:pt idx="8">
                  <c:v>0.05</c:v>
                </c:pt>
                <c:pt idx="9">
                  <c:v>0.05</c:v>
                </c:pt>
                <c:pt idx="10">
                  <c:v>0.05</c:v>
                </c:pt>
                <c:pt idx="11">
                  <c:v>0.05</c:v>
                </c:pt>
                <c:pt idx="12">
                  <c:v>0.05</c:v>
                </c:pt>
                <c:pt idx="1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C1-45CF-8298-9AE4061B58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r" defTabSz="914400" rtl="0" eaLnBrk="1" fontAlgn="ctr" latinLnBrk="0" hangingPunct="1">
              <a:defRPr lang="en-US" sz="1100" b="0" i="0" u="none" strike="noStrike" kern="1200" baseline="0">
                <a:noFill/>
                <a:effectLst/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89951147330291259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Completely agree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81D-4085-BA69-A438499733C2}"/>
              </c:ext>
            </c:extLst>
          </c:dPt>
          <c:cat>
            <c:strRef>
              <c:f>Sheet1!$A$3:$A$16</c:f>
              <c:strCache>
                <c:ptCount val="14"/>
                <c:pt idx="0">
                  <c:v>Q3 2022</c:v>
                </c:pt>
                <c:pt idx="1">
                  <c:v>Q3 2023</c:v>
                </c:pt>
                <c:pt idx="3">
                  <c:v>Denmark</c:v>
                </c:pt>
                <c:pt idx="4">
                  <c:v>Netherlands</c:v>
                </c:pt>
                <c:pt idx="5">
                  <c:v>UK</c:v>
                </c:pt>
                <c:pt idx="6">
                  <c:v>Sweden</c:v>
                </c:pt>
                <c:pt idx="7">
                  <c:v>Belgium</c:v>
                </c:pt>
                <c:pt idx="8">
                  <c:v>Germany</c:v>
                </c:pt>
                <c:pt idx="9">
                  <c:v>France</c:v>
                </c:pt>
                <c:pt idx="10">
                  <c:v>Austria</c:v>
                </c:pt>
                <c:pt idx="11">
                  <c:v>Spain</c:v>
                </c:pt>
                <c:pt idx="12">
                  <c:v>Poland</c:v>
                </c:pt>
                <c:pt idx="13">
                  <c:v>Italy</c:v>
                </c:pt>
              </c:strCache>
            </c:strRef>
          </c:cat>
          <c:val>
            <c:numRef>
              <c:f>Sheet1!$B$3:$B$16</c:f>
              <c:numCache>
                <c:formatCode>0%</c:formatCode>
                <c:ptCount val="14"/>
                <c:pt idx="0">
                  <c:v>0.05</c:v>
                </c:pt>
                <c:pt idx="1">
                  <c:v>0.05</c:v>
                </c:pt>
                <c:pt idx="3">
                  <c:v>0.05</c:v>
                </c:pt>
                <c:pt idx="4">
                  <c:v>0.05</c:v>
                </c:pt>
                <c:pt idx="5">
                  <c:v>0.05</c:v>
                </c:pt>
                <c:pt idx="6">
                  <c:v>0.05</c:v>
                </c:pt>
                <c:pt idx="7">
                  <c:v>0.05</c:v>
                </c:pt>
                <c:pt idx="8">
                  <c:v>0.05</c:v>
                </c:pt>
                <c:pt idx="9">
                  <c:v>0.05</c:v>
                </c:pt>
                <c:pt idx="10">
                  <c:v>0.05</c:v>
                </c:pt>
                <c:pt idx="11">
                  <c:v>0.05</c:v>
                </c:pt>
                <c:pt idx="12">
                  <c:v>0.05</c:v>
                </c:pt>
                <c:pt idx="1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EA-4C55-9159-BE4AA78FEC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rgbClr val="497C9B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81D-4085-BA69-A438499733C2}"/>
              </c:ext>
            </c:extLst>
          </c:dPt>
          <c:cat>
            <c:strRef>
              <c:f>Sheet1!$A$3:$A$16</c:f>
              <c:strCache>
                <c:ptCount val="14"/>
                <c:pt idx="0">
                  <c:v>Q3 2022</c:v>
                </c:pt>
                <c:pt idx="1">
                  <c:v>Q3 2023</c:v>
                </c:pt>
                <c:pt idx="3">
                  <c:v>Denmark</c:v>
                </c:pt>
                <c:pt idx="4">
                  <c:v>Netherlands</c:v>
                </c:pt>
                <c:pt idx="5">
                  <c:v>UK</c:v>
                </c:pt>
                <c:pt idx="6">
                  <c:v>Sweden</c:v>
                </c:pt>
                <c:pt idx="7">
                  <c:v>Belgium</c:v>
                </c:pt>
                <c:pt idx="8">
                  <c:v>Germany</c:v>
                </c:pt>
                <c:pt idx="9">
                  <c:v>France</c:v>
                </c:pt>
                <c:pt idx="10">
                  <c:v>Austria</c:v>
                </c:pt>
                <c:pt idx="11">
                  <c:v>Spain</c:v>
                </c:pt>
                <c:pt idx="12">
                  <c:v>Poland</c:v>
                </c:pt>
                <c:pt idx="13">
                  <c:v>Italy</c:v>
                </c:pt>
              </c:strCache>
            </c:strRef>
          </c:cat>
          <c:val>
            <c:numRef>
              <c:f>Sheet1!$C$3:$C$16</c:f>
              <c:numCache>
                <c:formatCode>0%</c:formatCode>
                <c:ptCount val="14"/>
                <c:pt idx="0">
                  <c:v>0.2</c:v>
                </c:pt>
                <c:pt idx="1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0.2</c:v>
                </c:pt>
                <c:pt idx="1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EA-4C55-9159-BE4AA78FEC4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B9C6CF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81D-4085-BA69-A438499733C2}"/>
              </c:ext>
            </c:extLst>
          </c:dPt>
          <c:cat>
            <c:strRef>
              <c:f>Sheet1!$A$3:$A$16</c:f>
              <c:strCache>
                <c:ptCount val="14"/>
                <c:pt idx="0">
                  <c:v>Q3 2022</c:v>
                </c:pt>
                <c:pt idx="1">
                  <c:v>Q3 2023</c:v>
                </c:pt>
                <c:pt idx="3">
                  <c:v>Denmark</c:v>
                </c:pt>
                <c:pt idx="4">
                  <c:v>Netherlands</c:v>
                </c:pt>
                <c:pt idx="5">
                  <c:v>UK</c:v>
                </c:pt>
                <c:pt idx="6">
                  <c:v>Sweden</c:v>
                </c:pt>
                <c:pt idx="7">
                  <c:v>Belgium</c:v>
                </c:pt>
                <c:pt idx="8">
                  <c:v>Germany</c:v>
                </c:pt>
                <c:pt idx="9">
                  <c:v>France</c:v>
                </c:pt>
                <c:pt idx="10">
                  <c:v>Austria</c:v>
                </c:pt>
                <c:pt idx="11">
                  <c:v>Spain</c:v>
                </c:pt>
                <c:pt idx="12">
                  <c:v>Poland</c:v>
                </c:pt>
                <c:pt idx="13">
                  <c:v>Italy</c:v>
                </c:pt>
              </c:strCache>
            </c:strRef>
          </c:cat>
          <c:val>
            <c:numRef>
              <c:f>Sheet1!$D$3:$D$16</c:f>
              <c:numCache>
                <c:formatCode>0%</c:formatCode>
                <c:ptCount val="14"/>
                <c:pt idx="0">
                  <c:v>0.2</c:v>
                </c:pt>
                <c:pt idx="1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0.2</c:v>
                </c:pt>
                <c:pt idx="1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EA-4C55-9159-BE4AA78FEC4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rgbClr val="EF7D00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Sheet1!$A$3:$A$16</c:f>
              <c:strCache>
                <c:ptCount val="14"/>
                <c:pt idx="0">
                  <c:v>Q3 2022</c:v>
                </c:pt>
                <c:pt idx="1">
                  <c:v>Q3 2023</c:v>
                </c:pt>
                <c:pt idx="3">
                  <c:v>Denmark</c:v>
                </c:pt>
                <c:pt idx="4">
                  <c:v>Netherlands</c:v>
                </c:pt>
                <c:pt idx="5">
                  <c:v>UK</c:v>
                </c:pt>
                <c:pt idx="6">
                  <c:v>Sweden</c:v>
                </c:pt>
                <c:pt idx="7">
                  <c:v>Belgium</c:v>
                </c:pt>
                <c:pt idx="8">
                  <c:v>Germany</c:v>
                </c:pt>
                <c:pt idx="9">
                  <c:v>France</c:v>
                </c:pt>
                <c:pt idx="10">
                  <c:v>Austria</c:v>
                </c:pt>
                <c:pt idx="11">
                  <c:v>Spain</c:v>
                </c:pt>
                <c:pt idx="12">
                  <c:v>Poland</c:v>
                </c:pt>
                <c:pt idx="13">
                  <c:v>Italy</c:v>
                </c:pt>
              </c:strCache>
            </c:strRef>
          </c:cat>
          <c:val>
            <c:numRef>
              <c:f>Sheet1!$E$3:$E$16</c:f>
              <c:numCache>
                <c:formatCode>0%</c:formatCode>
                <c:ptCount val="14"/>
                <c:pt idx="0">
                  <c:v>0.2</c:v>
                </c:pt>
                <c:pt idx="1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0.2</c:v>
                </c:pt>
                <c:pt idx="1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BEA-4C55-9159-BE4AA78FEC4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Completely disagree</c:v>
                </c:pt>
              </c:strCache>
            </c:strRef>
          </c:tx>
          <c:spPr>
            <a:solidFill>
              <a:srgbClr val="CD1719"/>
            </a:solidFill>
            <a:ln w="12700">
              <a:solidFill>
                <a:srgbClr val="FFFFFF"/>
              </a:solidFill>
            </a:ln>
            <a:effectLst/>
          </c:spPr>
          <c:invertIfNegative val="0"/>
          <c:cat>
            <c:strRef>
              <c:f>Sheet1!$A$3:$A$16</c:f>
              <c:strCache>
                <c:ptCount val="14"/>
                <c:pt idx="0">
                  <c:v>Q3 2022</c:v>
                </c:pt>
                <c:pt idx="1">
                  <c:v>Q3 2023</c:v>
                </c:pt>
                <c:pt idx="3">
                  <c:v>Denmark</c:v>
                </c:pt>
                <c:pt idx="4">
                  <c:v>Netherlands</c:v>
                </c:pt>
                <c:pt idx="5">
                  <c:v>UK</c:v>
                </c:pt>
                <c:pt idx="6">
                  <c:v>Sweden</c:v>
                </c:pt>
                <c:pt idx="7">
                  <c:v>Belgium</c:v>
                </c:pt>
                <c:pt idx="8">
                  <c:v>Germany</c:v>
                </c:pt>
                <c:pt idx="9">
                  <c:v>France</c:v>
                </c:pt>
                <c:pt idx="10">
                  <c:v>Austria</c:v>
                </c:pt>
                <c:pt idx="11">
                  <c:v>Spain</c:v>
                </c:pt>
                <c:pt idx="12">
                  <c:v>Poland</c:v>
                </c:pt>
                <c:pt idx="13">
                  <c:v>Italy</c:v>
                </c:pt>
              </c:strCache>
            </c:strRef>
          </c:cat>
          <c:val>
            <c:numRef>
              <c:f>Sheet1!$F$3:$F$16</c:f>
              <c:numCache>
                <c:formatCode>0%</c:formatCode>
                <c:ptCount val="14"/>
                <c:pt idx="0">
                  <c:v>0.2</c:v>
                </c:pt>
                <c:pt idx="1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0.2</c:v>
                </c:pt>
                <c:pt idx="1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C1-45CF-8298-9AE4061B58F0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Don't know/no opinion</c:v>
                </c:pt>
              </c:strCache>
            </c:strRef>
          </c:tx>
          <c:spPr>
            <a:solidFill>
              <a:srgbClr val="757F7F"/>
            </a:solidFill>
            <a:ln>
              <a:solidFill>
                <a:srgbClr val="FFFFFF"/>
              </a:solidFill>
            </a:ln>
            <a:effectLst/>
          </c:spPr>
          <c:invertIfNegative val="0"/>
          <c:cat>
            <c:strRef>
              <c:f>Sheet1!$A$3:$A$16</c:f>
              <c:strCache>
                <c:ptCount val="14"/>
                <c:pt idx="0">
                  <c:v>Q3 2022</c:v>
                </c:pt>
                <c:pt idx="1">
                  <c:v>Q3 2023</c:v>
                </c:pt>
                <c:pt idx="3">
                  <c:v>Denmark</c:v>
                </c:pt>
                <c:pt idx="4">
                  <c:v>Netherlands</c:v>
                </c:pt>
                <c:pt idx="5">
                  <c:v>UK</c:v>
                </c:pt>
                <c:pt idx="6">
                  <c:v>Sweden</c:v>
                </c:pt>
                <c:pt idx="7">
                  <c:v>Belgium</c:v>
                </c:pt>
                <c:pt idx="8">
                  <c:v>Germany</c:v>
                </c:pt>
                <c:pt idx="9">
                  <c:v>France</c:v>
                </c:pt>
                <c:pt idx="10">
                  <c:v>Austria</c:v>
                </c:pt>
                <c:pt idx="11">
                  <c:v>Spain</c:v>
                </c:pt>
                <c:pt idx="12">
                  <c:v>Poland</c:v>
                </c:pt>
                <c:pt idx="13">
                  <c:v>Italy</c:v>
                </c:pt>
              </c:strCache>
            </c:strRef>
          </c:cat>
          <c:val>
            <c:numRef>
              <c:f>Sheet1!$G$3:$G$16</c:f>
              <c:numCache>
                <c:formatCode>0%</c:formatCode>
                <c:ptCount val="14"/>
                <c:pt idx="0">
                  <c:v>0.05</c:v>
                </c:pt>
                <c:pt idx="1">
                  <c:v>0.05</c:v>
                </c:pt>
                <c:pt idx="3">
                  <c:v>0.05</c:v>
                </c:pt>
                <c:pt idx="4">
                  <c:v>0.05</c:v>
                </c:pt>
                <c:pt idx="5">
                  <c:v>0.05</c:v>
                </c:pt>
                <c:pt idx="6">
                  <c:v>0.05</c:v>
                </c:pt>
                <c:pt idx="7">
                  <c:v>0.05</c:v>
                </c:pt>
                <c:pt idx="8">
                  <c:v>0.05</c:v>
                </c:pt>
                <c:pt idx="9">
                  <c:v>0.05</c:v>
                </c:pt>
                <c:pt idx="10">
                  <c:v>0.05</c:v>
                </c:pt>
                <c:pt idx="11">
                  <c:v>0.05</c:v>
                </c:pt>
                <c:pt idx="12">
                  <c:v>0.05</c:v>
                </c:pt>
                <c:pt idx="1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C1-45CF-8298-9AE4061B58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r" defTabSz="914400" rtl="0" eaLnBrk="1" fontAlgn="ctr" latinLnBrk="0" hangingPunct="1">
              <a:defRPr lang="en-US" sz="1100" b="0" i="0" u="none" strike="noStrike" kern="1200" baseline="0">
                <a:noFill/>
                <a:effectLst/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Positive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574-4CFE-A71D-43691ECD0572}"/>
              </c:ext>
            </c:extLst>
          </c:dPt>
          <c:cat>
            <c:strRef>
              <c:f>Sheet1!$A$3:$A$16</c:f>
              <c:strCache>
                <c:ptCount val="14"/>
                <c:pt idx="0">
                  <c:v>2022</c:v>
                </c:pt>
                <c:pt idx="1">
                  <c:v>2023</c:v>
                </c:pt>
                <c:pt idx="3">
                  <c:v>Spain</c:v>
                </c:pt>
                <c:pt idx="4">
                  <c:v>Netherlands</c:v>
                </c:pt>
                <c:pt idx="5">
                  <c:v>Sweden</c:v>
                </c:pt>
                <c:pt idx="6">
                  <c:v>Italy</c:v>
                </c:pt>
                <c:pt idx="7">
                  <c:v>France</c:v>
                </c:pt>
                <c:pt idx="8">
                  <c:v>UK</c:v>
                </c:pt>
                <c:pt idx="9">
                  <c:v>Belgium</c:v>
                </c:pt>
                <c:pt idx="10">
                  <c:v>Germany</c:v>
                </c:pt>
                <c:pt idx="11">
                  <c:v>Poland</c:v>
                </c:pt>
                <c:pt idx="12">
                  <c:v>Denmark</c:v>
                </c:pt>
                <c:pt idx="13">
                  <c:v>Austria</c:v>
                </c:pt>
              </c:strCache>
            </c:strRef>
          </c:cat>
          <c:val>
            <c:numRef>
              <c:f>Sheet1!$B$3:$B$16</c:f>
              <c:numCache>
                <c:formatCode>0%</c:formatCode>
                <c:ptCount val="14"/>
                <c:pt idx="0">
                  <c:v>0.25</c:v>
                </c:pt>
                <c:pt idx="1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  <c:pt idx="6">
                  <c:v>0.25</c:v>
                </c:pt>
                <c:pt idx="7">
                  <c:v>0.25</c:v>
                </c:pt>
                <c:pt idx="8">
                  <c:v>0.25</c:v>
                </c:pt>
                <c:pt idx="9">
                  <c:v>0.25</c:v>
                </c:pt>
                <c:pt idx="10">
                  <c:v>0.25</c:v>
                </c:pt>
                <c:pt idx="11">
                  <c:v>0.25</c:v>
                </c:pt>
                <c:pt idx="12">
                  <c:v>0.25</c:v>
                </c:pt>
                <c:pt idx="1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EA-4C55-9159-BE4AA78FEC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B9C6CF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574-4CFE-A71D-43691ECD0572}"/>
              </c:ext>
            </c:extLst>
          </c:dPt>
          <c:cat>
            <c:strRef>
              <c:f>Sheet1!$A$3:$A$16</c:f>
              <c:strCache>
                <c:ptCount val="14"/>
                <c:pt idx="0">
                  <c:v>2022</c:v>
                </c:pt>
                <c:pt idx="1">
                  <c:v>2023</c:v>
                </c:pt>
                <c:pt idx="3">
                  <c:v>Spain</c:v>
                </c:pt>
                <c:pt idx="4">
                  <c:v>Netherlands</c:v>
                </c:pt>
                <c:pt idx="5">
                  <c:v>Sweden</c:v>
                </c:pt>
                <c:pt idx="6">
                  <c:v>Italy</c:v>
                </c:pt>
                <c:pt idx="7">
                  <c:v>France</c:v>
                </c:pt>
                <c:pt idx="8">
                  <c:v>UK</c:v>
                </c:pt>
                <c:pt idx="9">
                  <c:v>Belgium</c:v>
                </c:pt>
                <c:pt idx="10">
                  <c:v>Germany</c:v>
                </c:pt>
                <c:pt idx="11">
                  <c:v>Poland</c:v>
                </c:pt>
                <c:pt idx="12">
                  <c:v>Denmark</c:v>
                </c:pt>
                <c:pt idx="13">
                  <c:v>Austria</c:v>
                </c:pt>
              </c:strCache>
            </c:strRef>
          </c:cat>
          <c:val>
            <c:numRef>
              <c:f>Sheet1!$C$3:$C$16</c:f>
              <c:numCache>
                <c:formatCode>0%</c:formatCode>
                <c:ptCount val="14"/>
                <c:pt idx="0">
                  <c:v>0.25</c:v>
                </c:pt>
                <c:pt idx="1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  <c:pt idx="6">
                  <c:v>0.25</c:v>
                </c:pt>
                <c:pt idx="7">
                  <c:v>0.25</c:v>
                </c:pt>
                <c:pt idx="8">
                  <c:v>0.25</c:v>
                </c:pt>
                <c:pt idx="9">
                  <c:v>0.25</c:v>
                </c:pt>
                <c:pt idx="10">
                  <c:v>0.25</c:v>
                </c:pt>
                <c:pt idx="11">
                  <c:v>0.25</c:v>
                </c:pt>
                <c:pt idx="12">
                  <c:v>0.25</c:v>
                </c:pt>
                <c:pt idx="1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EA-4C55-9159-BE4AA78FEC4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Negative</c:v>
                </c:pt>
              </c:strCache>
            </c:strRef>
          </c:tx>
          <c:spPr>
            <a:solidFill>
              <a:srgbClr val="EF7D00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574-4CFE-A71D-43691ECD0572}"/>
              </c:ext>
            </c:extLst>
          </c:dPt>
          <c:cat>
            <c:strRef>
              <c:f>Sheet1!$A$3:$A$16</c:f>
              <c:strCache>
                <c:ptCount val="14"/>
                <c:pt idx="0">
                  <c:v>2022</c:v>
                </c:pt>
                <c:pt idx="1">
                  <c:v>2023</c:v>
                </c:pt>
                <c:pt idx="3">
                  <c:v>Spain</c:v>
                </c:pt>
                <c:pt idx="4">
                  <c:v>Netherlands</c:v>
                </c:pt>
                <c:pt idx="5">
                  <c:v>Sweden</c:v>
                </c:pt>
                <c:pt idx="6">
                  <c:v>Italy</c:v>
                </c:pt>
                <c:pt idx="7">
                  <c:v>France</c:v>
                </c:pt>
                <c:pt idx="8">
                  <c:v>UK</c:v>
                </c:pt>
                <c:pt idx="9">
                  <c:v>Belgium</c:v>
                </c:pt>
                <c:pt idx="10">
                  <c:v>Germany</c:v>
                </c:pt>
                <c:pt idx="11">
                  <c:v>Poland</c:v>
                </c:pt>
                <c:pt idx="12">
                  <c:v>Denmark</c:v>
                </c:pt>
                <c:pt idx="13">
                  <c:v>Austria</c:v>
                </c:pt>
              </c:strCache>
            </c:strRef>
          </c:cat>
          <c:val>
            <c:numRef>
              <c:f>Sheet1!$D$3:$D$16</c:f>
              <c:numCache>
                <c:formatCode>0%</c:formatCode>
                <c:ptCount val="14"/>
                <c:pt idx="0">
                  <c:v>0.25</c:v>
                </c:pt>
                <c:pt idx="1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  <c:pt idx="6">
                  <c:v>0.25</c:v>
                </c:pt>
                <c:pt idx="7">
                  <c:v>0.25</c:v>
                </c:pt>
                <c:pt idx="8">
                  <c:v>0.25</c:v>
                </c:pt>
                <c:pt idx="9">
                  <c:v>0.25</c:v>
                </c:pt>
                <c:pt idx="10">
                  <c:v>0.25</c:v>
                </c:pt>
                <c:pt idx="11">
                  <c:v>0.25</c:v>
                </c:pt>
                <c:pt idx="12">
                  <c:v>0.25</c:v>
                </c:pt>
                <c:pt idx="1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EA-4C55-9159-BE4AA78FEC4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Don't know/no opinion</c:v>
                </c:pt>
              </c:strCache>
            </c:strRef>
          </c:tx>
          <c:spPr>
            <a:solidFill>
              <a:srgbClr val="757F7F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Sheet1!$A$3:$A$16</c:f>
              <c:strCache>
                <c:ptCount val="14"/>
                <c:pt idx="0">
                  <c:v>2022</c:v>
                </c:pt>
                <c:pt idx="1">
                  <c:v>2023</c:v>
                </c:pt>
                <c:pt idx="3">
                  <c:v>Spain</c:v>
                </c:pt>
                <c:pt idx="4">
                  <c:v>Netherlands</c:v>
                </c:pt>
                <c:pt idx="5">
                  <c:v>Sweden</c:v>
                </c:pt>
                <c:pt idx="6">
                  <c:v>Italy</c:v>
                </c:pt>
                <c:pt idx="7">
                  <c:v>France</c:v>
                </c:pt>
                <c:pt idx="8">
                  <c:v>UK</c:v>
                </c:pt>
                <c:pt idx="9">
                  <c:v>Belgium</c:v>
                </c:pt>
                <c:pt idx="10">
                  <c:v>Germany</c:v>
                </c:pt>
                <c:pt idx="11">
                  <c:v>Poland</c:v>
                </c:pt>
                <c:pt idx="12">
                  <c:v>Denmark</c:v>
                </c:pt>
                <c:pt idx="13">
                  <c:v>Austria</c:v>
                </c:pt>
              </c:strCache>
            </c:strRef>
          </c:cat>
          <c:val>
            <c:numRef>
              <c:f>Sheet1!$E$3:$E$16</c:f>
              <c:numCache>
                <c:formatCode>0%</c:formatCode>
                <c:ptCount val="14"/>
                <c:pt idx="0">
                  <c:v>0.25</c:v>
                </c:pt>
                <c:pt idx="1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  <c:pt idx="6">
                  <c:v>0.25</c:v>
                </c:pt>
                <c:pt idx="7">
                  <c:v>0.25</c:v>
                </c:pt>
                <c:pt idx="8">
                  <c:v>0.25</c:v>
                </c:pt>
                <c:pt idx="9">
                  <c:v>0.25</c:v>
                </c:pt>
                <c:pt idx="10">
                  <c:v>0.25</c:v>
                </c:pt>
                <c:pt idx="11">
                  <c:v>0.25</c:v>
                </c:pt>
                <c:pt idx="12">
                  <c:v>0.25</c:v>
                </c:pt>
                <c:pt idx="1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BEA-4C55-9159-BE4AA78FEC4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Sum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Sheet1!$A$3:$A$16</c:f>
              <c:strCache>
                <c:ptCount val="14"/>
                <c:pt idx="0">
                  <c:v>2022</c:v>
                </c:pt>
                <c:pt idx="1">
                  <c:v>2023</c:v>
                </c:pt>
                <c:pt idx="3">
                  <c:v>Spain</c:v>
                </c:pt>
                <c:pt idx="4">
                  <c:v>Netherlands</c:v>
                </c:pt>
                <c:pt idx="5">
                  <c:v>Sweden</c:v>
                </c:pt>
                <c:pt idx="6">
                  <c:v>Italy</c:v>
                </c:pt>
                <c:pt idx="7">
                  <c:v>France</c:v>
                </c:pt>
                <c:pt idx="8">
                  <c:v>UK</c:v>
                </c:pt>
                <c:pt idx="9">
                  <c:v>Belgium</c:v>
                </c:pt>
                <c:pt idx="10">
                  <c:v>Germany</c:v>
                </c:pt>
                <c:pt idx="11">
                  <c:v>Poland</c:v>
                </c:pt>
                <c:pt idx="12">
                  <c:v>Denmark</c:v>
                </c:pt>
                <c:pt idx="13">
                  <c:v>Austria</c:v>
                </c:pt>
              </c:strCache>
            </c:strRef>
          </c:cat>
          <c:val>
            <c:numRef>
              <c:f>Sheet1!$F$3:$F$16</c:f>
              <c:numCache>
                <c:formatCode>General</c:formatCode>
                <c:ptCount val="14"/>
              </c:numCache>
            </c:numRef>
          </c:val>
          <c:extLst>
            <c:ext xmlns:c16="http://schemas.microsoft.com/office/drawing/2014/chart" uri="{C3380CC4-5D6E-409C-BE32-E72D297353CC}">
              <c16:uniqueId val="{00000004-155D-4696-8535-C8ED0C07D9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r" defTabSz="914400" rtl="0" eaLnBrk="1" fontAlgn="ctr" latinLnBrk="0" hangingPunct="1">
              <a:defRPr lang="en-US" sz="1100" b="0" i="0" u="none" strike="noStrike" kern="1200" baseline="0">
                <a:noFill/>
                <a:effectLst/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Positive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A03-4A0A-BBE7-9F0C5335B0A9}"/>
              </c:ext>
            </c:extLst>
          </c:dPt>
          <c:cat>
            <c:strRef>
              <c:f>Sheet1!$A$3:$A$13</c:f>
              <c:strCache>
                <c:ptCount val="11"/>
                <c:pt idx="0">
                  <c:v>2022</c:v>
                </c:pt>
                <c:pt idx="1">
                  <c:v>2023</c:v>
                </c:pt>
                <c:pt idx="3">
                  <c:v>No experience</c:v>
                </c:pt>
                <c:pt idx="4">
                  <c:v>Decorator</c:v>
                </c:pt>
                <c:pt idx="5">
                  <c:v>Light DIY-er</c:v>
                </c:pt>
                <c:pt idx="6">
                  <c:v>Renovator</c:v>
                </c:pt>
                <c:pt idx="8">
                  <c:v>18-34</c:v>
                </c:pt>
                <c:pt idx="9">
                  <c:v>35-54</c:v>
                </c:pt>
                <c:pt idx="10">
                  <c:v>55+</c:v>
                </c:pt>
              </c:strCache>
            </c:strRef>
          </c:cat>
          <c:val>
            <c:numRef>
              <c:f>Sheet1!$B$3:$B$13</c:f>
              <c:numCache>
                <c:formatCode>###0%</c:formatCode>
                <c:ptCount val="11"/>
                <c:pt idx="0">
                  <c:v>0.25</c:v>
                </c:pt>
                <c:pt idx="1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  <c:pt idx="6">
                  <c:v>0.25</c:v>
                </c:pt>
                <c:pt idx="8">
                  <c:v>0.25</c:v>
                </c:pt>
                <c:pt idx="9">
                  <c:v>0.25</c:v>
                </c:pt>
                <c:pt idx="1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EA-4C55-9159-BE4AA78FEC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B9C6CF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A03-4A0A-BBE7-9F0C5335B0A9}"/>
              </c:ext>
            </c:extLst>
          </c:dPt>
          <c:cat>
            <c:strRef>
              <c:f>Sheet1!$A$3:$A$13</c:f>
              <c:strCache>
                <c:ptCount val="11"/>
                <c:pt idx="0">
                  <c:v>2022</c:v>
                </c:pt>
                <c:pt idx="1">
                  <c:v>2023</c:v>
                </c:pt>
                <c:pt idx="3">
                  <c:v>No experience</c:v>
                </c:pt>
                <c:pt idx="4">
                  <c:v>Decorator</c:v>
                </c:pt>
                <c:pt idx="5">
                  <c:v>Light DIY-er</c:v>
                </c:pt>
                <c:pt idx="6">
                  <c:v>Renovator</c:v>
                </c:pt>
                <c:pt idx="8">
                  <c:v>18-34</c:v>
                </c:pt>
                <c:pt idx="9">
                  <c:v>35-54</c:v>
                </c:pt>
                <c:pt idx="10">
                  <c:v>55+</c:v>
                </c:pt>
              </c:strCache>
            </c:strRef>
          </c:cat>
          <c:val>
            <c:numRef>
              <c:f>Sheet1!$C$3:$C$13</c:f>
              <c:numCache>
                <c:formatCode>###0%</c:formatCode>
                <c:ptCount val="11"/>
                <c:pt idx="0">
                  <c:v>0.25</c:v>
                </c:pt>
                <c:pt idx="1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  <c:pt idx="6">
                  <c:v>0.25</c:v>
                </c:pt>
                <c:pt idx="8">
                  <c:v>0.25</c:v>
                </c:pt>
                <c:pt idx="9">
                  <c:v>0.25</c:v>
                </c:pt>
                <c:pt idx="1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EA-4C55-9159-BE4AA78FEC4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Negative</c:v>
                </c:pt>
              </c:strCache>
            </c:strRef>
          </c:tx>
          <c:spPr>
            <a:solidFill>
              <a:srgbClr val="EF7D00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A03-4A0A-BBE7-9F0C5335B0A9}"/>
              </c:ext>
            </c:extLst>
          </c:dPt>
          <c:cat>
            <c:strRef>
              <c:f>Sheet1!$A$3:$A$13</c:f>
              <c:strCache>
                <c:ptCount val="11"/>
                <c:pt idx="0">
                  <c:v>2022</c:v>
                </c:pt>
                <c:pt idx="1">
                  <c:v>2023</c:v>
                </c:pt>
                <c:pt idx="3">
                  <c:v>No experience</c:v>
                </c:pt>
                <c:pt idx="4">
                  <c:v>Decorator</c:v>
                </c:pt>
                <c:pt idx="5">
                  <c:v>Light DIY-er</c:v>
                </c:pt>
                <c:pt idx="6">
                  <c:v>Renovator</c:v>
                </c:pt>
                <c:pt idx="8">
                  <c:v>18-34</c:v>
                </c:pt>
                <c:pt idx="9">
                  <c:v>35-54</c:v>
                </c:pt>
                <c:pt idx="10">
                  <c:v>55+</c:v>
                </c:pt>
              </c:strCache>
            </c:strRef>
          </c:cat>
          <c:val>
            <c:numRef>
              <c:f>Sheet1!$D$3:$D$13</c:f>
              <c:numCache>
                <c:formatCode>###0%</c:formatCode>
                <c:ptCount val="11"/>
                <c:pt idx="0">
                  <c:v>0.25</c:v>
                </c:pt>
                <c:pt idx="1">
                  <c:v>0.25</c:v>
                </c:pt>
                <c:pt idx="3" formatCode="0%">
                  <c:v>0.25</c:v>
                </c:pt>
                <c:pt idx="4" formatCode="0%">
                  <c:v>0.25</c:v>
                </c:pt>
                <c:pt idx="5" formatCode="0%">
                  <c:v>0.25</c:v>
                </c:pt>
                <c:pt idx="6" formatCode="0%">
                  <c:v>0.25</c:v>
                </c:pt>
                <c:pt idx="8">
                  <c:v>0.25</c:v>
                </c:pt>
                <c:pt idx="9">
                  <c:v>0.25</c:v>
                </c:pt>
                <c:pt idx="1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EA-4C55-9159-BE4AA78FEC4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Don't know/no opinion</c:v>
                </c:pt>
              </c:strCache>
            </c:strRef>
          </c:tx>
          <c:spPr>
            <a:solidFill>
              <a:srgbClr val="757F7F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Sheet1!$A$3:$A$13</c:f>
              <c:strCache>
                <c:ptCount val="11"/>
                <c:pt idx="0">
                  <c:v>2022</c:v>
                </c:pt>
                <c:pt idx="1">
                  <c:v>2023</c:v>
                </c:pt>
                <c:pt idx="3">
                  <c:v>No experience</c:v>
                </c:pt>
                <c:pt idx="4">
                  <c:v>Decorator</c:v>
                </c:pt>
                <c:pt idx="5">
                  <c:v>Light DIY-er</c:v>
                </c:pt>
                <c:pt idx="6">
                  <c:v>Renovator</c:v>
                </c:pt>
                <c:pt idx="8">
                  <c:v>18-34</c:v>
                </c:pt>
                <c:pt idx="9">
                  <c:v>35-54</c:v>
                </c:pt>
                <c:pt idx="10">
                  <c:v>55+</c:v>
                </c:pt>
              </c:strCache>
            </c:strRef>
          </c:cat>
          <c:val>
            <c:numRef>
              <c:f>Sheet1!$E$3:$E$13</c:f>
              <c:numCache>
                <c:formatCode>###0%</c:formatCode>
                <c:ptCount val="11"/>
                <c:pt idx="0">
                  <c:v>0.25</c:v>
                </c:pt>
                <c:pt idx="1">
                  <c:v>0.25</c:v>
                </c:pt>
                <c:pt idx="3" formatCode="0%">
                  <c:v>0.25</c:v>
                </c:pt>
                <c:pt idx="4" formatCode="0%">
                  <c:v>0.25</c:v>
                </c:pt>
                <c:pt idx="5" formatCode="0%">
                  <c:v>0.25</c:v>
                </c:pt>
                <c:pt idx="6" formatCode="0%">
                  <c:v>0.25</c:v>
                </c:pt>
                <c:pt idx="8">
                  <c:v>0.25</c:v>
                </c:pt>
                <c:pt idx="9">
                  <c:v>0.25</c:v>
                </c:pt>
                <c:pt idx="1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BEA-4C55-9159-BE4AA78FEC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r" defTabSz="914400" rtl="0" eaLnBrk="1" fontAlgn="ctr" latinLnBrk="0" hangingPunct="1">
              <a:defRPr lang="en-US" sz="1200" b="0" i="0" u="none" strike="noStrike" kern="1200" baseline="0">
                <a:noFill/>
                <a:effectLst/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 Brand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5FD-48D1-ACFD-C4D36903A72E}"/>
              </c:ext>
            </c:extLst>
          </c:dPt>
          <c:cat>
            <c:strRef>
              <c:f>Sheet1!$A$2:$A$15</c:f>
              <c:strCache>
                <c:ptCount val="14"/>
                <c:pt idx="0">
                  <c:v>Boilers</c:v>
                </c:pt>
                <c:pt idx="1">
                  <c:v>Paint</c:v>
                </c:pt>
                <c:pt idx="2">
                  <c:v>Locks</c:v>
                </c:pt>
                <c:pt idx="3">
                  <c:v>Roof windows</c:v>
                </c:pt>
                <c:pt idx="4">
                  <c:v>Safety cameras</c:v>
                </c:pt>
                <c:pt idx="5">
                  <c:v>Bathroom products</c:v>
                </c:pt>
                <c:pt idx="6">
                  <c:v>Taps</c:v>
                </c:pt>
                <c:pt idx="7">
                  <c:v>Sealants</c:v>
                </c:pt>
                <c:pt idx="8">
                  <c:v>Adhesives</c:v>
                </c:pt>
                <c:pt idx="9">
                  <c:v>Garden tools</c:v>
                </c:pt>
                <c:pt idx="10">
                  <c:v>Plugs</c:v>
                </c:pt>
                <c:pt idx="11">
                  <c:v>Duct tape</c:v>
                </c:pt>
                <c:pt idx="12">
                  <c:v>Masking tapes</c:v>
                </c:pt>
                <c:pt idx="13">
                  <c:v>Brush / Roller</c:v>
                </c:pt>
              </c:strCache>
            </c:strRef>
          </c:cat>
          <c:val>
            <c:numRef>
              <c:f>Sheet1!$B$2:$B$15</c:f>
              <c:numCache>
                <c:formatCode>0%</c:formatCode>
                <c:ptCount val="14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0.4</c:v>
                </c:pt>
                <c:pt idx="7">
                  <c:v>0.4</c:v>
                </c:pt>
                <c:pt idx="8">
                  <c:v>0.4</c:v>
                </c:pt>
                <c:pt idx="9">
                  <c:v>0.4</c:v>
                </c:pt>
                <c:pt idx="10">
                  <c:v>0.4</c:v>
                </c:pt>
                <c:pt idx="11">
                  <c:v>0.4</c:v>
                </c:pt>
                <c:pt idx="12">
                  <c:v>0.4</c:v>
                </c:pt>
                <c:pt idx="13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FD-48D1-ACFD-C4D36903A72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Home brand</c:v>
                </c:pt>
              </c:strCache>
            </c:strRef>
          </c:tx>
          <c:spPr>
            <a:solidFill>
              <a:srgbClr val="EF7D00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5FD-48D1-ACFD-C4D36903A72E}"/>
              </c:ext>
            </c:extLst>
          </c:dPt>
          <c:cat>
            <c:strRef>
              <c:f>Sheet1!$A$2:$A$15</c:f>
              <c:strCache>
                <c:ptCount val="14"/>
                <c:pt idx="0">
                  <c:v>Boilers</c:v>
                </c:pt>
                <c:pt idx="1">
                  <c:v>Paint</c:v>
                </c:pt>
                <c:pt idx="2">
                  <c:v>Locks</c:v>
                </c:pt>
                <c:pt idx="3">
                  <c:v>Roof windows</c:v>
                </c:pt>
                <c:pt idx="4">
                  <c:v>Safety cameras</c:v>
                </c:pt>
                <c:pt idx="5">
                  <c:v>Bathroom products</c:v>
                </c:pt>
                <c:pt idx="6">
                  <c:v>Taps</c:v>
                </c:pt>
                <c:pt idx="7">
                  <c:v>Sealants</c:v>
                </c:pt>
                <c:pt idx="8">
                  <c:v>Adhesives</c:v>
                </c:pt>
                <c:pt idx="9">
                  <c:v>Garden tools</c:v>
                </c:pt>
                <c:pt idx="10">
                  <c:v>Plugs</c:v>
                </c:pt>
                <c:pt idx="11">
                  <c:v>Duct tape</c:v>
                </c:pt>
                <c:pt idx="12">
                  <c:v>Masking tapes</c:v>
                </c:pt>
                <c:pt idx="13">
                  <c:v>Brush / Roller</c:v>
                </c:pt>
              </c:strCache>
            </c:strRef>
          </c:cat>
          <c:val>
            <c:numRef>
              <c:f>Sheet1!$C$2:$C$15</c:f>
              <c:numCache>
                <c:formatCode>0%</c:formatCode>
                <c:ptCount val="14"/>
                <c:pt idx="0">
                  <c:v>0.3</c:v>
                </c:pt>
                <c:pt idx="1">
                  <c:v>0.3</c:v>
                </c:pt>
                <c:pt idx="2">
                  <c:v>0.3</c:v>
                </c:pt>
                <c:pt idx="3">
                  <c:v>0.3</c:v>
                </c:pt>
                <c:pt idx="4">
                  <c:v>0.3</c:v>
                </c:pt>
                <c:pt idx="5">
                  <c:v>0.3</c:v>
                </c:pt>
                <c:pt idx="6">
                  <c:v>0.3</c:v>
                </c:pt>
                <c:pt idx="7">
                  <c:v>0.3</c:v>
                </c:pt>
                <c:pt idx="8">
                  <c:v>0.3</c:v>
                </c:pt>
                <c:pt idx="9">
                  <c:v>0.3</c:v>
                </c:pt>
                <c:pt idx="10">
                  <c:v>0.3</c:v>
                </c:pt>
                <c:pt idx="11">
                  <c:v>0.3</c:v>
                </c:pt>
                <c:pt idx="12">
                  <c:v>0.3</c:v>
                </c:pt>
                <c:pt idx="1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5FD-48D1-ACFD-C4D36903A72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Don't know/no opinion</c:v>
                </c:pt>
              </c:strCache>
            </c:strRef>
          </c:tx>
          <c:spPr>
            <a:solidFill>
              <a:srgbClr val="B9C6CF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5FD-48D1-ACFD-C4D36903A72E}"/>
              </c:ext>
            </c:extLst>
          </c:dPt>
          <c:cat>
            <c:strRef>
              <c:f>Sheet1!$A$2:$A$15</c:f>
              <c:strCache>
                <c:ptCount val="14"/>
                <c:pt idx="0">
                  <c:v>Boilers</c:v>
                </c:pt>
                <c:pt idx="1">
                  <c:v>Paint</c:v>
                </c:pt>
                <c:pt idx="2">
                  <c:v>Locks</c:v>
                </c:pt>
                <c:pt idx="3">
                  <c:v>Roof windows</c:v>
                </c:pt>
                <c:pt idx="4">
                  <c:v>Safety cameras</c:v>
                </c:pt>
                <c:pt idx="5">
                  <c:v>Bathroom products</c:v>
                </c:pt>
                <c:pt idx="6">
                  <c:v>Taps</c:v>
                </c:pt>
                <c:pt idx="7">
                  <c:v>Sealants</c:v>
                </c:pt>
                <c:pt idx="8">
                  <c:v>Adhesives</c:v>
                </c:pt>
                <c:pt idx="9">
                  <c:v>Garden tools</c:v>
                </c:pt>
                <c:pt idx="10">
                  <c:v>Plugs</c:v>
                </c:pt>
                <c:pt idx="11">
                  <c:v>Duct tape</c:v>
                </c:pt>
                <c:pt idx="12">
                  <c:v>Masking tapes</c:v>
                </c:pt>
                <c:pt idx="13">
                  <c:v>Brush / Roller</c:v>
                </c:pt>
              </c:strCache>
            </c:strRef>
          </c:cat>
          <c:val>
            <c:numRef>
              <c:f>Sheet1!$D$2:$D$15</c:f>
              <c:numCache>
                <c:formatCode>0%</c:formatCode>
                <c:ptCount val="14"/>
                <c:pt idx="0">
                  <c:v>0.3</c:v>
                </c:pt>
                <c:pt idx="1">
                  <c:v>0.3</c:v>
                </c:pt>
                <c:pt idx="2">
                  <c:v>0.3</c:v>
                </c:pt>
                <c:pt idx="3">
                  <c:v>0.3</c:v>
                </c:pt>
                <c:pt idx="4">
                  <c:v>0.3</c:v>
                </c:pt>
                <c:pt idx="5">
                  <c:v>0.3</c:v>
                </c:pt>
                <c:pt idx="6">
                  <c:v>0.3</c:v>
                </c:pt>
                <c:pt idx="7">
                  <c:v>0.3</c:v>
                </c:pt>
                <c:pt idx="8">
                  <c:v>0.3</c:v>
                </c:pt>
                <c:pt idx="9">
                  <c:v>0.3</c:v>
                </c:pt>
                <c:pt idx="10">
                  <c:v>0.3</c:v>
                </c:pt>
                <c:pt idx="11">
                  <c:v>0.3</c:v>
                </c:pt>
                <c:pt idx="12">
                  <c:v>0.3</c:v>
                </c:pt>
                <c:pt idx="1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5FD-48D1-ACFD-C4D36903A7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r" defTabSz="914400" rtl="0" eaLnBrk="1" fontAlgn="ctr" latinLnBrk="0" hangingPunct="1">
              <a:defRPr lang="en-US" sz="1200" b="0" i="0" u="none" strike="noStrike" kern="1200" baseline="0">
                <a:solidFill>
                  <a:srgbClr val="A6A6A6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 Brand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CA4-44D4-BEEC-2AB83133ED88}"/>
              </c:ext>
            </c:extLst>
          </c:dPt>
          <c:cat>
            <c:strRef>
              <c:f>Sheet1!$A$2:$A$12</c:f>
              <c:strCache>
                <c:ptCount val="11"/>
                <c:pt idx="0">
                  <c:v>Poland</c:v>
                </c:pt>
                <c:pt idx="1">
                  <c:v>Spain</c:v>
                </c:pt>
                <c:pt idx="2">
                  <c:v>Italy</c:v>
                </c:pt>
                <c:pt idx="3">
                  <c:v>UK</c:v>
                </c:pt>
                <c:pt idx="4">
                  <c:v>Belgium</c:v>
                </c:pt>
                <c:pt idx="5">
                  <c:v>Netherlands</c:v>
                </c:pt>
                <c:pt idx="6">
                  <c:v>Germany</c:v>
                </c:pt>
                <c:pt idx="7">
                  <c:v>Austria</c:v>
                </c:pt>
                <c:pt idx="8">
                  <c:v>Denmark</c:v>
                </c:pt>
                <c:pt idx="9">
                  <c:v>Sweden</c:v>
                </c:pt>
                <c:pt idx="10">
                  <c:v>France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0.4</c:v>
                </c:pt>
                <c:pt idx="7">
                  <c:v>0.4</c:v>
                </c:pt>
                <c:pt idx="8">
                  <c:v>0.4</c:v>
                </c:pt>
                <c:pt idx="9">
                  <c:v>0.4</c:v>
                </c:pt>
                <c:pt idx="1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01-4A3A-8DC7-AE9B311DD39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Home brand</c:v>
                </c:pt>
              </c:strCache>
            </c:strRef>
          </c:tx>
          <c:spPr>
            <a:solidFill>
              <a:srgbClr val="EF7D00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CA4-44D4-BEEC-2AB83133ED88}"/>
              </c:ext>
            </c:extLst>
          </c:dPt>
          <c:cat>
            <c:strRef>
              <c:f>Sheet1!$A$2:$A$12</c:f>
              <c:strCache>
                <c:ptCount val="11"/>
                <c:pt idx="0">
                  <c:v>Poland</c:v>
                </c:pt>
                <c:pt idx="1">
                  <c:v>Spain</c:v>
                </c:pt>
                <c:pt idx="2">
                  <c:v>Italy</c:v>
                </c:pt>
                <c:pt idx="3">
                  <c:v>UK</c:v>
                </c:pt>
                <c:pt idx="4">
                  <c:v>Belgium</c:v>
                </c:pt>
                <c:pt idx="5">
                  <c:v>Netherlands</c:v>
                </c:pt>
                <c:pt idx="6">
                  <c:v>Germany</c:v>
                </c:pt>
                <c:pt idx="7">
                  <c:v>Austria</c:v>
                </c:pt>
                <c:pt idx="8">
                  <c:v>Denmark</c:v>
                </c:pt>
                <c:pt idx="9">
                  <c:v>Sweden</c:v>
                </c:pt>
                <c:pt idx="10">
                  <c:v>France</c:v>
                </c:pt>
              </c:strCache>
            </c:strRef>
          </c:cat>
          <c:val>
            <c:numRef>
              <c:f>Sheet1!$C$2:$C$12</c:f>
              <c:numCache>
                <c:formatCode>0%</c:formatCode>
                <c:ptCount val="11"/>
                <c:pt idx="0">
                  <c:v>0.3</c:v>
                </c:pt>
                <c:pt idx="1">
                  <c:v>0.3</c:v>
                </c:pt>
                <c:pt idx="2">
                  <c:v>0.3</c:v>
                </c:pt>
                <c:pt idx="3">
                  <c:v>0.3</c:v>
                </c:pt>
                <c:pt idx="4">
                  <c:v>0.3</c:v>
                </c:pt>
                <c:pt idx="5">
                  <c:v>0.3</c:v>
                </c:pt>
                <c:pt idx="6">
                  <c:v>0.3</c:v>
                </c:pt>
                <c:pt idx="7">
                  <c:v>0.3</c:v>
                </c:pt>
                <c:pt idx="8">
                  <c:v>0.3</c:v>
                </c:pt>
                <c:pt idx="9">
                  <c:v>0.3</c:v>
                </c:pt>
                <c:pt idx="1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101-4A3A-8DC7-AE9B311DD39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Don't know/no opinion</c:v>
                </c:pt>
              </c:strCache>
            </c:strRef>
          </c:tx>
          <c:spPr>
            <a:solidFill>
              <a:srgbClr val="B9C6CF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CA4-44D4-BEEC-2AB83133ED88}"/>
              </c:ext>
            </c:extLst>
          </c:dPt>
          <c:cat>
            <c:strRef>
              <c:f>Sheet1!$A$2:$A$12</c:f>
              <c:strCache>
                <c:ptCount val="11"/>
                <c:pt idx="0">
                  <c:v>Poland</c:v>
                </c:pt>
                <c:pt idx="1">
                  <c:v>Spain</c:v>
                </c:pt>
                <c:pt idx="2">
                  <c:v>Italy</c:v>
                </c:pt>
                <c:pt idx="3">
                  <c:v>UK</c:v>
                </c:pt>
                <c:pt idx="4">
                  <c:v>Belgium</c:v>
                </c:pt>
                <c:pt idx="5">
                  <c:v>Netherlands</c:v>
                </c:pt>
                <c:pt idx="6">
                  <c:v>Germany</c:v>
                </c:pt>
                <c:pt idx="7">
                  <c:v>Austria</c:v>
                </c:pt>
                <c:pt idx="8">
                  <c:v>Denmark</c:v>
                </c:pt>
                <c:pt idx="9">
                  <c:v>Sweden</c:v>
                </c:pt>
                <c:pt idx="10">
                  <c:v>France</c:v>
                </c:pt>
              </c:strCache>
            </c:strRef>
          </c:cat>
          <c:val>
            <c:numRef>
              <c:f>Sheet1!$D$2:$D$12</c:f>
              <c:numCache>
                <c:formatCode>0%</c:formatCode>
                <c:ptCount val="11"/>
                <c:pt idx="0">
                  <c:v>0.3</c:v>
                </c:pt>
                <c:pt idx="1">
                  <c:v>0.3</c:v>
                </c:pt>
                <c:pt idx="2">
                  <c:v>0.3</c:v>
                </c:pt>
                <c:pt idx="3">
                  <c:v>0.3</c:v>
                </c:pt>
                <c:pt idx="4">
                  <c:v>0.3</c:v>
                </c:pt>
                <c:pt idx="5">
                  <c:v>0.3</c:v>
                </c:pt>
                <c:pt idx="6">
                  <c:v>0.3</c:v>
                </c:pt>
                <c:pt idx="7">
                  <c:v>0.3</c:v>
                </c:pt>
                <c:pt idx="8">
                  <c:v>0.3</c:v>
                </c:pt>
                <c:pt idx="9">
                  <c:v>0.3</c:v>
                </c:pt>
                <c:pt idx="1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101-4A3A-8DC7-AE9B311DD3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r" defTabSz="914400" rtl="0" eaLnBrk="1" fontAlgn="ctr" latinLnBrk="0" hangingPunct="1">
              <a:defRPr lang="en-US" sz="1100" b="0" i="0" u="none" strike="noStrike" kern="1200" baseline="0">
                <a:noFill/>
                <a:effectLst/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9769779660024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59595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9595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D45-402A-8C2A-0B81D02CDAED}"/>
              </c:ext>
            </c:extLst>
          </c:dPt>
          <c:dPt>
            <c:idx val="1"/>
            <c:invertIfNegative val="0"/>
            <c:bubble3D val="0"/>
            <c:spPr>
              <a:solidFill>
                <a:srgbClr val="59595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D45-402A-8C2A-0B81D02CDAED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D45-402A-8C2A-0B81D02CDAED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5D45-402A-8C2A-0B81D02CDAED}"/>
              </c:ext>
            </c:extLst>
          </c:dPt>
          <c:dPt>
            <c:idx val="5"/>
            <c:invertIfNegative val="0"/>
            <c:bubble3D val="0"/>
            <c:spPr>
              <a:solidFill>
                <a:srgbClr val="59595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D45-402A-8C2A-0B81D02CDAED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5D45-402A-8C2A-0B81D02CDAED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0%</c:formatCode>
                <c:ptCount val="8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D45-402A-8C2A-0B81D02CDA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823164112"/>
        <c:axId val="770045800"/>
      </c:barChart>
      <c:catAx>
        <c:axId val="823164112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70045800"/>
        <c:crosses val="autoZero"/>
        <c:auto val="1"/>
        <c:lblAlgn val="ctr"/>
        <c:lblOffset val="100"/>
        <c:noMultiLvlLbl val="0"/>
      </c:catAx>
      <c:valAx>
        <c:axId val="770045800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823164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Yes, definitely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436-401B-B073-406065B23E1A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Denmark</c:v>
                </c:pt>
                <c:pt idx="3">
                  <c:v>Italy</c:v>
                </c:pt>
                <c:pt idx="4">
                  <c:v>Belgium</c:v>
                </c:pt>
                <c:pt idx="5">
                  <c:v>United kingdom</c:v>
                </c:pt>
                <c:pt idx="6">
                  <c:v>Netherlands</c:v>
                </c:pt>
                <c:pt idx="7">
                  <c:v>Spain</c:v>
                </c:pt>
                <c:pt idx="8">
                  <c:v>Poland</c:v>
                </c:pt>
                <c:pt idx="9">
                  <c:v>Germany</c:v>
                </c:pt>
                <c:pt idx="10">
                  <c:v>Sweden</c:v>
                </c:pt>
                <c:pt idx="11">
                  <c:v>France</c:v>
                </c:pt>
                <c:pt idx="12">
                  <c:v>Austria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 formatCode="###0%">
                  <c:v>0.05</c:v>
                </c:pt>
                <c:pt idx="2" formatCode="0%">
                  <c:v>0.05</c:v>
                </c:pt>
                <c:pt idx="3" formatCode="0%">
                  <c:v>0.05</c:v>
                </c:pt>
                <c:pt idx="4" formatCode="0%">
                  <c:v>0.05</c:v>
                </c:pt>
                <c:pt idx="5" formatCode="0%">
                  <c:v>0.05</c:v>
                </c:pt>
                <c:pt idx="6" formatCode="0%">
                  <c:v>0.05</c:v>
                </c:pt>
                <c:pt idx="7" formatCode="0%">
                  <c:v>0.05</c:v>
                </c:pt>
                <c:pt idx="8" formatCode="0%">
                  <c:v>0.05</c:v>
                </c:pt>
                <c:pt idx="9" formatCode="0%">
                  <c:v>0.05</c:v>
                </c:pt>
                <c:pt idx="10" formatCode="0%">
                  <c:v>0.05</c:v>
                </c:pt>
                <c:pt idx="11" formatCode="0%">
                  <c:v>0.05</c:v>
                </c:pt>
                <c:pt idx="12" formatCode="0%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36-401B-B073-406065B23E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Yes, probably</c:v>
                </c:pt>
              </c:strCache>
            </c:strRef>
          </c:tx>
          <c:spPr>
            <a:solidFill>
              <a:srgbClr val="497C9B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436-401B-B073-406065B23E1A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Denmark</c:v>
                </c:pt>
                <c:pt idx="3">
                  <c:v>Italy</c:v>
                </c:pt>
                <c:pt idx="4">
                  <c:v>Belgium</c:v>
                </c:pt>
                <c:pt idx="5">
                  <c:v>United kingdom</c:v>
                </c:pt>
                <c:pt idx="6">
                  <c:v>Netherlands</c:v>
                </c:pt>
                <c:pt idx="7">
                  <c:v>Spain</c:v>
                </c:pt>
                <c:pt idx="8">
                  <c:v>Poland</c:v>
                </c:pt>
                <c:pt idx="9">
                  <c:v>Germany</c:v>
                </c:pt>
                <c:pt idx="10">
                  <c:v>Sweden</c:v>
                </c:pt>
                <c:pt idx="11">
                  <c:v>France</c:v>
                </c:pt>
                <c:pt idx="12">
                  <c:v>Austria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0" formatCode="###0%">
                  <c:v>0.2</c:v>
                </c:pt>
                <c:pt idx="2" formatCode="###0%">
                  <c:v>0.2</c:v>
                </c:pt>
                <c:pt idx="3" formatCode="###0%">
                  <c:v>0.2</c:v>
                </c:pt>
                <c:pt idx="4" formatCode="###0%">
                  <c:v>0.2</c:v>
                </c:pt>
                <c:pt idx="5" formatCode="###0%">
                  <c:v>0.2</c:v>
                </c:pt>
                <c:pt idx="6" formatCode="###0%">
                  <c:v>0.2</c:v>
                </c:pt>
                <c:pt idx="7" formatCode="###0%">
                  <c:v>0.2</c:v>
                </c:pt>
                <c:pt idx="8" formatCode="###0%">
                  <c:v>0.2</c:v>
                </c:pt>
                <c:pt idx="9" formatCode="###0%">
                  <c:v>0.2</c:v>
                </c:pt>
                <c:pt idx="10" formatCode="###0%">
                  <c:v>0.2</c:v>
                </c:pt>
                <c:pt idx="11" formatCode="###0%">
                  <c:v>0.2</c:v>
                </c:pt>
                <c:pt idx="12" formatCode="###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36-401B-B073-406065B23E1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B9C6CF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436-401B-B073-406065B23E1A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Denmark</c:v>
                </c:pt>
                <c:pt idx="3">
                  <c:v>Italy</c:v>
                </c:pt>
                <c:pt idx="4">
                  <c:v>Belgium</c:v>
                </c:pt>
                <c:pt idx="5">
                  <c:v>United kingdom</c:v>
                </c:pt>
                <c:pt idx="6">
                  <c:v>Netherlands</c:v>
                </c:pt>
                <c:pt idx="7">
                  <c:v>Spain</c:v>
                </c:pt>
                <c:pt idx="8">
                  <c:v>Poland</c:v>
                </c:pt>
                <c:pt idx="9">
                  <c:v>Germany</c:v>
                </c:pt>
                <c:pt idx="10">
                  <c:v>Sweden</c:v>
                </c:pt>
                <c:pt idx="11">
                  <c:v>France</c:v>
                </c:pt>
                <c:pt idx="12">
                  <c:v>Austria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  <c:pt idx="0" formatCode="###0%">
                  <c:v>0.2</c:v>
                </c:pt>
                <c:pt idx="2" formatCode="###0%">
                  <c:v>0.2</c:v>
                </c:pt>
                <c:pt idx="3" formatCode="###0%">
                  <c:v>0.2</c:v>
                </c:pt>
                <c:pt idx="4" formatCode="###0%">
                  <c:v>0.2</c:v>
                </c:pt>
                <c:pt idx="5" formatCode="###0%">
                  <c:v>0.2</c:v>
                </c:pt>
                <c:pt idx="6" formatCode="###0%">
                  <c:v>0.2</c:v>
                </c:pt>
                <c:pt idx="7" formatCode="###0%">
                  <c:v>0.2</c:v>
                </c:pt>
                <c:pt idx="8" formatCode="###0%">
                  <c:v>0.2</c:v>
                </c:pt>
                <c:pt idx="9" formatCode="###0%">
                  <c:v>0.2</c:v>
                </c:pt>
                <c:pt idx="10" formatCode="###0%">
                  <c:v>0.2</c:v>
                </c:pt>
                <c:pt idx="11" formatCode="###0%">
                  <c:v>0.2</c:v>
                </c:pt>
                <c:pt idx="12" formatCode="###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436-401B-B073-406065B23E1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 probably not</c:v>
                </c:pt>
              </c:strCache>
            </c:strRef>
          </c:tx>
          <c:spPr>
            <a:solidFill>
              <a:srgbClr val="FFA543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Denmark</c:v>
                </c:pt>
                <c:pt idx="3">
                  <c:v>Italy</c:v>
                </c:pt>
                <c:pt idx="4">
                  <c:v>Belgium</c:v>
                </c:pt>
                <c:pt idx="5">
                  <c:v>United kingdom</c:v>
                </c:pt>
                <c:pt idx="6">
                  <c:v>Netherlands</c:v>
                </c:pt>
                <c:pt idx="7">
                  <c:v>Spain</c:v>
                </c:pt>
                <c:pt idx="8">
                  <c:v>Poland</c:v>
                </c:pt>
                <c:pt idx="9">
                  <c:v>Germany</c:v>
                </c:pt>
                <c:pt idx="10">
                  <c:v>Sweden</c:v>
                </c:pt>
                <c:pt idx="11">
                  <c:v>France</c:v>
                </c:pt>
                <c:pt idx="12">
                  <c:v>Austria</c:v>
                </c:pt>
              </c:strCache>
            </c:strRef>
          </c:cat>
          <c:val>
            <c:numRef>
              <c:f>Sheet1!$E$2:$E$14</c:f>
              <c:numCache>
                <c:formatCode>General</c:formatCode>
                <c:ptCount val="13"/>
                <c:pt idx="0" formatCode="###0%">
                  <c:v>0.2</c:v>
                </c:pt>
                <c:pt idx="2" formatCode="###0%">
                  <c:v>0.2</c:v>
                </c:pt>
                <c:pt idx="3" formatCode="###0%">
                  <c:v>0.2</c:v>
                </c:pt>
                <c:pt idx="4" formatCode="###0%">
                  <c:v>0.2</c:v>
                </c:pt>
                <c:pt idx="5" formatCode="###0%">
                  <c:v>0.2</c:v>
                </c:pt>
                <c:pt idx="6" formatCode="###0%">
                  <c:v>0.2</c:v>
                </c:pt>
                <c:pt idx="7" formatCode="###0%">
                  <c:v>0.2</c:v>
                </c:pt>
                <c:pt idx="8" formatCode="###0%">
                  <c:v>0.2</c:v>
                </c:pt>
                <c:pt idx="9" formatCode="###0%">
                  <c:v>0.2</c:v>
                </c:pt>
                <c:pt idx="10" formatCode="###0%">
                  <c:v>0.2</c:v>
                </c:pt>
                <c:pt idx="11" formatCode="###0%">
                  <c:v>0.2</c:v>
                </c:pt>
                <c:pt idx="12" formatCode="###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36-401B-B073-406065B23E1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No, definitely not</c:v>
                </c:pt>
              </c:strCache>
            </c:strRef>
          </c:tx>
          <c:spPr>
            <a:solidFill>
              <a:srgbClr val="EF7D00"/>
            </a:solidFill>
            <a:ln w="12700"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Denmark</c:v>
                </c:pt>
                <c:pt idx="3">
                  <c:v>Italy</c:v>
                </c:pt>
                <c:pt idx="4">
                  <c:v>Belgium</c:v>
                </c:pt>
                <c:pt idx="5">
                  <c:v>United kingdom</c:v>
                </c:pt>
                <c:pt idx="6">
                  <c:v>Netherlands</c:v>
                </c:pt>
                <c:pt idx="7">
                  <c:v>Spain</c:v>
                </c:pt>
                <c:pt idx="8">
                  <c:v>Poland</c:v>
                </c:pt>
                <c:pt idx="9">
                  <c:v>Germany</c:v>
                </c:pt>
                <c:pt idx="10">
                  <c:v>Sweden</c:v>
                </c:pt>
                <c:pt idx="11">
                  <c:v>France</c:v>
                </c:pt>
                <c:pt idx="12">
                  <c:v>Austria</c:v>
                </c:pt>
              </c:strCache>
            </c:strRef>
          </c:cat>
          <c:val>
            <c:numRef>
              <c:f>Sheet1!$F$2:$F$14</c:f>
              <c:numCache>
                <c:formatCode>General</c:formatCode>
                <c:ptCount val="13"/>
                <c:pt idx="0" formatCode="###0%">
                  <c:v>0.2</c:v>
                </c:pt>
                <c:pt idx="2" formatCode="###0%">
                  <c:v>0.2</c:v>
                </c:pt>
                <c:pt idx="3" formatCode="###0%">
                  <c:v>0.2</c:v>
                </c:pt>
                <c:pt idx="4" formatCode="###0%">
                  <c:v>0.2</c:v>
                </c:pt>
                <c:pt idx="5" formatCode="###0%">
                  <c:v>0.2</c:v>
                </c:pt>
                <c:pt idx="6" formatCode="###0%">
                  <c:v>0.2</c:v>
                </c:pt>
                <c:pt idx="7" formatCode="###0%">
                  <c:v>0.2</c:v>
                </c:pt>
                <c:pt idx="8" formatCode="###0%">
                  <c:v>0.2</c:v>
                </c:pt>
                <c:pt idx="9" formatCode="###0%">
                  <c:v>0.2</c:v>
                </c:pt>
                <c:pt idx="10" formatCode="###0%">
                  <c:v>0.2</c:v>
                </c:pt>
                <c:pt idx="11" formatCode="###0%">
                  <c:v>0.2</c:v>
                </c:pt>
                <c:pt idx="12" formatCode="###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436-401B-B073-406065B23E1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Don't know/no opinion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Denmark</c:v>
                </c:pt>
                <c:pt idx="3">
                  <c:v>Italy</c:v>
                </c:pt>
                <c:pt idx="4">
                  <c:v>Belgium</c:v>
                </c:pt>
                <c:pt idx="5">
                  <c:v>United kingdom</c:v>
                </c:pt>
                <c:pt idx="6">
                  <c:v>Netherlands</c:v>
                </c:pt>
                <c:pt idx="7">
                  <c:v>Spain</c:v>
                </c:pt>
                <c:pt idx="8">
                  <c:v>Poland</c:v>
                </c:pt>
                <c:pt idx="9">
                  <c:v>Germany</c:v>
                </c:pt>
                <c:pt idx="10">
                  <c:v>Sweden</c:v>
                </c:pt>
                <c:pt idx="11">
                  <c:v>France</c:v>
                </c:pt>
                <c:pt idx="12">
                  <c:v>Austria</c:v>
                </c:pt>
              </c:strCache>
            </c:strRef>
          </c:cat>
          <c:val>
            <c:numRef>
              <c:f>Sheet1!$G$2:$G$14</c:f>
              <c:numCache>
                <c:formatCode>General</c:formatCode>
                <c:ptCount val="13"/>
                <c:pt idx="0" formatCode="###0%">
                  <c:v>0.05</c:v>
                </c:pt>
                <c:pt idx="2" formatCode="###0%">
                  <c:v>0.05</c:v>
                </c:pt>
                <c:pt idx="3" formatCode="###0%">
                  <c:v>0.05</c:v>
                </c:pt>
                <c:pt idx="4" formatCode="###0%">
                  <c:v>0.05</c:v>
                </c:pt>
                <c:pt idx="5" formatCode="###0%">
                  <c:v>0.05</c:v>
                </c:pt>
                <c:pt idx="6" formatCode="###0%">
                  <c:v>0.05</c:v>
                </c:pt>
                <c:pt idx="7" formatCode="###0%">
                  <c:v>0.05</c:v>
                </c:pt>
                <c:pt idx="8" formatCode="###0%">
                  <c:v>0.05</c:v>
                </c:pt>
                <c:pt idx="9" formatCode="###0%">
                  <c:v>0.05</c:v>
                </c:pt>
                <c:pt idx="10" formatCode="###0%">
                  <c:v>0.05</c:v>
                </c:pt>
                <c:pt idx="11" formatCode="###0%">
                  <c:v>0.05</c:v>
                </c:pt>
                <c:pt idx="12" formatCode="###0%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436-401B-B073-406065B23E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Very good time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436-401B-B073-406065B23E1A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 formatCode="###0%">
                  <c:v>0.05</c:v>
                </c:pt>
                <c:pt idx="2" formatCode="0%">
                  <c:v>0.05</c:v>
                </c:pt>
                <c:pt idx="3" formatCode="0%">
                  <c:v>0.05</c:v>
                </c:pt>
                <c:pt idx="4" formatCode="0%">
                  <c:v>0.05</c:v>
                </c:pt>
                <c:pt idx="5" formatCode="0%">
                  <c:v>0.05</c:v>
                </c:pt>
                <c:pt idx="7" formatCode="0%">
                  <c:v>0.05</c:v>
                </c:pt>
                <c:pt idx="8" formatCode="0%">
                  <c:v>0.05</c:v>
                </c:pt>
                <c:pt idx="9" formatCode="0%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36-401B-B073-406065B23E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Good time</c:v>
                </c:pt>
              </c:strCache>
            </c:strRef>
          </c:tx>
          <c:spPr>
            <a:solidFill>
              <a:srgbClr val="497C9B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436-401B-B073-406065B23E1A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 formatCode="###0%">
                  <c:v>0.2</c:v>
                </c:pt>
                <c:pt idx="2" formatCode="###0%">
                  <c:v>0.2</c:v>
                </c:pt>
                <c:pt idx="3" formatCode="###0%">
                  <c:v>0.2</c:v>
                </c:pt>
                <c:pt idx="4" formatCode="###0%">
                  <c:v>0.2</c:v>
                </c:pt>
                <c:pt idx="5" formatCode="###0%">
                  <c:v>0.2</c:v>
                </c:pt>
                <c:pt idx="7" formatCode="###0%">
                  <c:v>0.2</c:v>
                </c:pt>
                <c:pt idx="8" formatCode="###0%">
                  <c:v>0.2</c:v>
                </c:pt>
                <c:pt idx="9" formatCode="###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36-401B-B073-406065B23E1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B9C6CF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436-401B-B073-406065B23E1A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 formatCode="###0%">
                  <c:v>0.2</c:v>
                </c:pt>
                <c:pt idx="2" formatCode="###0%">
                  <c:v>0.2</c:v>
                </c:pt>
                <c:pt idx="3" formatCode="###0%">
                  <c:v>0.2</c:v>
                </c:pt>
                <c:pt idx="4" formatCode="###0%">
                  <c:v>0.2</c:v>
                </c:pt>
                <c:pt idx="5" formatCode="###0%">
                  <c:v>0.2</c:v>
                </c:pt>
                <c:pt idx="7" formatCode="###0%">
                  <c:v>0.2</c:v>
                </c:pt>
                <c:pt idx="8" formatCode="###0%">
                  <c:v>0.2</c:v>
                </c:pt>
                <c:pt idx="9" formatCode="###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436-401B-B073-406065B23E1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Bad time</c:v>
                </c:pt>
              </c:strCache>
            </c:strRef>
          </c:tx>
          <c:spPr>
            <a:solidFill>
              <a:srgbClr val="FFA543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Sheet1!$E$2:$E$11</c:f>
              <c:numCache>
                <c:formatCode>General</c:formatCode>
                <c:ptCount val="10"/>
                <c:pt idx="0" formatCode="###0%">
                  <c:v>0.2</c:v>
                </c:pt>
                <c:pt idx="2" formatCode="0%">
                  <c:v>0.2</c:v>
                </c:pt>
                <c:pt idx="3" formatCode="0%">
                  <c:v>0.2</c:v>
                </c:pt>
                <c:pt idx="4" formatCode="0%">
                  <c:v>0.2</c:v>
                </c:pt>
                <c:pt idx="5" formatCode="0%">
                  <c:v>0.2</c:v>
                </c:pt>
                <c:pt idx="7" formatCode="###0%">
                  <c:v>0.2</c:v>
                </c:pt>
                <c:pt idx="8" formatCode="###0%">
                  <c:v>0.2</c:v>
                </c:pt>
                <c:pt idx="9" formatCode="###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36-401B-B073-406065B23E1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Very bad time</c:v>
                </c:pt>
              </c:strCache>
            </c:strRef>
          </c:tx>
          <c:spPr>
            <a:solidFill>
              <a:srgbClr val="EF7D00"/>
            </a:solidFill>
            <a:ln w="12700"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Sheet1!$F$2:$F$11</c:f>
              <c:numCache>
                <c:formatCode>General</c:formatCode>
                <c:ptCount val="10"/>
                <c:pt idx="0" formatCode="###0%">
                  <c:v>0.2</c:v>
                </c:pt>
                <c:pt idx="2" formatCode="0%">
                  <c:v>0.2</c:v>
                </c:pt>
                <c:pt idx="3" formatCode="0%">
                  <c:v>0.2</c:v>
                </c:pt>
                <c:pt idx="4" formatCode="0%">
                  <c:v>0.2</c:v>
                </c:pt>
                <c:pt idx="5" formatCode="0%">
                  <c:v>0.2</c:v>
                </c:pt>
                <c:pt idx="7" formatCode="###0%">
                  <c:v>0.2</c:v>
                </c:pt>
                <c:pt idx="8" formatCode="###0%">
                  <c:v>0.2</c:v>
                </c:pt>
                <c:pt idx="9" formatCode="###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436-401B-B073-406065B23E1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Don’t know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Sheet1!$G$2:$G$11</c:f>
              <c:numCache>
                <c:formatCode>General</c:formatCode>
                <c:ptCount val="10"/>
                <c:pt idx="0" formatCode="0%">
                  <c:v>0.05</c:v>
                </c:pt>
                <c:pt idx="2" formatCode="0%">
                  <c:v>0.05</c:v>
                </c:pt>
                <c:pt idx="3" formatCode="0%">
                  <c:v>0.05</c:v>
                </c:pt>
                <c:pt idx="4" formatCode="0%">
                  <c:v>0.05</c:v>
                </c:pt>
                <c:pt idx="5" formatCode="0%">
                  <c:v>0.05</c:v>
                </c:pt>
                <c:pt idx="7" formatCode="0%">
                  <c:v>0.05</c:v>
                </c:pt>
                <c:pt idx="8" formatCode="0%">
                  <c:v>0.05</c:v>
                </c:pt>
                <c:pt idx="9" formatCode="0%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436-401B-B073-406065B23E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.20494726981598804"/>
          <c:w val="1"/>
          <c:h val="0.7950527301840120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More jobs than same period last year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Small decorative jobs (f.e., painting, wallpapering)</c:v>
                </c:pt>
                <c:pt idx="1">
                  <c:v>Large decorative projects (f.e., redecorating a complete living room/ bedroom, new floor)</c:v>
                </c:pt>
                <c:pt idx="2">
                  <c:v>Small constructive jobs (f.e., small timber work, hanging shelves or lamps)</c:v>
                </c:pt>
                <c:pt idx="3">
                  <c:v>Large constructive projects (f.e., new bathroom/ kitchen, house extension, loft conversions)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3B-4FE9-808B-8B3AE34D96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Same</c:v>
                </c:pt>
              </c:strCache>
            </c:strRef>
          </c:tx>
          <c:spPr>
            <a:solidFill>
              <a:sysClr val="windowText" lastClr="000000">
                <a:lumMod val="50000"/>
                <a:lumOff val="50000"/>
              </a:sysClr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Small decorative jobs (f.e., painting, wallpapering)</c:v>
                </c:pt>
                <c:pt idx="1">
                  <c:v>Large decorative projects (f.e., redecorating a complete living room/ bedroom, new floor)</c:v>
                </c:pt>
                <c:pt idx="2">
                  <c:v>Small constructive jobs (f.e., small timber work, hanging shelves or lamps)</c:v>
                </c:pt>
                <c:pt idx="3">
                  <c:v>Large constructive projects (f.e., new bathroom/ kitchen, house extension, loft conversions)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0.35</c:v>
                </c:pt>
                <c:pt idx="1">
                  <c:v>0.35</c:v>
                </c:pt>
                <c:pt idx="2">
                  <c:v>0.35</c:v>
                </c:pt>
                <c:pt idx="3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B3B-4FE9-808B-8B3AE34D962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Less jobs than same period last year</c:v>
                </c:pt>
              </c:strCache>
            </c:strRef>
          </c:tx>
          <c:spPr>
            <a:solidFill>
              <a:srgbClr val="EF7D00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Small decorative jobs (f.e., painting, wallpapering)</c:v>
                </c:pt>
                <c:pt idx="1">
                  <c:v>Large decorative projects (f.e., redecorating a complete living room/ bedroom, new floor)</c:v>
                </c:pt>
                <c:pt idx="2">
                  <c:v>Small constructive jobs (f.e., small timber work, hanging shelves or lamps)</c:v>
                </c:pt>
                <c:pt idx="3">
                  <c:v>Large constructive projects (f.e., new bathroom/ kitchen, house extension, loft conversions)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0.35</c:v>
                </c:pt>
                <c:pt idx="1">
                  <c:v>0.35</c:v>
                </c:pt>
                <c:pt idx="2">
                  <c:v>0.35</c:v>
                </c:pt>
                <c:pt idx="3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B3B-4FE9-808B-8B3AE34D962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Don’t know</c:v>
                </c:pt>
              </c:strCache>
            </c:strRef>
          </c:tx>
          <c:spPr>
            <a:solidFill>
              <a:srgbClr val="D9D9D9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Small decorative jobs (f.e., painting, wallpapering)</c:v>
                </c:pt>
                <c:pt idx="1">
                  <c:v>Large decorative projects (f.e., redecorating a complete living room/ bedroom, new floor)</c:v>
                </c:pt>
                <c:pt idx="2">
                  <c:v>Small constructive jobs (f.e., small timber work, hanging shelves or lamps)</c:v>
                </c:pt>
                <c:pt idx="3">
                  <c:v>Large constructive projects (f.e., new bathroom/ kitchen, house extension, loft conversions)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B3B-4FE9-808B-8B3AE34D96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187130667187709E-2"/>
          <c:y val="2.0630387881537451E-2"/>
          <c:w val="0.99891805704152881"/>
          <c:h val="0.99020774239563414"/>
        </c:manualLayout>
      </c:layout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X</c:v>
                </c:pt>
              </c:strCache>
            </c:strRef>
          </c:tx>
          <c:spPr>
            <a:ln w="28575" cap="rnd">
              <a:solidFill>
                <a:srgbClr val="A6A6A6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A6A6A6"/>
              </a:solidFill>
              <a:ln w="19050">
                <a:solidFill>
                  <a:srgbClr val="A6A6A6"/>
                </a:solidFill>
              </a:ln>
              <a:effectLst/>
            </c:spPr>
          </c:marker>
          <c:dPt>
            <c:idx val="0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090D-46D4-9143-322AAF7A0D89}"/>
              </c:ext>
            </c:extLst>
          </c:dPt>
          <c:dPt>
            <c:idx val="1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90D-46D4-9143-322AAF7A0D89}"/>
              </c:ext>
            </c:extLst>
          </c:dPt>
          <c:dPt>
            <c:idx val="2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D62E-44EC-A2BC-66A3DE23FF61}"/>
              </c:ext>
            </c:extLst>
          </c:dPt>
          <c:dPt>
            <c:idx val="3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D62E-44EC-A2BC-66A3DE23FF61}"/>
              </c:ext>
            </c:extLst>
          </c:dPt>
          <c:dPt>
            <c:idx val="4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D62E-44EC-A2BC-66A3DE23FF61}"/>
              </c:ext>
            </c:extLst>
          </c:dPt>
          <c:dPt>
            <c:idx val="5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D62E-44EC-A2BC-66A3DE23FF61}"/>
              </c:ext>
            </c:extLst>
          </c:dPt>
          <c:dPt>
            <c:idx val="6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D62E-44EC-A2BC-66A3DE23FF61}"/>
              </c:ext>
            </c:extLst>
          </c:dPt>
          <c:dPt>
            <c:idx val="7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D62E-44EC-A2BC-66A3DE23FF61}"/>
              </c:ext>
            </c:extLst>
          </c:dPt>
          <c:dPt>
            <c:idx val="8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D62E-44EC-A2BC-66A3DE23FF61}"/>
              </c:ext>
            </c:extLst>
          </c:dPt>
          <c:dPt>
            <c:idx val="9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D62E-44EC-A2BC-66A3DE23FF61}"/>
              </c:ext>
            </c:extLst>
          </c:dPt>
          <c:dPt>
            <c:idx val="10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D62E-44EC-A2BC-66A3DE23FF61}"/>
              </c:ext>
            </c:extLst>
          </c:dPt>
          <c:dPt>
            <c:idx val="11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D62E-44EC-A2BC-66A3DE23FF61}"/>
              </c:ext>
            </c:extLst>
          </c:dPt>
          <c:dPt>
            <c:idx val="12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D62E-44EC-A2BC-66A3DE23FF61}"/>
              </c:ext>
            </c:extLst>
          </c:dPt>
          <c:dPt>
            <c:idx val="13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D62E-44EC-A2BC-66A3DE23FF61}"/>
              </c:ext>
            </c:extLst>
          </c:dPt>
          <c:dPt>
            <c:idx val="14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D62E-44EC-A2BC-66A3DE23FF61}"/>
              </c:ext>
            </c:extLst>
          </c:dPt>
          <c:dPt>
            <c:idx val="15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D62E-44EC-A2BC-66A3DE23FF61}"/>
              </c:ext>
            </c:extLst>
          </c:dPt>
          <c:dPt>
            <c:idx val="16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D62E-44EC-A2BC-66A3DE23FF61}"/>
              </c:ext>
            </c:extLst>
          </c:dPt>
          <c:dPt>
            <c:idx val="17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D62E-44EC-A2BC-66A3DE23FF61}"/>
              </c:ext>
            </c:extLst>
          </c:dPt>
          <c:dPt>
            <c:idx val="18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D62E-44EC-A2BC-66A3DE23FF61}"/>
              </c:ext>
            </c:extLst>
          </c:dPt>
          <c:dPt>
            <c:idx val="19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D62E-44EC-A2BC-66A3DE23FF61}"/>
              </c:ext>
            </c:extLst>
          </c:dPt>
          <c:dPt>
            <c:idx val="20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D62E-44EC-A2BC-66A3DE23FF61}"/>
              </c:ext>
            </c:extLst>
          </c:dPt>
          <c:dPt>
            <c:idx val="21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D62E-44EC-A2BC-66A3DE23FF61}"/>
              </c:ext>
            </c:extLst>
          </c:dPt>
          <c:dPt>
            <c:idx val="22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D62E-44EC-A2BC-66A3DE23FF61}"/>
              </c:ext>
            </c:extLst>
          </c:dPt>
          <c:dPt>
            <c:idx val="23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6-D62E-44EC-A2BC-66A3DE23FF61}"/>
              </c:ext>
            </c:extLst>
          </c:dPt>
          <c:dPt>
            <c:idx val="24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D62E-44EC-A2BC-66A3DE23FF61}"/>
              </c:ext>
            </c:extLst>
          </c:dPt>
          <c:dLbls>
            <c:delete val="1"/>
          </c:dLbls>
          <c:cat>
            <c:numRef>
              <c:f>Blad1!$A$2:$A$10</c:f>
              <c:numCache>
                <c:formatCode>General</c:formatCode>
                <c:ptCount val="9"/>
                <c:pt idx="0">
                  <c:v>2021</c:v>
                </c:pt>
                <c:pt idx="1">
                  <c:v>2021</c:v>
                </c:pt>
                <c:pt idx="2">
                  <c:v>2021</c:v>
                </c:pt>
                <c:pt idx="3">
                  <c:v>2022</c:v>
                </c:pt>
                <c:pt idx="4">
                  <c:v>2022</c:v>
                </c:pt>
                <c:pt idx="5">
                  <c:v>2022</c:v>
                </c:pt>
                <c:pt idx="6">
                  <c:v>2022</c:v>
                </c:pt>
                <c:pt idx="7">
                  <c:v>2023</c:v>
                </c:pt>
                <c:pt idx="8">
                  <c:v>2023</c:v>
                </c:pt>
              </c:numCache>
            </c:numRef>
          </c:cat>
          <c:val>
            <c:numRef>
              <c:f>Blad1!$B$2:$B$10</c:f>
              <c:numCache>
                <c:formatCode>"£"#,##0</c:formatCode>
                <c:ptCount val="9"/>
                <c:pt idx="0">
                  <c:v>120</c:v>
                </c:pt>
                <c:pt idx="1">
                  <c:v>120</c:v>
                </c:pt>
                <c:pt idx="2">
                  <c:v>120</c:v>
                </c:pt>
                <c:pt idx="3">
                  <c:v>120</c:v>
                </c:pt>
                <c:pt idx="4">
                  <c:v>120</c:v>
                </c:pt>
                <c:pt idx="5">
                  <c:v>120</c:v>
                </c:pt>
                <c:pt idx="6">
                  <c:v>120</c:v>
                </c:pt>
                <c:pt idx="7">
                  <c:v>120</c:v>
                </c:pt>
                <c:pt idx="8">
                  <c:v>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0D-46D4-9143-322AAF7A0D8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37728736"/>
        <c:axId val="637732672"/>
      </c:lineChart>
      <c:catAx>
        <c:axId val="637728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37732672"/>
        <c:crosses val="autoZero"/>
        <c:auto val="1"/>
        <c:lblAlgn val="ctr"/>
        <c:lblOffset val="100"/>
        <c:noMultiLvlLbl val="0"/>
      </c:catAx>
      <c:valAx>
        <c:axId val="637732672"/>
        <c:scaling>
          <c:orientation val="minMax"/>
          <c:max val="200"/>
          <c:min val="0"/>
        </c:scaling>
        <c:delete val="0"/>
        <c:axPos val="l"/>
        <c:numFmt formatCode="[$€-2]\ 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8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7728736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117774296780043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0A5D7A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3"/>
                <c:pt idx="0">
                  <c:v>Q1 2023</c:v>
                </c:pt>
                <c:pt idx="1">
                  <c:v>Q2 2023</c:v>
                </c:pt>
                <c:pt idx="2">
                  <c:v>Q3 2023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E98-4A60-ACAB-9A9FBB61CB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rgbClr val="A6A6A6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3"/>
                <c:pt idx="0">
                  <c:v>Q1 2023</c:v>
                </c:pt>
                <c:pt idx="1">
                  <c:v>Q2 2023</c:v>
                </c:pt>
                <c:pt idx="2">
                  <c:v>Q3 2023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E98-4A60-ACAB-9A9FBB61CBE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rgbClr val="E58F3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3"/>
                <c:pt idx="0">
                  <c:v>Q1 2023</c:v>
                </c:pt>
                <c:pt idx="1">
                  <c:v>Q2 2023</c:v>
                </c:pt>
                <c:pt idx="2">
                  <c:v>Q3 2023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0.3</c:v>
                </c:pt>
                <c:pt idx="1">
                  <c:v>0.3</c:v>
                </c:pt>
                <c:pt idx="2">
                  <c:v>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E98-4A60-ACAB-9A9FBB61CBE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ln w="28575" cap="rnd">
              <a:solidFill>
                <a:srgbClr val="D9D9D9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3"/>
                <c:pt idx="0">
                  <c:v>Q1 2023</c:v>
                </c:pt>
                <c:pt idx="1">
                  <c:v>Q2 2023</c:v>
                </c:pt>
                <c:pt idx="2">
                  <c:v>Q3 2023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E98-4A60-ACAB-9A9FBB61CB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2021544"/>
        <c:axId val="632017584"/>
      </c:lineChart>
      <c:catAx>
        <c:axId val="632021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rgbClr val="A6A6A6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632017584"/>
        <c:crosses val="autoZero"/>
        <c:auto val="1"/>
        <c:lblAlgn val="ctr"/>
        <c:lblOffset val="100"/>
        <c:noMultiLvlLbl val="0"/>
      </c:catAx>
      <c:valAx>
        <c:axId val="632017584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632021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117774296780043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0A5D7A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3"/>
                <c:pt idx="0">
                  <c:v>Q1 2023</c:v>
                </c:pt>
                <c:pt idx="1">
                  <c:v>Q2 2023</c:v>
                </c:pt>
                <c:pt idx="2">
                  <c:v>Q3 2023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2A-46CC-AD87-D2A5A80911B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rgbClr val="A6A6A6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3"/>
                <c:pt idx="0">
                  <c:v>Q1 2023</c:v>
                </c:pt>
                <c:pt idx="1">
                  <c:v>Q2 2023</c:v>
                </c:pt>
                <c:pt idx="2">
                  <c:v>Q3 2023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2A-46CC-AD87-D2A5A80911B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rgbClr val="E58F30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3"/>
                <c:pt idx="0">
                  <c:v>Q1 2023</c:v>
                </c:pt>
                <c:pt idx="1">
                  <c:v>Q2 2023</c:v>
                </c:pt>
                <c:pt idx="2">
                  <c:v>Q3 2023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0.3</c:v>
                </c:pt>
                <c:pt idx="1">
                  <c:v>0.3</c:v>
                </c:pt>
                <c:pt idx="2">
                  <c:v>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12A-46CC-AD87-D2A5A80911B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ln w="28575" cap="rnd">
              <a:solidFill>
                <a:srgbClr val="D9D9D9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3"/>
                <c:pt idx="0">
                  <c:v>Q1 2023</c:v>
                </c:pt>
                <c:pt idx="1">
                  <c:v>Q2 2023</c:v>
                </c:pt>
                <c:pt idx="2">
                  <c:v>Q3 2023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12A-46CC-AD87-D2A5A80911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2021544"/>
        <c:axId val="632017584"/>
      </c:lineChart>
      <c:catAx>
        <c:axId val="632021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rgbClr val="A6A6A6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632017584"/>
        <c:crosses val="autoZero"/>
        <c:auto val="1"/>
        <c:lblAlgn val="ctr"/>
        <c:lblOffset val="100"/>
        <c:noMultiLvlLbl val="0"/>
      </c:catAx>
      <c:valAx>
        <c:axId val="632017584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632021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117774296780043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0A5D7A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3"/>
                <c:pt idx="0">
                  <c:v>Q1 2023</c:v>
                </c:pt>
                <c:pt idx="1">
                  <c:v>Q2 2023</c:v>
                </c:pt>
                <c:pt idx="2">
                  <c:v>Q3 2023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2A-46CC-AD87-D2A5A80911B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rgbClr val="A6A6A6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3"/>
                <c:pt idx="0">
                  <c:v>Q1 2023</c:v>
                </c:pt>
                <c:pt idx="1">
                  <c:v>Q2 2023</c:v>
                </c:pt>
                <c:pt idx="2">
                  <c:v>Q3 2023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2A-46CC-AD87-D2A5A80911B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rgbClr val="E58F30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3"/>
                <c:pt idx="0">
                  <c:v>Q1 2023</c:v>
                </c:pt>
                <c:pt idx="1">
                  <c:v>Q2 2023</c:v>
                </c:pt>
                <c:pt idx="2">
                  <c:v>Q3 2023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0.3</c:v>
                </c:pt>
                <c:pt idx="1">
                  <c:v>0.3</c:v>
                </c:pt>
                <c:pt idx="2">
                  <c:v>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12A-46CC-AD87-D2A5A80911B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ln w="28575" cap="rnd">
              <a:solidFill>
                <a:srgbClr val="D9D9D9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3"/>
                <c:pt idx="0">
                  <c:v>Q1 2023</c:v>
                </c:pt>
                <c:pt idx="1">
                  <c:v>Q2 2023</c:v>
                </c:pt>
                <c:pt idx="2">
                  <c:v>Q3 2023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12A-46CC-AD87-D2A5A80911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2021544"/>
        <c:axId val="632017584"/>
      </c:lineChart>
      <c:catAx>
        <c:axId val="632021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rgbClr val="A6A6A6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632017584"/>
        <c:crosses val="autoZero"/>
        <c:auto val="1"/>
        <c:lblAlgn val="ctr"/>
        <c:lblOffset val="100"/>
        <c:noMultiLvlLbl val="0"/>
      </c:catAx>
      <c:valAx>
        <c:axId val="632017584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632021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117774296780043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0A5D7A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3"/>
                <c:pt idx="0">
                  <c:v>Q1 2023</c:v>
                </c:pt>
                <c:pt idx="1">
                  <c:v>Q2 2023</c:v>
                </c:pt>
                <c:pt idx="2">
                  <c:v>Q3 2023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E98-4A60-ACAB-9A9FBB61CB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rgbClr val="A6A6A6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3"/>
                <c:pt idx="0">
                  <c:v>Q1 2023</c:v>
                </c:pt>
                <c:pt idx="1">
                  <c:v>Q2 2023</c:v>
                </c:pt>
                <c:pt idx="2">
                  <c:v>Q3 2023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E98-4A60-ACAB-9A9FBB61CBE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rgbClr val="E58F3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3"/>
                <c:pt idx="0">
                  <c:v>Q1 2023</c:v>
                </c:pt>
                <c:pt idx="1">
                  <c:v>Q2 2023</c:v>
                </c:pt>
                <c:pt idx="2">
                  <c:v>Q3 2023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0.3</c:v>
                </c:pt>
                <c:pt idx="1">
                  <c:v>0.3</c:v>
                </c:pt>
                <c:pt idx="2">
                  <c:v>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E98-4A60-ACAB-9A9FBB61CBE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ln w="28575" cap="rnd">
              <a:solidFill>
                <a:srgbClr val="D9D9D9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3"/>
                <c:pt idx="0">
                  <c:v>Q1 2023</c:v>
                </c:pt>
                <c:pt idx="1">
                  <c:v>Q2 2023</c:v>
                </c:pt>
                <c:pt idx="2">
                  <c:v>Q3 2023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E98-4A60-ACAB-9A9FBB61CB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2021544"/>
        <c:axId val="632017584"/>
      </c:lineChart>
      <c:catAx>
        <c:axId val="632021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rgbClr val="A6A6A6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632017584"/>
        <c:crosses val="autoZero"/>
        <c:auto val="1"/>
        <c:lblAlgn val="ctr"/>
        <c:lblOffset val="100"/>
        <c:noMultiLvlLbl val="0"/>
      </c:catAx>
      <c:valAx>
        <c:axId val="632017584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632021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&gt;10% higher</c:v>
                </c:pt>
              </c:strCache>
            </c:strRef>
          </c:tx>
          <c:spPr>
            <a:solidFill>
              <a:srgbClr val="0A5D7A"/>
            </a:solidFill>
            <a:ln w="12700">
              <a:solidFill>
                <a:sysClr val="window" lastClr="FFFFFF"/>
              </a:solidFill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BEA-4C55-9159-BE4AA78FEC44}"/>
              </c:ext>
            </c:extLst>
          </c:dPt>
          <c:dLbls>
            <c:delete val="1"/>
          </c:dLbls>
          <c:cat>
            <c:strRef>
              <c:f>Sheet1!$A$2:$A$14</c:f>
              <c:strCache>
                <c:ptCount val="13"/>
                <c:pt idx="0">
                  <c:v>2023</c:v>
                </c:pt>
                <c:pt idx="2">
                  <c:v>Italy</c:v>
                </c:pt>
                <c:pt idx="3">
                  <c:v>Poland</c:v>
                </c:pt>
                <c:pt idx="4">
                  <c:v>Spain</c:v>
                </c:pt>
                <c:pt idx="5">
                  <c:v>UK</c:v>
                </c:pt>
                <c:pt idx="6">
                  <c:v>France</c:v>
                </c:pt>
                <c:pt idx="7">
                  <c:v>Sweden</c:v>
                </c:pt>
                <c:pt idx="8">
                  <c:v>Belgium</c:v>
                </c:pt>
                <c:pt idx="9">
                  <c:v>Germany</c:v>
                </c:pt>
                <c:pt idx="10">
                  <c:v>Denmark</c:v>
                </c:pt>
                <c:pt idx="11">
                  <c:v>Netherlands</c:v>
                </c:pt>
                <c:pt idx="12">
                  <c:v>Austria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 formatCode="0%">
                  <c:v>0.05</c:v>
                </c:pt>
                <c:pt idx="2" formatCode="0%">
                  <c:v>0.05</c:v>
                </c:pt>
                <c:pt idx="3" formatCode="0%">
                  <c:v>0.05</c:v>
                </c:pt>
                <c:pt idx="4" formatCode="0%">
                  <c:v>0.05</c:v>
                </c:pt>
                <c:pt idx="5" formatCode="0%">
                  <c:v>0.05</c:v>
                </c:pt>
                <c:pt idx="6" formatCode="0%">
                  <c:v>0.05</c:v>
                </c:pt>
                <c:pt idx="7" formatCode="0%">
                  <c:v>0.05</c:v>
                </c:pt>
                <c:pt idx="8" formatCode="0%">
                  <c:v>0.05</c:v>
                </c:pt>
                <c:pt idx="9" formatCode="0%">
                  <c:v>0.05</c:v>
                </c:pt>
                <c:pt idx="10" formatCode="0%">
                  <c:v>0.05</c:v>
                </c:pt>
                <c:pt idx="11" formatCode="0%">
                  <c:v>0.05</c:v>
                </c:pt>
                <c:pt idx="12" formatCode="0%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EA-4C55-9159-BE4AA78FEC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6%-10% higher</c:v>
                </c:pt>
              </c:strCache>
            </c:strRef>
          </c:tx>
          <c:spPr>
            <a:solidFill>
              <a:srgbClr val="497C9B"/>
            </a:solidFill>
            <a:ln w="12700">
              <a:solidFill>
                <a:sysClr val="window" lastClr="FFFFFF"/>
              </a:solidFill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0BEA-4C55-9159-BE4AA78FEC44}"/>
              </c:ext>
            </c:extLst>
          </c:dPt>
          <c:dLbls>
            <c:delete val="1"/>
          </c:dLbls>
          <c:cat>
            <c:strRef>
              <c:f>Sheet1!$A$2:$A$14</c:f>
              <c:strCache>
                <c:ptCount val="13"/>
                <c:pt idx="0">
                  <c:v>2023</c:v>
                </c:pt>
                <c:pt idx="2">
                  <c:v>Italy</c:v>
                </c:pt>
                <c:pt idx="3">
                  <c:v>Poland</c:v>
                </c:pt>
                <c:pt idx="4">
                  <c:v>Spain</c:v>
                </c:pt>
                <c:pt idx="5">
                  <c:v>UK</c:v>
                </c:pt>
                <c:pt idx="6">
                  <c:v>France</c:v>
                </c:pt>
                <c:pt idx="7">
                  <c:v>Sweden</c:v>
                </c:pt>
                <c:pt idx="8">
                  <c:v>Belgium</c:v>
                </c:pt>
                <c:pt idx="9">
                  <c:v>Germany</c:v>
                </c:pt>
                <c:pt idx="10">
                  <c:v>Denmark</c:v>
                </c:pt>
                <c:pt idx="11">
                  <c:v>Netherlands</c:v>
                </c:pt>
                <c:pt idx="12">
                  <c:v>Austria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0" formatCode="0%">
                  <c:v>9.6994537298542627E-2</c:v>
                </c:pt>
                <c:pt idx="2" formatCode="0%">
                  <c:v>9.6994537298542627E-2</c:v>
                </c:pt>
                <c:pt idx="3" formatCode="0%">
                  <c:v>9.6994537298542627E-2</c:v>
                </c:pt>
                <c:pt idx="4" formatCode="0%">
                  <c:v>9.6994537298542627E-2</c:v>
                </c:pt>
                <c:pt idx="5" formatCode="0%">
                  <c:v>9.6994537298542627E-2</c:v>
                </c:pt>
                <c:pt idx="6" formatCode="0%">
                  <c:v>9.6994537298542627E-2</c:v>
                </c:pt>
                <c:pt idx="7" formatCode="0%">
                  <c:v>9.6994537298542627E-2</c:v>
                </c:pt>
                <c:pt idx="8" formatCode="0%">
                  <c:v>9.6994537298542627E-2</c:v>
                </c:pt>
                <c:pt idx="9" formatCode="0%">
                  <c:v>9.6994537298542627E-2</c:v>
                </c:pt>
                <c:pt idx="10" formatCode="0%">
                  <c:v>9.6994537298542627E-2</c:v>
                </c:pt>
                <c:pt idx="11" formatCode="0%">
                  <c:v>9.6994537298542627E-2</c:v>
                </c:pt>
                <c:pt idx="12" formatCode="0%">
                  <c:v>9.6994537298542627E-2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EA-4C55-9159-BE4AA78FEC4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1%-5% higher</c:v>
                </c:pt>
              </c:strCache>
            </c:strRef>
          </c:tx>
          <c:spPr>
            <a:solidFill>
              <a:srgbClr val="5497BE"/>
            </a:solidFill>
            <a:ln w="12700">
              <a:solidFill>
                <a:sysClr val="window" lastClr="FFFFFF"/>
              </a:solidFill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0BEA-4C55-9159-BE4AA78FEC44}"/>
              </c:ext>
            </c:extLst>
          </c:dPt>
          <c:dLbls>
            <c:delete val="1"/>
          </c:dLbls>
          <c:cat>
            <c:strRef>
              <c:f>Sheet1!$A$2:$A$14</c:f>
              <c:strCache>
                <c:ptCount val="13"/>
                <c:pt idx="0">
                  <c:v>2023</c:v>
                </c:pt>
                <c:pt idx="2">
                  <c:v>Italy</c:v>
                </c:pt>
                <c:pt idx="3">
                  <c:v>Poland</c:v>
                </c:pt>
                <c:pt idx="4">
                  <c:v>Spain</c:v>
                </c:pt>
                <c:pt idx="5">
                  <c:v>UK</c:v>
                </c:pt>
                <c:pt idx="6">
                  <c:v>France</c:v>
                </c:pt>
                <c:pt idx="7">
                  <c:v>Sweden</c:v>
                </c:pt>
                <c:pt idx="8">
                  <c:v>Belgium</c:v>
                </c:pt>
                <c:pt idx="9">
                  <c:v>Germany</c:v>
                </c:pt>
                <c:pt idx="10">
                  <c:v>Denmark</c:v>
                </c:pt>
                <c:pt idx="11">
                  <c:v>Netherlands</c:v>
                </c:pt>
                <c:pt idx="12">
                  <c:v>Austria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  <c:pt idx="0" formatCode="0%">
                  <c:v>0.2</c:v>
                </c:pt>
                <c:pt idx="2" formatCode="0%">
                  <c:v>0.2</c:v>
                </c:pt>
                <c:pt idx="3" formatCode="0%">
                  <c:v>0.2</c:v>
                </c:pt>
                <c:pt idx="4" formatCode="0%">
                  <c:v>0.2</c:v>
                </c:pt>
                <c:pt idx="5" formatCode="0%">
                  <c:v>0.2</c:v>
                </c:pt>
                <c:pt idx="6" formatCode="0%">
                  <c:v>0.2</c:v>
                </c:pt>
                <c:pt idx="7" formatCode="0%">
                  <c:v>0.2</c:v>
                </c:pt>
                <c:pt idx="8" formatCode="0%">
                  <c:v>0.2</c:v>
                </c:pt>
                <c:pt idx="9" formatCode="0%">
                  <c:v>0.2</c:v>
                </c:pt>
                <c:pt idx="10" formatCode="0%">
                  <c:v>0.2</c:v>
                </c:pt>
                <c:pt idx="11" formatCode="0%">
                  <c:v>0.2</c:v>
                </c:pt>
                <c:pt idx="12" formatCode="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EA-4C55-9159-BE4AA78FEC4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More or less the same</c:v>
                </c:pt>
              </c:strCache>
            </c:strRef>
          </c:tx>
          <c:spPr>
            <a:solidFill>
              <a:srgbClr val="D9D9D9"/>
            </a:solidFill>
            <a:ln w="12700">
              <a:solidFill>
                <a:sysClr val="window" lastClr="FFFFFF"/>
              </a:solidFill>
            </a:ln>
            <a:effectLst/>
          </c:spPr>
          <c:invertIfNegative val="0"/>
          <c:dLbls>
            <c:delete val="1"/>
          </c:dLbls>
          <c:cat>
            <c:strRef>
              <c:f>Sheet1!$A$2:$A$14</c:f>
              <c:strCache>
                <c:ptCount val="13"/>
                <c:pt idx="0">
                  <c:v>2023</c:v>
                </c:pt>
                <c:pt idx="2">
                  <c:v>Italy</c:v>
                </c:pt>
                <c:pt idx="3">
                  <c:v>Poland</c:v>
                </c:pt>
                <c:pt idx="4">
                  <c:v>Spain</c:v>
                </c:pt>
                <c:pt idx="5">
                  <c:v>UK</c:v>
                </c:pt>
                <c:pt idx="6">
                  <c:v>France</c:v>
                </c:pt>
                <c:pt idx="7">
                  <c:v>Sweden</c:v>
                </c:pt>
                <c:pt idx="8">
                  <c:v>Belgium</c:v>
                </c:pt>
                <c:pt idx="9">
                  <c:v>Germany</c:v>
                </c:pt>
                <c:pt idx="10">
                  <c:v>Denmark</c:v>
                </c:pt>
                <c:pt idx="11">
                  <c:v>Netherlands</c:v>
                </c:pt>
                <c:pt idx="12">
                  <c:v>Austria</c:v>
                </c:pt>
              </c:strCache>
            </c:strRef>
          </c:cat>
          <c:val>
            <c:numRef>
              <c:f>Sheet1!$E$2:$E$14</c:f>
              <c:numCache>
                <c:formatCode>General</c:formatCode>
                <c:ptCount val="13"/>
                <c:pt idx="0" formatCode="0%">
                  <c:v>0.3</c:v>
                </c:pt>
                <c:pt idx="2" formatCode="0%">
                  <c:v>0.3</c:v>
                </c:pt>
                <c:pt idx="3" formatCode="0%">
                  <c:v>0.3</c:v>
                </c:pt>
                <c:pt idx="4" formatCode="0%">
                  <c:v>0.3</c:v>
                </c:pt>
                <c:pt idx="5" formatCode="0%">
                  <c:v>0.3</c:v>
                </c:pt>
                <c:pt idx="6" formatCode="0%">
                  <c:v>0.3</c:v>
                </c:pt>
                <c:pt idx="7" formatCode="0%">
                  <c:v>0.3</c:v>
                </c:pt>
                <c:pt idx="8" formatCode="0%">
                  <c:v>0.3</c:v>
                </c:pt>
                <c:pt idx="9" formatCode="0%">
                  <c:v>0.3</c:v>
                </c:pt>
                <c:pt idx="10" formatCode="0%">
                  <c:v>0.3</c:v>
                </c:pt>
                <c:pt idx="11" formatCode="0%">
                  <c:v>0.3</c:v>
                </c:pt>
                <c:pt idx="12" formatCode="0%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BEA-4C55-9159-BE4AA78FEC4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1%-5% lower</c:v>
                </c:pt>
              </c:strCache>
            </c:strRef>
          </c:tx>
          <c:spPr>
            <a:solidFill>
              <a:srgbClr val="FFC381"/>
            </a:solidFill>
            <a:ln w="12700">
              <a:solidFill>
                <a:sysClr val="window" lastClr="FFFFFF"/>
              </a:solidFill>
            </a:ln>
            <a:effectLst/>
          </c:spPr>
          <c:invertIfNegative val="0"/>
          <c:dLbls>
            <c:delete val="1"/>
          </c:dLbls>
          <c:cat>
            <c:strRef>
              <c:f>Sheet1!$A$2:$A$14</c:f>
              <c:strCache>
                <c:ptCount val="13"/>
                <c:pt idx="0">
                  <c:v>2023</c:v>
                </c:pt>
                <c:pt idx="2">
                  <c:v>Italy</c:v>
                </c:pt>
                <c:pt idx="3">
                  <c:v>Poland</c:v>
                </c:pt>
                <c:pt idx="4">
                  <c:v>Spain</c:v>
                </c:pt>
                <c:pt idx="5">
                  <c:v>UK</c:v>
                </c:pt>
                <c:pt idx="6">
                  <c:v>France</c:v>
                </c:pt>
                <c:pt idx="7">
                  <c:v>Sweden</c:v>
                </c:pt>
                <c:pt idx="8">
                  <c:v>Belgium</c:v>
                </c:pt>
                <c:pt idx="9">
                  <c:v>Germany</c:v>
                </c:pt>
                <c:pt idx="10">
                  <c:v>Denmark</c:v>
                </c:pt>
                <c:pt idx="11">
                  <c:v>Netherlands</c:v>
                </c:pt>
                <c:pt idx="12">
                  <c:v>Austria</c:v>
                </c:pt>
              </c:strCache>
            </c:strRef>
          </c:cat>
          <c:val>
            <c:numRef>
              <c:f>Sheet1!$F$2:$F$14</c:f>
              <c:numCache>
                <c:formatCode>General</c:formatCode>
                <c:ptCount val="13"/>
                <c:pt idx="0" formatCode="0%">
                  <c:v>0.2</c:v>
                </c:pt>
                <c:pt idx="2" formatCode="0%">
                  <c:v>0.2</c:v>
                </c:pt>
                <c:pt idx="3" formatCode="0%">
                  <c:v>0.2</c:v>
                </c:pt>
                <c:pt idx="4" formatCode="0%">
                  <c:v>0.2</c:v>
                </c:pt>
                <c:pt idx="5" formatCode="0%">
                  <c:v>0.2</c:v>
                </c:pt>
                <c:pt idx="6" formatCode="0%">
                  <c:v>0.2</c:v>
                </c:pt>
                <c:pt idx="7" formatCode="0%">
                  <c:v>0.2</c:v>
                </c:pt>
                <c:pt idx="8" formatCode="0%">
                  <c:v>0.2</c:v>
                </c:pt>
                <c:pt idx="9" formatCode="0%">
                  <c:v>0.2</c:v>
                </c:pt>
                <c:pt idx="10" formatCode="0%">
                  <c:v>0.2</c:v>
                </c:pt>
                <c:pt idx="11" formatCode="0%">
                  <c:v>0.2</c:v>
                </c:pt>
                <c:pt idx="12" formatCode="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4AFF-92E3-338209D8B0BF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6%-10% lower</c:v>
                </c:pt>
              </c:strCache>
            </c:strRef>
          </c:tx>
          <c:spPr>
            <a:solidFill>
              <a:srgbClr val="FFA543"/>
            </a:solidFill>
            <a:ln w="12700">
              <a:solidFill>
                <a:sysClr val="window" lastClr="FFFFFF"/>
              </a:solidFill>
            </a:ln>
            <a:effectLst/>
          </c:spPr>
          <c:invertIfNegative val="0"/>
          <c:dLbls>
            <c:delete val="1"/>
          </c:dLbls>
          <c:cat>
            <c:strRef>
              <c:f>Sheet1!$A$2:$A$14</c:f>
              <c:strCache>
                <c:ptCount val="13"/>
                <c:pt idx="0">
                  <c:v>2023</c:v>
                </c:pt>
                <c:pt idx="2">
                  <c:v>Italy</c:v>
                </c:pt>
                <c:pt idx="3">
                  <c:v>Poland</c:v>
                </c:pt>
                <c:pt idx="4">
                  <c:v>Spain</c:v>
                </c:pt>
                <c:pt idx="5">
                  <c:v>UK</c:v>
                </c:pt>
                <c:pt idx="6">
                  <c:v>France</c:v>
                </c:pt>
                <c:pt idx="7">
                  <c:v>Sweden</c:v>
                </c:pt>
                <c:pt idx="8">
                  <c:v>Belgium</c:v>
                </c:pt>
                <c:pt idx="9">
                  <c:v>Germany</c:v>
                </c:pt>
                <c:pt idx="10">
                  <c:v>Denmark</c:v>
                </c:pt>
                <c:pt idx="11">
                  <c:v>Netherlands</c:v>
                </c:pt>
                <c:pt idx="12">
                  <c:v>Austria</c:v>
                </c:pt>
              </c:strCache>
            </c:strRef>
          </c:cat>
          <c:val>
            <c:numRef>
              <c:f>Sheet1!$G$2:$G$14</c:f>
              <c:numCache>
                <c:formatCode>General</c:formatCode>
                <c:ptCount val="13"/>
                <c:pt idx="0" formatCode="0%">
                  <c:v>0.1</c:v>
                </c:pt>
                <c:pt idx="2" formatCode="0%">
                  <c:v>0.1</c:v>
                </c:pt>
                <c:pt idx="3" formatCode="0%">
                  <c:v>0.1</c:v>
                </c:pt>
                <c:pt idx="4" formatCode="0%">
                  <c:v>0.1</c:v>
                </c:pt>
                <c:pt idx="5" formatCode="0%">
                  <c:v>0.1</c:v>
                </c:pt>
                <c:pt idx="6" formatCode="0%">
                  <c:v>0.1</c:v>
                </c:pt>
                <c:pt idx="7" formatCode="0%">
                  <c:v>0.1</c:v>
                </c:pt>
                <c:pt idx="8" formatCode="0%">
                  <c:v>0.1</c:v>
                </c:pt>
                <c:pt idx="9" formatCode="0%">
                  <c:v>0.1</c:v>
                </c:pt>
                <c:pt idx="10" formatCode="0%">
                  <c:v>0.1</c:v>
                </c:pt>
                <c:pt idx="11" formatCode="0%">
                  <c:v>0.1</c:v>
                </c:pt>
                <c:pt idx="12" formatCode="0%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3C-4AFF-92E3-338209D8B0BF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&gt;10% lower</c:v>
                </c:pt>
              </c:strCache>
            </c:strRef>
          </c:tx>
          <c:spPr>
            <a:solidFill>
              <a:srgbClr val="EF7D00"/>
            </a:solidFill>
            <a:ln w="12700">
              <a:solidFill>
                <a:sysClr val="window" lastClr="FFFFFF"/>
              </a:solidFill>
            </a:ln>
            <a:effectLst/>
          </c:spPr>
          <c:invertIfNegative val="0"/>
          <c:dLbls>
            <c:delete val="1"/>
          </c:dLbls>
          <c:cat>
            <c:strRef>
              <c:f>Sheet1!$A$2:$A$14</c:f>
              <c:strCache>
                <c:ptCount val="13"/>
                <c:pt idx="0">
                  <c:v>2023</c:v>
                </c:pt>
                <c:pt idx="2">
                  <c:v>Italy</c:v>
                </c:pt>
                <c:pt idx="3">
                  <c:v>Poland</c:v>
                </c:pt>
                <c:pt idx="4">
                  <c:v>Spain</c:v>
                </c:pt>
                <c:pt idx="5">
                  <c:v>UK</c:v>
                </c:pt>
                <c:pt idx="6">
                  <c:v>France</c:v>
                </c:pt>
                <c:pt idx="7">
                  <c:v>Sweden</c:v>
                </c:pt>
                <c:pt idx="8">
                  <c:v>Belgium</c:v>
                </c:pt>
                <c:pt idx="9">
                  <c:v>Germany</c:v>
                </c:pt>
                <c:pt idx="10">
                  <c:v>Denmark</c:v>
                </c:pt>
                <c:pt idx="11">
                  <c:v>Netherlands</c:v>
                </c:pt>
                <c:pt idx="12">
                  <c:v>Austria</c:v>
                </c:pt>
              </c:strCache>
            </c:strRef>
          </c:cat>
          <c:val>
            <c:numRef>
              <c:f>Sheet1!$H$2:$H$14</c:f>
              <c:numCache>
                <c:formatCode>General</c:formatCode>
                <c:ptCount val="13"/>
                <c:pt idx="0" formatCode="0%">
                  <c:v>0.05</c:v>
                </c:pt>
                <c:pt idx="2" formatCode="0%">
                  <c:v>0.05</c:v>
                </c:pt>
                <c:pt idx="3" formatCode="0%">
                  <c:v>0.05</c:v>
                </c:pt>
                <c:pt idx="4" formatCode="0%">
                  <c:v>0.05</c:v>
                </c:pt>
                <c:pt idx="5" formatCode="0%">
                  <c:v>0.05</c:v>
                </c:pt>
                <c:pt idx="6" formatCode="0%">
                  <c:v>0.05</c:v>
                </c:pt>
                <c:pt idx="7" formatCode="0%">
                  <c:v>0.05</c:v>
                </c:pt>
                <c:pt idx="8" formatCode="0%">
                  <c:v>0.05</c:v>
                </c:pt>
                <c:pt idx="9" formatCode="0%">
                  <c:v>0.05</c:v>
                </c:pt>
                <c:pt idx="10" formatCode="0%">
                  <c:v>0.05</c:v>
                </c:pt>
                <c:pt idx="11" formatCode="0%">
                  <c:v>0.05</c:v>
                </c:pt>
                <c:pt idx="12" formatCode="0%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3C-4AFF-92E3-338209D8B0B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 sz="1200">
          <a:solidFill>
            <a:schemeClr val="bg1"/>
          </a:solidFill>
        </a:defRPr>
      </a:pPr>
      <a:endParaRPr lang="en-US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Very good time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436-401B-B073-406065B23E1A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Poland</c:v>
                </c:pt>
                <c:pt idx="3">
                  <c:v>Sweden</c:v>
                </c:pt>
                <c:pt idx="4">
                  <c:v>Spain</c:v>
                </c:pt>
                <c:pt idx="5">
                  <c:v>Netherlands</c:v>
                </c:pt>
                <c:pt idx="6">
                  <c:v>Italy</c:v>
                </c:pt>
                <c:pt idx="7">
                  <c:v>Denmark</c:v>
                </c:pt>
                <c:pt idx="8">
                  <c:v>United kingdom</c:v>
                </c:pt>
                <c:pt idx="9">
                  <c:v>Belgium</c:v>
                </c:pt>
                <c:pt idx="10">
                  <c:v>France</c:v>
                </c:pt>
                <c:pt idx="11">
                  <c:v>Germany</c:v>
                </c:pt>
                <c:pt idx="12">
                  <c:v>Austria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 formatCode="0%">
                  <c:v>0.05</c:v>
                </c:pt>
                <c:pt idx="2" formatCode="0%">
                  <c:v>0.05</c:v>
                </c:pt>
                <c:pt idx="3" formatCode="0%">
                  <c:v>0.05</c:v>
                </c:pt>
                <c:pt idx="4" formatCode="0%">
                  <c:v>0.05</c:v>
                </c:pt>
                <c:pt idx="5" formatCode="0%">
                  <c:v>0.05</c:v>
                </c:pt>
                <c:pt idx="6" formatCode="0%">
                  <c:v>0.05</c:v>
                </c:pt>
                <c:pt idx="7" formatCode="0%">
                  <c:v>0.05</c:v>
                </c:pt>
                <c:pt idx="8" formatCode="0%">
                  <c:v>0.05</c:v>
                </c:pt>
                <c:pt idx="9" formatCode="0%">
                  <c:v>0.05</c:v>
                </c:pt>
                <c:pt idx="10" formatCode="0%">
                  <c:v>0.05</c:v>
                </c:pt>
                <c:pt idx="11" formatCode="0%">
                  <c:v>0.05</c:v>
                </c:pt>
                <c:pt idx="12" formatCode="0%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36-401B-B073-406065B23E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Good time</c:v>
                </c:pt>
              </c:strCache>
            </c:strRef>
          </c:tx>
          <c:spPr>
            <a:solidFill>
              <a:srgbClr val="497C9B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436-401B-B073-406065B23E1A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Poland</c:v>
                </c:pt>
                <c:pt idx="3">
                  <c:v>Sweden</c:v>
                </c:pt>
                <c:pt idx="4">
                  <c:v>Spain</c:v>
                </c:pt>
                <c:pt idx="5">
                  <c:v>Netherlands</c:v>
                </c:pt>
                <c:pt idx="6">
                  <c:v>Italy</c:v>
                </c:pt>
                <c:pt idx="7">
                  <c:v>Denmark</c:v>
                </c:pt>
                <c:pt idx="8">
                  <c:v>United kingdom</c:v>
                </c:pt>
                <c:pt idx="9">
                  <c:v>Belgium</c:v>
                </c:pt>
                <c:pt idx="10">
                  <c:v>France</c:v>
                </c:pt>
                <c:pt idx="11">
                  <c:v>Germany</c:v>
                </c:pt>
                <c:pt idx="12">
                  <c:v>Austria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0" formatCode="0%">
                  <c:v>0.1</c:v>
                </c:pt>
                <c:pt idx="2" formatCode="0%">
                  <c:v>0.1</c:v>
                </c:pt>
                <c:pt idx="3" formatCode="0%">
                  <c:v>0.1</c:v>
                </c:pt>
                <c:pt idx="4" formatCode="0%">
                  <c:v>0.1</c:v>
                </c:pt>
                <c:pt idx="5" formatCode="0%">
                  <c:v>0.1</c:v>
                </c:pt>
                <c:pt idx="6" formatCode="0%">
                  <c:v>0.1</c:v>
                </c:pt>
                <c:pt idx="7" formatCode="0%">
                  <c:v>0.1</c:v>
                </c:pt>
                <c:pt idx="8" formatCode="0%">
                  <c:v>0.1</c:v>
                </c:pt>
                <c:pt idx="9" formatCode="0%">
                  <c:v>0.1</c:v>
                </c:pt>
                <c:pt idx="10" formatCode="0%">
                  <c:v>0.1</c:v>
                </c:pt>
                <c:pt idx="11" formatCode="0%">
                  <c:v>0.1</c:v>
                </c:pt>
                <c:pt idx="12" formatCode="0%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36-401B-B073-406065B23E1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B9C6CF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436-401B-B073-406065B23E1A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Poland</c:v>
                </c:pt>
                <c:pt idx="3">
                  <c:v>Sweden</c:v>
                </c:pt>
                <c:pt idx="4">
                  <c:v>Spain</c:v>
                </c:pt>
                <c:pt idx="5">
                  <c:v>Netherlands</c:v>
                </c:pt>
                <c:pt idx="6">
                  <c:v>Italy</c:v>
                </c:pt>
                <c:pt idx="7">
                  <c:v>Denmark</c:v>
                </c:pt>
                <c:pt idx="8">
                  <c:v>United kingdom</c:v>
                </c:pt>
                <c:pt idx="9">
                  <c:v>Belgium</c:v>
                </c:pt>
                <c:pt idx="10">
                  <c:v>France</c:v>
                </c:pt>
                <c:pt idx="11">
                  <c:v>Germany</c:v>
                </c:pt>
                <c:pt idx="12">
                  <c:v>Austria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  <c:pt idx="0" formatCode="0%">
                  <c:v>0.2</c:v>
                </c:pt>
                <c:pt idx="2" formatCode="0%">
                  <c:v>0.2</c:v>
                </c:pt>
                <c:pt idx="3" formatCode="0%">
                  <c:v>0.2</c:v>
                </c:pt>
                <c:pt idx="4" formatCode="0%">
                  <c:v>0.2</c:v>
                </c:pt>
                <c:pt idx="5" formatCode="0%">
                  <c:v>0.2</c:v>
                </c:pt>
                <c:pt idx="6" formatCode="0%">
                  <c:v>0.2</c:v>
                </c:pt>
                <c:pt idx="7" formatCode="0%">
                  <c:v>0.2</c:v>
                </c:pt>
                <c:pt idx="8" formatCode="0%">
                  <c:v>0.2</c:v>
                </c:pt>
                <c:pt idx="9" formatCode="0%">
                  <c:v>0.2</c:v>
                </c:pt>
                <c:pt idx="10" formatCode="0%">
                  <c:v>0.2</c:v>
                </c:pt>
                <c:pt idx="11" formatCode="0%">
                  <c:v>0.2</c:v>
                </c:pt>
                <c:pt idx="12" formatCode="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436-401B-B073-406065B23E1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Bad time</c:v>
                </c:pt>
              </c:strCache>
            </c:strRef>
          </c:tx>
          <c:spPr>
            <a:solidFill>
              <a:srgbClr val="FFA543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Poland</c:v>
                </c:pt>
                <c:pt idx="3">
                  <c:v>Sweden</c:v>
                </c:pt>
                <c:pt idx="4">
                  <c:v>Spain</c:v>
                </c:pt>
                <c:pt idx="5">
                  <c:v>Netherlands</c:v>
                </c:pt>
                <c:pt idx="6">
                  <c:v>Italy</c:v>
                </c:pt>
                <c:pt idx="7">
                  <c:v>Denmark</c:v>
                </c:pt>
                <c:pt idx="8">
                  <c:v>United kingdom</c:v>
                </c:pt>
                <c:pt idx="9">
                  <c:v>Belgium</c:v>
                </c:pt>
                <c:pt idx="10">
                  <c:v>France</c:v>
                </c:pt>
                <c:pt idx="11">
                  <c:v>Germany</c:v>
                </c:pt>
                <c:pt idx="12">
                  <c:v>Austria</c:v>
                </c:pt>
              </c:strCache>
            </c:strRef>
          </c:cat>
          <c:val>
            <c:numRef>
              <c:f>Sheet1!$E$2:$E$14</c:f>
              <c:numCache>
                <c:formatCode>General</c:formatCode>
                <c:ptCount val="13"/>
                <c:pt idx="0" formatCode="0%">
                  <c:v>0.3</c:v>
                </c:pt>
                <c:pt idx="2" formatCode="0%">
                  <c:v>0.3</c:v>
                </c:pt>
                <c:pt idx="3" formatCode="0%">
                  <c:v>0.3</c:v>
                </c:pt>
                <c:pt idx="4" formatCode="0%">
                  <c:v>0.3</c:v>
                </c:pt>
                <c:pt idx="5" formatCode="0%">
                  <c:v>0.3</c:v>
                </c:pt>
                <c:pt idx="6" formatCode="0%">
                  <c:v>0.3</c:v>
                </c:pt>
                <c:pt idx="7" formatCode="0%">
                  <c:v>0.3</c:v>
                </c:pt>
                <c:pt idx="8" formatCode="0%">
                  <c:v>0.3</c:v>
                </c:pt>
                <c:pt idx="9" formatCode="0%">
                  <c:v>0.3</c:v>
                </c:pt>
                <c:pt idx="10" formatCode="0%">
                  <c:v>0.3</c:v>
                </c:pt>
                <c:pt idx="11" formatCode="0%">
                  <c:v>0.3</c:v>
                </c:pt>
                <c:pt idx="12" formatCode="0%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36-401B-B073-406065B23E1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Very bad time</c:v>
                </c:pt>
              </c:strCache>
            </c:strRef>
          </c:tx>
          <c:spPr>
            <a:solidFill>
              <a:srgbClr val="EF7D00"/>
            </a:solidFill>
            <a:ln w="12700"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Poland</c:v>
                </c:pt>
                <c:pt idx="3">
                  <c:v>Sweden</c:v>
                </c:pt>
                <c:pt idx="4">
                  <c:v>Spain</c:v>
                </c:pt>
                <c:pt idx="5">
                  <c:v>Netherlands</c:v>
                </c:pt>
                <c:pt idx="6">
                  <c:v>Italy</c:v>
                </c:pt>
                <c:pt idx="7">
                  <c:v>Denmark</c:v>
                </c:pt>
                <c:pt idx="8">
                  <c:v>United kingdom</c:v>
                </c:pt>
                <c:pt idx="9">
                  <c:v>Belgium</c:v>
                </c:pt>
                <c:pt idx="10">
                  <c:v>France</c:v>
                </c:pt>
                <c:pt idx="11">
                  <c:v>Germany</c:v>
                </c:pt>
                <c:pt idx="12">
                  <c:v>Austria</c:v>
                </c:pt>
              </c:strCache>
            </c:strRef>
          </c:cat>
          <c:val>
            <c:numRef>
              <c:f>Sheet1!$F$2:$F$14</c:f>
              <c:numCache>
                <c:formatCode>General</c:formatCode>
                <c:ptCount val="13"/>
                <c:pt idx="0" formatCode="0%">
                  <c:v>0.2</c:v>
                </c:pt>
                <c:pt idx="2" formatCode="0%">
                  <c:v>0.2</c:v>
                </c:pt>
                <c:pt idx="3" formatCode="0%">
                  <c:v>0.2</c:v>
                </c:pt>
                <c:pt idx="4" formatCode="0%">
                  <c:v>0.2</c:v>
                </c:pt>
                <c:pt idx="5" formatCode="0%">
                  <c:v>0.2</c:v>
                </c:pt>
                <c:pt idx="6" formatCode="0%">
                  <c:v>0.2</c:v>
                </c:pt>
                <c:pt idx="7" formatCode="0%">
                  <c:v>0.2</c:v>
                </c:pt>
                <c:pt idx="8" formatCode="0%">
                  <c:v>0.2</c:v>
                </c:pt>
                <c:pt idx="9" formatCode="0%">
                  <c:v>0.2</c:v>
                </c:pt>
                <c:pt idx="10" formatCode="0%">
                  <c:v>0.2</c:v>
                </c:pt>
                <c:pt idx="11" formatCode="0%">
                  <c:v>0.2</c:v>
                </c:pt>
                <c:pt idx="12" formatCode="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436-401B-B073-406065B23E1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Don’t know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Poland</c:v>
                </c:pt>
                <c:pt idx="3">
                  <c:v>Sweden</c:v>
                </c:pt>
                <c:pt idx="4">
                  <c:v>Spain</c:v>
                </c:pt>
                <c:pt idx="5">
                  <c:v>Netherlands</c:v>
                </c:pt>
                <c:pt idx="6">
                  <c:v>Italy</c:v>
                </c:pt>
                <c:pt idx="7">
                  <c:v>Denmark</c:v>
                </c:pt>
                <c:pt idx="8">
                  <c:v>United kingdom</c:v>
                </c:pt>
                <c:pt idx="9">
                  <c:v>Belgium</c:v>
                </c:pt>
                <c:pt idx="10">
                  <c:v>France</c:v>
                </c:pt>
                <c:pt idx="11">
                  <c:v>Germany</c:v>
                </c:pt>
                <c:pt idx="12">
                  <c:v>Austria</c:v>
                </c:pt>
              </c:strCache>
            </c:strRef>
          </c:cat>
          <c:val>
            <c:numRef>
              <c:f>Sheet1!$G$2:$G$14</c:f>
              <c:numCache>
                <c:formatCode>General</c:formatCode>
                <c:ptCount val="13"/>
                <c:pt idx="0" formatCode="0%">
                  <c:v>0.15</c:v>
                </c:pt>
                <c:pt idx="2" formatCode="0%">
                  <c:v>0.15</c:v>
                </c:pt>
                <c:pt idx="3" formatCode="0%">
                  <c:v>0.15</c:v>
                </c:pt>
                <c:pt idx="4" formatCode="0%">
                  <c:v>0.15</c:v>
                </c:pt>
                <c:pt idx="5" formatCode="0%">
                  <c:v>0.15</c:v>
                </c:pt>
                <c:pt idx="6" formatCode="0%">
                  <c:v>0.15</c:v>
                </c:pt>
                <c:pt idx="7" formatCode="0%">
                  <c:v>0.15</c:v>
                </c:pt>
                <c:pt idx="8" formatCode="0%">
                  <c:v>0.15</c:v>
                </c:pt>
                <c:pt idx="9" formatCode="0%">
                  <c:v>0.15</c:v>
                </c:pt>
                <c:pt idx="10" formatCode="0%">
                  <c:v>0.15</c:v>
                </c:pt>
                <c:pt idx="11" formatCode="0%">
                  <c:v>0.15</c:v>
                </c:pt>
                <c:pt idx="12" formatCode="0%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436-401B-B073-406065B23E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Very good time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436-401B-B073-406065B23E1A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 formatCode="0%">
                  <c:v>0.05</c:v>
                </c:pt>
                <c:pt idx="2" formatCode="0%">
                  <c:v>0.05</c:v>
                </c:pt>
                <c:pt idx="3" formatCode="0%">
                  <c:v>0.05</c:v>
                </c:pt>
                <c:pt idx="4" formatCode="0%">
                  <c:v>0.05</c:v>
                </c:pt>
                <c:pt idx="5" formatCode="0%">
                  <c:v>0.05</c:v>
                </c:pt>
                <c:pt idx="7" formatCode="0%">
                  <c:v>0.05</c:v>
                </c:pt>
                <c:pt idx="8" formatCode="0%">
                  <c:v>0.05</c:v>
                </c:pt>
                <c:pt idx="9" formatCode="0%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36-401B-B073-406065B23E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Good time</c:v>
                </c:pt>
              </c:strCache>
            </c:strRef>
          </c:tx>
          <c:spPr>
            <a:solidFill>
              <a:srgbClr val="497C9B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436-401B-B073-406065B23E1A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 formatCode="0%">
                  <c:v>0.1</c:v>
                </c:pt>
                <c:pt idx="2" formatCode="0%">
                  <c:v>0.1</c:v>
                </c:pt>
                <c:pt idx="3" formatCode="0%">
                  <c:v>0.1</c:v>
                </c:pt>
                <c:pt idx="4" formatCode="0%">
                  <c:v>0.1</c:v>
                </c:pt>
                <c:pt idx="5" formatCode="0%">
                  <c:v>0.1</c:v>
                </c:pt>
                <c:pt idx="7" formatCode="0%">
                  <c:v>0.1</c:v>
                </c:pt>
                <c:pt idx="8" formatCode="0%">
                  <c:v>0.1</c:v>
                </c:pt>
                <c:pt idx="9" formatCode="0%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36-401B-B073-406065B23E1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B9C6CF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436-401B-B073-406065B23E1A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 formatCode="0%">
                  <c:v>0.2</c:v>
                </c:pt>
                <c:pt idx="2" formatCode="0%">
                  <c:v>0.2</c:v>
                </c:pt>
                <c:pt idx="3" formatCode="0%">
                  <c:v>0.2</c:v>
                </c:pt>
                <c:pt idx="4" formatCode="0%">
                  <c:v>0.2</c:v>
                </c:pt>
                <c:pt idx="5" formatCode="0%">
                  <c:v>0.2</c:v>
                </c:pt>
                <c:pt idx="7" formatCode="0%">
                  <c:v>0.2</c:v>
                </c:pt>
                <c:pt idx="8" formatCode="0%">
                  <c:v>0.2</c:v>
                </c:pt>
                <c:pt idx="9" formatCode="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436-401B-B073-406065B23E1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Bad time</c:v>
                </c:pt>
              </c:strCache>
            </c:strRef>
          </c:tx>
          <c:spPr>
            <a:solidFill>
              <a:srgbClr val="FFA543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Sheet1!$E$2:$E$11</c:f>
              <c:numCache>
                <c:formatCode>General</c:formatCode>
                <c:ptCount val="10"/>
                <c:pt idx="0" formatCode="0%">
                  <c:v>0.3</c:v>
                </c:pt>
                <c:pt idx="2" formatCode="0%">
                  <c:v>0.3</c:v>
                </c:pt>
                <c:pt idx="3" formatCode="0%">
                  <c:v>0.3</c:v>
                </c:pt>
                <c:pt idx="4" formatCode="0%">
                  <c:v>0.3</c:v>
                </c:pt>
                <c:pt idx="5" formatCode="0%">
                  <c:v>0.3</c:v>
                </c:pt>
                <c:pt idx="7" formatCode="0%">
                  <c:v>0.3</c:v>
                </c:pt>
                <c:pt idx="8" formatCode="0%">
                  <c:v>0.3</c:v>
                </c:pt>
                <c:pt idx="9" formatCode="0%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36-401B-B073-406065B23E1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Very bad time</c:v>
                </c:pt>
              </c:strCache>
            </c:strRef>
          </c:tx>
          <c:spPr>
            <a:solidFill>
              <a:srgbClr val="EF7D00"/>
            </a:solidFill>
            <a:ln w="12700"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Sheet1!$F$2:$F$11</c:f>
              <c:numCache>
                <c:formatCode>General</c:formatCode>
                <c:ptCount val="10"/>
                <c:pt idx="0" formatCode="0%">
                  <c:v>0.2</c:v>
                </c:pt>
                <c:pt idx="2" formatCode="0%">
                  <c:v>0.2</c:v>
                </c:pt>
                <c:pt idx="3" formatCode="0%">
                  <c:v>0.2</c:v>
                </c:pt>
                <c:pt idx="4" formatCode="0%">
                  <c:v>0.2</c:v>
                </c:pt>
                <c:pt idx="5" formatCode="0%">
                  <c:v>0.2</c:v>
                </c:pt>
                <c:pt idx="7" formatCode="0%">
                  <c:v>0.2</c:v>
                </c:pt>
                <c:pt idx="8" formatCode="0%">
                  <c:v>0.2</c:v>
                </c:pt>
                <c:pt idx="9" formatCode="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436-401B-B073-406065B23E1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Don’t know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Sheet1!$G$2:$G$11</c:f>
              <c:numCache>
                <c:formatCode>General</c:formatCode>
                <c:ptCount val="10"/>
                <c:pt idx="0" formatCode="0%">
                  <c:v>0.15</c:v>
                </c:pt>
                <c:pt idx="2" formatCode="0%">
                  <c:v>0.15</c:v>
                </c:pt>
                <c:pt idx="3" formatCode="0%">
                  <c:v>0.15</c:v>
                </c:pt>
                <c:pt idx="4" formatCode="0%">
                  <c:v>0.15</c:v>
                </c:pt>
                <c:pt idx="5" formatCode="0%">
                  <c:v>0.15</c:v>
                </c:pt>
                <c:pt idx="7" formatCode="0%">
                  <c:v>0.15</c:v>
                </c:pt>
                <c:pt idx="8" formatCode="0%">
                  <c:v>0.15</c:v>
                </c:pt>
                <c:pt idx="9" formatCode="0%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436-401B-B073-406065B23E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Very good time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436-401B-B073-406065B23E1A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Sweden</c:v>
                </c:pt>
                <c:pt idx="3">
                  <c:v>Poland</c:v>
                </c:pt>
                <c:pt idx="4">
                  <c:v>Denmark</c:v>
                </c:pt>
                <c:pt idx="5">
                  <c:v>Netherlands</c:v>
                </c:pt>
                <c:pt idx="6">
                  <c:v>Spain</c:v>
                </c:pt>
                <c:pt idx="7">
                  <c:v>Belgium</c:v>
                </c:pt>
                <c:pt idx="8">
                  <c:v>France</c:v>
                </c:pt>
                <c:pt idx="9">
                  <c:v>Germany</c:v>
                </c:pt>
                <c:pt idx="10">
                  <c:v>Italy</c:v>
                </c:pt>
                <c:pt idx="11">
                  <c:v>United kingdom</c:v>
                </c:pt>
                <c:pt idx="12">
                  <c:v>Austria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 formatCode="0%">
                  <c:v>0.05</c:v>
                </c:pt>
                <c:pt idx="2" formatCode="0%">
                  <c:v>0.05</c:v>
                </c:pt>
                <c:pt idx="3" formatCode="0%">
                  <c:v>0.05</c:v>
                </c:pt>
                <c:pt idx="4" formatCode="0%">
                  <c:v>0.05</c:v>
                </c:pt>
                <c:pt idx="5" formatCode="0%">
                  <c:v>0.05</c:v>
                </c:pt>
                <c:pt idx="6" formatCode="0%">
                  <c:v>0.05</c:v>
                </c:pt>
                <c:pt idx="7" formatCode="0%">
                  <c:v>0.05</c:v>
                </c:pt>
                <c:pt idx="8" formatCode="0%">
                  <c:v>0.05</c:v>
                </c:pt>
                <c:pt idx="9" formatCode="0%">
                  <c:v>0.05</c:v>
                </c:pt>
                <c:pt idx="10" formatCode="0%">
                  <c:v>0.05</c:v>
                </c:pt>
                <c:pt idx="11" formatCode="0%">
                  <c:v>0.05</c:v>
                </c:pt>
                <c:pt idx="12" formatCode="0%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36-401B-B073-406065B23E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Good time</c:v>
                </c:pt>
              </c:strCache>
            </c:strRef>
          </c:tx>
          <c:spPr>
            <a:solidFill>
              <a:srgbClr val="497C9B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436-401B-B073-406065B23E1A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Sweden</c:v>
                </c:pt>
                <c:pt idx="3">
                  <c:v>Poland</c:v>
                </c:pt>
                <c:pt idx="4">
                  <c:v>Denmark</c:v>
                </c:pt>
                <c:pt idx="5">
                  <c:v>Netherlands</c:v>
                </c:pt>
                <c:pt idx="6">
                  <c:v>Spain</c:v>
                </c:pt>
                <c:pt idx="7">
                  <c:v>Belgium</c:v>
                </c:pt>
                <c:pt idx="8">
                  <c:v>France</c:v>
                </c:pt>
                <c:pt idx="9">
                  <c:v>Germany</c:v>
                </c:pt>
                <c:pt idx="10">
                  <c:v>Italy</c:v>
                </c:pt>
                <c:pt idx="11">
                  <c:v>United kingdom</c:v>
                </c:pt>
                <c:pt idx="12">
                  <c:v>Austria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0" formatCode="0%">
                  <c:v>0.1</c:v>
                </c:pt>
                <c:pt idx="2" formatCode="0%">
                  <c:v>0.1</c:v>
                </c:pt>
                <c:pt idx="3" formatCode="0%">
                  <c:v>0.1</c:v>
                </c:pt>
                <c:pt idx="4" formatCode="0%">
                  <c:v>0.1</c:v>
                </c:pt>
                <c:pt idx="5" formatCode="0%">
                  <c:v>0.1</c:v>
                </c:pt>
                <c:pt idx="6" formatCode="0%">
                  <c:v>0.1</c:v>
                </c:pt>
                <c:pt idx="7" formatCode="0%">
                  <c:v>0.1</c:v>
                </c:pt>
                <c:pt idx="8" formatCode="0%">
                  <c:v>0.1</c:v>
                </c:pt>
                <c:pt idx="9" formatCode="0%">
                  <c:v>0.1</c:v>
                </c:pt>
                <c:pt idx="10" formatCode="0%">
                  <c:v>0.1</c:v>
                </c:pt>
                <c:pt idx="11" formatCode="0%">
                  <c:v>0.1</c:v>
                </c:pt>
                <c:pt idx="12" formatCode="0%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36-401B-B073-406065B23E1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B9C6CF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436-401B-B073-406065B23E1A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Sweden</c:v>
                </c:pt>
                <c:pt idx="3">
                  <c:v>Poland</c:v>
                </c:pt>
                <c:pt idx="4">
                  <c:v>Denmark</c:v>
                </c:pt>
                <c:pt idx="5">
                  <c:v>Netherlands</c:v>
                </c:pt>
                <c:pt idx="6">
                  <c:v>Spain</c:v>
                </c:pt>
                <c:pt idx="7">
                  <c:v>Belgium</c:v>
                </c:pt>
                <c:pt idx="8">
                  <c:v>France</c:v>
                </c:pt>
                <c:pt idx="9">
                  <c:v>Germany</c:v>
                </c:pt>
                <c:pt idx="10">
                  <c:v>Italy</c:v>
                </c:pt>
                <c:pt idx="11">
                  <c:v>United kingdom</c:v>
                </c:pt>
                <c:pt idx="12">
                  <c:v>Austria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  <c:pt idx="0" formatCode="0%">
                  <c:v>0.2</c:v>
                </c:pt>
                <c:pt idx="2" formatCode="0%">
                  <c:v>0.2</c:v>
                </c:pt>
                <c:pt idx="3" formatCode="0%">
                  <c:v>0.2</c:v>
                </c:pt>
                <c:pt idx="4" formatCode="0%">
                  <c:v>0.2</c:v>
                </c:pt>
                <c:pt idx="5" formatCode="0%">
                  <c:v>0.2</c:v>
                </c:pt>
                <c:pt idx="6" formatCode="0%">
                  <c:v>0.2</c:v>
                </c:pt>
                <c:pt idx="7" formatCode="0%">
                  <c:v>0.2</c:v>
                </c:pt>
                <c:pt idx="8" formatCode="0%">
                  <c:v>0.2</c:v>
                </c:pt>
                <c:pt idx="9" formatCode="0%">
                  <c:v>0.2</c:v>
                </c:pt>
                <c:pt idx="10" formatCode="0%">
                  <c:v>0.2</c:v>
                </c:pt>
                <c:pt idx="11" formatCode="0%">
                  <c:v>0.2</c:v>
                </c:pt>
                <c:pt idx="12" formatCode="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436-401B-B073-406065B23E1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Bad time</c:v>
                </c:pt>
              </c:strCache>
            </c:strRef>
          </c:tx>
          <c:spPr>
            <a:solidFill>
              <a:srgbClr val="FFA543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Sweden</c:v>
                </c:pt>
                <c:pt idx="3">
                  <c:v>Poland</c:v>
                </c:pt>
                <c:pt idx="4">
                  <c:v>Denmark</c:v>
                </c:pt>
                <c:pt idx="5">
                  <c:v>Netherlands</c:v>
                </c:pt>
                <c:pt idx="6">
                  <c:v>Spain</c:v>
                </c:pt>
                <c:pt idx="7">
                  <c:v>Belgium</c:v>
                </c:pt>
                <c:pt idx="8">
                  <c:v>France</c:v>
                </c:pt>
                <c:pt idx="9">
                  <c:v>Germany</c:v>
                </c:pt>
                <c:pt idx="10">
                  <c:v>Italy</c:v>
                </c:pt>
                <c:pt idx="11">
                  <c:v>United kingdom</c:v>
                </c:pt>
                <c:pt idx="12">
                  <c:v>Austria</c:v>
                </c:pt>
              </c:strCache>
            </c:strRef>
          </c:cat>
          <c:val>
            <c:numRef>
              <c:f>Sheet1!$E$2:$E$14</c:f>
              <c:numCache>
                <c:formatCode>General</c:formatCode>
                <c:ptCount val="13"/>
                <c:pt idx="0" formatCode="0%">
                  <c:v>0.3</c:v>
                </c:pt>
                <c:pt idx="2" formatCode="0%">
                  <c:v>0.3</c:v>
                </c:pt>
                <c:pt idx="3" formatCode="0%">
                  <c:v>0.3</c:v>
                </c:pt>
                <c:pt idx="4" formatCode="0%">
                  <c:v>0.3</c:v>
                </c:pt>
                <c:pt idx="5" formatCode="0%">
                  <c:v>0.3</c:v>
                </c:pt>
                <c:pt idx="6" formatCode="0%">
                  <c:v>0.3</c:v>
                </c:pt>
                <c:pt idx="7" formatCode="0%">
                  <c:v>0.3</c:v>
                </c:pt>
                <c:pt idx="8" formatCode="0%">
                  <c:v>0.3</c:v>
                </c:pt>
                <c:pt idx="9" formatCode="0%">
                  <c:v>0.3</c:v>
                </c:pt>
                <c:pt idx="10" formatCode="0%">
                  <c:v>0.3</c:v>
                </c:pt>
                <c:pt idx="11" formatCode="0%">
                  <c:v>0.3</c:v>
                </c:pt>
                <c:pt idx="12" formatCode="0%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36-401B-B073-406065B23E1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Very bad time</c:v>
                </c:pt>
              </c:strCache>
            </c:strRef>
          </c:tx>
          <c:spPr>
            <a:solidFill>
              <a:srgbClr val="EF7D00"/>
            </a:solidFill>
            <a:ln w="12700"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Sweden</c:v>
                </c:pt>
                <c:pt idx="3">
                  <c:v>Poland</c:v>
                </c:pt>
                <c:pt idx="4">
                  <c:v>Denmark</c:v>
                </c:pt>
                <c:pt idx="5">
                  <c:v>Netherlands</c:v>
                </c:pt>
                <c:pt idx="6">
                  <c:v>Spain</c:v>
                </c:pt>
                <c:pt idx="7">
                  <c:v>Belgium</c:v>
                </c:pt>
                <c:pt idx="8">
                  <c:v>France</c:v>
                </c:pt>
                <c:pt idx="9">
                  <c:v>Germany</c:v>
                </c:pt>
                <c:pt idx="10">
                  <c:v>Italy</c:v>
                </c:pt>
                <c:pt idx="11">
                  <c:v>United kingdom</c:v>
                </c:pt>
                <c:pt idx="12">
                  <c:v>Austria</c:v>
                </c:pt>
              </c:strCache>
            </c:strRef>
          </c:cat>
          <c:val>
            <c:numRef>
              <c:f>Sheet1!$F$2:$F$14</c:f>
              <c:numCache>
                <c:formatCode>General</c:formatCode>
                <c:ptCount val="13"/>
                <c:pt idx="0" formatCode="0%">
                  <c:v>0.2</c:v>
                </c:pt>
                <c:pt idx="2" formatCode="0%">
                  <c:v>0.2</c:v>
                </c:pt>
                <c:pt idx="3" formatCode="0%">
                  <c:v>0.2</c:v>
                </c:pt>
                <c:pt idx="4" formatCode="0%">
                  <c:v>0.2</c:v>
                </c:pt>
                <c:pt idx="5" formatCode="0%">
                  <c:v>0.2</c:v>
                </c:pt>
                <c:pt idx="6" formatCode="0%">
                  <c:v>0.2</c:v>
                </c:pt>
                <c:pt idx="7" formatCode="0%">
                  <c:v>0.2</c:v>
                </c:pt>
                <c:pt idx="8" formatCode="0%">
                  <c:v>0.2</c:v>
                </c:pt>
                <c:pt idx="9" formatCode="0%">
                  <c:v>0.2</c:v>
                </c:pt>
                <c:pt idx="10" formatCode="0%">
                  <c:v>0.2</c:v>
                </c:pt>
                <c:pt idx="11" formatCode="0%">
                  <c:v>0.2</c:v>
                </c:pt>
                <c:pt idx="12" formatCode="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436-401B-B073-406065B23E1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Don’t know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Sweden</c:v>
                </c:pt>
                <c:pt idx="3">
                  <c:v>Poland</c:v>
                </c:pt>
                <c:pt idx="4">
                  <c:v>Denmark</c:v>
                </c:pt>
                <c:pt idx="5">
                  <c:v>Netherlands</c:v>
                </c:pt>
                <c:pt idx="6">
                  <c:v>Spain</c:v>
                </c:pt>
                <c:pt idx="7">
                  <c:v>Belgium</c:v>
                </c:pt>
                <c:pt idx="8">
                  <c:v>France</c:v>
                </c:pt>
                <c:pt idx="9">
                  <c:v>Germany</c:v>
                </c:pt>
                <c:pt idx="10">
                  <c:v>Italy</c:v>
                </c:pt>
                <c:pt idx="11">
                  <c:v>United kingdom</c:v>
                </c:pt>
                <c:pt idx="12">
                  <c:v>Austria</c:v>
                </c:pt>
              </c:strCache>
            </c:strRef>
          </c:cat>
          <c:val>
            <c:numRef>
              <c:f>Sheet1!$G$2:$G$14</c:f>
              <c:numCache>
                <c:formatCode>General</c:formatCode>
                <c:ptCount val="13"/>
                <c:pt idx="0" formatCode="0%">
                  <c:v>0.15</c:v>
                </c:pt>
                <c:pt idx="2" formatCode="0%">
                  <c:v>0.15</c:v>
                </c:pt>
                <c:pt idx="3" formatCode="0%">
                  <c:v>0.15</c:v>
                </c:pt>
                <c:pt idx="4" formatCode="0%">
                  <c:v>0.15</c:v>
                </c:pt>
                <c:pt idx="5" formatCode="0%">
                  <c:v>0.15</c:v>
                </c:pt>
                <c:pt idx="6" formatCode="0%">
                  <c:v>0.15</c:v>
                </c:pt>
                <c:pt idx="7" formatCode="0%">
                  <c:v>0.15</c:v>
                </c:pt>
                <c:pt idx="8" formatCode="0%">
                  <c:v>0.15</c:v>
                </c:pt>
                <c:pt idx="9" formatCode="0%">
                  <c:v>0.15</c:v>
                </c:pt>
                <c:pt idx="10" formatCode="0%">
                  <c:v>0.15</c:v>
                </c:pt>
                <c:pt idx="11" formatCode="0%">
                  <c:v>0.15</c:v>
                </c:pt>
                <c:pt idx="12" formatCode="0%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436-401B-B073-406065B23E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762342167396660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Very good time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436-401B-B073-406065B23E1A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 formatCode="0%">
                  <c:v>0.05</c:v>
                </c:pt>
                <c:pt idx="2" formatCode="###0%">
                  <c:v>0.05</c:v>
                </c:pt>
                <c:pt idx="3" formatCode="###0%">
                  <c:v>0.05</c:v>
                </c:pt>
                <c:pt idx="4" formatCode="###0%">
                  <c:v>0.05</c:v>
                </c:pt>
                <c:pt idx="5" formatCode="###0%">
                  <c:v>0.05</c:v>
                </c:pt>
                <c:pt idx="7" formatCode="###0%">
                  <c:v>0.05</c:v>
                </c:pt>
                <c:pt idx="8" formatCode="###0%">
                  <c:v>0.05</c:v>
                </c:pt>
                <c:pt idx="9" formatCode="###0%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36-401B-B073-406065B23E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Good time</c:v>
                </c:pt>
              </c:strCache>
            </c:strRef>
          </c:tx>
          <c:spPr>
            <a:solidFill>
              <a:srgbClr val="497C9B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436-401B-B073-406065B23E1A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 formatCode="0%">
                  <c:v>0.1</c:v>
                </c:pt>
                <c:pt idx="2" formatCode="###0%">
                  <c:v>0.1</c:v>
                </c:pt>
                <c:pt idx="3" formatCode="###0%">
                  <c:v>0.1</c:v>
                </c:pt>
                <c:pt idx="4" formatCode="###0%">
                  <c:v>0.1</c:v>
                </c:pt>
                <c:pt idx="5" formatCode="###0%">
                  <c:v>0.1</c:v>
                </c:pt>
                <c:pt idx="7" formatCode="###0%">
                  <c:v>0.1</c:v>
                </c:pt>
                <c:pt idx="8" formatCode="###0%">
                  <c:v>0.1</c:v>
                </c:pt>
                <c:pt idx="9" formatCode="###0%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36-401B-B073-406065B23E1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B9C6CF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436-401B-B073-406065B23E1A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 formatCode="0%">
                  <c:v>0.2</c:v>
                </c:pt>
                <c:pt idx="2" formatCode="###0%">
                  <c:v>0.2</c:v>
                </c:pt>
                <c:pt idx="3" formatCode="###0%">
                  <c:v>0.2</c:v>
                </c:pt>
                <c:pt idx="4" formatCode="###0%">
                  <c:v>0.2</c:v>
                </c:pt>
                <c:pt idx="5" formatCode="###0%">
                  <c:v>0.2</c:v>
                </c:pt>
                <c:pt idx="7" formatCode="###0%">
                  <c:v>0.2</c:v>
                </c:pt>
                <c:pt idx="8" formatCode="###0%">
                  <c:v>0.2</c:v>
                </c:pt>
                <c:pt idx="9" formatCode="###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436-401B-B073-406065B23E1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Bad time</c:v>
                </c:pt>
              </c:strCache>
            </c:strRef>
          </c:tx>
          <c:spPr>
            <a:solidFill>
              <a:srgbClr val="FFA543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Sheet1!$E$2:$E$11</c:f>
              <c:numCache>
                <c:formatCode>General</c:formatCode>
                <c:ptCount val="10"/>
                <c:pt idx="0" formatCode="0%">
                  <c:v>0.3</c:v>
                </c:pt>
                <c:pt idx="2" formatCode="###0%">
                  <c:v>0.3</c:v>
                </c:pt>
                <c:pt idx="3" formatCode="###0%">
                  <c:v>0.3</c:v>
                </c:pt>
                <c:pt idx="4" formatCode="###0%">
                  <c:v>0.3</c:v>
                </c:pt>
                <c:pt idx="5" formatCode="###0%">
                  <c:v>0.3</c:v>
                </c:pt>
                <c:pt idx="7" formatCode="###0%">
                  <c:v>0.3</c:v>
                </c:pt>
                <c:pt idx="8" formatCode="###0%">
                  <c:v>0.3</c:v>
                </c:pt>
                <c:pt idx="9" formatCode="###0%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36-401B-B073-406065B23E1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Very bad time</c:v>
                </c:pt>
              </c:strCache>
            </c:strRef>
          </c:tx>
          <c:spPr>
            <a:solidFill>
              <a:srgbClr val="EF7D00"/>
            </a:solidFill>
            <a:ln w="12700"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Sheet1!$F$2:$F$11</c:f>
              <c:numCache>
                <c:formatCode>General</c:formatCode>
                <c:ptCount val="10"/>
                <c:pt idx="0" formatCode="0%">
                  <c:v>0.2</c:v>
                </c:pt>
                <c:pt idx="2" formatCode="###0%">
                  <c:v>0.2</c:v>
                </c:pt>
                <c:pt idx="3" formatCode="###0%">
                  <c:v>0.2</c:v>
                </c:pt>
                <c:pt idx="4" formatCode="###0%">
                  <c:v>0.2</c:v>
                </c:pt>
                <c:pt idx="5" formatCode="###0%">
                  <c:v>0.2</c:v>
                </c:pt>
                <c:pt idx="7" formatCode="###0%">
                  <c:v>0.2</c:v>
                </c:pt>
                <c:pt idx="8" formatCode="###0%">
                  <c:v>0.2</c:v>
                </c:pt>
                <c:pt idx="9" formatCode="###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436-401B-B073-406065B23E1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Don’t know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Sheet1!$G$2:$G$11</c:f>
              <c:numCache>
                <c:formatCode>General</c:formatCode>
                <c:ptCount val="10"/>
                <c:pt idx="0" formatCode="0%">
                  <c:v>0.15</c:v>
                </c:pt>
                <c:pt idx="2" formatCode="###0%">
                  <c:v>0.15</c:v>
                </c:pt>
                <c:pt idx="3" formatCode="###0%">
                  <c:v>0.15</c:v>
                </c:pt>
                <c:pt idx="4" formatCode="###0%">
                  <c:v>0.15</c:v>
                </c:pt>
                <c:pt idx="5" formatCode="###0%">
                  <c:v>0.15</c:v>
                </c:pt>
                <c:pt idx="7" formatCode="###0%">
                  <c:v>0.15</c:v>
                </c:pt>
                <c:pt idx="8" formatCode="###0%">
                  <c:v>0.15</c:v>
                </c:pt>
                <c:pt idx="9" formatCode="###0%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436-401B-B073-406065B23E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Very good time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436-401B-B073-406065B23E1A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Netherlands</c:v>
                </c:pt>
                <c:pt idx="3">
                  <c:v>Poland</c:v>
                </c:pt>
                <c:pt idx="4">
                  <c:v>Spain</c:v>
                </c:pt>
                <c:pt idx="5">
                  <c:v>Denmark</c:v>
                </c:pt>
                <c:pt idx="6">
                  <c:v>Sweden</c:v>
                </c:pt>
                <c:pt idx="7">
                  <c:v>United kingdom</c:v>
                </c:pt>
                <c:pt idx="8">
                  <c:v>Italy</c:v>
                </c:pt>
                <c:pt idx="9">
                  <c:v>France</c:v>
                </c:pt>
                <c:pt idx="10">
                  <c:v>Germany</c:v>
                </c:pt>
                <c:pt idx="11">
                  <c:v>Belgium</c:v>
                </c:pt>
                <c:pt idx="12">
                  <c:v>Austria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 formatCode="###0%">
                  <c:v>0.05</c:v>
                </c:pt>
                <c:pt idx="2" formatCode="0%">
                  <c:v>0.05</c:v>
                </c:pt>
                <c:pt idx="3" formatCode="0%">
                  <c:v>0.05</c:v>
                </c:pt>
                <c:pt idx="4" formatCode="0%">
                  <c:v>0.05</c:v>
                </c:pt>
                <c:pt idx="5" formatCode="0%">
                  <c:v>0.05</c:v>
                </c:pt>
                <c:pt idx="6" formatCode="0%">
                  <c:v>0.05</c:v>
                </c:pt>
                <c:pt idx="7" formatCode="0%">
                  <c:v>0.05</c:v>
                </c:pt>
                <c:pt idx="8" formatCode="0%">
                  <c:v>0.05</c:v>
                </c:pt>
                <c:pt idx="9" formatCode="0%">
                  <c:v>0.05</c:v>
                </c:pt>
                <c:pt idx="10" formatCode="0%">
                  <c:v>0.05</c:v>
                </c:pt>
                <c:pt idx="11" formatCode="0%">
                  <c:v>0.05</c:v>
                </c:pt>
                <c:pt idx="12" formatCode="0%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36-401B-B073-406065B23E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Good time</c:v>
                </c:pt>
              </c:strCache>
            </c:strRef>
          </c:tx>
          <c:spPr>
            <a:solidFill>
              <a:srgbClr val="497C9B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436-401B-B073-406065B23E1A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Netherlands</c:v>
                </c:pt>
                <c:pt idx="3">
                  <c:v>Poland</c:v>
                </c:pt>
                <c:pt idx="4">
                  <c:v>Spain</c:v>
                </c:pt>
                <c:pt idx="5">
                  <c:v>Denmark</c:v>
                </c:pt>
                <c:pt idx="6">
                  <c:v>Sweden</c:v>
                </c:pt>
                <c:pt idx="7">
                  <c:v>United kingdom</c:v>
                </c:pt>
                <c:pt idx="8">
                  <c:v>Italy</c:v>
                </c:pt>
                <c:pt idx="9">
                  <c:v>France</c:v>
                </c:pt>
                <c:pt idx="10">
                  <c:v>Germany</c:v>
                </c:pt>
                <c:pt idx="11">
                  <c:v>Belgium</c:v>
                </c:pt>
                <c:pt idx="12">
                  <c:v>Austria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0" formatCode="###0%">
                  <c:v>0.1</c:v>
                </c:pt>
                <c:pt idx="2" formatCode="0%">
                  <c:v>0.1</c:v>
                </c:pt>
                <c:pt idx="3" formatCode="0%">
                  <c:v>0.1</c:v>
                </c:pt>
                <c:pt idx="4" formatCode="0%">
                  <c:v>0.1</c:v>
                </c:pt>
                <c:pt idx="5" formatCode="0%">
                  <c:v>0.1</c:v>
                </c:pt>
                <c:pt idx="6" formatCode="0%">
                  <c:v>0.1</c:v>
                </c:pt>
                <c:pt idx="7" formatCode="0%">
                  <c:v>0.1</c:v>
                </c:pt>
                <c:pt idx="8" formatCode="0%">
                  <c:v>0.1</c:v>
                </c:pt>
                <c:pt idx="9" formatCode="0%">
                  <c:v>0.1</c:v>
                </c:pt>
                <c:pt idx="10" formatCode="0%">
                  <c:v>0.1</c:v>
                </c:pt>
                <c:pt idx="11" formatCode="0%">
                  <c:v>0.1</c:v>
                </c:pt>
                <c:pt idx="12" formatCode="0%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36-401B-B073-406065B23E1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B9C6CF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436-401B-B073-406065B23E1A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Netherlands</c:v>
                </c:pt>
                <c:pt idx="3">
                  <c:v>Poland</c:v>
                </c:pt>
                <c:pt idx="4">
                  <c:v>Spain</c:v>
                </c:pt>
                <c:pt idx="5">
                  <c:v>Denmark</c:v>
                </c:pt>
                <c:pt idx="6">
                  <c:v>Sweden</c:v>
                </c:pt>
                <c:pt idx="7">
                  <c:v>United kingdom</c:v>
                </c:pt>
                <c:pt idx="8">
                  <c:v>Italy</c:v>
                </c:pt>
                <c:pt idx="9">
                  <c:v>France</c:v>
                </c:pt>
                <c:pt idx="10">
                  <c:v>Germany</c:v>
                </c:pt>
                <c:pt idx="11">
                  <c:v>Belgium</c:v>
                </c:pt>
                <c:pt idx="12">
                  <c:v>Austria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  <c:pt idx="0" formatCode="###0%">
                  <c:v>0.2</c:v>
                </c:pt>
                <c:pt idx="2" formatCode="0%">
                  <c:v>0.2</c:v>
                </c:pt>
                <c:pt idx="3" formatCode="0%">
                  <c:v>0.2</c:v>
                </c:pt>
                <c:pt idx="4" formatCode="0%">
                  <c:v>0.2</c:v>
                </c:pt>
                <c:pt idx="5" formatCode="0%">
                  <c:v>0.2</c:v>
                </c:pt>
                <c:pt idx="6" formatCode="0%">
                  <c:v>0.2</c:v>
                </c:pt>
                <c:pt idx="7" formatCode="0%">
                  <c:v>0.2</c:v>
                </c:pt>
                <c:pt idx="8" formatCode="0%">
                  <c:v>0.2</c:v>
                </c:pt>
                <c:pt idx="9" formatCode="0%">
                  <c:v>0.2</c:v>
                </c:pt>
                <c:pt idx="10" formatCode="0%">
                  <c:v>0.2</c:v>
                </c:pt>
                <c:pt idx="11" formatCode="0%">
                  <c:v>0.2</c:v>
                </c:pt>
                <c:pt idx="12" formatCode="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436-401B-B073-406065B23E1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Bad time</c:v>
                </c:pt>
              </c:strCache>
            </c:strRef>
          </c:tx>
          <c:spPr>
            <a:solidFill>
              <a:srgbClr val="FFA543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Netherlands</c:v>
                </c:pt>
                <c:pt idx="3">
                  <c:v>Poland</c:v>
                </c:pt>
                <c:pt idx="4">
                  <c:v>Spain</c:v>
                </c:pt>
                <c:pt idx="5">
                  <c:v>Denmark</c:v>
                </c:pt>
                <c:pt idx="6">
                  <c:v>Sweden</c:v>
                </c:pt>
                <c:pt idx="7">
                  <c:v>United kingdom</c:v>
                </c:pt>
                <c:pt idx="8">
                  <c:v>Italy</c:v>
                </c:pt>
                <c:pt idx="9">
                  <c:v>France</c:v>
                </c:pt>
                <c:pt idx="10">
                  <c:v>Germany</c:v>
                </c:pt>
                <c:pt idx="11">
                  <c:v>Belgium</c:v>
                </c:pt>
                <c:pt idx="12">
                  <c:v>Austria</c:v>
                </c:pt>
              </c:strCache>
            </c:strRef>
          </c:cat>
          <c:val>
            <c:numRef>
              <c:f>Sheet1!$E$2:$E$14</c:f>
              <c:numCache>
                <c:formatCode>General</c:formatCode>
                <c:ptCount val="13"/>
                <c:pt idx="0" formatCode="###0%">
                  <c:v>0.3</c:v>
                </c:pt>
                <c:pt idx="2" formatCode="0%">
                  <c:v>0.3</c:v>
                </c:pt>
                <c:pt idx="3" formatCode="0%">
                  <c:v>0.3</c:v>
                </c:pt>
                <c:pt idx="4" formatCode="0%">
                  <c:v>0.3</c:v>
                </c:pt>
                <c:pt idx="5" formatCode="0%">
                  <c:v>0.3</c:v>
                </c:pt>
                <c:pt idx="6" formatCode="0%">
                  <c:v>0.3</c:v>
                </c:pt>
                <c:pt idx="7" formatCode="0%">
                  <c:v>0.3</c:v>
                </c:pt>
                <c:pt idx="8" formatCode="0%">
                  <c:v>0.3</c:v>
                </c:pt>
                <c:pt idx="9" formatCode="0%">
                  <c:v>0.3</c:v>
                </c:pt>
                <c:pt idx="10" formatCode="0%">
                  <c:v>0.3</c:v>
                </c:pt>
                <c:pt idx="11" formatCode="0%">
                  <c:v>0.3</c:v>
                </c:pt>
                <c:pt idx="12" formatCode="0%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36-401B-B073-406065B23E1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Very bad time</c:v>
                </c:pt>
              </c:strCache>
            </c:strRef>
          </c:tx>
          <c:spPr>
            <a:solidFill>
              <a:srgbClr val="EF7D00"/>
            </a:solidFill>
            <a:ln w="12700"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Netherlands</c:v>
                </c:pt>
                <c:pt idx="3">
                  <c:v>Poland</c:v>
                </c:pt>
                <c:pt idx="4">
                  <c:v>Spain</c:v>
                </c:pt>
                <c:pt idx="5">
                  <c:v>Denmark</c:v>
                </c:pt>
                <c:pt idx="6">
                  <c:v>Sweden</c:v>
                </c:pt>
                <c:pt idx="7">
                  <c:v>United kingdom</c:v>
                </c:pt>
                <c:pt idx="8">
                  <c:v>Italy</c:v>
                </c:pt>
                <c:pt idx="9">
                  <c:v>France</c:v>
                </c:pt>
                <c:pt idx="10">
                  <c:v>Germany</c:v>
                </c:pt>
                <c:pt idx="11">
                  <c:v>Belgium</c:v>
                </c:pt>
                <c:pt idx="12">
                  <c:v>Austria</c:v>
                </c:pt>
              </c:strCache>
            </c:strRef>
          </c:cat>
          <c:val>
            <c:numRef>
              <c:f>Sheet1!$F$2:$F$14</c:f>
              <c:numCache>
                <c:formatCode>General</c:formatCode>
                <c:ptCount val="13"/>
                <c:pt idx="0" formatCode="###0%">
                  <c:v>0.2</c:v>
                </c:pt>
                <c:pt idx="2" formatCode="0%">
                  <c:v>0.2</c:v>
                </c:pt>
                <c:pt idx="3" formatCode="0%">
                  <c:v>0.2</c:v>
                </c:pt>
                <c:pt idx="4" formatCode="0%">
                  <c:v>0.2</c:v>
                </c:pt>
                <c:pt idx="5" formatCode="0%">
                  <c:v>0.2</c:v>
                </c:pt>
                <c:pt idx="6" formatCode="0%">
                  <c:v>0.2</c:v>
                </c:pt>
                <c:pt idx="7" formatCode="0%">
                  <c:v>0.2</c:v>
                </c:pt>
                <c:pt idx="8" formatCode="0%">
                  <c:v>0.2</c:v>
                </c:pt>
                <c:pt idx="9" formatCode="0%">
                  <c:v>0.2</c:v>
                </c:pt>
                <c:pt idx="10" formatCode="0%">
                  <c:v>0.2</c:v>
                </c:pt>
                <c:pt idx="11" formatCode="0%">
                  <c:v>0.2</c:v>
                </c:pt>
                <c:pt idx="12" formatCode="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436-401B-B073-406065B23E1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Don’t know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Netherlands</c:v>
                </c:pt>
                <c:pt idx="3">
                  <c:v>Poland</c:v>
                </c:pt>
                <c:pt idx="4">
                  <c:v>Spain</c:v>
                </c:pt>
                <c:pt idx="5">
                  <c:v>Denmark</c:v>
                </c:pt>
                <c:pt idx="6">
                  <c:v>Sweden</c:v>
                </c:pt>
                <c:pt idx="7">
                  <c:v>United kingdom</c:v>
                </c:pt>
                <c:pt idx="8">
                  <c:v>Italy</c:v>
                </c:pt>
                <c:pt idx="9">
                  <c:v>France</c:v>
                </c:pt>
                <c:pt idx="10">
                  <c:v>Germany</c:v>
                </c:pt>
                <c:pt idx="11">
                  <c:v>Belgium</c:v>
                </c:pt>
                <c:pt idx="12">
                  <c:v>Austria</c:v>
                </c:pt>
              </c:strCache>
            </c:strRef>
          </c:cat>
          <c:val>
            <c:numRef>
              <c:f>Sheet1!$G$2:$G$14</c:f>
              <c:numCache>
                <c:formatCode>General</c:formatCode>
                <c:ptCount val="13"/>
                <c:pt idx="0" formatCode="###0%">
                  <c:v>0.15</c:v>
                </c:pt>
                <c:pt idx="2" formatCode="0%">
                  <c:v>0.15</c:v>
                </c:pt>
                <c:pt idx="3" formatCode="0%">
                  <c:v>0.15</c:v>
                </c:pt>
                <c:pt idx="4" formatCode="0%">
                  <c:v>0.15</c:v>
                </c:pt>
                <c:pt idx="5" formatCode="0%">
                  <c:v>0.15</c:v>
                </c:pt>
                <c:pt idx="6" formatCode="0%">
                  <c:v>0.15</c:v>
                </c:pt>
                <c:pt idx="7" formatCode="0%">
                  <c:v>0.15</c:v>
                </c:pt>
                <c:pt idx="8" formatCode="0%">
                  <c:v>0.15</c:v>
                </c:pt>
                <c:pt idx="9" formatCode="0%">
                  <c:v>0.15</c:v>
                </c:pt>
                <c:pt idx="10" formatCode="0%">
                  <c:v>0.15</c:v>
                </c:pt>
                <c:pt idx="11" formatCode="0%">
                  <c:v>0.15</c:v>
                </c:pt>
                <c:pt idx="12" formatCode="0%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436-401B-B073-406065B23E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Before going to shop</c:v>
                </c:pt>
              </c:strCache>
            </c:strRef>
          </c:tx>
          <c:spPr>
            <a:ln w="28575" cap="rnd">
              <a:solidFill>
                <a:srgbClr val="0A5D7A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0A5D7A"/>
              </a:solidFill>
              <a:ln w="9525">
                <a:solidFill>
                  <a:schemeClr val="bg1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0%</c:formatCode>
                <c:ptCount val="5"/>
                <c:pt idx="0">
                  <c:v>0.31611282634729887</c:v>
                </c:pt>
                <c:pt idx="1">
                  <c:v>0.31611282634729887</c:v>
                </c:pt>
                <c:pt idx="2">
                  <c:v>0.31611282634729887</c:v>
                </c:pt>
                <c:pt idx="3">
                  <c:v>0.31611282634729887</c:v>
                </c:pt>
                <c:pt idx="4">
                  <c:v>0.31611282634729887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805-472A-8AC3-B41924EAE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0690352"/>
        <c:axId val="810682152"/>
      </c:lineChart>
      <c:catAx>
        <c:axId val="81069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0682152"/>
        <c:crosses val="autoZero"/>
        <c:auto val="1"/>
        <c:lblAlgn val="ctr"/>
        <c:lblOffset val="100"/>
        <c:noMultiLvlLbl val="0"/>
      </c:catAx>
      <c:valAx>
        <c:axId val="810682152"/>
        <c:scaling>
          <c:orientation val="minMax"/>
          <c:max val="0.5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810690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Very good time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436-401B-B073-406065B23E1A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 formatCode="0%">
                  <c:v>0.05</c:v>
                </c:pt>
                <c:pt idx="2" formatCode="0%">
                  <c:v>0.05</c:v>
                </c:pt>
                <c:pt idx="3" formatCode="0%">
                  <c:v>0.05</c:v>
                </c:pt>
                <c:pt idx="4" formatCode="0%">
                  <c:v>0.05</c:v>
                </c:pt>
                <c:pt idx="5" formatCode="0%">
                  <c:v>0.05</c:v>
                </c:pt>
                <c:pt idx="7" formatCode="0%">
                  <c:v>0.05</c:v>
                </c:pt>
                <c:pt idx="8" formatCode="0%">
                  <c:v>0.05</c:v>
                </c:pt>
                <c:pt idx="9" formatCode="0%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36-401B-B073-406065B23E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Good time</c:v>
                </c:pt>
              </c:strCache>
            </c:strRef>
          </c:tx>
          <c:spPr>
            <a:solidFill>
              <a:srgbClr val="497C9B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436-401B-B073-406065B23E1A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 formatCode="0%">
                  <c:v>0.1</c:v>
                </c:pt>
                <c:pt idx="2" formatCode="0%">
                  <c:v>0.1</c:v>
                </c:pt>
                <c:pt idx="3" formatCode="0%">
                  <c:v>0.1</c:v>
                </c:pt>
                <c:pt idx="4" formatCode="0%">
                  <c:v>0.1</c:v>
                </c:pt>
                <c:pt idx="5" formatCode="0%">
                  <c:v>0.1</c:v>
                </c:pt>
                <c:pt idx="7" formatCode="0%">
                  <c:v>0.1</c:v>
                </c:pt>
                <c:pt idx="8" formatCode="0%">
                  <c:v>0.1</c:v>
                </c:pt>
                <c:pt idx="9" formatCode="0%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36-401B-B073-406065B23E1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B9C6CF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436-401B-B073-406065B23E1A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 formatCode="0%">
                  <c:v>0.2</c:v>
                </c:pt>
                <c:pt idx="2" formatCode="0%">
                  <c:v>0.2</c:v>
                </c:pt>
                <c:pt idx="3" formatCode="0%">
                  <c:v>0.2</c:v>
                </c:pt>
                <c:pt idx="4" formatCode="0%">
                  <c:v>0.2</c:v>
                </c:pt>
                <c:pt idx="5" formatCode="0%">
                  <c:v>0.2</c:v>
                </c:pt>
                <c:pt idx="7" formatCode="0%">
                  <c:v>0.2</c:v>
                </c:pt>
                <c:pt idx="8" formatCode="0%">
                  <c:v>0.2</c:v>
                </c:pt>
                <c:pt idx="9" formatCode="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436-401B-B073-406065B23E1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Bad time</c:v>
                </c:pt>
              </c:strCache>
            </c:strRef>
          </c:tx>
          <c:spPr>
            <a:solidFill>
              <a:srgbClr val="FFA543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Sheet1!$E$2:$E$11</c:f>
              <c:numCache>
                <c:formatCode>General</c:formatCode>
                <c:ptCount val="10"/>
                <c:pt idx="0" formatCode="0%">
                  <c:v>0.3</c:v>
                </c:pt>
                <c:pt idx="2" formatCode="0%">
                  <c:v>0.3</c:v>
                </c:pt>
                <c:pt idx="3" formatCode="0%">
                  <c:v>0.3</c:v>
                </c:pt>
                <c:pt idx="4" formatCode="0%">
                  <c:v>0.3</c:v>
                </c:pt>
                <c:pt idx="5" formatCode="0%">
                  <c:v>0.3</c:v>
                </c:pt>
                <c:pt idx="7" formatCode="0%">
                  <c:v>0.3</c:v>
                </c:pt>
                <c:pt idx="8" formatCode="0%">
                  <c:v>0.3</c:v>
                </c:pt>
                <c:pt idx="9" formatCode="0%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36-401B-B073-406065B23E1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Very bad time</c:v>
                </c:pt>
              </c:strCache>
            </c:strRef>
          </c:tx>
          <c:spPr>
            <a:solidFill>
              <a:srgbClr val="EF7D00"/>
            </a:solidFill>
            <a:ln w="12700"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Sheet1!$F$2:$F$11</c:f>
              <c:numCache>
                <c:formatCode>General</c:formatCode>
                <c:ptCount val="10"/>
                <c:pt idx="0" formatCode="0%">
                  <c:v>0.2</c:v>
                </c:pt>
                <c:pt idx="2" formatCode="0%">
                  <c:v>0.2</c:v>
                </c:pt>
                <c:pt idx="3" formatCode="0%">
                  <c:v>0.2</c:v>
                </c:pt>
                <c:pt idx="4" formatCode="0%">
                  <c:v>0.2</c:v>
                </c:pt>
                <c:pt idx="5" formatCode="0%">
                  <c:v>0.2</c:v>
                </c:pt>
                <c:pt idx="7" formatCode="0%">
                  <c:v>0.2</c:v>
                </c:pt>
                <c:pt idx="8" formatCode="0%">
                  <c:v>0.2</c:v>
                </c:pt>
                <c:pt idx="9" formatCode="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436-401B-B073-406065B23E1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Don’t know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Sheet1!$G$2:$G$11</c:f>
              <c:numCache>
                <c:formatCode>General</c:formatCode>
                <c:ptCount val="10"/>
                <c:pt idx="0" formatCode="0%">
                  <c:v>0.15</c:v>
                </c:pt>
                <c:pt idx="2" formatCode="0%">
                  <c:v>0.15</c:v>
                </c:pt>
                <c:pt idx="3" formatCode="0%">
                  <c:v>0.15</c:v>
                </c:pt>
                <c:pt idx="4" formatCode="0%">
                  <c:v>0.15</c:v>
                </c:pt>
                <c:pt idx="5" formatCode="0%">
                  <c:v>0.15</c:v>
                </c:pt>
                <c:pt idx="7" formatCode="0%">
                  <c:v>0.15</c:v>
                </c:pt>
                <c:pt idx="8" formatCode="0%">
                  <c:v>0.15</c:v>
                </c:pt>
                <c:pt idx="9" formatCode="0%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436-401B-B073-406065B23E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Yes, postponed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90B-4602-B544-625E466203C3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Poland</c:v>
                </c:pt>
                <c:pt idx="3">
                  <c:v>Italy</c:v>
                </c:pt>
                <c:pt idx="4">
                  <c:v>Sweden</c:v>
                </c:pt>
                <c:pt idx="5">
                  <c:v>Spain</c:v>
                </c:pt>
                <c:pt idx="6">
                  <c:v>Denmark</c:v>
                </c:pt>
                <c:pt idx="7">
                  <c:v>France</c:v>
                </c:pt>
                <c:pt idx="8">
                  <c:v>Netherlands</c:v>
                </c:pt>
                <c:pt idx="9">
                  <c:v>Belgium</c:v>
                </c:pt>
                <c:pt idx="10">
                  <c:v>Austria</c:v>
                </c:pt>
                <c:pt idx="11">
                  <c:v>Germany</c:v>
                </c:pt>
                <c:pt idx="12">
                  <c:v>United kingdom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 formatCode="###0%">
                  <c:v>0.25</c:v>
                </c:pt>
                <c:pt idx="2" formatCode="###0%">
                  <c:v>0.25</c:v>
                </c:pt>
                <c:pt idx="3" formatCode="###0%">
                  <c:v>0.25</c:v>
                </c:pt>
                <c:pt idx="4" formatCode="###0%">
                  <c:v>0.25</c:v>
                </c:pt>
                <c:pt idx="5" formatCode="###0%">
                  <c:v>0.25</c:v>
                </c:pt>
                <c:pt idx="6" formatCode="###0%">
                  <c:v>0.25</c:v>
                </c:pt>
                <c:pt idx="7" formatCode="###0%">
                  <c:v>0.25</c:v>
                </c:pt>
                <c:pt idx="8" formatCode="###0%">
                  <c:v>0.25</c:v>
                </c:pt>
                <c:pt idx="9" formatCode="###0%">
                  <c:v>0.25</c:v>
                </c:pt>
                <c:pt idx="10" formatCode="###0%">
                  <c:v>0.25</c:v>
                </c:pt>
                <c:pt idx="11" formatCode="###0%">
                  <c:v>0.25</c:v>
                </c:pt>
                <c:pt idx="12" formatCode="###0%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0B-4602-B544-625E466203C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Yes, cancelled</c:v>
                </c:pt>
              </c:strCache>
            </c:strRef>
          </c:tx>
          <c:spPr>
            <a:solidFill>
              <a:srgbClr val="5497BE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90B-4602-B544-625E466203C3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Poland</c:v>
                </c:pt>
                <c:pt idx="3">
                  <c:v>Italy</c:v>
                </c:pt>
                <c:pt idx="4">
                  <c:v>Sweden</c:v>
                </c:pt>
                <c:pt idx="5">
                  <c:v>Spain</c:v>
                </c:pt>
                <c:pt idx="6">
                  <c:v>Denmark</c:v>
                </c:pt>
                <c:pt idx="7">
                  <c:v>France</c:v>
                </c:pt>
                <c:pt idx="8">
                  <c:v>Netherlands</c:v>
                </c:pt>
                <c:pt idx="9">
                  <c:v>Belgium</c:v>
                </c:pt>
                <c:pt idx="10">
                  <c:v>Austria</c:v>
                </c:pt>
                <c:pt idx="11">
                  <c:v>Germany</c:v>
                </c:pt>
                <c:pt idx="12">
                  <c:v>United kingdom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0" formatCode="###0%">
                  <c:v>0.25</c:v>
                </c:pt>
                <c:pt idx="2" formatCode="###0%">
                  <c:v>0.25</c:v>
                </c:pt>
                <c:pt idx="3" formatCode="###0%">
                  <c:v>0.25</c:v>
                </c:pt>
                <c:pt idx="4" formatCode="###0%">
                  <c:v>0.25</c:v>
                </c:pt>
                <c:pt idx="5" formatCode="###0%">
                  <c:v>0.25</c:v>
                </c:pt>
                <c:pt idx="6" formatCode="###0%">
                  <c:v>0.25</c:v>
                </c:pt>
                <c:pt idx="7" formatCode="###0%">
                  <c:v>0.25</c:v>
                </c:pt>
                <c:pt idx="8" formatCode="###0%">
                  <c:v>0.25</c:v>
                </c:pt>
                <c:pt idx="9" formatCode="###0%">
                  <c:v>0.25</c:v>
                </c:pt>
                <c:pt idx="10" formatCode="###0%">
                  <c:v>0.25</c:v>
                </c:pt>
                <c:pt idx="11" formatCode="###0%">
                  <c:v>0.25</c:v>
                </c:pt>
                <c:pt idx="12" formatCode="###0%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0B-4602-B544-625E466203C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F29733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90B-4602-B544-625E466203C3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Poland</c:v>
                </c:pt>
                <c:pt idx="3">
                  <c:v>Italy</c:v>
                </c:pt>
                <c:pt idx="4">
                  <c:v>Sweden</c:v>
                </c:pt>
                <c:pt idx="5">
                  <c:v>Spain</c:v>
                </c:pt>
                <c:pt idx="6">
                  <c:v>Denmark</c:v>
                </c:pt>
                <c:pt idx="7">
                  <c:v>France</c:v>
                </c:pt>
                <c:pt idx="8">
                  <c:v>Netherlands</c:v>
                </c:pt>
                <c:pt idx="9">
                  <c:v>Belgium</c:v>
                </c:pt>
                <c:pt idx="10">
                  <c:v>Austria</c:v>
                </c:pt>
                <c:pt idx="11">
                  <c:v>Germany</c:v>
                </c:pt>
                <c:pt idx="12">
                  <c:v>United kingdom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  <c:pt idx="0" formatCode="###0%">
                  <c:v>0.25</c:v>
                </c:pt>
                <c:pt idx="2" formatCode="###0%">
                  <c:v>0.25</c:v>
                </c:pt>
                <c:pt idx="3" formatCode="###0%">
                  <c:v>0.25</c:v>
                </c:pt>
                <c:pt idx="4" formatCode="###0%">
                  <c:v>0.25</c:v>
                </c:pt>
                <c:pt idx="5" formatCode="###0%">
                  <c:v>0.25</c:v>
                </c:pt>
                <c:pt idx="6" formatCode="###0%">
                  <c:v>0.25</c:v>
                </c:pt>
                <c:pt idx="7" formatCode="###0%">
                  <c:v>0.25</c:v>
                </c:pt>
                <c:pt idx="8" formatCode="###0%">
                  <c:v>0.25</c:v>
                </c:pt>
                <c:pt idx="9" formatCode="###0%">
                  <c:v>0.25</c:v>
                </c:pt>
                <c:pt idx="10" formatCode="###0%">
                  <c:v>0.25</c:v>
                </c:pt>
                <c:pt idx="11" formatCode="###0%">
                  <c:v>0.25</c:v>
                </c:pt>
                <c:pt idx="12" formatCode="###0%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90B-4602-B544-625E466203C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Don’t know</c:v>
                </c:pt>
              </c:strCache>
            </c:strRef>
          </c:tx>
          <c:spPr>
            <a:solidFill>
              <a:srgbClr val="A6A6A6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Poland</c:v>
                </c:pt>
                <c:pt idx="3">
                  <c:v>Italy</c:v>
                </c:pt>
                <c:pt idx="4">
                  <c:v>Sweden</c:v>
                </c:pt>
                <c:pt idx="5">
                  <c:v>Spain</c:v>
                </c:pt>
                <c:pt idx="6">
                  <c:v>Denmark</c:v>
                </c:pt>
                <c:pt idx="7">
                  <c:v>France</c:v>
                </c:pt>
                <c:pt idx="8">
                  <c:v>Netherlands</c:v>
                </c:pt>
                <c:pt idx="9">
                  <c:v>Belgium</c:v>
                </c:pt>
                <c:pt idx="10">
                  <c:v>Austria</c:v>
                </c:pt>
                <c:pt idx="11">
                  <c:v>Germany</c:v>
                </c:pt>
                <c:pt idx="12">
                  <c:v>United kingdom</c:v>
                </c:pt>
              </c:strCache>
            </c:strRef>
          </c:cat>
          <c:val>
            <c:numRef>
              <c:f>Sheet1!$E$2:$E$14</c:f>
              <c:numCache>
                <c:formatCode>General</c:formatCode>
                <c:ptCount val="13"/>
                <c:pt idx="0" formatCode="###0%">
                  <c:v>0.25</c:v>
                </c:pt>
                <c:pt idx="2" formatCode="###0%">
                  <c:v>0.25</c:v>
                </c:pt>
                <c:pt idx="3" formatCode="###0%">
                  <c:v>0.25</c:v>
                </c:pt>
                <c:pt idx="4" formatCode="###0%">
                  <c:v>0.25</c:v>
                </c:pt>
                <c:pt idx="5" formatCode="###0%">
                  <c:v>0.25</c:v>
                </c:pt>
                <c:pt idx="6" formatCode="###0%">
                  <c:v>0.25</c:v>
                </c:pt>
                <c:pt idx="7" formatCode="###0%">
                  <c:v>0.25</c:v>
                </c:pt>
                <c:pt idx="8" formatCode="###0%">
                  <c:v>0.25</c:v>
                </c:pt>
                <c:pt idx="9" formatCode="###0%">
                  <c:v>0.25</c:v>
                </c:pt>
                <c:pt idx="10" formatCode="###0%">
                  <c:v>0.25</c:v>
                </c:pt>
                <c:pt idx="11" formatCode="###0%">
                  <c:v>0.25</c:v>
                </c:pt>
                <c:pt idx="12" formatCode="###0%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90B-4602-B544-625E466203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Yes, postponed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90B-4602-B544-625E466203C3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 formatCode="###0%">
                  <c:v>0.25</c:v>
                </c:pt>
                <c:pt idx="2" formatCode="0%">
                  <c:v>0.25</c:v>
                </c:pt>
                <c:pt idx="3" formatCode="0%">
                  <c:v>0.25</c:v>
                </c:pt>
                <c:pt idx="4" formatCode="0%">
                  <c:v>0.25</c:v>
                </c:pt>
                <c:pt idx="5" formatCode="0%">
                  <c:v>0.25</c:v>
                </c:pt>
                <c:pt idx="7" formatCode="0%">
                  <c:v>0.25</c:v>
                </c:pt>
                <c:pt idx="8" formatCode="0%">
                  <c:v>0.25</c:v>
                </c:pt>
                <c:pt idx="9" formatCode="0%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0B-4602-B544-625E466203C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Yes, cancelled</c:v>
                </c:pt>
              </c:strCache>
            </c:strRef>
          </c:tx>
          <c:spPr>
            <a:solidFill>
              <a:srgbClr val="5497BE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90B-4602-B544-625E466203C3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 formatCode="###0%">
                  <c:v>0.25</c:v>
                </c:pt>
                <c:pt idx="2" formatCode="0%">
                  <c:v>0.25</c:v>
                </c:pt>
                <c:pt idx="3" formatCode="0%">
                  <c:v>0.25</c:v>
                </c:pt>
                <c:pt idx="4" formatCode="0%">
                  <c:v>0.25</c:v>
                </c:pt>
                <c:pt idx="5" formatCode="0%">
                  <c:v>0.25</c:v>
                </c:pt>
                <c:pt idx="7" formatCode="0%">
                  <c:v>0.25</c:v>
                </c:pt>
                <c:pt idx="8" formatCode="0%">
                  <c:v>0.25</c:v>
                </c:pt>
                <c:pt idx="9" formatCode="0%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0B-4602-B544-625E466203C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F29733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90B-4602-B544-625E466203C3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 formatCode="###0%">
                  <c:v>0.25</c:v>
                </c:pt>
                <c:pt idx="2" formatCode="0%">
                  <c:v>0.25</c:v>
                </c:pt>
                <c:pt idx="3" formatCode="0%">
                  <c:v>0.25</c:v>
                </c:pt>
                <c:pt idx="4" formatCode="0%">
                  <c:v>0.25</c:v>
                </c:pt>
                <c:pt idx="5" formatCode="0%">
                  <c:v>0.25</c:v>
                </c:pt>
                <c:pt idx="7" formatCode="0%">
                  <c:v>0.25</c:v>
                </c:pt>
                <c:pt idx="8" formatCode="0%">
                  <c:v>0.25</c:v>
                </c:pt>
                <c:pt idx="9" formatCode="0%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90B-4602-B544-625E466203C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Don’t know</c:v>
                </c:pt>
              </c:strCache>
            </c:strRef>
          </c:tx>
          <c:spPr>
            <a:solidFill>
              <a:srgbClr val="A6A6A6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Sheet1!$E$2:$E$11</c:f>
              <c:numCache>
                <c:formatCode>General</c:formatCode>
                <c:ptCount val="10"/>
                <c:pt idx="0" formatCode="###0%">
                  <c:v>0.25</c:v>
                </c:pt>
                <c:pt idx="2" formatCode="0%">
                  <c:v>0.25</c:v>
                </c:pt>
                <c:pt idx="3" formatCode="0%">
                  <c:v>0.25</c:v>
                </c:pt>
                <c:pt idx="4" formatCode="0%">
                  <c:v>0.25</c:v>
                </c:pt>
                <c:pt idx="5" formatCode="0%">
                  <c:v>0.25</c:v>
                </c:pt>
                <c:pt idx="7" formatCode="0%">
                  <c:v>0.25</c:v>
                </c:pt>
                <c:pt idx="8" formatCode="0%">
                  <c:v>0.25</c:v>
                </c:pt>
                <c:pt idx="9" formatCode="0%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90B-4602-B544-625E466203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007583470968147E-3"/>
          <c:y val="2.7454087745105472E-2"/>
          <c:w val="0.98138600166024959"/>
          <c:h val="0.76669006839560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AUSTRIA</c:v>
                </c:pt>
              </c:strCache>
            </c:strRef>
          </c:tx>
          <c:spPr>
            <a:solidFill>
              <a:srgbClr val="4A4A49"/>
            </a:solidFill>
            <a:ln w="38100"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Sheet1!$A$2:$A$8</c:f>
              <c:strCache>
                <c:ptCount val="7"/>
                <c:pt idx="0">
                  <c:v>Q3 17</c:v>
                </c:pt>
                <c:pt idx="1">
                  <c:v>Q3 18</c:v>
                </c:pt>
                <c:pt idx="2">
                  <c:v>Q3 19</c:v>
                </c:pt>
                <c:pt idx="3">
                  <c:v>Q3 20</c:v>
                </c:pt>
                <c:pt idx="4">
                  <c:v>Q3 21</c:v>
                </c:pt>
                <c:pt idx="5">
                  <c:v>Q3 22</c:v>
                </c:pt>
                <c:pt idx="6">
                  <c:v>Q3 23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57-435D-B3E6-5B48145634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EU average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cap="flat">
              <a:noFill/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600-4F57-9623-ACCE26AADC9F}"/>
              </c:ext>
            </c:extLst>
          </c:dPt>
          <c:dLbls>
            <c:delete val="1"/>
          </c:dLbls>
          <c:cat>
            <c:strRef>
              <c:f>Sheet1!$A$2:$A$8</c:f>
              <c:strCache>
                <c:ptCount val="7"/>
                <c:pt idx="0">
                  <c:v>Q3 17</c:v>
                </c:pt>
                <c:pt idx="1">
                  <c:v>Q3 18</c:v>
                </c:pt>
                <c:pt idx="2">
                  <c:v>Q3 19</c:v>
                </c:pt>
                <c:pt idx="3">
                  <c:v>Q3 20</c:v>
                </c:pt>
                <c:pt idx="4">
                  <c:v>Q3 21</c:v>
                </c:pt>
                <c:pt idx="5">
                  <c:v>Q3 22</c:v>
                </c:pt>
                <c:pt idx="6">
                  <c:v>Q3 23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57-435D-B3E6-5B48145634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10690352"/>
        <c:axId val="810682152"/>
      </c:barChart>
      <c:catAx>
        <c:axId val="810690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0682152"/>
        <c:crosses val="autoZero"/>
        <c:auto val="0"/>
        <c:lblAlgn val="ctr"/>
        <c:lblOffset val="100"/>
        <c:noMultiLvlLbl val="0"/>
      </c:catAx>
      <c:valAx>
        <c:axId val="810682152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8106903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05823669045602E-3"/>
          <c:y val="3.30000025984254E-2"/>
          <c:w val="0.97240864251698123"/>
          <c:h val="0.9609999969291336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 Brand</c:v>
                </c:pt>
              </c:strCache>
            </c:strRef>
          </c:tx>
          <c:spPr>
            <a:solidFill>
              <a:srgbClr val="EF7D00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Sheet1!$B$3:$B$4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13-4DDF-A806-D80B96FB489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Home brand</c:v>
                </c:pt>
              </c:strCache>
            </c:strRef>
          </c:tx>
          <c:spPr>
            <a:solidFill>
              <a:srgbClr val="0A5D7A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Sheet1!$C$3:$C$4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13-4DDF-A806-D80B96FB48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769554088"/>
        <c:axId val="769555400"/>
      </c:barChart>
      <c:catAx>
        <c:axId val="76955408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69555400"/>
        <c:crosses val="autoZero"/>
        <c:auto val="1"/>
        <c:lblAlgn val="ctr"/>
        <c:lblOffset val="100"/>
        <c:noMultiLvlLbl val="0"/>
      </c:catAx>
      <c:valAx>
        <c:axId val="7695554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69554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05823669045602E-3"/>
          <c:y val="3.30000025984254E-2"/>
          <c:w val="0.97240864251698123"/>
          <c:h val="0.96099999692913363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rgbClr val="0A5D7A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Sheet1!$B$3:$B$4</c:f>
              <c:numCache>
                <c:formatCode>0%</c:formatCode>
                <c:ptCount val="2"/>
                <c:pt idx="0">
                  <c:v>0.45</c:v>
                </c:pt>
                <c:pt idx="1">
                  <c:v>0.45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5-3E32-4A25-A86A-F96AE8F83451}"/>
            </c:ext>
          </c:extLst>
        </c:ser>
        <c:ser>
          <c:idx val="1"/>
          <c:order val="1"/>
          <c:spPr>
            <a:solidFill>
              <a:srgbClr val="B9C6CF"/>
            </a:solidFill>
            <a:ln w="9525"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Sheet1!$C$3:$C$4</c:f>
              <c:numCache>
                <c:formatCode>0%</c:formatCode>
                <c:ptCount val="2"/>
                <c:pt idx="0">
                  <c:v>0.45</c:v>
                </c:pt>
                <c:pt idx="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32-4A25-A86A-F96AE8F83451}"/>
            </c:ext>
          </c:extLst>
        </c:ser>
        <c:ser>
          <c:idx val="2"/>
          <c:order val="2"/>
          <c:spPr>
            <a:solidFill>
              <a:srgbClr val="EF7D00"/>
            </a:solidFill>
            <a:ln w="0"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Sheet1!$D$3:$D$4</c:f>
              <c:numCache>
                <c:formatCode>0%</c:formatCode>
                <c:ptCount val="2"/>
                <c:pt idx="0">
                  <c:v>0.1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E32-4A25-A86A-F96AE8F834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769554088"/>
        <c:axId val="769555400"/>
        <c:extLst/>
      </c:barChart>
      <c:catAx>
        <c:axId val="76955408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69555400"/>
        <c:crosses val="autoZero"/>
        <c:auto val="1"/>
        <c:lblAlgn val="ctr"/>
        <c:lblOffset val="100"/>
        <c:noMultiLvlLbl val="0"/>
      </c:catAx>
      <c:valAx>
        <c:axId val="7695554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69554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334364655918328E-3"/>
          <c:y val="8.1944154091142547E-3"/>
          <c:w val="0.98138600166024959"/>
          <c:h val="0.76669006839560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AUSTRIA</c:v>
                </c:pt>
              </c:strCache>
            </c:strRef>
          </c:tx>
          <c:spPr>
            <a:solidFill>
              <a:srgbClr val="4A4A49"/>
            </a:solidFill>
            <a:ln w="38100"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Sheet1!$A$2:$A$8</c:f>
              <c:strCache>
                <c:ptCount val="7"/>
                <c:pt idx="0">
                  <c:v>Q3 17</c:v>
                </c:pt>
                <c:pt idx="1">
                  <c:v>Q3 18</c:v>
                </c:pt>
                <c:pt idx="2">
                  <c:v>Q3 19</c:v>
                </c:pt>
                <c:pt idx="3">
                  <c:v>Q3 20</c:v>
                </c:pt>
                <c:pt idx="4">
                  <c:v>Q3 21</c:v>
                </c:pt>
                <c:pt idx="5">
                  <c:v>Q3 22</c:v>
                </c:pt>
                <c:pt idx="6">
                  <c:v>Q3 23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57-435D-B3E6-5B48145634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EU average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cap="flat">
              <a:noFill/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78C-4761-9B3A-400C9C053898}"/>
              </c:ext>
            </c:extLst>
          </c:dPt>
          <c:dLbls>
            <c:delete val="1"/>
          </c:dLbls>
          <c:cat>
            <c:strRef>
              <c:f>Sheet1!$A$2:$A$8</c:f>
              <c:strCache>
                <c:ptCount val="7"/>
                <c:pt idx="0">
                  <c:v>Q3 17</c:v>
                </c:pt>
                <c:pt idx="1">
                  <c:v>Q3 18</c:v>
                </c:pt>
                <c:pt idx="2">
                  <c:v>Q3 19</c:v>
                </c:pt>
                <c:pt idx="3">
                  <c:v>Q3 20</c:v>
                </c:pt>
                <c:pt idx="4">
                  <c:v>Q3 21</c:v>
                </c:pt>
                <c:pt idx="5">
                  <c:v>Q3 22</c:v>
                </c:pt>
                <c:pt idx="6">
                  <c:v>Q3 23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57-435D-B3E6-5B48145634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10690352"/>
        <c:axId val="810682152"/>
      </c:barChart>
      <c:catAx>
        <c:axId val="810690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0682152"/>
        <c:crosses val="autoZero"/>
        <c:auto val="0"/>
        <c:lblAlgn val="ctr"/>
        <c:lblOffset val="100"/>
        <c:noMultiLvlLbl val="0"/>
      </c:catAx>
      <c:valAx>
        <c:axId val="810682152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8106903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05823669045602E-3"/>
          <c:y val="3.30000025984254E-2"/>
          <c:w val="0.97240864251698123"/>
          <c:h val="0.96099999692913363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rgbClr val="0A5D7A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Sheet1!$B$3:$B$4</c:f>
              <c:numCache>
                <c:formatCode>0%</c:formatCode>
                <c:ptCount val="2"/>
                <c:pt idx="0">
                  <c:v>0.45</c:v>
                </c:pt>
                <c:pt idx="1">
                  <c:v>0.45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0837-4238-8EEE-B35094CC0DF3}"/>
            </c:ext>
          </c:extLst>
        </c:ser>
        <c:ser>
          <c:idx val="1"/>
          <c:order val="1"/>
          <c:spPr>
            <a:solidFill>
              <a:srgbClr val="B9C6CF"/>
            </a:solidFill>
            <a:ln w="9525"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Sheet1!$C$3:$C$4</c:f>
              <c:numCache>
                <c:formatCode>0%</c:formatCode>
                <c:ptCount val="2"/>
                <c:pt idx="0">
                  <c:v>0.45</c:v>
                </c:pt>
                <c:pt idx="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37-4238-8EEE-B35094CC0DF3}"/>
            </c:ext>
          </c:extLst>
        </c:ser>
        <c:ser>
          <c:idx val="2"/>
          <c:order val="2"/>
          <c:spPr>
            <a:solidFill>
              <a:srgbClr val="EF7D00"/>
            </a:solidFill>
            <a:ln w="0"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Sheet1!$D$3:$D$4</c:f>
              <c:numCache>
                <c:formatCode>0%</c:formatCode>
                <c:ptCount val="2"/>
                <c:pt idx="0">
                  <c:v>0.1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37-4238-8EEE-B35094CC0D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769554088"/>
        <c:axId val="769555400"/>
        <c:extLst/>
      </c:barChart>
      <c:catAx>
        <c:axId val="76955408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69555400"/>
        <c:crosses val="autoZero"/>
        <c:auto val="1"/>
        <c:lblAlgn val="ctr"/>
        <c:lblOffset val="100"/>
        <c:noMultiLvlLbl val="0"/>
      </c:catAx>
      <c:valAx>
        <c:axId val="7695554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69554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05823669045602E-3"/>
          <c:y val="3.30000025984254E-2"/>
          <c:w val="0.97240864251698123"/>
          <c:h val="0.9609999969291336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 Brand</c:v>
                </c:pt>
              </c:strCache>
            </c:strRef>
          </c:tx>
          <c:spPr>
            <a:solidFill>
              <a:srgbClr val="EF7D00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Sheet1!$B$3:$B$4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B7-43E8-A4D3-5995CBCF252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Home brand</c:v>
                </c:pt>
              </c:strCache>
            </c:strRef>
          </c:tx>
          <c:spPr>
            <a:solidFill>
              <a:srgbClr val="0A5D7A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Sheet1!$C$3:$C$4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B7-43E8-A4D3-5995CBCF25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769554088"/>
        <c:axId val="769555400"/>
      </c:barChart>
      <c:catAx>
        <c:axId val="76955408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69555400"/>
        <c:crosses val="autoZero"/>
        <c:auto val="1"/>
        <c:lblAlgn val="ctr"/>
        <c:lblOffset val="100"/>
        <c:noMultiLvlLbl val="0"/>
      </c:catAx>
      <c:valAx>
        <c:axId val="7695554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69554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334364655918328E-3"/>
          <c:y val="8.1944154091142547E-3"/>
          <c:w val="0.98138600166024959"/>
          <c:h val="0.76669006839560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AUSTRIA</c:v>
                </c:pt>
              </c:strCache>
            </c:strRef>
          </c:tx>
          <c:spPr>
            <a:solidFill>
              <a:srgbClr val="4A4A49"/>
            </a:solidFill>
            <a:ln w="38100"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Sheet1!$A$2:$A$8</c:f>
              <c:strCache>
                <c:ptCount val="7"/>
                <c:pt idx="0">
                  <c:v>Q3 17</c:v>
                </c:pt>
                <c:pt idx="1">
                  <c:v>Q3 18</c:v>
                </c:pt>
                <c:pt idx="2">
                  <c:v>Q3 19</c:v>
                </c:pt>
                <c:pt idx="3">
                  <c:v>Q3 20</c:v>
                </c:pt>
                <c:pt idx="4">
                  <c:v>Q3 21</c:v>
                </c:pt>
                <c:pt idx="5">
                  <c:v>Q3 22</c:v>
                </c:pt>
                <c:pt idx="6">
                  <c:v>Q3 23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57-435D-B3E6-5B48145634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EU average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cap="flat">
              <a:noFill/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ECB-4108-B82E-1F0C5C11FF79}"/>
              </c:ext>
            </c:extLst>
          </c:dPt>
          <c:dLbls>
            <c:delete val="1"/>
          </c:dLbls>
          <c:cat>
            <c:strRef>
              <c:f>Sheet1!$A$2:$A$8</c:f>
              <c:strCache>
                <c:ptCount val="7"/>
                <c:pt idx="0">
                  <c:v>Q3 17</c:v>
                </c:pt>
                <c:pt idx="1">
                  <c:v>Q3 18</c:v>
                </c:pt>
                <c:pt idx="2">
                  <c:v>Q3 19</c:v>
                </c:pt>
                <c:pt idx="3">
                  <c:v>Q3 20</c:v>
                </c:pt>
                <c:pt idx="4">
                  <c:v>Q3 21</c:v>
                </c:pt>
                <c:pt idx="5">
                  <c:v>Q3 22</c:v>
                </c:pt>
                <c:pt idx="6">
                  <c:v>Q3 23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57-435D-B3E6-5B48145634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10690352"/>
        <c:axId val="810682152"/>
      </c:barChart>
      <c:catAx>
        <c:axId val="810690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0682152"/>
        <c:crosses val="autoZero"/>
        <c:auto val="0"/>
        <c:lblAlgn val="ctr"/>
        <c:lblOffset val="100"/>
        <c:noMultiLvlLbl val="0"/>
      </c:catAx>
      <c:valAx>
        <c:axId val="810682152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8106903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863357608951004"/>
          <c:y val="4.9574605878334621E-2"/>
          <c:w val="0.79560654565090094"/>
          <c:h val="0.9008507882433307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bought</c:v>
                </c:pt>
              </c:strCache>
            </c:strRef>
          </c:tx>
          <c:spPr>
            <a:solidFill>
              <a:srgbClr val="0A5D7A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18 till 34</c:v>
                </c:pt>
                <c:pt idx="1">
                  <c:v>35 till 54</c:v>
                </c:pt>
                <c:pt idx="2">
                  <c:v>55+</c:v>
                </c:pt>
                <c:pt idx="4">
                  <c:v>No experience</c:v>
                </c:pt>
                <c:pt idx="5">
                  <c:v>Decorator</c:v>
                </c:pt>
                <c:pt idx="6">
                  <c:v>Light DIY-er</c:v>
                </c:pt>
                <c:pt idx="7">
                  <c:v>Renovator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</c:v>
                </c:pt>
                <c:pt idx="1">
                  <c:v>0.3</c:v>
                </c:pt>
                <c:pt idx="2">
                  <c:v>0.3</c:v>
                </c:pt>
                <c:pt idx="4">
                  <c:v>0.3</c:v>
                </c:pt>
                <c:pt idx="5">
                  <c:v>0.3</c:v>
                </c:pt>
                <c:pt idx="6">
                  <c:v>0.3</c:v>
                </c:pt>
                <c:pt idx="7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9C-424F-956E-28E146DBDBF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% not via this channel</c:v>
                </c:pt>
              </c:strCache>
            </c:strRef>
          </c:tx>
          <c:spPr>
            <a:solidFill>
              <a:sysClr val="window" lastClr="FFFFFF">
                <a:lumMod val="85000"/>
                <a:alpha val="75000"/>
              </a:sysClr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18 till 34</c:v>
                </c:pt>
                <c:pt idx="1">
                  <c:v>35 till 54</c:v>
                </c:pt>
                <c:pt idx="2">
                  <c:v>55+</c:v>
                </c:pt>
                <c:pt idx="4">
                  <c:v>No experience</c:v>
                </c:pt>
                <c:pt idx="5">
                  <c:v>Decorator</c:v>
                </c:pt>
                <c:pt idx="6">
                  <c:v>Light DIY-er</c:v>
                </c:pt>
                <c:pt idx="7">
                  <c:v>Renovator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0.7</c:v>
                </c:pt>
                <c:pt idx="1">
                  <c:v>0.7</c:v>
                </c:pt>
                <c:pt idx="2">
                  <c:v>0.7</c:v>
                </c:pt>
                <c:pt idx="4">
                  <c:v>0.7</c:v>
                </c:pt>
                <c:pt idx="5">
                  <c:v>0.7</c:v>
                </c:pt>
                <c:pt idx="6">
                  <c:v>0.7</c:v>
                </c:pt>
                <c:pt idx="7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9C-424F-956E-28E146DBDB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100"/>
        <c:axId val="579489248"/>
        <c:axId val="579484984"/>
      </c:barChart>
      <c:catAx>
        <c:axId val="57948924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9484984"/>
        <c:crosses val="autoZero"/>
        <c:auto val="1"/>
        <c:lblAlgn val="ctr"/>
        <c:lblOffset val="100"/>
        <c:noMultiLvlLbl val="0"/>
      </c:catAx>
      <c:valAx>
        <c:axId val="579484984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579489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05823669045602E-3"/>
          <c:y val="3.30000025984254E-2"/>
          <c:w val="0.97240864251698123"/>
          <c:h val="0.96099999692913363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rgbClr val="0A5D7A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Sheet1!$B$3:$B$4</c:f>
              <c:numCache>
                <c:formatCode>0%</c:formatCode>
                <c:ptCount val="2"/>
                <c:pt idx="0">
                  <c:v>0.45</c:v>
                </c:pt>
                <c:pt idx="1">
                  <c:v>0.45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2D45-4B99-A462-F5D4CC1679A7}"/>
            </c:ext>
          </c:extLst>
        </c:ser>
        <c:ser>
          <c:idx val="1"/>
          <c:order val="1"/>
          <c:spPr>
            <a:solidFill>
              <a:srgbClr val="B9C6CF"/>
            </a:solidFill>
            <a:ln w="9525"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Sheet1!$C$3:$C$4</c:f>
              <c:numCache>
                <c:formatCode>0%</c:formatCode>
                <c:ptCount val="2"/>
                <c:pt idx="0">
                  <c:v>0.45</c:v>
                </c:pt>
                <c:pt idx="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45-4B99-A462-F5D4CC1679A7}"/>
            </c:ext>
          </c:extLst>
        </c:ser>
        <c:ser>
          <c:idx val="2"/>
          <c:order val="2"/>
          <c:spPr>
            <a:solidFill>
              <a:srgbClr val="EF7D00"/>
            </a:solidFill>
            <a:ln w="0"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Sheet1!$D$3:$D$4</c:f>
              <c:numCache>
                <c:formatCode>0%</c:formatCode>
                <c:ptCount val="2"/>
                <c:pt idx="0">
                  <c:v>0.1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45-4B99-A462-F5D4CC1679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769554088"/>
        <c:axId val="769555400"/>
        <c:extLst/>
      </c:barChart>
      <c:catAx>
        <c:axId val="76955408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69555400"/>
        <c:crosses val="autoZero"/>
        <c:auto val="1"/>
        <c:lblAlgn val="ctr"/>
        <c:lblOffset val="100"/>
        <c:noMultiLvlLbl val="0"/>
      </c:catAx>
      <c:valAx>
        <c:axId val="7695554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69554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05823669045602E-3"/>
          <c:y val="3.30000025984254E-2"/>
          <c:w val="0.97240864251698123"/>
          <c:h val="0.9609999969291336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 Brand</c:v>
                </c:pt>
              </c:strCache>
            </c:strRef>
          </c:tx>
          <c:spPr>
            <a:solidFill>
              <a:srgbClr val="EF7D00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Sheet1!$B$3:$B$4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B6-4657-A0FD-E0DB6A053FE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Home brand</c:v>
                </c:pt>
              </c:strCache>
            </c:strRef>
          </c:tx>
          <c:spPr>
            <a:solidFill>
              <a:srgbClr val="0A5D7A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Sheet1!$C$3:$C$4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B6-4657-A0FD-E0DB6A053F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769554088"/>
        <c:axId val="769555400"/>
      </c:barChart>
      <c:catAx>
        <c:axId val="76955408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69555400"/>
        <c:crosses val="autoZero"/>
        <c:auto val="1"/>
        <c:lblAlgn val="ctr"/>
        <c:lblOffset val="100"/>
        <c:noMultiLvlLbl val="0"/>
      </c:catAx>
      <c:valAx>
        <c:axId val="7695554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69554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334364655918328E-3"/>
          <c:y val="8.1944154091142547E-3"/>
          <c:w val="0.98138600166024959"/>
          <c:h val="0.76669006839560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AUSTRIA</c:v>
                </c:pt>
              </c:strCache>
            </c:strRef>
          </c:tx>
          <c:spPr>
            <a:solidFill>
              <a:srgbClr val="4A4A49"/>
            </a:solidFill>
            <a:ln w="38100"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Sheet1!$A$2:$A$8</c:f>
              <c:strCache>
                <c:ptCount val="7"/>
                <c:pt idx="0">
                  <c:v>Q3 17</c:v>
                </c:pt>
                <c:pt idx="1">
                  <c:v>Q3 18</c:v>
                </c:pt>
                <c:pt idx="2">
                  <c:v>Q3 19</c:v>
                </c:pt>
                <c:pt idx="3">
                  <c:v>Q3 20</c:v>
                </c:pt>
                <c:pt idx="4">
                  <c:v>Q3 21</c:v>
                </c:pt>
                <c:pt idx="5">
                  <c:v>Q3 22</c:v>
                </c:pt>
                <c:pt idx="6">
                  <c:v>Q3 23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57-435D-B3E6-5B48145634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EU average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cap="flat">
              <a:noFill/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89D-4841-A5A3-375E1C54A992}"/>
              </c:ext>
            </c:extLst>
          </c:dPt>
          <c:dLbls>
            <c:delete val="1"/>
          </c:dLbls>
          <c:cat>
            <c:strRef>
              <c:f>Sheet1!$A$2:$A$8</c:f>
              <c:strCache>
                <c:ptCount val="7"/>
                <c:pt idx="0">
                  <c:v>Q3 17</c:v>
                </c:pt>
                <c:pt idx="1">
                  <c:v>Q3 18</c:v>
                </c:pt>
                <c:pt idx="2">
                  <c:v>Q3 19</c:v>
                </c:pt>
                <c:pt idx="3">
                  <c:v>Q3 20</c:v>
                </c:pt>
                <c:pt idx="4">
                  <c:v>Q3 21</c:v>
                </c:pt>
                <c:pt idx="5">
                  <c:v>Q3 22</c:v>
                </c:pt>
                <c:pt idx="6">
                  <c:v>Q3 23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57-435D-B3E6-5B48145634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10690352"/>
        <c:axId val="810682152"/>
      </c:barChart>
      <c:catAx>
        <c:axId val="810690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0682152"/>
        <c:crosses val="autoZero"/>
        <c:auto val="0"/>
        <c:lblAlgn val="ctr"/>
        <c:lblOffset val="100"/>
        <c:noMultiLvlLbl val="0"/>
      </c:catAx>
      <c:valAx>
        <c:axId val="810682152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8106903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05823669045602E-3"/>
          <c:y val="3.30000025984254E-2"/>
          <c:w val="0.97240864251698123"/>
          <c:h val="0.96099999692913363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rgbClr val="0A5D7A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Sheet1!$B$3:$B$4</c:f>
              <c:numCache>
                <c:formatCode>0%</c:formatCode>
                <c:ptCount val="2"/>
                <c:pt idx="0">
                  <c:v>0.45</c:v>
                </c:pt>
                <c:pt idx="1">
                  <c:v>0.45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A788-4050-8F8F-1C889A2AE518}"/>
            </c:ext>
          </c:extLst>
        </c:ser>
        <c:ser>
          <c:idx val="1"/>
          <c:order val="1"/>
          <c:spPr>
            <a:solidFill>
              <a:srgbClr val="B9C6CF"/>
            </a:solidFill>
            <a:ln w="9525"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Sheet1!$C$3:$C$4</c:f>
              <c:numCache>
                <c:formatCode>0%</c:formatCode>
                <c:ptCount val="2"/>
                <c:pt idx="0">
                  <c:v>0.45</c:v>
                </c:pt>
                <c:pt idx="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88-4050-8F8F-1C889A2AE518}"/>
            </c:ext>
          </c:extLst>
        </c:ser>
        <c:ser>
          <c:idx val="2"/>
          <c:order val="2"/>
          <c:spPr>
            <a:solidFill>
              <a:srgbClr val="EF7D00"/>
            </a:solidFill>
            <a:ln w="0"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Sheet1!$D$3:$D$4</c:f>
              <c:numCache>
                <c:formatCode>0%</c:formatCode>
                <c:ptCount val="2"/>
                <c:pt idx="0">
                  <c:v>0.1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88-4050-8F8F-1C889A2AE5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769554088"/>
        <c:axId val="769555400"/>
        <c:extLst/>
      </c:barChart>
      <c:catAx>
        <c:axId val="76955408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69555400"/>
        <c:crosses val="autoZero"/>
        <c:auto val="1"/>
        <c:lblAlgn val="ctr"/>
        <c:lblOffset val="100"/>
        <c:noMultiLvlLbl val="0"/>
      </c:catAx>
      <c:valAx>
        <c:axId val="7695554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69554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05823669045602E-3"/>
          <c:y val="3.30000025984254E-2"/>
          <c:w val="0.97240864251698123"/>
          <c:h val="0.9609999969291336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 Brand</c:v>
                </c:pt>
              </c:strCache>
            </c:strRef>
          </c:tx>
          <c:spPr>
            <a:solidFill>
              <a:srgbClr val="EF7D00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Sheet1!$B$3:$B$4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C5-4187-927A-FB9DBFC68A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Home brand</c:v>
                </c:pt>
              </c:strCache>
            </c:strRef>
          </c:tx>
          <c:spPr>
            <a:solidFill>
              <a:srgbClr val="0A5D7A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Sheet1!$C$3:$C$4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C5-4187-927A-FB9DBFC68A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769554088"/>
        <c:axId val="769555400"/>
      </c:barChart>
      <c:catAx>
        <c:axId val="76955408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69555400"/>
        <c:crosses val="autoZero"/>
        <c:auto val="1"/>
        <c:lblAlgn val="ctr"/>
        <c:lblOffset val="100"/>
        <c:noMultiLvlLbl val="0"/>
      </c:catAx>
      <c:valAx>
        <c:axId val="7695554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69554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334364655918328E-3"/>
          <c:y val="8.1944154091142547E-3"/>
          <c:w val="0.98138600166024959"/>
          <c:h val="0.76669006839560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AUSTRIA</c:v>
                </c:pt>
              </c:strCache>
            </c:strRef>
          </c:tx>
          <c:spPr>
            <a:solidFill>
              <a:srgbClr val="4A4A49"/>
            </a:solidFill>
            <a:ln w="38100"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Sheet1!$A$2:$A$8</c:f>
              <c:strCache>
                <c:ptCount val="7"/>
                <c:pt idx="0">
                  <c:v>Q3 17</c:v>
                </c:pt>
                <c:pt idx="1">
                  <c:v>Q3 18</c:v>
                </c:pt>
                <c:pt idx="2">
                  <c:v>Q3 19</c:v>
                </c:pt>
                <c:pt idx="3">
                  <c:v>Q3 20</c:v>
                </c:pt>
                <c:pt idx="4">
                  <c:v>Q3 21</c:v>
                </c:pt>
                <c:pt idx="5">
                  <c:v>Q3 22</c:v>
                </c:pt>
                <c:pt idx="6">
                  <c:v>Q3 23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57-435D-B3E6-5B48145634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EU average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cap="flat">
              <a:noFill/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A92-41A4-BCEC-F62A4F7525F8}"/>
              </c:ext>
            </c:extLst>
          </c:dPt>
          <c:dLbls>
            <c:delete val="1"/>
          </c:dLbls>
          <c:cat>
            <c:strRef>
              <c:f>Sheet1!$A$2:$A$8</c:f>
              <c:strCache>
                <c:ptCount val="7"/>
                <c:pt idx="0">
                  <c:v>Q3 17</c:v>
                </c:pt>
                <c:pt idx="1">
                  <c:v>Q3 18</c:v>
                </c:pt>
                <c:pt idx="2">
                  <c:v>Q3 19</c:v>
                </c:pt>
                <c:pt idx="3">
                  <c:v>Q3 20</c:v>
                </c:pt>
                <c:pt idx="4">
                  <c:v>Q3 21</c:v>
                </c:pt>
                <c:pt idx="5">
                  <c:v>Q3 22</c:v>
                </c:pt>
                <c:pt idx="6">
                  <c:v>Q3 23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57-435D-B3E6-5B48145634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10690352"/>
        <c:axId val="810682152"/>
      </c:barChart>
      <c:catAx>
        <c:axId val="810690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0682152"/>
        <c:crosses val="autoZero"/>
        <c:auto val="0"/>
        <c:lblAlgn val="ctr"/>
        <c:lblOffset val="100"/>
        <c:noMultiLvlLbl val="0"/>
      </c:catAx>
      <c:valAx>
        <c:axId val="810682152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8106903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05823669045602E-3"/>
          <c:y val="3.30000025984254E-2"/>
          <c:w val="0.97240864251698123"/>
          <c:h val="0.96099999692913363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rgbClr val="0A5D7A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Sheet1!$B$3:$B$4</c:f>
              <c:numCache>
                <c:formatCode>0%</c:formatCode>
                <c:ptCount val="2"/>
                <c:pt idx="0">
                  <c:v>0.45</c:v>
                </c:pt>
                <c:pt idx="1">
                  <c:v>0.45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B701-4C5F-B53B-E11F41C9C2E9}"/>
            </c:ext>
          </c:extLst>
        </c:ser>
        <c:ser>
          <c:idx val="1"/>
          <c:order val="1"/>
          <c:spPr>
            <a:solidFill>
              <a:srgbClr val="B9C6CF"/>
            </a:solidFill>
            <a:ln w="9525"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Sheet1!$C$3:$C$4</c:f>
              <c:numCache>
                <c:formatCode>0%</c:formatCode>
                <c:ptCount val="2"/>
                <c:pt idx="0">
                  <c:v>0.45</c:v>
                </c:pt>
                <c:pt idx="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01-4C5F-B53B-E11F41C9C2E9}"/>
            </c:ext>
          </c:extLst>
        </c:ser>
        <c:ser>
          <c:idx val="2"/>
          <c:order val="2"/>
          <c:spPr>
            <a:solidFill>
              <a:srgbClr val="EF7D00"/>
            </a:solidFill>
            <a:ln w="0"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Sheet1!$D$3:$D$4</c:f>
              <c:numCache>
                <c:formatCode>0%</c:formatCode>
                <c:ptCount val="2"/>
                <c:pt idx="0">
                  <c:v>0.1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01-4C5F-B53B-E11F41C9C2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769554088"/>
        <c:axId val="769555400"/>
        <c:extLst/>
      </c:barChart>
      <c:catAx>
        <c:axId val="76955408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69555400"/>
        <c:crosses val="autoZero"/>
        <c:auto val="1"/>
        <c:lblAlgn val="ctr"/>
        <c:lblOffset val="100"/>
        <c:noMultiLvlLbl val="0"/>
      </c:catAx>
      <c:valAx>
        <c:axId val="7695554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69554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05823669045602E-3"/>
          <c:y val="3.30000025984254E-2"/>
          <c:w val="0.97240864251698123"/>
          <c:h val="0.9609999969291336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 Brand</c:v>
                </c:pt>
              </c:strCache>
            </c:strRef>
          </c:tx>
          <c:spPr>
            <a:solidFill>
              <a:srgbClr val="EF7D00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Sheet1!$B$3:$B$4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7D-4214-AA60-99647500BD8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Home brand</c:v>
                </c:pt>
              </c:strCache>
            </c:strRef>
          </c:tx>
          <c:spPr>
            <a:solidFill>
              <a:srgbClr val="0A5D7A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Sheet1!$C$3:$C$4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7D-4214-AA60-99647500BD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769554088"/>
        <c:axId val="769555400"/>
      </c:barChart>
      <c:catAx>
        <c:axId val="76955408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69555400"/>
        <c:crosses val="autoZero"/>
        <c:auto val="1"/>
        <c:lblAlgn val="ctr"/>
        <c:lblOffset val="100"/>
        <c:noMultiLvlLbl val="0"/>
      </c:catAx>
      <c:valAx>
        <c:axId val="7695554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69554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334364655918328E-3"/>
          <c:y val="8.1944154091142547E-3"/>
          <c:w val="0.98138600166024959"/>
          <c:h val="0.76669006839560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AUSTRIA</c:v>
                </c:pt>
              </c:strCache>
            </c:strRef>
          </c:tx>
          <c:spPr>
            <a:solidFill>
              <a:srgbClr val="4A4A49"/>
            </a:solidFill>
            <a:ln w="38100"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Sheet1!$A$2:$A$8</c:f>
              <c:strCache>
                <c:ptCount val="7"/>
                <c:pt idx="0">
                  <c:v>Q3 17</c:v>
                </c:pt>
                <c:pt idx="1">
                  <c:v>Q3 18</c:v>
                </c:pt>
                <c:pt idx="2">
                  <c:v>Q3 19</c:v>
                </c:pt>
                <c:pt idx="3">
                  <c:v>Q3 20</c:v>
                </c:pt>
                <c:pt idx="4">
                  <c:v>Q3 21</c:v>
                </c:pt>
                <c:pt idx="5">
                  <c:v>Q3 22</c:v>
                </c:pt>
                <c:pt idx="6">
                  <c:v>Q3 23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57-435D-B3E6-5B48145634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EU average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cap="flat">
              <a:noFill/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41C-4DDD-8280-7E5B8F147783}"/>
              </c:ext>
            </c:extLst>
          </c:dPt>
          <c:dLbls>
            <c:delete val="1"/>
          </c:dLbls>
          <c:cat>
            <c:strRef>
              <c:f>Sheet1!$A$2:$A$8</c:f>
              <c:strCache>
                <c:ptCount val="7"/>
                <c:pt idx="0">
                  <c:v>Q3 17</c:v>
                </c:pt>
                <c:pt idx="1">
                  <c:v>Q3 18</c:v>
                </c:pt>
                <c:pt idx="2">
                  <c:v>Q3 19</c:v>
                </c:pt>
                <c:pt idx="3">
                  <c:v>Q3 20</c:v>
                </c:pt>
                <c:pt idx="4">
                  <c:v>Q3 21</c:v>
                </c:pt>
                <c:pt idx="5">
                  <c:v>Q3 22</c:v>
                </c:pt>
                <c:pt idx="6">
                  <c:v>Q3 23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57-435D-B3E6-5B48145634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10690352"/>
        <c:axId val="810682152"/>
      </c:barChart>
      <c:catAx>
        <c:axId val="810690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0682152"/>
        <c:crosses val="autoZero"/>
        <c:auto val="0"/>
        <c:lblAlgn val="ctr"/>
        <c:lblOffset val="100"/>
        <c:noMultiLvlLbl val="0"/>
      </c:catAx>
      <c:valAx>
        <c:axId val="810682152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8106903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05823669045602E-3"/>
          <c:y val="3.30000025984254E-2"/>
          <c:w val="0.97240864251698123"/>
          <c:h val="0.96099999692913363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rgbClr val="0A5D7A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Sheet1!$B$3:$B$4</c:f>
              <c:numCache>
                <c:formatCode>0%</c:formatCode>
                <c:ptCount val="2"/>
                <c:pt idx="0">
                  <c:v>0.45</c:v>
                </c:pt>
                <c:pt idx="1">
                  <c:v>0.45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3BA0-4913-9815-5498353082D3}"/>
            </c:ext>
          </c:extLst>
        </c:ser>
        <c:ser>
          <c:idx val="1"/>
          <c:order val="1"/>
          <c:spPr>
            <a:solidFill>
              <a:srgbClr val="B9C6CF"/>
            </a:solidFill>
            <a:ln w="9525"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Sheet1!$C$3:$C$4</c:f>
              <c:numCache>
                <c:formatCode>0%</c:formatCode>
                <c:ptCount val="2"/>
                <c:pt idx="0">
                  <c:v>0.45</c:v>
                </c:pt>
                <c:pt idx="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A0-4913-9815-5498353082D3}"/>
            </c:ext>
          </c:extLst>
        </c:ser>
        <c:ser>
          <c:idx val="2"/>
          <c:order val="2"/>
          <c:spPr>
            <a:solidFill>
              <a:srgbClr val="EF7D00"/>
            </a:solidFill>
            <a:ln w="0"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Sheet1!$D$3:$D$4</c:f>
              <c:numCache>
                <c:formatCode>0%</c:formatCode>
                <c:ptCount val="2"/>
                <c:pt idx="0">
                  <c:v>0.1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A0-4913-9815-5498353082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769554088"/>
        <c:axId val="769555400"/>
        <c:extLst/>
      </c:barChart>
      <c:catAx>
        <c:axId val="76955408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69555400"/>
        <c:crosses val="autoZero"/>
        <c:auto val="1"/>
        <c:lblAlgn val="ctr"/>
        <c:lblOffset val="100"/>
        <c:noMultiLvlLbl val="0"/>
      </c:catAx>
      <c:valAx>
        <c:axId val="7695554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69554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517225586141402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Positive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523-4B1B-9787-01C4D854BFAC}"/>
              </c:ext>
            </c:extLst>
          </c:dPt>
          <c:cat>
            <c:strRef>
              <c:f>Sheet1!$A$3:$A$14</c:f>
              <c:strCache>
                <c:ptCount val="11"/>
                <c:pt idx="0">
                  <c:v>2022</c:v>
                </c:pt>
                <c:pt idx="1">
                  <c:v>2023</c:v>
                </c:pt>
                <c:pt idx="3">
                  <c:v>No experience</c:v>
                </c:pt>
                <c:pt idx="4">
                  <c:v>Decorator</c:v>
                </c:pt>
                <c:pt idx="5">
                  <c:v>Light DIY-er</c:v>
                </c:pt>
                <c:pt idx="6">
                  <c:v>Renovator</c:v>
                </c:pt>
                <c:pt idx="8">
                  <c:v>18-34</c:v>
                </c:pt>
                <c:pt idx="9">
                  <c:v>35-54</c:v>
                </c:pt>
                <c:pt idx="10">
                  <c:v>55+</c:v>
                </c:pt>
              </c:strCache>
            </c:strRef>
          </c:cat>
          <c:val>
            <c:numRef>
              <c:f>Sheet1!$B$3:$B$14</c:f>
              <c:numCache>
                <c:formatCode>###0%</c:formatCode>
                <c:ptCount val="12"/>
                <c:pt idx="0">
                  <c:v>0.5</c:v>
                </c:pt>
                <c:pt idx="1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23-4B1B-9787-01C4D854BFA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B9C6CF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A523-4B1B-9787-01C4D854BFAC}"/>
              </c:ext>
            </c:extLst>
          </c:dPt>
          <c:cat>
            <c:strRef>
              <c:f>Sheet1!$A$3:$A$14</c:f>
              <c:strCache>
                <c:ptCount val="11"/>
                <c:pt idx="0">
                  <c:v>2022</c:v>
                </c:pt>
                <c:pt idx="1">
                  <c:v>2023</c:v>
                </c:pt>
                <c:pt idx="3">
                  <c:v>No experience</c:v>
                </c:pt>
                <c:pt idx="4">
                  <c:v>Decorator</c:v>
                </c:pt>
                <c:pt idx="5">
                  <c:v>Light DIY-er</c:v>
                </c:pt>
                <c:pt idx="6">
                  <c:v>Renovator</c:v>
                </c:pt>
                <c:pt idx="8">
                  <c:v>18-34</c:v>
                </c:pt>
                <c:pt idx="9">
                  <c:v>35-54</c:v>
                </c:pt>
                <c:pt idx="10">
                  <c:v>55+</c:v>
                </c:pt>
              </c:strCache>
            </c:strRef>
          </c:cat>
          <c:val>
            <c:numRef>
              <c:f>Sheet1!$C$3:$C$14</c:f>
              <c:numCache>
                <c:formatCode>0%</c:formatCode>
                <c:ptCount val="12"/>
                <c:pt idx="0">
                  <c:v>0.38</c:v>
                </c:pt>
                <c:pt idx="1">
                  <c:v>0.38</c:v>
                </c:pt>
                <c:pt idx="3" formatCode="###0%">
                  <c:v>0.38</c:v>
                </c:pt>
                <c:pt idx="4" formatCode="###0%">
                  <c:v>0.38</c:v>
                </c:pt>
                <c:pt idx="5" formatCode="###0%">
                  <c:v>0.38</c:v>
                </c:pt>
                <c:pt idx="6" formatCode="###0%">
                  <c:v>0.38</c:v>
                </c:pt>
                <c:pt idx="8" formatCode="###0%">
                  <c:v>0.38</c:v>
                </c:pt>
                <c:pt idx="9" formatCode="###0%">
                  <c:v>0.38</c:v>
                </c:pt>
                <c:pt idx="10" formatCode="###0%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523-4B1B-9787-01C4D854BFA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Negative</c:v>
                </c:pt>
              </c:strCache>
            </c:strRef>
          </c:tx>
          <c:spPr>
            <a:solidFill>
              <a:srgbClr val="EF7D00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A523-4B1B-9787-01C4D854BFAC}"/>
              </c:ext>
            </c:extLst>
          </c:dPt>
          <c:cat>
            <c:strRef>
              <c:f>Sheet1!$A$3:$A$14</c:f>
              <c:strCache>
                <c:ptCount val="11"/>
                <c:pt idx="0">
                  <c:v>2022</c:v>
                </c:pt>
                <c:pt idx="1">
                  <c:v>2023</c:v>
                </c:pt>
                <c:pt idx="3">
                  <c:v>No experience</c:v>
                </c:pt>
                <c:pt idx="4">
                  <c:v>Decorator</c:v>
                </c:pt>
                <c:pt idx="5">
                  <c:v>Light DIY-er</c:v>
                </c:pt>
                <c:pt idx="6">
                  <c:v>Renovator</c:v>
                </c:pt>
                <c:pt idx="8">
                  <c:v>18-34</c:v>
                </c:pt>
                <c:pt idx="9">
                  <c:v>35-54</c:v>
                </c:pt>
                <c:pt idx="10">
                  <c:v>55+</c:v>
                </c:pt>
              </c:strCache>
            </c:strRef>
          </c:cat>
          <c:val>
            <c:numRef>
              <c:f>Sheet1!$D$3:$D$14</c:f>
              <c:numCache>
                <c:formatCode>0%</c:formatCode>
                <c:ptCount val="12"/>
                <c:pt idx="0">
                  <c:v>0.03</c:v>
                </c:pt>
                <c:pt idx="1">
                  <c:v>0.03</c:v>
                </c:pt>
                <c:pt idx="3" formatCode="###0%">
                  <c:v>0.03</c:v>
                </c:pt>
                <c:pt idx="4" formatCode="###0%">
                  <c:v>0.03</c:v>
                </c:pt>
                <c:pt idx="5" formatCode="###0%">
                  <c:v>0.03</c:v>
                </c:pt>
                <c:pt idx="6" formatCode="###0%">
                  <c:v>0.03</c:v>
                </c:pt>
                <c:pt idx="8" formatCode="###0%">
                  <c:v>0.03</c:v>
                </c:pt>
                <c:pt idx="9" formatCode="###0%">
                  <c:v>0.03</c:v>
                </c:pt>
                <c:pt idx="10" formatCode="###0%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523-4B1B-9787-01C4D854BFA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Don't know/no opinion</c:v>
                </c:pt>
              </c:strCache>
            </c:strRef>
          </c:tx>
          <c:spPr>
            <a:solidFill>
              <a:srgbClr val="757F7F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Sheet1!$A$3:$A$14</c:f>
              <c:strCache>
                <c:ptCount val="11"/>
                <c:pt idx="0">
                  <c:v>2022</c:v>
                </c:pt>
                <c:pt idx="1">
                  <c:v>2023</c:v>
                </c:pt>
                <c:pt idx="3">
                  <c:v>No experience</c:v>
                </c:pt>
                <c:pt idx="4">
                  <c:v>Decorator</c:v>
                </c:pt>
                <c:pt idx="5">
                  <c:v>Light DIY-er</c:v>
                </c:pt>
                <c:pt idx="6">
                  <c:v>Renovator</c:v>
                </c:pt>
                <c:pt idx="8">
                  <c:v>18-34</c:v>
                </c:pt>
                <c:pt idx="9">
                  <c:v>35-54</c:v>
                </c:pt>
                <c:pt idx="10">
                  <c:v>55+</c:v>
                </c:pt>
              </c:strCache>
            </c:strRef>
          </c:cat>
          <c:val>
            <c:numRef>
              <c:f>Sheet1!$E$3:$E$14</c:f>
              <c:numCache>
                <c:formatCode>0%</c:formatCode>
                <c:ptCount val="12"/>
                <c:pt idx="0">
                  <c:v>0.08</c:v>
                </c:pt>
                <c:pt idx="1">
                  <c:v>0.08</c:v>
                </c:pt>
                <c:pt idx="3">
                  <c:v>0.08</c:v>
                </c:pt>
                <c:pt idx="4">
                  <c:v>0.08</c:v>
                </c:pt>
                <c:pt idx="5">
                  <c:v>0.08</c:v>
                </c:pt>
                <c:pt idx="6">
                  <c:v>0.08</c:v>
                </c:pt>
                <c:pt idx="8">
                  <c:v>0.08</c:v>
                </c:pt>
                <c:pt idx="9">
                  <c:v>0.08</c:v>
                </c:pt>
                <c:pt idx="1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523-4B1B-9787-01C4D854BF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r" defTabSz="914400" rtl="0" eaLnBrk="1" fontAlgn="ctr" latinLnBrk="0" hangingPunct="1">
              <a:defRPr lang="en-US" sz="1100" b="0" i="0" u="none" strike="noStrike" kern="1200" baseline="0">
                <a:noFill/>
                <a:effectLst/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05823669045602E-3"/>
          <c:y val="3.30000025984254E-2"/>
          <c:w val="0.97240864251698123"/>
          <c:h val="0.9609999969291336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 Brand</c:v>
                </c:pt>
              </c:strCache>
            </c:strRef>
          </c:tx>
          <c:spPr>
            <a:solidFill>
              <a:srgbClr val="EF7D00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Sheet1!$B$3:$B$4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C8-41B9-ADA0-9606C179EA3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Home brand</c:v>
                </c:pt>
              </c:strCache>
            </c:strRef>
          </c:tx>
          <c:spPr>
            <a:solidFill>
              <a:srgbClr val="0A5D7A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Sheet1!$C$3:$C$4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C8-41B9-ADA0-9606C179EA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769554088"/>
        <c:axId val="769555400"/>
      </c:barChart>
      <c:catAx>
        <c:axId val="76955408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69555400"/>
        <c:crosses val="autoZero"/>
        <c:auto val="1"/>
        <c:lblAlgn val="ctr"/>
        <c:lblOffset val="100"/>
        <c:noMultiLvlLbl val="0"/>
      </c:catAx>
      <c:valAx>
        <c:axId val="7695554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69554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334364655918328E-3"/>
          <c:y val="8.1944154091142547E-3"/>
          <c:w val="0.98138600166024959"/>
          <c:h val="0.76669006839560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AUSTRIA</c:v>
                </c:pt>
              </c:strCache>
            </c:strRef>
          </c:tx>
          <c:spPr>
            <a:solidFill>
              <a:srgbClr val="4A4A49"/>
            </a:solidFill>
            <a:ln w="38100"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Sheet1!$A$2:$A$8</c:f>
              <c:strCache>
                <c:ptCount val="7"/>
                <c:pt idx="0">
                  <c:v>Q3 17</c:v>
                </c:pt>
                <c:pt idx="1">
                  <c:v>Q3 18</c:v>
                </c:pt>
                <c:pt idx="2">
                  <c:v>Q3 19</c:v>
                </c:pt>
                <c:pt idx="3">
                  <c:v>Q3 20</c:v>
                </c:pt>
                <c:pt idx="4">
                  <c:v>Q3 21</c:v>
                </c:pt>
                <c:pt idx="5">
                  <c:v>Q3 22</c:v>
                </c:pt>
                <c:pt idx="6">
                  <c:v>Q3 23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57-435D-B3E6-5B48145634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EU average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cap="flat">
              <a:noFill/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0D4-4A7A-8521-09D0DD4EF0BB}"/>
              </c:ext>
            </c:extLst>
          </c:dPt>
          <c:dLbls>
            <c:delete val="1"/>
          </c:dLbls>
          <c:cat>
            <c:strRef>
              <c:f>Sheet1!$A$2:$A$8</c:f>
              <c:strCache>
                <c:ptCount val="7"/>
                <c:pt idx="0">
                  <c:v>Q3 17</c:v>
                </c:pt>
                <c:pt idx="1">
                  <c:v>Q3 18</c:v>
                </c:pt>
                <c:pt idx="2">
                  <c:v>Q3 19</c:v>
                </c:pt>
                <c:pt idx="3">
                  <c:v>Q3 20</c:v>
                </c:pt>
                <c:pt idx="4">
                  <c:v>Q3 21</c:v>
                </c:pt>
                <c:pt idx="5">
                  <c:v>Q3 22</c:v>
                </c:pt>
                <c:pt idx="6">
                  <c:v>Q3 23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57-435D-B3E6-5B48145634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10690352"/>
        <c:axId val="810682152"/>
      </c:barChart>
      <c:catAx>
        <c:axId val="810690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0682152"/>
        <c:crosses val="autoZero"/>
        <c:auto val="0"/>
        <c:lblAlgn val="ctr"/>
        <c:lblOffset val="100"/>
        <c:noMultiLvlLbl val="0"/>
      </c:catAx>
      <c:valAx>
        <c:axId val="810682152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8106903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05823669045602E-3"/>
          <c:y val="3.30000025984254E-2"/>
          <c:w val="0.97240864251698123"/>
          <c:h val="0.96099999692913363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rgbClr val="0A5D7A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Sheet1!$B$3:$B$4</c:f>
              <c:numCache>
                <c:formatCode>0%</c:formatCode>
                <c:ptCount val="2"/>
                <c:pt idx="0">
                  <c:v>0.45</c:v>
                </c:pt>
                <c:pt idx="1">
                  <c:v>0.45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B8B7-4108-A7D3-B1CB526E842C}"/>
            </c:ext>
          </c:extLst>
        </c:ser>
        <c:ser>
          <c:idx val="1"/>
          <c:order val="1"/>
          <c:spPr>
            <a:solidFill>
              <a:srgbClr val="B9C6CF"/>
            </a:solidFill>
            <a:ln w="9525"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Sheet1!$C$3:$C$4</c:f>
              <c:numCache>
                <c:formatCode>0%</c:formatCode>
                <c:ptCount val="2"/>
                <c:pt idx="0">
                  <c:v>0.45</c:v>
                </c:pt>
                <c:pt idx="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B7-4108-A7D3-B1CB526E842C}"/>
            </c:ext>
          </c:extLst>
        </c:ser>
        <c:ser>
          <c:idx val="2"/>
          <c:order val="2"/>
          <c:spPr>
            <a:solidFill>
              <a:srgbClr val="EF7D00"/>
            </a:solidFill>
            <a:ln w="0"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Sheet1!$D$3:$D$4</c:f>
              <c:numCache>
                <c:formatCode>0%</c:formatCode>
                <c:ptCount val="2"/>
                <c:pt idx="0">
                  <c:v>0.1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B7-4108-A7D3-B1CB526E84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769554088"/>
        <c:axId val="769555400"/>
        <c:extLst/>
      </c:barChart>
      <c:catAx>
        <c:axId val="76955408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69555400"/>
        <c:crosses val="autoZero"/>
        <c:auto val="1"/>
        <c:lblAlgn val="ctr"/>
        <c:lblOffset val="100"/>
        <c:noMultiLvlLbl val="0"/>
      </c:catAx>
      <c:valAx>
        <c:axId val="7695554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69554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05823669045602E-3"/>
          <c:y val="3.30000025984254E-2"/>
          <c:w val="0.97240864251698123"/>
          <c:h val="0.9609999969291336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 Brand</c:v>
                </c:pt>
              </c:strCache>
            </c:strRef>
          </c:tx>
          <c:spPr>
            <a:solidFill>
              <a:srgbClr val="EF7D00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Sheet1!$B$3:$B$4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37-4717-A69B-69F3C16B7AB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Home brand</c:v>
                </c:pt>
              </c:strCache>
            </c:strRef>
          </c:tx>
          <c:spPr>
            <a:solidFill>
              <a:srgbClr val="0A5D7A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Sheet1!$C$3:$C$4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37-4717-A69B-69F3C16B7A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769554088"/>
        <c:axId val="769555400"/>
      </c:barChart>
      <c:catAx>
        <c:axId val="76955408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69555400"/>
        <c:crosses val="autoZero"/>
        <c:auto val="1"/>
        <c:lblAlgn val="ctr"/>
        <c:lblOffset val="100"/>
        <c:noMultiLvlLbl val="0"/>
      </c:catAx>
      <c:valAx>
        <c:axId val="7695554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69554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334364655918328E-3"/>
          <c:y val="8.1944154091142547E-3"/>
          <c:w val="0.98138600166024959"/>
          <c:h val="0.76669006839560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AUSTRIA</c:v>
                </c:pt>
              </c:strCache>
            </c:strRef>
          </c:tx>
          <c:spPr>
            <a:solidFill>
              <a:srgbClr val="4A4A49"/>
            </a:solidFill>
            <a:ln w="38100"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Sheet1!$A$2:$A$8</c:f>
              <c:strCache>
                <c:ptCount val="7"/>
                <c:pt idx="0">
                  <c:v>Q3 17</c:v>
                </c:pt>
                <c:pt idx="1">
                  <c:v>Q3 18</c:v>
                </c:pt>
                <c:pt idx="2">
                  <c:v>Q3 19</c:v>
                </c:pt>
                <c:pt idx="3">
                  <c:v>Q3 20</c:v>
                </c:pt>
                <c:pt idx="4">
                  <c:v>Q3 21</c:v>
                </c:pt>
                <c:pt idx="5">
                  <c:v>Q3 22</c:v>
                </c:pt>
                <c:pt idx="6">
                  <c:v>Q3 23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57-435D-B3E6-5B48145634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EU average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cap="flat">
              <a:noFill/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96-42A2-A7EC-5407889D5BB5}"/>
              </c:ext>
            </c:extLst>
          </c:dPt>
          <c:dLbls>
            <c:delete val="1"/>
          </c:dLbls>
          <c:cat>
            <c:strRef>
              <c:f>Sheet1!$A$2:$A$8</c:f>
              <c:strCache>
                <c:ptCount val="7"/>
                <c:pt idx="0">
                  <c:v>Q3 17</c:v>
                </c:pt>
                <c:pt idx="1">
                  <c:v>Q3 18</c:v>
                </c:pt>
                <c:pt idx="2">
                  <c:v>Q3 19</c:v>
                </c:pt>
                <c:pt idx="3">
                  <c:v>Q3 20</c:v>
                </c:pt>
                <c:pt idx="4">
                  <c:v>Q3 21</c:v>
                </c:pt>
                <c:pt idx="5">
                  <c:v>Q3 22</c:v>
                </c:pt>
                <c:pt idx="6">
                  <c:v>Q3 23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57-435D-B3E6-5B48145634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10690352"/>
        <c:axId val="810682152"/>
      </c:barChart>
      <c:catAx>
        <c:axId val="810690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0682152"/>
        <c:crosses val="autoZero"/>
        <c:auto val="0"/>
        <c:lblAlgn val="ctr"/>
        <c:lblOffset val="100"/>
        <c:noMultiLvlLbl val="0"/>
      </c:catAx>
      <c:valAx>
        <c:axId val="810682152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8106903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05823669045602E-3"/>
          <c:y val="3.30000025984254E-2"/>
          <c:w val="0.97240864251698123"/>
          <c:h val="0.96099999692913363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rgbClr val="0A5D7A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Sheet1!$B$3:$B$4</c:f>
              <c:numCache>
                <c:formatCode>0%</c:formatCode>
                <c:ptCount val="2"/>
                <c:pt idx="0">
                  <c:v>0.45</c:v>
                </c:pt>
                <c:pt idx="1">
                  <c:v>0.45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55D8-4986-A013-BD1000371F96}"/>
            </c:ext>
          </c:extLst>
        </c:ser>
        <c:ser>
          <c:idx val="1"/>
          <c:order val="1"/>
          <c:spPr>
            <a:solidFill>
              <a:srgbClr val="B9C6CF"/>
            </a:solidFill>
            <a:ln w="9525"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Sheet1!$C$3:$C$4</c:f>
              <c:numCache>
                <c:formatCode>0%</c:formatCode>
                <c:ptCount val="2"/>
                <c:pt idx="0">
                  <c:v>0.45</c:v>
                </c:pt>
                <c:pt idx="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D8-4986-A013-BD1000371F96}"/>
            </c:ext>
          </c:extLst>
        </c:ser>
        <c:ser>
          <c:idx val="2"/>
          <c:order val="2"/>
          <c:spPr>
            <a:solidFill>
              <a:srgbClr val="EF7D00"/>
            </a:solidFill>
            <a:ln w="0"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Sheet1!$D$3:$D$4</c:f>
              <c:numCache>
                <c:formatCode>0%</c:formatCode>
                <c:ptCount val="2"/>
                <c:pt idx="0">
                  <c:v>0.1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D8-4986-A013-BD1000371F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769554088"/>
        <c:axId val="769555400"/>
        <c:extLst/>
      </c:barChart>
      <c:catAx>
        <c:axId val="76955408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69555400"/>
        <c:crosses val="autoZero"/>
        <c:auto val="1"/>
        <c:lblAlgn val="ctr"/>
        <c:lblOffset val="100"/>
        <c:noMultiLvlLbl val="0"/>
      </c:catAx>
      <c:valAx>
        <c:axId val="7695554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69554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05823669045602E-3"/>
          <c:y val="3.30000025984254E-2"/>
          <c:w val="0.97240864251698123"/>
          <c:h val="0.9609999969291336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 Brand</c:v>
                </c:pt>
              </c:strCache>
            </c:strRef>
          </c:tx>
          <c:spPr>
            <a:solidFill>
              <a:srgbClr val="EF7D00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Sheet1!$B$3:$B$4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9C-4743-8A1F-E7A83793BD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Home brand</c:v>
                </c:pt>
              </c:strCache>
            </c:strRef>
          </c:tx>
          <c:spPr>
            <a:solidFill>
              <a:srgbClr val="0A5D7A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Sheet1!$C$3:$C$4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9C-4743-8A1F-E7A83793BD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769554088"/>
        <c:axId val="769555400"/>
      </c:barChart>
      <c:catAx>
        <c:axId val="76955408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69555400"/>
        <c:crosses val="autoZero"/>
        <c:auto val="1"/>
        <c:lblAlgn val="ctr"/>
        <c:lblOffset val="100"/>
        <c:noMultiLvlLbl val="0"/>
      </c:catAx>
      <c:valAx>
        <c:axId val="7695554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69554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334364655918328E-3"/>
          <c:y val="8.1944154091142547E-3"/>
          <c:w val="0.98138600166024959"/>
          <c:h val="0.76669006839560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AUSTRIA</c:v>
                </c:pt>
              </c:strCache>
            </c:strRef>
          </c:tx>
          <c:spPr>
            <a:solidFill>
              <a:srgbClr val="4A4A49"/>
            </a:solidFill>
            <a:ln w="38100"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Sheet1!$A$2:$A$8</c:f>
              <c:strCache>
                <c:ptCount val="7"/>
                <c:pt idx="0">
                  <c:v>Q3 17</c:v>
                </c:pt>
                <c:pt idx="1">
                  <c:v>Q3 18</c:v>
                </c:pt>
                <c:pt idx="2">
                  <c:v>Q3 19</c:v>
                </c:pt>
                <c:pt idx="3">
                  <c:v>Q3 20</c:v>
                </c:pt>
                <c:pt idx="4">
                  <c:v>Q3 21</c:v>
                </c:pt>
                <c:pt idx="5">
                  <c:v>Q3 22</c:v>
                </c:pt>
                <c:pt idx="6">
                  <c:v>Q3 23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57-435D-B3E6-5B48145634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EU average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cap="flat">
              <a:noFill/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09A-469C-BFDA-D47F5C9C541A}"/>
              </c:ext>
            </c:extLst>
          </c:dPt>
          <c:dLbls>
            <c:delete val="1"/>
          </c:dLbls>
          <c:cat>
            <c:strRef>
              <c:f>Sheet1!$A$2:$A$8</c:f>
              <c:strCache>
                <c:ptCount val="7"/>
                <c:pt idx="0">
                  <c:v>Q3 17</c:v>
                </c:pt>
                <c:pt idx="1">
                  <c:v>Q3 18</c:v>
                </c:pt>
                <c:pt idx="2">
                  <c:v>Q3 19</c:v>
                </c:pt>
                <c:pt idx="3">
                  <c:v>Q3 20</c:v>
                </c:pt>
                <c:pt idx="4">
                  <c:v>Q3 21</c:v>
                </c:pt>
                <c:pt idx="5">
                  <c:v>Q3 22</c:v>
                </c:pt>
                <c:pt idx="6">
                  <c:v>Q3 23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57-435D-B3E6-5B48145634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10690352"/>
        <c:axId val="810682152"/>
      </c:barChart>
      <c:catAx>
        <c:axId val="810690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0682152"/>
        <c:crosses val="autoZero"/>
        <c:auto val="0"/>
        <c:lblAlgn val="ctr"/>
        <c:lblOffset val="100"/>
        <c:noMultiLvlLbl val="0"/>
      </c:catAx>
      <c:valAx>
        <c:axId val="810682152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8106903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05823669045602E-3"/>
          <c:y val="3.30000025984254E-2"/>
          <c:w val="0.97240864251698123"/>
          <c:h val="0.96099999692913363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rgbClr val="0A5D7A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Sheet1!$B$3:$B$4</c:f>
              <c:numCache>
                <c:formatCode>0%</c:formatCode>
                <c:ptCount val="2"/>
                <c:pt idx="0">
                  <c:v>0.45</c:v>
                </c:pt>
                <c:pt idx="1">
                  <c:v>0.45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3452-412A-A300-9AEEFA522CBC}"/>
            </c:ext>
          </c:extLst>
        </c:ser>
        <c:ser>
          <c:idx val="1"/>
          <c:order val="1"/>
          <c:spPr>
            <a:solidFill>
              <a:srgbClr val="B9C6CF"/>
            </a:solidFill>
            <a:ln w="9525"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Sheet1!$C$3:$C$4</c:f>
              <c:numCache>
                <c:formatCode>0%</c:formatCode>
                <c:ptCount val="2"/>
                <c:pt idx="0">
                  <c:v>0.45</c:v>
                </c:pt>
                <c:pt idx="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52-412A-A300-9AEEFA522CBC}"/>
            </c:ext>
          </c:extLst>
        </c:ser>
        <c:ser>
          <c:idx val="2"/>
          <c:order val="2"/>
          <c:spPr>
            <a:solidFill>
              <a:srgbClr val="EF7D00"/>
            </a:solidFill>
            <a:ln w="0"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Sheet1!$D$3:$D$4</c:f>
              <c:numCache>
                <c:formatCode>0%</c:formatCode>
                <c:ptCount val="2"/>
                <c:pt idx="0">
                  <c:v>0.1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52-412A-A300-9AEEFA522C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769554088"/>
        <c:axId val="769555400"/>
        <c:extLst/>
      </c:barChart>
      <c:catAx>
        <c:axId val="76955408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69555400"/>
        <c:crosses val="autoZero"/>
        <c:auto val="1"/>
        <c:lblAlgn val="ctr"/>
        <c:lblOffset val="100"/>
        <c:noMultiLvlLbl val="0"/>
      </c:catAx>
      <c:valAx>
        <c:axId val="7695554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69554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05823669045602E-3"/>
          <c:y val="3.30000025984254E-2"/>
          <c:w val="0.97240864251698123"/>
          <c:h val="0.9609999969291336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 Brand</c:v>
                </c:pt>
              </c:strCache>
            </c:strRef>
          </c:tx>
          <c:spPr>
            <a:solidFill>
              <a:srgbClr val="EF7D00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Sheet1!$B$3:$B$4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8A-41CC-9F8E-1FA87A76DB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Home brand</c:v>
                </c:pt>
              </c:strCache>
            </c:strRef>
          </c:tx>
          <c:spPr>
            <a:solidFill>
              <a:srgbClr val="0A5D7A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Sheet1!$C$3:$C$4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8A-41CC-9F8E-1FA87A76DB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769554088"/>
        <c:axId val="769555400"/>
      </c:barChart>
      <c:catAx>
        <c:axId val="76955408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69555400"/>
        <c:crosses val="autoZero"/>
        <c:auto val="1"/>
        <c:lblAlgn val="ctr"/>
        <c:lblOffset val="100"/>
        <c:noMultiLvlLbl val="0"/>
      </c:catAx>
      <c:valAx>
        <c:axId val="7695554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69554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472935333882797"/>
          <c:y val="3.3000090793138509E-2"/>
          <c:w val="0.75103221635549011"/>
          <c:h val="0.9609999969291336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 Brand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2022</c:v>
                </c:pt>
                <c:pt idx="1">
                  <c:v>2023</c:v>
                </c:pt>
                <c:pt idx="3">
                  <c:v>NO DIY EXPERIENCE</c:v>
                </c:pt>
                <c:pt idx="4">
                  <c:v>DECORATOR</c:v>
                </c:pt>
                <c:pt idx="5">
                  <c:v>“LIGHT” DIY-er</c:v>
                </c:pt>
                <c:pt idx="6">
                  <c:v>RENOVATOR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0.38</c:v>
                </c:pt>
                <c:pt idx="1">
                  <c:v>0.38</c:v>
                </c:pt>
                <c:pt idx="3">
                  <c:v>0.38</c:v>
                </c:pt>
                <c:pt idx="4">
                  <c:v>0.38</c:v>
                </c:pt>
                <c:pt idx="5">
                  <c:v>0.38</c:v>
                </c:pt>
                <c:pt idx="6">
                  <c:v>0.38</c:v>
                </c:pt>
                <c:pt idx="8">
                  <c:v>0.38</c:v>
                </c:pt>
                <c:pt idx="9">
                  <c:v>0.38</c:v>
                </c:pt>
                <c:pt idx="10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54-4254-8434-6CDCC854C3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Home brand</c:v>
                </c:pt>
              </c:strCache>
            </c:strRef>
          </c:tx>
          <c:spPr>
            <a:solidFill>
              <a:srgbClr val="EF7D00"/>
            </a:solidFill>
            <a:ln w="3175"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2022</c:v>
                </c:pt>
                <c:pt idx="1">
                  <c:v>2023</c:v>
                </c:pt>
                <c:pt idx="3">
                  <c:v>NO DIY EXPERIENCE</c:v>
                </c:pt>
                <c:pt idx="4">
                  <c:v>DECORATOR</c:v>
                </c:pt>
                <c:pt idx="5">
                  <c:v>“LIGHT” DIY-er</c:v>
                </c:pt>
                <c:pt idx="6">
                  <c:v>RENOVATOR</c:v>
                </c:pt>
              </c:strCache>
            </c:strRef>
          </c:cat>
          <c:val>
            <c:numRef>
              <c:f>Sheet1!$C$2:$C$12</c:f>
              <c:numCache>
                <c:formatCode>0%</c:formatCode>
                <c:ptCount val="11"/>
                <c:pt idx="0">
                  <c:v>0.38</c:v>
                </c:pt>
                <c:pt idx="1">
                  <c:v>0.38</c:v>
                </c:pt>
                <c:pt idx="3">
                  <c:v>0.38</c:v>
                </c:pt>
                <c:pt idx="4">
                  <c:v>0.38</c:v>
                </c:pt>
                <c:pt idx="5">
                  <c:v>0.38</c:v>
                </c:pt>
                <c:pt idx="6">
                  <c:v>0.38</c:v>
                </c:pt>
                <c:pt idx="8">
                  <c:v>0.38</c:v>
                </c:pt>
                <c:pt idx="9">
                  <c:v>0.38</c:v>
                </c:pt>
                <c:pt idx="10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54-4254-8434-6CDCC854C31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Don't know/no opinion</c:v>
                </c:pt>
              </c:strCache>
            </c:strRef>
          </c:tx>
          <c:spPr>
            <a:solidFill>
              <a:srgbClr val="757F7F"/>
            </a:solidFill>
            <a:ln w="3175"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2022</c:v>
                </c:pt>
                <c:pt idx="1">
                  <c:v>2023</c:v>
                </c:pt>
                <c:pt idx="3">
                  <c:v>NO DIY EXPERIENCE</c:v>
                </c:pt>
                <c:pt idx="4">
                  <c:v>DECORATOR</c:v>
                </c:pt>
                <c:pt idx="5">
                  <c:v>“LIGHT” DIY-er</c:v>
                </c:pt>
                <c:pt idx="6">
                  <c:v>RENOVATOR</c:v>
                </c:pt>
              </c:strCache>
            </c:strRef>
          </c:cat>
          <c:val>
            <c:numRef>
              <c:f>Sheet1!$D$2:$D$12</c:f>
              <c:numCache>
                <c:formatCode>0%</c:formatCode>
                <c:ptCount val="11"/>
                <c:pt idx="0">
                  <c:v>0.24</c:v>
                </c:pt>
                <c:pt idx="1">
                  <c:v>0.24</c:v>
                </c:pt>
                <c:pt idx="3">
                  <c:v>0.24</c:v>
                </c:pt>
                <c:pt idx="4">
                  <c:v>0.24</c:v>
                </c:pt>
                <c:pt idx="5">
                  <c:v>0.24</c:v>
                </c:pt>
                <c:pt idx="6">
                  <c:v>0.24</c:v>
                </c:pt>
                <c:pt idx="8">
                  <c:v>0.24</c:v>
                </c:pt>
                <c:pt idx="9">
                  <c:v>0.24</c:v>
                </c:pt>
                <c:pt idx="10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EEF-464B-B1AB-C9453164AE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769554088"/>
        <c:axId val="769555400"/>
      </c:barChart>
      <c:catAx>
        <c:axId val="769554088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769555400"/>
        <c:crosses val="autoZero"/>
        <c:auto val="1"/>
        <c:lblAlgn val="ctr"/>
        <c:lblOffset val="100"/>
        <c:noMultiLvlLbl val="0"/>
      </c:catAx>
      <c:valAx>
        <c:axId val="7695554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69554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334364655918328E-3"/>
          <c:y val="8.1944154091142547E-3"/>
          <c:w val="0.98138600166024959"/>
          <c:h val="0.76669006839560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AUSTRIA</c:v>
                </c:pt>
              </c:strCache>
            </c:strRef>
          </c:tx>
          <c:spPr>
            <a:solidFill>
              <a:srgbClr val="4A4A49"/>
            </a:solidFill>
            <a:ln w="38100"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Sheet1!$A$2:$A$8</c:f>
              <c:strCache>
                <c:ptCount val="7"/>
                <c:pt idx="0">
                  <c:v>Q3 17</c:v>
                </c:pt>
                <c:pt idx="1">
                  <c:v>Q3 18</c:v>
                </c:pt>
                <c:pt idx="2">
                  <c:v>Q3 19</c:v>
                </c:pt>
                <c:pt idx="3">
                  <c:v>Q3 20</c:v>
                </c:pt>
                <c:pt idx="4">
                  <c:v>Q3 21</c:v>
                </c:pt>
                <c:pt idx="5">
                  <c:v>Q3 22</c:v>
                </c:pt>
                <c:pt idx="6">
                  <c:v>Q3 23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57-435D-B3E6-5B48145634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EU average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cap="flat">
              <a:noFill/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3BD-4EFD-BA7B-6113A7FF8233}"/>
              </c:ext>
            </c:extLst>
          </c:dPt>
          <c:dLbls>
            <c:delete val="1"/>
          </c:dLbls>
          <c:cat>
            <c:strRef>
              <c:f>Sheet1!$A$2:$A$8</c:f>
              <c:strCache>
                <c:ptCount val="7"/>
                <c:pt idx="0">
                  <c:v>Q3 17</c:v>
                </c:pt>
                <c:pt idx="1">
                  <c:v>Q3 18</c:v>
                </c:pt>
                <c:pt idx="2">
                  <c:v>Q3 19</c:v>
                </c:pt>
                <c:pt idx="3">
                  <c:v>Q3 20</c:v>
                </c:pt>
                <c:pt idx="4">
                  <c:v>Q3 21</c:v>
                </c:pt>
                <c:pt idx="5">
                  <c:v>Q3 22</c:v>
                </c:pt>
                <c:pt idx="6">
                  <c:v>Q3 23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57-435D-B3E6-5B48145634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10690352"/>
        <c:axId val="810682152"/>
      </c:barChart>
      <c:catAx>
        <c:axId val="810690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0682152"/>
        <c:crosses val="autoZero"/>
        <c:auto val="0"/>
        <c:lblAlgn val="ctr"/>
        <c:lblOffset val="100"/>
        <c:noMultiLvlLbl val="0"/>
      </c:catAx>
      <c:valAx>
        <c:axId val="810682152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8106903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05823669045602E-3"/>
          <c:y val="3.30000025984254E-2"/>
          <c:w val="0.97240864251698123"/>
          <c:h val="0.96099999692913363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rgbClr val="0A5D7A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Sheet1!$B$3:$B$4</c:f>
              <c:numCache>
                <c:formatCode>0%</c:formatCode>
                <c:ptCount val="2"/>
                <c:pt idx="0">
                  <c:v>0.45</c:v>
                </c:pt>
                <c:pt idx="1">
                  <c:v>0.45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0E4A-49C5-8219-118461C3C94B}"/>
            </c:ext>
          </c:extLst>
        </c:ser>
        <c:ser>
          <c:idx val="1"/>
          <c:order val="1"/>
          <c:spPr>
            <a:solidFill>
              <a:srgbClr val="B9C6CF"/>
            </a:solidFill>
            <a:ln w="9525"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Sheet1!$C$3:$C$4</c:f>
              <c:numCache>
                <c:formatCode>0%</c:formatCode>
                <c:ptCount val="2"/>
                <c:pt idx="0">
                  <c:v>0.45</c:v>
                </c:pt>
                <c:pt idx="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4A-49C5-8219-118461C3C94B}"/>
            </c:ext>
          </c:extLst>
        </c:ser>
        <c:ser>
          <c:idx val="2"/>
          <c:order val="2"/>
          <c:spPr>
            <a:solidFill>
              <a:srgbClr val="EF7D00"/>
            </a:solidFill>
            <a:ln w="0"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Sheet1!$D$3:$D$4</c:f>
              <c:numCache>
                <c:formatCode>0%</c:formatCode>
                <c:ptCount val="2"/>
                <c:pt idx="0">
                  <c:v>0.1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4A-49C5-8219-118461C3C9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769554088"/>
        <c:axId val="769555400"/>
        <c:extLst/>
      </c:barChart>
      <c:catAx>
        <c:axId val="76955408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69555400"/>
        <c:crosses val="autoZero"/>
        <c:auto val="1"/>
        <c:lblAlgn val="ctr"/>
        <c:lblOffset val="100"/>
        <c:noMultiLvlLbl val="0"/>
      </c:catAx>
      <c:valAx>
        <c:axId val="7695554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69554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05823669045602E-3"/>
          <c:y val="3.30000025984254E-2"/>
          <c:w val="0.97240864251698123"/>
          <c:h val="0.9609999969291336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 Brand</c:v>
                </c:pt>
              </c:strCache>
            </c:strRef>
          </c:tx>
          <c:spPr>
            <a:solidFill>
              <a:srgbClr val="EF7D00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Sheet1!$B$3:$B$4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86-4CA8-B293-42FBC0EEAE2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Home brand</c:v>
                </c:pt>
              </c:strCache>
            </c:strRef>
          </c:tx>
          <c:spPr>
            <a:solidFill>
              <a:srgbClr val="0A5D7A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Sheet1!$C$3:$C$4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86-4CA8-B293-42FBC0EEAE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769554088"/>
        <c:axId val="769555400"/>
      </c:barChart>
      <c:catAx>
        <c:axId val="76955408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69555400"/>
        <c:crosses val="autoZero"/>
        <c:auto val="1"/>
        <c:lblAlgn val="ctr"/>
        <c:lblOffset val="100"/>
        <c:noMultiLvlLbl val="0"/>
      </c:catAx>
      <c:valAx>
        <c:axId val="7695554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69554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334364655918328E-3"/>
          <c:y val="8.1944154091142547E-3"/>
          <c:w val="0.98138600166024959"/>
          <c:h val="0.76669006839560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AUSTRIA</c:v>
                </c:pt>
              </c:strCache>
            </c:strRef>
          </c:tx>
          <c:spPr>
            <a:solidFill>
              <a:srgbClr val="4A4A49"/>
            </a:solidFill>
            <a:ln w="38100"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Sheet1!$A$2:$A$8</c:f>
              <c:strCache>
                <c:ptCount val="7"/>
                <c:pt idx="0">
                  <c:v>Q3 17</c:v>
                </c:pt>
                <c:pt idx="1">
                  <c:v>Q3 18</c:v>
                </c:pt>
                <c:pt idx="2">
                  <c:v>Q3 19</c:v>
                </c:pt>
                <c:pt idx="3">
                  <c:v>Q3 20</c:v>
                </c:pt>
                <c:pt idx="4">
                  <c:v>Q3 21</c:v>
                </c:pt>
                <c:pt idx="5">
                  <c:v>Q3 22</c:v>
                </c:pt>
                <c:pt idx="6">
                  <c:v>Q3 23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57-435D-B3E6-5B48145634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EU average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cap="flat">
              <a:noFill/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973-491C-BFBD-00E079B7AFF4}"/>
              </c:ext>
            </c:extLst>
          </c:dPt>
          <c:dLbls>
            <c:delete val="1"/>
          </c:dLbls>
          <c:cat>
            <c:strRef>
              <c:f>Sheet1!$A$2:$A$8</c:f>
              <c:strCache>
                <c:ptCount val="7"/>
                <c:pt idx="0">
                  <c:v>Q3 17</c:v>
                </c:pt>
                <c:pt idx="1">
                  <c:v>Q3 18</c:v>
                </c:pt>
                <c:pt idx="2">
                  <c:v>Q3 19</c:v>
                </c:pt>
                <c:pt idx="3">
                  <c:v>Q3 20</c:v>
                </c:pt>
                <c:pt idx="4">
                  <c:v>Q3 21</c:v>
                </c:pt>
                <c:pt idx="5">
                  <c:v>Q3 22</c:v>
                </c:pt>
                <c:pt idx="6">
                  <c:v>Q3 23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57-435D-B3E6-5B48145634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10690352"/>
        <c:axId val="810682152"/>
      </c:barChart>
      <c:catAx>
        <c:axId val="810690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0682152"/>
        <c:crosses val="autoZero"/>
        <c:auto val="0"/>
        <c:lblAlgn val="ctr"/>
        <c:lblOffset val="100"/>
        <c:noMultiLvlLbl val="0"/>
      </c:catAx>
      <c:valAx>
        <c:axId val="810682152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8106903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05823669045602E-3"/>
          <c:y val="3.30000025984254E-2"/>
          <c:w val="0.97240864251698123"/>
          <c:h val="0.96099999692913363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rgbClr val="0A5D7A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Sheet1!$B$3:$B$4</c:f>
              <c:numCache>
                <c:formatCode>0%</c:formatCode>
                <c:ptCount val="2"/>
                <c:pt idx="0">
                  <c:v>0.45</c:v>
                </c:pt>
                <c:pt idx="1">
                  <c:v>0.45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FD7B-44B7-A007-2605B1C26E1E}"/>
            </c:ext>
          </c:extLst>
        </c:ser>
        <c:ser>
          <c:idx val="1"/>
          <c:order val="1"/>
          <c:spPr>
            <a:solidFill>
              <a:srgbClr val="B9C6CF"/>
            </a:solidFill>
            <a:ln w="9525"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Sheet1!$C$3:$C$4</c:f>
              <c:numCache>
                <c:formatCode>0%</c:formatCode>
                <c:ptCount val="2"/>
                <c:pt idx="0">
                  <c:v>0.45</c:v>
                </c:pt>
                <c:pt idx="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7B-44B7-A007-2605B1C26E1E}"/>
            </c:ext>
          </c:extLst>
        </c:ser>
        <c:ser>
          <c:idx val="2"/>
          <c:order val="2"/>
          <c:spPr>
            <a:solidFill>
              <a:srgbClr val="EF7D00"/>
            </a:solidFill>
            <a:ln w="0"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Sheet1!$D$3:$D$4</c:f>
              <c:numCache>
                <c:formatCode>0%</c:formatCode>
                <c:ptCount val="2"/>
                <c:pt idx="0">
                  <c:v>0.1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7B-44B7-A007-2605B1C26E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769554088"/>
        <c:axId val="769555400"/>
        <c:extLst/>
      </c:barChart>
      <c:catAx>
        <c:axId val="76955408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69555400"/>
        <c:crosses val="autoZero"/>
        <c:auto val="1"/>
        <c:lblAlgn val="ctr"/>
        <c:lblOffset val="100"/>
        <c:noMultiLvlLbl val="0"/>
      </c:catAx>
      <c:valAx>
        <c:axId val="7695554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69554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05823669045602E-3"/>
          <c:y val="3.30000025984254E-2"/>
          <c:w val="0.97240864251698123"/>
          <c:h val="0.9609999969291336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 Brand</c:v>
                </c:pt>
              </c:strCache>
            </c:strRef>
          </c:tx>
          <c:spPr>
            <a:solidFill>
              <a:srgbClr val="EF7D00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Sheet1!$B$3:$B$4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CD-4EA6-B909-BF34CDAFEC5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Home brand</c:v>
                </c:pt>
              </c:strCache>
            </c:strRef>
          </c:tx>
          <c:spPr>
            <a:solidFill>
              <a:srgbClr val="0A5D7A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Sheet1!$C$3:$C$4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CD-4EA6-B909-BF34CDAFEC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769554088"/>
        <c:axId val="769555400"/>
      </c:barChart>
      <c:catAx>
        <c:axId val="76955408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69555400"/>
        <c:crosses val="autoZero"/>
        <c:auto val="1"/>
        <c:lblAlgn val="ctr"/>
        <c:lblOffset val="100"/>
        <c:noMultiLvlLbl val="0"/>
      </c:catAx>
      <c:valAx>
        <c:axId val="7695554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69554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710194608739934E-2"/>
          <c:y val="8.2113201561400846E-3"/>
          <c:w val="0.83457961078252019"/>
          <c:h val="0.9917886798438598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Man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Austria</c:v>
                </c:pt>
                <c:pt idx="1">
                  <c:v>Belgium</c:v>
                </c:pt>
                <c:pt idx="2">
                  <c:v>Denmark</c:v>
                </c:pt>
                <c:pt idx="3">
                  <c:v>France</c:v>
                </c:pt>
                <c:pt idx="4">
                  <c:v>Germany</c:v>
                </c:pt>
                <c:pt idx="5">
                  <c:v>Italy</c:v>
                </c:pt>
                <c:pt idx="6">
                  <c:v>Netherlands</c:v>
                </c:pt>
                <c:pt idx="7">
                  <c:v>Poland</c:v>
                </c:pt>
                <c:pt idx="8">
                  <c:v>Spain</c:v>
                </c:pt>
                <c:pt idx="9">
                  <c:v>Sweden</c:v>
                </c:pt>
                <c:pt idx="10">
                  <c:v>United kingdom</c:v>
                </c:pt>
              </c:strCache>
            </c:strRef>
          </c:cat>
          <c:val>
            <c:numRef>
              <c:f>Sheet1!$B$2:$B$12</c:f>
              <c:numCache>
                <c:formatCode>###0%</c:formatCode>
                <c:ptCount val="11"/>
                <c:pt idx="0">
                  <c:v>0.49</c:v>
                </c:pt>
                <c:pt idx="1">
                  <c:v>0.48493150533562501</c:v>
                </c:pt>
                <c:pt idx="2">
                  <c:v>0.49233201572457619</c:v>
                </c:pt>
                <c:pt idx="3">
                  <c:v>0.47742223501223252</c:v>
                </c:pt>
                <c:pt idx="4">
                  <c:v>0.48684489658992769</c:v>
                </c:pt>
                <c:pt idx="5">
                  <c:v>0.5</c:v>
                </c:pt>
                <c:pt idx="6">
                  <c:v>0.48735693185495615</c:v>
                </c:pt>
                <c:pt idx="7">
                  <c:v>0.47503886610611212</c:v>
                </c:pt>
                <c:pt idx="8">
                  <c:v>0.49118629616800796</c:v>
                </c:pt>
                <c:pt idx="9">
                  <c:v>0.50090835920001298</c:v>
                </c:pt>
                <c:pt idx="10">
                  <c:v>0.48672994074317072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77-4774-B5A8-FE0C432BC2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Woman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GB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Austria</c:v>
                </c:pt>
                <c:pt idx="1">
                  <c:v>Belgium</c:v>
                </c:pt>
                <c:pt idx="2">
                  <c:v>Denmark</c:v>
                </c:pt>
                <c:pt idx="3">
                  <c:v>France</c:v>
                </c:pt>
                <c:pt idx="4">
                  <c:v>Germany</c:v>
                </c:pt>
                <c:pt idx="5">
                  <c:v>Italy</c:v>
                </c:pt>
                <c:pt idx="6">
                  <c:v>Netherlands</c:v>
                </c:pt>
                <c:pt idx="7">
                  <c:v>Poland</c:v>
                </c:pt>
                <c:pt idx="8">
                  <c:v>Spain</c:v>
                </c:pt>
                <c:pt idx="9">
                  <c:v>Sweden</c:v>
                </c:pt>
                <c:pt idx="10">
                  <c:v>United kingdom</c:v>
                </c:pt>
              </c:strCache>
            </c:strRef>
          </c:cat>
          <c:val>
            <c:numRef>
              <c:f>Sheet1!$C$2:$C$12</c:f>
              <c:numCache>
                <c:formatCode>###0%</c:formatCode>
                <c:ptCount val="11"/>
                <c:pt idx="0">
                  <c:v>0.51</c:v>
                </c:pt>
                <c:pt idx="1">
                  <c:v>0.51465546571562448</c:v>
                </c:pt>
                <c:pt idx="2">
                  <c:v>0.50766798427543491</c:v>
                </c:pt>
                <c:pt idx="3">
                  <c:v>0.52175865066403992</c:v>
                </c:pt>
                <c:pt idx="4">
                  <c:v>0.51111160873831152</c:v>
                </c:pt>
                <c:pt idx="5">
                  <c:v>0.5</c:v>
                </c:pt>
                <c:pt idx="6">
                  <c:v>0.51181310697587112</c:v>
                </c:pt>
                <c:pt idx="7">
                  <c:v>0.52496113389389809</c:v>
                </c:pt>
                <c:pt idx="8">
                  <c:v>0.50840224178456961</c:v>
                </c:pt>
                <c:pt idx="9">
                  <c:v>0.49784976224356858</c:v>
                </c:pt>
                <c:pt idx="10">
                  <c:v>0.51078657004188477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77-4774-B5A8-FE0C432BC2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750300560"/>
        <c:axId val="750302856"/>
      </c:barChart>
      <c:catAx>
        <c:axId val="75030056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750302856"/>
        <c:crosses val="autoZero"/>
        <c:auto val="1"/>
        <c:lblAlgn val="ctr"/>
        <c:lblOffset val="100"/>
        <c:noMultiLvlLbl val="0"/>
      </c:catAx>
      <c:valAx>
        <c:axId val="750302856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50300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710194608739934E-2"/>
          <c:y val="8.2113201561400846E-3"/>
          <c:w val="0.83457961078252019"/>
          <c:h val="0.9917886798438598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18 till 34</c:v>
                </c:pt>
              </c:strCache>
            </c:strRef>
          </c:tx>
          <c:spPr>
            <a:solidFill>
              <a:srgbClr val="0A5D7A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GB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Austria</c:v>
                </c:pt>
                <c:pt idx="1">
                  <c:v>Belgium</c:v>
                </c:pt>
                <c:pt idx="2">
                  <c:v>Denmark</c:v>
                </c:pt>
                <c:pt idx="3">
                  <c:v>France</c:v>
                </c:pt>
                <c:pt idx="4">
                  <c:v>Germany</c:v>
                </c:pt>
                <c:pt idx="5">
                  <c:v>Italy</c:v>
                </c:pt>
                <c:pt idx="6">
                  <c:v>Netherlands</c:v>
                </c:pt>
                <c:pt idx="7">
                  <c:v>Poland</c:v>
                </c:pt>
                <c:pt idx="8">
                  <c:v>Spain</c:v>
                </c:pt>
                <c:pt idx="9">
                  <c:v>Sweden</c:v>
                </c:pt>
                <c:pt idx="10">
                  <c:v>United kingdom</c:v>
                </c:pt>
              </c:strCache>
            </c:strRef>
          </c:cat>
          <c:val>
            <c:numRef>
              <c:f>Sheet1!$B$2:$B$12</c:f>
              <c:numCache>
                <c:formatCode>###0%</c:formatCode>
                <c:ptCount val="11"/>
                <c:pt idx="0">
                  <c:v>0.26148103207804885</c:v>
                </c:pt>
                <c:pt idx="1">
                  <c:v>0.27026746357701559</c:v>
                </c:pt>
                <c:pt idx="2">
                  <c:v>0.33129860818173784</c:v>
                </c:pt>
                <c:pt idx="3">
                  <c:v>0.25883122760015492</c:v>
                </c:pt>
                <c:pt idx="4">
                  <c:v>0.2419763565194179</c:v>
                </c:pt>
                <c:pt idx="5">
                  <c:v>0.25883122760015492</c:v>
                </c:pt>
                <c:pt idx="6">
                  <c:v>0.2419763565194179</c:v>
                </c:pt>
                <c:pt idx="7">
                  <c:v>0.33129860818173784</c:v>
                </c:pt>
                <c:pt idx="8">
                  <c:v>0.26511318795000577</c:v>
                </c:pt>
                <c:pt idx="9">
                  <c:v>0.26511318795000577</c:v>
                </c:pt>
                <c:pt idx="10">
                  <c:v>0.26148103207804885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2D-41F9-A9A5-6E0E71DD92D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35 till 54</c:v>
                </c:pt>
              </c:strCache>
            </c:strRef>
          </c:tx>
          <c:spPr>
            <a:solidFill>
              <a:srgbClr val="497C9B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GB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Austria</c:v>
                </c:pt>
                <c:pt idx="1">
                  <c:v>Belgium</c:v>
                </c:pt>
                <c:pt idx="2">
                  <c:v>Denmark</c:v>
                </c:pt>
                <c:pt idx="3">
                  <c:v>France</c:v>
                </c:pt>
                <c:pt idx="4">
                  <c:v>Germany</c:v>
                </c:pt>
                <c:pt idx="5">
                  <c:v>Italy</c:v>
                </c:pt>
                <c:pt idx="6">
                  <c:v>Netherlands</c:v>
                </c:pt>
                <c:pt idx="7">
                  <c:v>Poland</c:v>
                </c:pt>
                <c:pt idx="8">
                  <c:v>Spain</c:v>
                </c:pt>
                <c:pt idx="9">
                  <c:v>Sweden</c:v>
                </c:pt>
                <c:pt idx="10">
                  <c:v>United kingdom</c:v>
                </c:pt>
              </c:strCache>
            </c:strRef>
          </c:cat>
          <c:val>
            <c:numRef>
              <c:f>Sheet1!$C$2:$C$12</c:f>
              <c:numCache>
                <c:formatCode>###0%</c:formatCode>
                <c:ptCount val="11"/>
                <c:pt idx="0">
                  <c:v>0.37223500112710967</c:v>
                </c:pt>
                <c:pt idx="1">
                  <c:v>0.35544663986587233</c:v>
                </c:pt>
                <c:pt idx="2">
                  <c:v>0.3302242994181544</c:v>
                </c:pt>
                <c:pt idx="3">
                  <c:v>0.35109297641938769</c:v>
                </c:pt>
                <c:pt idx="4">
                  <c:v>0.36129861430741556</c:v>
                </c:pt>
                <c:pt idx="5">
                  <c:v>0.35109297641938769</c:v>
                </c:pt>
                <c:pt idx="6">
                  <c:v>0.36129861430741556</c:v>
                </c:pt>
                <c:pt idx="7">
                  <c:v>0.3302242994181544</c:v>
                </c:pt>
                <c:pt idx="8">
                  <c:v>0.3283310407266527</c:v>
                </c:pt>
                <c:pt idx="9">
                  <c:v>0.3283310407266527</c:v>
                </c:pt>
                <c:pt idx="10">
                  <c:v>0.37223500112710967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2D-41F9-A9A5-6E0E71DD92D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55+</c:v>
                </c:pt>
              </c:strCache>
            </c:strRef>
          </c:tx>
          <c:spPr>
            <a:solidFill>
              <a:srgbClr val="5497BE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GB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Austria</c:v>
                </c:pt>
                <c:pt idx="1">
                  <c:v>Belgium</c:v>
                </c:pt>
                <c:pt idx="2">
                  <c:v>Denmark</c:v>
                </c:pt>
                <c:pt idx="3">
                  <c:v>France</c:v>
                </c:pt>
                <c:pt idx="4">
                  <c:v>Germany</c:v>
                </c:pt>
                <c:pt idx="5">
                  <c:v>Italy</c:v>
                </c:pt>
                <c:pt idx="6">
                  <c:v>Netherlands</c:v>
                </c:pt>
                <c:pt idx="7">
                  <c:v>Poland</c:v>
                </c:pt>
                <c:pt idx="8">
                  <c:v>Spain</c:v>
                </c:pt>
                <c:pt idx="9">
                  <c:v>Sweden</c:v>
                </c:pt>
                <c:pt idx="10">
                  <c:v>United kingdom</c:v>
                </c:pt>
              </c:strCache>
            </c:strRef>
          </c:cat>
          <c:val>
            <c:numRef>
              <c:f>Sheet1!$D$2:$D$12</c:f>
              <c:numCache>
                <c:formatCode>###0%</c:formatCode>
                <c:ptCount val="11"/>
                <c:pt idx="0">
                  <c:v>0.36628396679484498</c:v>
                </c:pt>
                <c:pt idx="1">
                  <c:v>0.37428589655709532</c:v>
                </c:pt>
                <c:pt idx="2">
                  <c:v>0.33847709240011947</c:v>
                </c:pt>
                <c:pt idx="3">
                  <c:v>0.39007579598045433</c:v>
                </c:pt>
                <c:pt idx="4">
                  <c:v>0.39672502917315666</c:v>
                </c:pt>
                <c:pt idx="5">
                  <c:v>0.39007579598045433</c:v>
                </c:pt>
                <c:pt idx="6">
                  <c:v>0.39672502917315666</c:v>
                </c:pt>
                <c:pt idx="7">
                  <c:v>0.33847709240011947</c:v>
                </c:pt>
                <c:pt idx="8">
                  <c:v>0.40655577132333115</c:v>
                </c:pt>
                <c:pt idx="9">
                  <c:v>0.40655577132333115</c:v>
                </c:pt>
                <c:pt idx="10">
                  <c:v>0.36628396679484498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2D-41F9-A9A5-6E0E71DD92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750300560"/>
        <c:axId val="750302856"/>
      </c:barChart>
      <c:catAx>
        <c:axId val="75030056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750302856"/>
        <c:crosses val="autoZero"/>
        <c:auto val="1"/>
        <c:lblAlgn val="ctr"/>
        <c:lblOffset val="100"/>
        <c:noMultiLvlLbl val="0"/>
      </c:catAx>
      <c:valAx>
        <c:axId val="750302856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50300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 Brand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9BC-494B-A3AA-D4D00773B32B}"/>
              </c:ext>
            </c:extLst>
          </c:dPt>
          <c:cat>
            <c:strRef>
              <c:f>Sheet1!$A$2:$A$15</c:f>
              <c:strCache>
                <c:ptCount val="14"/>
                <c:pt idx="0">
                  <c:v>Boilers</c:v>
                </c:pt>
                <c:pt idx="1">
                  <c:v>Paint</c:v>
                </c:pt>
                <c:pt idx="2">
                  <c:v>Locks</c:v>
                </c:pt>
                <c:pt idx="3">
                  <c:v>Roof windows</c:v>
                </c:pt>
                <c:pt idx="4">
                  <c:v>Safety cameras</c:v>
                </c:pt>
                <c:pt idx="5">
                  <c:v>Bathroom products</c:v>
                </c:pt>
                <c:pt idx="6">
                  <c:v>Taps</c:v>
                </c:pt>
                <c:pt idx="7">
                  <c:v>Sealants</c:v>
                </c:pt>
                <c:pt idx="8">
                  <c:v>Adhesives</c:v>
                </c:pt>
                <c:pt idx="9">
                  <c:v>Garden tools</c:v>
                </c:pt>
                <c:pt idx="10">
                  <c:v>Plugs</c:v>
                </c:pt>
                <c:pt idx="11">
                  <c:v>Duct tape</c:v>
                </c:pt>
                <c:pt idx="12">
                  <c:v>Masking tapes</c:v>
                </c:pt>
                <c:pt idx="13">
                  <c:v>Brush / Roller</c:v>
                </c:pt>
              </c:strCache>
            </c:strRef>
          </c:cat>
          <c:val>
            <c:numRef>
              <c:f>Sheet1!$B$2:$B$15</c:f>
              <c:numCache>
                <c:formatCode>0%</c:formatCode>
                <c:ptCount val="14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  <c:pt idx="11">
                  <c:v>0.5</c:v>
                </c:pt>
                <c:pt idx="12">
                  <c:v>0.5</c:v>
                </c:pt>
                <c:pt idx="1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BC-494B-A3AA-D4D00773B3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Home brand</c:v>
                </c:pt>
              </c:strCache>
            </c:strRef>
          </c:tx>
          <c:spPr>
            <a:solidFill>
              <a:srgbClr val="EF7D00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A9BC-494B-A3AA-D4D00773B32B}"/>
              </c:ext>
            </c:extLst>
          </c:dPt>
          <c:cat>
            <c:strRef>
              <c:f>Sheet1!$A$2:$A$15</c:f>
              <c:strCache>
                <c:ptCount val="14"/>
                <c:pt idx="0">
                  <c:v>Boilers</c:v>
                </c:pt>
                <c:pt idx="1">
                  <c:v>Paint</c:v>
                </c:pt>
                <c:pt idx="2">
                  <c:v>Locks</c:v>
                </c:pt>
                <c:pt idx="3">
                  <c:v>Roof windows</c:v>
                </c:pt>
                <c:pt idx="4">
                  <c:v>Safety cameras</c:v>
                </c:pt>
                <c:pt idx="5">
                  <c:v>Bathroom products</c:v>
                </c:pt>
                <c:pt idx="6">
                  <c:v>Taps</c:v>
                </c:pt>
                <c:pt idx="7">
                  <c:v>Sealants</c:v>
                </c:pt>
                <c:pt idx="8">
                  <c:v>Adhesives</c:v>
                </c:pt>
                <c:pt idx="9">
                  <c:v>Garden tools</c:v>
                </c:pt>
                <c:pt idx="10">
                  <c:v>Plugs</c:v>
                </c:pt>
                <c:pt idx="11">
                  <c:v>Duct tape</c:v>
                </c:pt>
                <c:pt idx="12">
                  <c:v>Masking tapes</c:v>
                </c:pt>
                <c:pt idx="13">
                  <c:v>Brush / Roller</c:v>
                </c:pt>
              </c:strCache>
            </c:strRef>
          </c:cat>
          <c:val>
            <c:numRef>
              <c:f>Sheet1!$C$2:$C$15</c:f>
              <c:numCache>
                <c:formatCode>0%</c:formatCode>
                <c:ptCount val="14"/>
                <c:pt idx="0">
                  <c:v>0.3</c:v>
                </c:pt>
                <c:pt idx="1">
                  <c:v>0.3</c:v>
                </c:pt>
                <c:pt idx="2">
                  <c:v>0.3</c:v>
                </c:pt>
                <c:pt idx="3">
                  <c:v>0.3</c:v>
                </c:pt>
                <c:pt idx="4">
                  <c:v>0.3</c:v>
                </c:pt>
                <c:pt idx="5">
                  <c:v>0.3</c:v>
                </c:pt>
                <c:pt idx="6">
                  <c:v>0.3</c:v>
                </c:pt>
                <c:pt idx="7">
                  <c:v>0.3</c:v>
                </c:pt>
                <c:pt idx="8">
                  <c:v>0.3</c:v>
                </c:pt>
                <c:pt idx="9">
                  <c:v>0.3</c:v>
                </c:pt>
                <c:pt idx="10">
                  <c:v>0.3</c:v>
                </c:pt>
                <c:pt idx="11">
                  <c:v>0.3</c:v>
                </c:pt>
                <c:pt idx="12">
                  <c:v>0.3</c:v>
                </c:pt>
                <c:pt idx="1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BC-494B-A3AA-D4D00773B32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Don't know/no opinion</c:v>
                </c:pt>
              </c:strCache>
            </c:strRef>
          </c:tx>
          <c:spPr>
            <a:solidFill>
              <a:srgbClr val="757F7F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A9BC-494B-A3AA-D4D00773B32B}"/>
              </c:ext>
            </c:extLst>
          </c:dPt>
          <c:cat>
            <c:strRef>
              <c:f>Sheet1!$A$2:$A$15</c:f>
              <c:strCache>
                <c:ptCount val="14"/>
                <c:pt idx="0">
                  <c:v>Boilers</c:v>
                </c:pt>
                <c:pt idx="1">
                  <c:v>Paint</c:v>
                </c:pt>
                <c:pt idx="2">
                  <c:v>Locks</c:v>
                </c:pt>
                <c:pt idx="3">
                  <c:v>Roof windows</c:v>
                </c:pt>
                <c:pt idx="4">
                  <c:v>Safety cameras</c:v>
                </c:pt>
                <c:pt idx="5">
                  <c:v>Bathroom products</c:v>
                </c:pt>
                <c:pt idx="6">
                  <c:v>Taps</c:v>
                </c:pt>
                <c:pt idx="7">
                  <c:v>Sealants</c:v>
                </c:pt>
                <c:pt idx="8">
                  <c:v>Adhesives</c:v>
                </c:pt>
                <c:pt idx="9">
                  <c:v>Garden tools</c:v>
                </c:pt>
                <c:pt idx="10">
                  <c:v>Plugs</c:v>
                </c:pt>
                <c:pt idx="11">
                  <c:v>Duct tape</c:v>
                </c:pt>
                <c:pt idx="12">
                  <c:v>Masking tapes</c:v>
                </c:pt>
                <c:pt idx="13">
                  <c:v>Brush / Roller</c:v>
                </c:pt>
              </c:strCache>
            </c:strRef>
          </c:cat>
          <c:val>
            <c:numRef>
              <c:f>Sheet1!$D$2:$D$15</c:f>
              <c:numCache>
                <c:formatCode>0%</c:formatCode>
                <c:ptCount val="14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0.2</c:v>
                </c:pt>
                <c:pt idx="1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9BC-494B-A3AA-D4D00773B3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r" defTabSz="914400" rtl="0" eaLnBrk="1" fontAlgn="ctr" latinLnBrk="0" hangingPunct="1">
              <a:defRPr lang="en-US" sz="1200" b="0" i="0" u="none" strike="noStrike" kern="1200" baseline="0">
                <a:solidFill>
                  <a:srgbClr val="A6A6A6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47190244262415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Completely agree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48A-4E28-A1CE-FCA01A5DB232}"/>
              </c:ext>
            </c:extLst>
          </c:dPt>
          <c:cat>
            <c:strRef>
              <c:f>Sheet1!$A$3:$A$16</c:f>
              <c:strCache>
                <c:ptCount val="14"/>
                <c:pt idx="0">
                  <c:v>Q3 2022</c:v>
                </c:pt>
                <c:pt idx="1">
                  <c:v>Q3 2023</c:v>
                </c:pt>
                <c:pt idx="3">
                  <c:v>United Kingdom</c:v>
                </c:pt>
                <c:pt idx="4">
                  <c:v>Germany</c:v>
                </c:pt>
                <c:pt idx="5">
                  <c:v>Spain</c:v>
                </c:pt>
                <c:pt idx="6">
                  <c:v>Poland</c:v>
                </c:pt>
                <c:pt idx="7">
                  <c:v>Austria</c:v>
                </c:pt>
                <c:pt idx="8">
                  <c:v>Sweden</c:v>
                </c:pt>
                <c:pt idx="9">
                  <c:v>Denmark</c:v>
                </c:pt>
                <c:pt idx="10">
                  <c:v>France</c:v>
                </c:pt>
                <c:pt idx="11">
                  <c:v>Italy</c:v>
                </c:pt>
                <c:pt idx="12">
                  <c:v>Netherlands</c:v>
                </c:pt>
                <c:pt idx="13">
                  <c:v>Belgium</c:v>
                </c:pt>
              </c:strCache>
            </c:strRef>
          </c:cat>
          <c:val>
            <c:numRef>
              <c:f>Sheet1!$B$3:$B$16</c:f>
              <c:numCache>
                <c:formatCode>0%</c:formatCode>
                <c:ptCount val="14"/>
                <c:pt idx="0">
                  <c:v>0.05</c:v>
                </c:pt>
                <c:pt idx="1">
                  <c:v>0.05</c:v>
                </c:pt>
                <c:pt idx="3">
                  <c:v>0.05</c:v>
                </c:pt>
                <c:pt idx="4">
                  <c:v>0.05</c:v>
                </c:pt>
                <c:pt idx="5">
                  <c:v>0.05</c:v>
                </c:pt>
                <c:pt idx="6">
                  <c:v>0.05</c:v>
                </c:pt>
                <c:pt idx="7">
                  <c:v>0.05</c:v>
                </c:pt>
                <c:pt idx="8">
                  <c:v>0.05</c:v>
                </c:pt>
                <c:pt idx="9">
                  <c:v>0.05</c:v>
                </c:pt>
                <c:pt idx="10">
                  <c:v>0.05</c:v>
                </c:pt>
                <c:pt idx="11">
                  <c:v>0.05</c:v>
                </c:pt>
                <c:pt idx="12">
                  <c:v>0.05</c:v>
                </c:pt>
                <c:pt idx="1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EA-4C55-9159-BE4AA78FEC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rgbClr val="497C9B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48A-4E28-A1CE-FCA01A5DB232}"/>
              </c:ext>
            </c:extLst>
          </c:dPt>
          <c:cat>
            <c:strRef>
              <c:f>Sheet1!$A$3:$A$16</c:f>
              <c:strCache>
                <c:ptCount val="14"/>
                <c:pt idx="0">
                  <c:v>Q3 2022</c:v>
                </c:pt>
                <c:pt idx="1">
                  <c:v>Q3 2023</c:v>
                </c:pt>
                <c:pt idx="3">
                  <c:v>United Kingdom</c:v>
                </c:pt>
                <c:pt idx="4">
                  <c:v>Germany</c:v>
                </c:pt>
                <c:pt idx="5">
                  <c:v>Spain</c:v>
                </c:pt>
                <c:pt idx="6">
                  <c:v>Poland</c:v>
                </c:pt>
                <c:pt idx="7">
                  <c:v>Austria</c:v>
                </c:pt>
                <c:pt idx="8">
                  <c:v>Sweden</c:v>
                </c:pt>
                <c:pt idx="9">
                  <c:v>Denmark</c:v>
                </c:pt>
                <c:pt idx="10">
                  <c:v>France</c:v>
                </c:pt>
                <c:pt idx="11">
                  <c:v>Italy</c:v>
                </c:pt>
                <c:pt idx="12">
                  <c:v>Netherlands</c:v>
                </c:pt>
                <c:pt idx="13">
                  <c:v>Belgium</c:v>
                </c:pt>
              </c:strCache>
            </c:strRef>
          </c:cat>
          <c:val>
            <c:numRef>
              <c:f>Sheet1!$C$3:$C$16</c:f>
              <c:numCache>
                <c:formatCode>0%</c:formatCode>
                <c:ptCount val="14"/>
                <c:pt idx="0">
                  <c:v>0.2</c:v>
                </c:pt>
                <c:pt idx="1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 formatCode="###0%">
                  <c:v>0.2</c:v>
                </c:pt>
                <c:pt idx="12" formatCode="###0%">
                  <c:v>0.2</c:v>
                </c:pt>
                <c:pt idx="13" formatCode="###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EA-4C55-9159-BE4AA78FEC4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B9C6CF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A48A-4E28-A1CE-FCA01A5DB232}"/>
              </c:ext>
            </c:extLst>
          </c:dPt>
          <c:cat>
            <c:strRef>
              <c:f>Sheet1!$A$3:$A$16</c:f>
              <c:strCache>
                <c:ptCount val="14"/>
                <c:pt idx="0">
                  <c:v>Q3 2022</c:v>
                </c:pt>
                <c:pt idx="1">
                  <c:v>Q3 2023</c:v>
                </c:pt>
                <c:pt idx="3">
                  <c:v>United Kingdom</c:v>
                </c:pt>
                <c:pt idx="4">
                  <c:v>Germany</c:v>
                </c:pt>
                <c:pt idx="5">
                  <c:v>Spain</c:v>
                </c:pt>
                <c:pt idx="6">
                  <c:v>Poland</c:v>
                </c:pt>
                <c:pt idx="7">
                  <c:v>Austria</c:v>
                </c:pt>
                <c:pt idx="8">
                  <c:v>Sweden</c:v>
                </c:pt>
                <c:pt idx="9">
                  <c:v>Denmark</c:v>
                </c:pt>
                <c:pt idx="10">
                  <c:v>France</c:v>
                </c:pt>
                <c:pt idx="11">
                  <c:v>Italy</c:v>
                </c:pt>
                <c:pt idx="12">
                  <c:v>Netherlands</c:v>
                </c:pt>
                <c:pt idx="13">
                  <c:v>Belgium</c:v>
                </c:pt>
              </c:strCache>
            </c:strRef>
          </c:cat>
          <c:val>
            <c:numRef>
              <c:f>Sheet1!$D$3:$D$16</c:f>
              <c:numCache>
                <c:formatCode>0%</c:formatCode>
                <c:ptCount val="14"/>
                <c:pt idx="0">
                  <c:v>0.2</c:v>
                </c:pt>
                <c:pt idx="1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0.2</c:v>
                </c:pt>
                <c:pt idx="1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EA-4C55-9159-BE4AA78FEC4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rgbClr val="EF7D00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Sheet1!$A$3:$A$16</c:f>
              <c:strCache>
                <c:ptCount val="14"/>
                <c:pt idx="0">
                  <c:v>Q3 2022</c:v>
                </c:pt>
                <c:pt idx="1">
                  <c:v>Q3 2023</c:v>
                </c:pt>
                <c:pt idx="3">
                  <c:v>United Kingdom</c:v>
                </c:pt>
                <c:pt idx="4">
                  <c:v>Germany</c:v>
                </c:pt>
                <c:pt idx="5">
                  <c:v>Spain</c:v>
                </c:pt>
                <c:pt idx="6">
                  <c:v>Poland</c:v>
                </c:pt>
                <c:pt idx="7">
                  <c:v>Austria</c:v>
                </c:pt>
                <c:pt idx="8">
                  <c:v>Sweden</c:v>
                </c:pt>
                <c:pt idx="9">
                  <c:v>Denmark</c:v>
                </c:pt>
                <c:pt idx="10">
                  <c:v>France</c:v>
                </c:pt>
                <c:pt idx="11">
                  <c:v>Italy</c:v>
                </c:pt>
                <c:pt idx="12">
                  <c:v>Netherlands</c:v>
                </c:pt>
                <c:pt idx="13">
                  <c:v>Belgium</c:v>
                </c:pt>
              </c:strCache>
            </c:strRef>
          </c:cat>
          <c:val>
            <c:numRef>
              <c:f>Sheet1!$E$3:$E$16</c:f>
              <c:numCache>
                <c:formatCode>0%</c:formatCode>
                <c:ptCount val="14"/>
                <c:pt idx="0">
                  <c:v>0.2</c:v>
                </c:pt>
                <c:pt idx="1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0.2</c:v>
                </c:pt>
                <c:pt idx="1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BEA-4C55-9159-BE4AA78FEC4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Completely disagree</c:v>
                </c:pt>
              </c:strCache>
            </c:strRef>
          </c:tx>
          <c:spPr>
            <a:solidFill>
              <a:srgbClr val="CD1719"/>
            </a:solidFill>
            <a:ln w="12700">
              <a:solidFill>
                <a:srgbClr val="FFFFFF"/>
              </a:solidFill>
            </a:ln>
            <a:effectLst/>
          </c:spPr>
          <c:invertIfNegative val="0"/>
          <c:cat>
            <c:strRef>
              <c:f>Sheet1!$A$3:$A$16</c:f>
              <c:strCache>
                <c:ptCount val="14"/>
                <c:pt idx="0">
                  <c:v>Q3 2022</c:v>
                </c:pt>
                <c:pt idx="1">
                  <c:v>Q3 2023</c:v>
                </c:pt>
                <c:pt idx="3">
                  <c:v>United Kingdom</c:v>
                </c:pt>
                <c:pt idx="4">
                  <c:v>Germany</c:v>
                </c:pt>
                <c:pt idx="5">
                  <c:v>Spain</c:v>
                </c:pt>
                <c:pt idx="6">
                  <c:v>Poland</c:v>
                </c:pt>
                <c:pt idx="7">
                  <c:v>Austria</c:v>
                </c:pt>
                <c:pt idx="8">
                  <c:v>Sweden</c:v>
                </c:pt>
                <c:pt idx="9">
                  <c:v>Denmark</c:v>
                </c:pt>
                <c:pt idx="10">
                  <c:v>France</c:v>
                </c:pt>
                <c:pt idx="11">
                  <c:v>Italy</c:v>
                </c:pt>
                <c:pt idx="12">
                  <c:v>Netherlands</c:v>
                </c:pt>
                <c:pt idx="13">
                  <c:v>Belgium</c:v>
                </c:pt>
              </c:strCache>
            </c:strRef>
          </c:cat>
          <c:val>
            <c:numRef>
              <c:f>Sheet1!$F$3:$F$16</c:f>
              <c:numCache>
                <c:formatCode>0%</c:formatCode>
                <c:ptCount val="14"/>
                <c:pt idx="0">
                  <c:v>0.2</c:v>
                </c:pt>
                <c:pt idx="1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0.2</c:v>
                </c:pt>
                <c:pt idx="1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C1-45CF-8298-9AE4061B58F0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Don't know/no opinion</c:v>
                </c:pt>
              </c:strCache>
            </c:strRef>
          </c:tx>
          <c:spPr>
            <a:solidFill>
              <a:srgbClr val="757F7F"/>
            </a:solidFill>
            <a:ln>
              <a:solidFill>
                <a:srgbClr val="FFFFFF"/>
              </a:solidFill>
            </a:ln>
            <a:effectLst/>
          </c:spPr>
          <c:invertIfNegative val="0"/>
          <c:cat>
            <c:strRef>
              <c:f>Sheet1!$A$3:$A$16</c:f>
              <c:strCache>
                <c:ptCount val="14"/>
                <c:pt idx="0">
                  <c:v>Q3 2022</c:v>
                </c:pt>
                <c:pt idx="1">
                  <c:v>Q3 2023</c:v>
                </c:pt>
                <c:pt idx="3">
                  <c:v>United Kingdom</c:v>
                </c:pt>
                <c:pt idx="4">
                  <c:v>Germany</c:v>
                </c:pt>
                <c:pt idx="5">
                  <c:v>Spain</c:v>
                </c:pt>
                <c:pt idx="6">
                  <c:v>Poland</c:v>
                </c:pt>
                <c:pt idx="7">
                  <c:v>Austria</c:v>
                </c:pt>
                <c:pt idx="8">
                  <c:v>Sweden</c:v>
                </c:pt>
                <c:pt idx="9">
                  <c:v>Denmark</c:v>
                </c:pt>
                <c:pt idx="10">
                  <c:v>France</c:v>
                </c:pt>
                <c:pt idx="11">
                  <c:v>Italy</c:v>
                </c:pt>
                <c:pt idx="12">
                  <c:v>Netherlands</c:v>
                </c:pt>
                <c:pt idx="13">
                  <c:v>Belgium</c:v>
                </c:pt>
              </c:strCache>
            </c:strRef>
          </c:cat>
          <c:val>
            <c:numRef>
              <c:f>Sheet1!$G$3:$G$16</c:f>
              <c:numCache>
                <c:formatCode>0%</c:formatCode>
                <c:ptCount val="14"/>
                <c:pt idx="0">
                  <c:v>0.05</c:v>
                </c:pt>
                <c:pt idx="1">
                  <c:v>0.05</c:v>
                </c:pt>
                <c:pt idx="3" formatCode="###0%">
                  <c:v>0.05</c:v>
                </c:pt>
                <c:pt idx="4" formatCode="###0%">
                  <c:v>0.05</c:v>
                </c:pt>
                <c:pt idx="5" formatCode="###0%">
                  <c:v>0.05</c:v>
                </c:pt>
                <c:pt idx="6" formatCode="###0%">
                  <c:v>0.05</c:v>
                </c:pt>
                <c:pt idx="7" formatCode="###0%">
                  <c:v>0.05</c:v>
                </c:pt>
                <c:pt idx="8" formatCode="###0%">
                  <c:v>0.05</c:v>
                </c:pt>
                <c:pt idx="9" formatCode="###0%">
                  <c:v>0.05</c:v>
                </c:pt>
                <c:pt idx="10" formatCode="###0%">
                  <c:v>0.05</c:v>
                </c:pt>
                <c:pt idx="11" formatCode="###0%">
                  <c:v>0.05</c:v>
                </c:pt>
                <c:pt idx="12" formatCode="###0%">
                  <c:v>0.05</c:v>
                </c:pt>
                <c:pt idx="13" formatCode="###0%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C1-45CF-8298-9AE4061B58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r" defTabSz="914400" rtl="0" eaLnBrk="1" fontAlgn="ctr" latinLnBrk="0" hangingPunct="1">
              <a:defRPr lang="en-US" sz="1100" b="0" i="0" u="none" strike="noStrike" kern="1200" baseline="0">
                <a:noFill/>
                <a:effectLst/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Completely agree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23E-4E12-B8EA-72B297F23CC1}"/>
              </c:ext>
            </c:extLst>
          </c:dPt>
          <c:cat>
            <c:strRef>
              <c:f>Sheet1!$A$3:$A$16</c:f>
              <c:strCache>
                <c:ptCount val="14"/>
                <c:pt idx="0">
                  <c:v>Q3 2022</c:v>
                </c:pt>
                <c:pt idx="1">
                  <c:v>Q3 2023</c:v>
                </c:pt>
                <c:pt idx="3">
                  <c:v>Poland</c:v>
                </c:pt>
                <c:pt idx="4">
                  <c:v>United Kingdom</c:v>
                </c:pt>
                <c:pt idx="5">
                  <c:v>France</c:v>
                </c:pt>
                <c:pt idx="6">
                  <c:v>Spain</c:v>
                </c:pt>
                <c:pt idx="7">
                  <c:v>Italy</c:v>
                </c:pt>
                <c:pt idx="8">
                  <c:v>Sweden</c:v>
                </c:pt>
                <c:pt idx="9">
                  <c:v>Denmark</c:v>
                </c:pt>
                <c:pt idx="10">
                  <c:v>Germany</c:v>
                </c:pt>
                <c:pt idx="11">
                  <c:v>Belgium</c:v>
                </c:pt>
                <c:pt idx="12">
                  <c:v>Austria</c:v>
                </c:pt>
                <c:pt idx="13">
                  <c:v>Netherlands</c:v>
                </c:pt>
              </c:strCache>
            </c:strRef>
          </c:cat>
          <c:val>
            <c:numRef>
              <c:f>Sheet1!$B$3:$B$16</c:f>
              <c:numCache>
                <c:formatCode>0%</c:formatCode>
                <c:ptCount val="14"/>
                <c:pt idx="0">
                  <c:v>0.05</c:v>
                </c:pt>
                <c:pt idx="1">
                  <c:v>0.05</c:v>
                </c:pt>
                <c:pt idx="3">
                  <c:v>0.05</c:v>
                </c:pt>
                <c:pt idx="4">
                  <c:v>0.05</c:v>
                </c:pt>
                <c:pt idx="5">
                  <c:v>0.05</c:v>
                </c:pt>
                <c:pt idx="6">
                  <c:v>0.05</c:v>
                </c:pt>
                <c:pt idx="7">
                  <c:v>0.05</c:v>
                </c:pt>
                <c:pt idx="8">
                  <c:v>0.05</c:v>
                </c:pt>
                <c:pt idx="9">
                  <c:v>0.05</c:v>
                </c:pt>
                <c:pt idx="10">
                  <c:v>0.05</c:v>
                </c:pt>
                <c:pt idx="11">
                  <c:v>0.05</c:v>
                </c:pt>
                <c:pt idx="12">
                  <c:v>0.05</c:v>
                </c:pt>
                <c:pt idx="1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EA-4C55-9159-BE4AA78FEC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rgbClr val="497C9B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23E-4E12-B8EA-72B297F23CC1}"/>
              </c:ext>
            </c:extLst>
          </c:dPt>
          <c:cat>
            <c:strRef>
              <c:f>Sheet1!$A$3:$A$16</c:f>
              <c:strCache>
                <c:ptCount val="14"/>
                <c:pt idx="0">
                  <c:v>Q3 2022</c:v>
                </c:pt>
                <c:pt idx="1">
                  <c:v>Q3 2023</c:v>
                </c:pt>
                <c:pt idx="3">
                  <c:v>Poland</c:v>
                </c:pt>
                <c:pt idx="4">
                  <c:v>United Kingdom</c:v>
                </c:pt>
                <c:pt idx="5">
                  <c:v>France</c:v>
                </c:pt>
                <c:pt idx="6">
                  <c:v>Spain</c:v>
                </c:pt>
                <c:pt idx="7">
                  <c:v>Italy</c:v>
                </c:pt>
                <c:pt idx="8">
                  <c:v>Sweden</c:v>
                </c:pt>
                <c:pt idx="9">
                  <c:v>Denmark</c:v>
                </c:pt>
                <c:pt idx="10">
                  <c:v>Germany</c:v>
                </c:pt>
                <c:pt idx="11">
                  <c:v>Belgium</c:v>
                </c:pt>
                <c:pt idx="12">
                  <c:v>Austria</c:v>
                </c:pt>
                <c:pt idx="13">
                  <c:v>Netherlands</c:v>
                </c:pt>
              </c:strCache>
            </c:strRef>
          </c:cat>
          <c:val>
            <c:numRef>
              <c:f>Sheet1!$C$3:$C$16</c:f>
              <c:numCache>
                <c:formatCode>0%</c:formatCode>
                <c:ptCount val="14"/>
                <c:pt idx="0">
                  <c:v>0.2</c:v>
                </c:pt>
                <c:pt idx="1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0.2</c:v>
                </c:pt>
                <c:pt idx="1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EA-4C55-9159-BE4AA78FEC4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B9C6CF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23E-4E12-B8EA-72B297F23CC1}"/>
              </c:ext>
            </c:extLst>
          </c:dPt>
          <c:cat>
            <c:strRef>
              <c:f>Sheet1!$A$3:$A$16</c:f>
              <c:strCache>
                <c:ptCount val="14"/>
                <c:pt idx="0">
                  <c:v>Q3 2022</c:v>
                </c:pt>
                <c:pt idx="1">
                  <c:v>Q3 2023</c:v>
                </c:pt>
                <c:pt idx="3">
                  <c:v>Poland</c:v>
                </c:pt>
                <c:pt idx="4">
                  <c:v>United Kingdom</c:v>
                </c:pt>
                <c:pt idx="5">
                  <c:v>France</c:v>
                </c:pt>
                <c:pt idx="6">
                  <c:v>Spain</c:v>
                </c:pt>
                <c:pt idx="7">
                  <c:v>Italy</c:v>
                </c:pt>
                <c:pt idx="8">
                  <c:v>Sweden</c:v>
                </c:pt>
                <c:pt idx="9">
                  <c:v>Denmark</c:v>
                </c:pt>
                <c:pt idx="10">
                  <c:v>Germany</c:v>
                </c:pt>
                <c:pt idx="11">
                  <c:v>Belgium</c:v>
                </c:pt>
                <c:pt idx="12">
                  <c:v>Austria</c:v>
                </c:pt>
                <c:pt idx="13">
                  <c:v>Netherlands</c:v>
                </c:pt>
              </c:strCache>
            </c:strRef>
          </c:cat>
          <c:val>
            <c:numRef>
              <c:f>Sheet1!$D$3:$D$16</c:f>
              <c:numCache>
                <c:formatCode>0%</c:formatCode>
                <c:ptCount val="14"/>
                <c:pt idx="0">
                  <c:v>0.2</c:v>
                </c:pt>
                <c:pt idx="1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0.2</c:v>
                </c:pt>
                <c:pt idx="1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EA-4C55-9159-BE4AA78FEC4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rgbClr val="EF7D00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Sheet1!$A$3:$A$16</c:f>
              <c:strCache>
                <c:ptCount val="14"/>
                <c:pt idx="0">
                  <c:v>Q3 2022</c:v>
                </c:pt>
                <c:pt idx="1">
                  <c:v>Q3 2023</c:v>
                </c:pt>
                <c:pt idx="3">
                  <c:v>Poland</c:v>
                </c:pt>
                <c:pt idx="4">
                  <c:v>United Kingdom</c:v>
                </c:pt>
                <c:pt idx="5">
                  <c:v>France</c:v>
                </c:pt>
                <c:pt idx="6">
                  <c:v>Spain</c:v>
                </c:pt>
                <c:pt idx="7">
                  <c:v>Italy</c:v>
                </c:pt>
                <c:pt idx="8">
                  <c:v>Sweden</c:v>
                </c:pt>
                <c:pt idx="9">
                  <c:v>Denmark</c:v>
                </c:pt>
                <c:pt idx="10">
                  <c:v>Germany</c:v>
                </c:pt>
                <c:pt idx="11">
                  <c:v>Belgium</c:v>
                </c:pt>
                <c:pt idx="12">
                  <c:v>Austria</c:v>
                </c:pt>
                <c:pt idx="13">
                  <c:v>Netherlands</c:v>
                </c:pt>
              </c:strCache>
            </c:strRef>
          </c:cat>
          <c:val>
            <c:numRef>
              <c:f>Sheet1!$E$3:$E$16</c:f>
              <c:numCache>
                <c:formatCode>0%</c:formatCode>
                <c:ptCount val="14"/>
                <c:pt idx="0">
                  <c:v>0.2</c:v>
                </c:pt>
                <c:pt idx="1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0.2</c:v>
                </c:pt>
                <c:pt idx="1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BEA-4C55-9159-BE4AA78FEC4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Completely disagree</c:v>
                </c:pt>
              </c:strCache>
            </c:strRef>
          </c:tx>
          <c:spPr>
            <a:solidFill>
              <a:srgbClr val="CD1719"/>
            </a:solidFill>
            <a:ln w="12700">
              <a:solidFill>
                <a:srgbClr val="FFFFFF"/>
              </a:solidFill>
            </a:ln>
            <a:effectLst/>
          </c:spPr>
          <c:invertIfNegative val="0"/>
          <c:cat>
            <c:strRef>
              <c:f>Sheet1!$A$3:$A$16</c:f>
              <c:strCache>
                <c:ptCount val="14"/>
                <c:pt idx="0">
                  <c:v>Q3 2022</c:v>
                </c:pt>
                <c:pt idx="1">
                  <c:v>Q3 2023</c:v>
                </c:pt>
                <c:pt idx="3">
                  <c:v>Poland</c:v>
                </c:pt>
                <c:pt idx="4">
                  <c:v>United Kingdom</c:v>
                </c:pt>
                <c:pt idx="5">
                  <c:v>France</c:v>
                </c:pt>
                <c:pt idx="6">
                  <c:v>Spain</c:v>
                </c:pt>
                <c:pt idx="7">
                  <c:v>Italy</c:v>
                </c:pt>
                <c:pt idx="8">
                  <c:v>Sweden</c:v>
                </c:pt>
                <c:pt idx="9">
                  <c:v>Denmark</c:v>
                </c:pt>
                <c:pt idx="10">
                  <c:v>Germany</c:v>
                </c:pt>
                <c:pt idx="11">
                  <c:v>Belgium</c:v>
                </c:pt>
                <c:pt idx="12">
                  <c:v>Austria</c:v>
                </c:pt>
                <c:pt idx="13">
                  <c:v>Netherlands</c:v>
                </c:pt>
              </c:strCache>
            </c:strRef>
          </c:cat>
          <c:val>
            <c:numRef>
              <c:f>Sheet1!$F$3:$F$16</c:f>
              <c:numCache>
                <c:formatCode>0%</c:formatCode>
                <c:ptCount val="14"/>
                <c:pt idx="0">
                  <c:v>0.2</c:v>
                </c:pt>
                <c:pt idx="1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0.2</c:v>
                </c:pt>
                <c:pt idx="1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C1-45CF-8298-9AE4061B58F0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Don't know/no opinion</c:v>
                </c:pt>
              </c:strCache>
            </c:strRef>
          </c:tx>
          <c:spPr>
            <a:solidFill>
              <a:srgbClr val="757F7F"/>
            </a:solidFill>
            <a:ln>
              <a:solidFill>
                <a:srgbClr val="FFFFFF"/>
              </a:solidFill>
            </a:ln>
            <a:effectLst/>
          </c:spPr>
          <c:invertIfNegative val="0"/>
          <c:cat>
            <c:strRef>
              <c:f>Sheet1!$A$3:$A$16</c:f>
              <c:strCache>
                <c:ptCount val="14"/>
                <c:pt idx="0">
                  <c:v>Q3 2022</c:v>
                </c:pt>
                <c:pt idx="1">
                  <c:v>Q3 2023</c:v>
                </c:pt>
                <c:pt idx="3">
                  <c:v>Poland</c:v>
                </c:pt>
                <c:pt idx="4">
                  <c:v>United Kingdom</c:v>
                </c:pt>
                <c:pt idx="5">
                  <c:v>France</c:v>
                </c:pt>
                <c:pt idx="6">
                  <c:v>Spain</c:v>
                </c:pt>
                <c:pt idx="7">
                  <c:v>Italy</c:v>
                </c:pt>
                <c:pt idx="8">
                  <c:v>Sweden</c:v>
                </c:pt>
                <c:pt idx="9">
                  <c:v>Denmark</c:v>
                </c:pt>
                <c:pt idx="10">
                  <c:v>Germany</c:v>
                </c:pt>
                <c:pt idx="11">
                  <c:v>Belgium</c:v>
                </c:pt>
                <c:pt idx="12">
                  <c:v>Austria</c:v>
                </c:pt>
                <c:pt idx="13">
                  <c:v>Netherlands</c:v>
                </c:pt>
              </c:strCache>
            </c:strRef>
          </c:cat>
          <c:val>
            <c:numRef>
              <c:f>Sheet1!$G$3:$G$16</c:f>
              <c:numCache>
                <c:formatCode>0%</c:formatCode>
                <c:ptCount val="14"/>
                <c:pt idx="0">
                  <c:v>0.05</c:v>
                </c:pt>
                <c:pt idx="1">
                  <c:v>0.05</c:v>
                </c:pt>
                <c:pt idx="3">
                  <c:v>0.05</c:v>
                </c:pt>
                <c:pt idx="4">
                  <c:v>0.05</c:v>
                </c:pt>
                <c:pt idx="5">
                  <c:v>0.05</c:v>
                </c:pt>
                <c:pt idx="6">
                  <c:v>0.05</c:v>
                </c:pt>
                <c:pt idx="7">
                  <c:v>0.05</c:v>
                </c:pt>
                <c:pt idx="8">
                  <c:v>0.05</c:v>
                </c:pt>
                <c:pt idx="9">
                  <c:v>0.05</c:v>
                </c:pt>
                <c:pt idx="10">
                  <c:v>0.05</c:v>
                </c:pt>
                <c:pt idx="11">
                  <c:v>0.05</c:v>
                </c:pt>
                <c:pt idx="12">
                  <c:v>0.05</c:v>
                </c:pt>
                <c:pt idx="1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C1-45CF-8298-9AE4061B58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r" defTabSz="914400" rtl="0" eaLnBrk="1" fontAlgn="ctr" latinLnBrk="0" hangingPunct="1">
              <a:defRPr lang="en-US" sz="1100" b="0" i="0" u="none" strike="noStrike" kern="1200" baseline="0">
                <a:noFill/>
                <a:effectLst/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1601BCB9-5DE8-F24D-983A-E922C05AAA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1162" cy="498852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100465A-6E8F-DB38-1B03-A7812FE996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7637" y="1"/>
            <a:ext cx="2951162" cy="498852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r">
              <a:defRPr sz="1200"/>
            </a:lvl1pPr>
          </a:lstStyle>
          <a:p>
            <a:fld id="{3C6856C4-1E93-463A-AD6D-104B7506C9FA}" type="datetimeFigureOut">
              <a:rPr lang="nl-NL" smtClean="0"/>
              <a:t>22-11-2023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62A8485-4B69-6D0D-3195-804C9AC624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43662"/>
            <a:ext cx="2951162" cy="498851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6A0C22D-F703-AD53-B691-7ED22E6F96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7637" y="9443662"/>
            <a:ext cx="2951162" cy="498851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r">
              <a:defRPr sz="1200"/>
            </a:lvl1pPr>
          </a:lstStyle>
          <a:p>
            <a:fld id="{9D496E0D-CB28-485E-AC8D-35F7FC6A551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00393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extLst>
    <p:ext uri="{56416CCD-93CA-4268-BC5B-53C4BB910035}">
      <p15:sldGuideLst xmlns:p15="http://schemas.microsoft.com/office/powerpoint/2012/main">
        <p15:guide id="1" orient="horz" pos="3131" userDrawn="1">
          <p15:clr>
            <a:srgbClr val="F26B43"/>
          </p15:clr>
        </p15:guide>
        <p15:guide id="2" pos="2145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1162" cy="498852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7637" y="1"/>
            <a:ext cx="2951162" cy="498852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r">
              <a:defRPr sz="1200"/>
            </a:lvl1pPr>
          </a:lstStyle>
          <a:p>
            <a:fld id="{0469908D-1067-43F9-ACC8-C00FF879B5A5}" type="datetimeFigureOut">
              <a:rPr lang="nl-NL" smtClean="0"/>
              <a:t>22-11-2023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69000" cy="3357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9" tIns="45939" rIns="91879" bIns="45939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1038" y="4784834"/>
            <a:ext cx="5448300" cy="3914865"/>
          </a:xfrm>
          <a:prstGeom prst="rect">
            <a:avLst/>
          </a:prstGeom>
        </p:spPr>
        <p:txBody>
          <a:bodyPr vert="horz" lIns="91879" tIns="45939" rIns="91879" bIns="45939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43662"/>
            <a:ext cx="2951162" cy="498851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7637" y="9443662"/>
            <a:ext cx="2951162" cy="498851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r">
              <a:defRPr sz="1200"/>
            </a:lvl1pPr>
          </a:lstStyle>
          <a:p>
            <a:fld id="{3700D667-2756-4819-A805-A9A12FAEE12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83013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396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347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132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310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214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Colors to match on the line graph/next slide (also less is in line with the usual USP colors for less/negative end)</a:t>
            </a:r>
          </a:p>
        </p:txBody>
      </p:sp>
    </p:spTree>
    <p:extLst>
      <p:ext uri="{BB962C8B-B14F-4D97-AF65-F5344CB8AC3E}">
        <p14:creationId xmlns:p14="http://schemas.microsoft.com/office/powerpoint/2010/main" val="2539325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8393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0193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785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877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368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4978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696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3382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4634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6334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362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8302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60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768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424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0032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749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1054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2198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7378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5">
            <a:extLst>
              <a:ext uri="{FF2B5EF4-FFF2-40B4-BE49-F238E27FC236}">
                <a16:creationId xmlns:a16="http://schemas.microsoft.com/office/drawing/2014/main" id="{C820E6B2-CC7C-3A23-BFF5-513BC5AB2C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61988" y="0"/>
            <a:ext cx="4230012" cy="68580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595959"/>
                </a:solidFill>
              </a:defRPr>
            </a:lvl1pPr>
          </a:lstStyle>
          <a:p>
            <a:r>
              <a:rPr lang="en-GB"/>
              <a:t>Click the icon to add an image</a:t>
            </a:r>
          </a:p>
        </p:txBody>
      </p:sp>
      <p:cxnSp>
        <p:nvCxnSpPr>
          <p:cNvPr id="3" name="Straight Connector 25">
            <a:extLst>
              <a:ext uri="{FF2B5EF4-FFF2-40B4-BE49-F238E27FC236}">
                <a16:creationId xmlns:a16="http://schemas.microsoft.com/office/drawing/2014/main" id="{EAF10DD4-3F04-5ACA-A2C2-2A161F8DC581}"/>
              </a:ext>
            </a:extLst>
          </p:cNvPr>
          <p:cNvCxnSpPr>
            <a:cxnSpLocks/>
          </p:cNvCxnSpPr>
          <p:nvPr userDrawn="1"/>
        </p:nvCxnSpPr>
        <p:spPr>
          <a:xfrm>
            <a:off x="7961989" y="2134"/>
            <a:ext cx="0" cy="6856214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jdelijke aanduiding voor tekst 5">
            <a:extLst>
              <a:ext uri="{FF2B5EF4-FFF2-40B4-BE49-F238E27FC236}">
                <a16:creationId xmlns:a16="http://schemas.microsoft.com/office/drawing/2014/main" id="{3AFCDB8B-4786-C774-874A-AD43CC997C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738" y="368300"/>
            <a:ext cx="5439237" cy="546100"/>
          </a:xfrm>
          <a:noFill/>
        </p:spPr>
        <p:txBody>
          <a:bodyPr/>
          <a:lstStyle>
            <a:lvl1pPr>
              <a:lnSpc>
                <a:spcPct val="100000"/>
              </a:lnSpc>
              <a:defRPr sz="2800">
                <a:ln>
                  <a:noFill/>
                </a:ln>
              </a:defRPr>
            </a:lvl1pPr>
          </a:lstStyle>
          <a:p>
            <a:pPr lvl="0"/>
            <a:r>
              <a:rPr lang="en-GB"/>
              <a:t>Main conclusion</a:t>
            </a:r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795F2F59-E898-3BAB-AAC9-9E63F15BEC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0913" y="914399"/>
            <a:ext cx="5437698" cy="354013"/>
          </a:xfrm>
          <a:noFill/>
        </p:spPr>
        <p:txBody>
          <a:bodyPr/>
          <a:lstStyle>
            <a:lvl1pPr>
              <a:lnSpc>
                <a:spcPct val="100000"/>
              </a:lnSpc>
              <a:defRPr sz="1400">
                <a:ln>
                  <a:noFill/>
                </a:ln>
              </a:defRPr>
            </a:lvl1pPr>
          </a:lstStyle>
          <a:p>
            <a:pPr lvl="0"/>
            <a:r>
              <a:rPr lang="en-GB"/>
              <a:t>What does the data say to support this conclusion?</a:t>
            </a:r>
          </a:p>
        </p:txBody>
      </p:sp>
    </p:spTree>
    <p:extLst>
      <p:ext uri="{BB962C8B-B14F-4D97-AF65-F5344CB8AC3E}">
        <p14:creationId xmlns:p14="http://schemas.microsoft.com/office/powerpoint/2010/main" val="15781848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nu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hoek 44">
            <a:extLst>
              <a:ext uri="{FF2B5EF4-FFF2-40B4-BE49-F238E27FC236}">
                <a16:creationId xmlns:a16="http://schemas.microsoft.com/office/drawing/2014/main" id="{8C0B9DC9-0920-45D2-AFFA-FFC2DCB29A5F}"/>
              </a:ext>
            </a:extLst>
          </p:cNvPr>
          <p:cNvSpPr/>
          <p:nvPr userDrawn="1"/>
        </p:nvSpPr>
        <p:spPr>
          <a:xfrm>
            <a:off x="-4764" y="6293558"/>
            <a:ext cx="770477" cy="562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200" err="1">
              <a:solidFill>
                <a:schemeClr val="bg1"/>
              </a:solidFill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973B934-1B4D-433F-A8B1-BE883480D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D966-9BA8-4786-BFD3-2560D63E1F5E}" type="datetime1">
              <a:rPr lang="nl-NL" smtClean="0"/>
              <a:t>22-11-2023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F1C4248-D1DB-4CFC-B474-B2B213D81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&lt;Plaats hier je voettekst&gt;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7B08BC7-64A1-4E35-8745-BDF799465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2749" y="6465336"/>
            <a:ext cx="612910" cy="388353"/>
          </a:xfrm>
          <a:prstGeom prst="rect">
            <a:avLst/>
          </a:prstGeom>
        </p:spPr>
        <p:txBody>
          <a:bodyPr/>
          <a:lstStyle/>
          <a:p>
            <a:fld id="{0E7476D2-0896-4839-9387-ABF8745D58E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6AF9462F-FE82-442C-8B70-5F21821F75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4500" y="1569863"/>
            <a:ext cx="2189398" cy="1987250"/>
          </a:xfrm>
          <a:solidFill>
            <a:schemeClr val="accent1"/>
          </a:solidFill>
        </p:spPr>
        <p:txBody>
          <a:bodyPr lIns="180000" tIns="1080000" rIns="180000" bIns="180000" anchor="t"/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08F435F6-DEAB-458B-BE01-980E9F4011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19147" y="1569863"/>
            <a:ext cx="2189398" cy="1987250"/>
          </a:xfrm>
          <a:solidFill>
            <a:schemeClr val="accent2"/>
          </a:solidFill>
        </p:spPr>
        <p:txBody>
          <a:bodyPr lIns="180000" tIns="1080000" rIns="180000" bIns="180000" anchor="t"/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ijdelijke aanduiding voor tekst 27">
            <a:extLst>
              <a:ext uri="{FF2B5EF4-FFF2-40B4-BE49-F238E27FC236}">
                <a16:creationId xmlns:a16="http://schemas.microsoft.com/office/drawing/2014/main" id="{E8CC30A2-F9A7-499E-9142-7A578503A6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93573" y="1569863"/>
            <a:ext cx="2189398" cy="1987250"/>
          </a:xfrm>
          <a:solidFill>
            <a:schemeClr val="accent3"/>
          </a:solidFill>
        </p:spPr>
        <p:txBody>
          <a:bodyPr lIns="180000" tIns="1080000" rIns="180000" bIns="180000" anchor="t"/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ijdelijke aanduiding voor tekst 27">
            <a:extLst>
              <a:ext uri="{FF2B5EF4-FFF2-40B4-BE49-F238E27FC236}">
                <a16:creationId xmlns:a16="http://schemas.microsoft.com/office/drawing/2014/main" id="{5A9FE6C7-634B-461E-9A18-5827E3DB72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68011" y="1569863"/>
            <a:ext cx="2189398" cy="1987250"/>
          </a:xfrm>
          <a:solidFill>
            <a:schemeClr val="accent5"/>
          </a:solidFill>
        </p:spPr>
        <p:txBody>
          <a:bodyPr lIns="180000" tIns="1080000" rIns="180000" bIns="180000" anchor="t"/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ijdelijke aanduiding voor tekst 27">
            <a:extLst>
              <a:ext uri="{FF2B5EF4-FFF2-40B4-BE49-F238E27FC236}">
                <a16:creationId xmlns:a16="http://schemas.microsoft.com/office/drawing/2014/main" id="{881D62F4-A6D4-430A-A004-BD241F3D72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4499" y="3638082"/>
            <a:ext cx="2189399" cy="1984771"/>
          </a:xfrm>
          <a:solidFill>
            <a:schemeClr val="accent5"/>
          </a:solidFill>
        </p:spPr>
        <p:txBody>
          <a:bodyPr lIns="180000" tIns="1080000" rIns="180000" bIns="180000" anchor="t"/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Tijdelijke aanduiding voor tekst 27">
            <a:extLst>
              <a:ext uri="{FF2B5EF4-FFF2-40B4-BE49-F238E27FC236}">
                <a16:creationId xmlns:a16="http://schemas.microsoft.com/office/drawing/2014/main" id="{E794726C-774B-4E7A-9467-E1935769E3F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18930" y="3638082"/>
            <a:ext cx="2195974" cy="1984771"/>
          </a:xfrm>
          <a:solidFill>
            <a:schemeClr val="tx2"/>
          </a:solidFill>
        </p:spPr>
        <p:txBody>
          <a:bodyPr lIns="180000" tIns="1080000" rIns="180000" bIns="180000" anchor="t"/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ijdelijke aanduiding voor tekst 27">
            <a:extLst>
              <a:ext uri="{FF2B5EF4-FFF2-40B4-BE49-F238E27FC236}">
                <a16:creationId xmlns:a16="http://schemas.microsoft.com/office/drawing/2014/main" id="{52DA638E-458E-40F0-A9F1-6C9077CB32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93140" y="3638082"/>
            <a:ext cx="2189831" cy="1984771"/>
          </a:xfrm>
          <a:solidFill>
            <a:schemeClr val="accent1"/>
          </a:solidFill>
        </p:spPr>
        <p:txBody>
          <a:bodyPr lIns="180000" tIns="1080000" rIns="180000" bIns="180000" anchor="t"/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Tijdelijke aanduiding voor tekst 27">
            <a:extLst>
              <a:ext uri="{FF2B5EF4-FFF2-40B4-BE49-F238E27FC236}">
                <a16:creationId xmlns:a16="http://schemas.microsoft.com/office/drawing/2014/main" id="{932375B4-57A3-448E-83AE-13690E5ACB8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274365" y="3638082"/>
            <a:ext cx="2189398" cy="1984771"/>
          </a:xfrm>
          <a:solidFill>
            <a:schemeClr val="accent2"/>
          </a:solidFill>
        </p:spPr>
        <p:txBody>
          <a:bodyPr lIns="180000" tIns="1080000" rIns="180000" bIns="180000" anchor="t"/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6" name="Tijdelijke aanduiding voor tekst 27">
            <a:extLst>
              <a:ext uri="{FF2B5EF4-FFF2-40B4-BE49-F238E27FC236}">
                <a16:creationId xmlns:a16="http://schemas.microsoft.com/office/drawing/2014/main" id="{7A057755-14A2-40A8-A3D4-7E8786CDE73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43452" y="1569863"/>
            <a:ext cx="2189398" cy="1987250"/>
          </a:xfrm>
          <a:solidFill>
            <a:schemeClr val="tx2"/>
          </a:solidFill>
        </p:spPr>
        <p:txBody>
          <a:bodyPr lIns="180000" tIns="1080000" rIns="180000" bIns="180000" anchor="t"/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7" name="Tijdelijke aanduiding voor tekst 27">
            <a:extLst>
              <a:ext uri="{FF2B5EF4-FFF2-40B4-BE49-F238E27FC236}">
                <a16:creationId xmlns:a16="http://schemas.microsoft.com/office/drawing/2014/main" id="{46909E68-05D1-443F-BA63-D1F2450A906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549806" y="3638082"/>
            <a:ext cx="2189398" cy="1984771"/>
          </a:xfrm>
          <a:solidFill>
            <a:schemeClr val="accent3"/>
          </a:solidFill>
        </p:spPr>
        <p:txBody>
          <a:bodyPr lIns="180000" tIns="1080000" rIns="180000" bIns="180000" anchor="t"/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jdelijke aanduiding voor tekst 2">
            <a:extLst>
              <a:ext uri="{FF2B5EF4-FFF2-40B4-BE49-F238E27FC236}">
                <a16:creationId xmlns:a16="http://schemas.microsoft.com/office/drawing/2014/main" id="{F0F88F74-FA95-433D-AEC0-D21E80864D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500" y="552450"/>
            <a:ext cx="6794496" cy="488950"/>
          </a:xfrm>
        </p:spPr>
        <p:txBody>
          <a:bodyPr>
            <a:normAutofit/>
          </a:bodyPr>
          <a:lstStyle>
            <a:lvl1pPr marL="0" indent="0">
              <a:buNone/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Index</a:t>
            </a:r>
          </a:p>
        </p:txBody>
      </p:sp>
    </p:spTree>
    <p:extLst>
      <p:ext uri="{BB962C8B-B14F-4D97-AF65-F5344CB8AC3E}">
        <p14:creationId xmlns:p14="http://schemas.microsoft.com/office/powerpoint/2010/main" val="377649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kst -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0" y="257717"/>
            <a:ext cx="10437345" cy="1925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de hoofdtitel</a:t>
            </a:r>
            <a:endParaRPr lang="nl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numCol="1" spcCol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err="1"/>
              <a:t>Bullet</a:t>
            </a:r>
            <a:endParaRPr lang="nl-NL" noProof="0"/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3"/>
            <a:r>
              <a:rPr lang="nl-NL" noProof="0"/>
              <a:t>Leestekst</a:t>
            </a:r>
          </a:p>
          <a:p>
            <a:pPr lvl="4"/>
            <a:r>
              <a:rPr lang="nl-NL" noProof="0"/>
              <a:t>Kop </a:t>
            </a:r>
            <a:r>
              <a:rPr lang="nl-NL" noProof="0" err="1"/>
              <a:t>Bold</a:t>
            </a:r>
            <a:endParaRPr lang="nl-NL" noProof="0"/>
          </a:p>
          <a:p>
            <a:pPr lvl="5"/>
            <a:r>
              <a:rPr lang="nl-NL" noProof="0"/>
              <a:t>Kop normaal</a:t>
            </a:r>
          </a:p>
          <a:p>
            <a:pPr lvl="6"/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8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82496-49B0-4D84-A44B-FA9DAFF2A551}" type="datetime1">
              <a:rPr lang="nl-NL" smtClean="0"/>
              <a:t>22-11-2023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&lt;Plaats hier je voettekst&gt;</a:t>
            </a:r>
          </a:p>
        </p:txBody>
      </p:sp>
      <p:sp>
        <p:nvSpPr>
          <p:cNvPr id="90" name="Tijdelijke aanduiding voor tekst 100">
            <a:extLst>
              <a:ext uri="{FF2B5EF4-FFF2-40B4-BE49-F238E27FC236}">
                <a16:creationId xmlns:a16="http://schemas.microsoft.com/office/drawing/2014/main" id="{1B8583D9-875A-4BEA-A259-15FBBE465A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499" y="483206"/>
            <a:ext cx="10437345" cy="151094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nl-NL"/>
              <a:t>Plaats hier de subtitel</a:t>
            </a:r>
          </a:p>
        </p:txBody>
      </p:sp>
    </p:spTree>
    <p:extLst>
      <p:ext uri="{BB962C8B-B14F-4D97-AF65-F5344CB8AC3E}">
        <p14:creationId xmlns:p14="http://schemas.microsoft.com/office/powerpoint/2010/main" val="4250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kst -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499" y="257717"/>
            <a:ext cx="10437345" cy="192543"/>
          </a:xfrm>
          <a:prstGeom prst="rect">
            <a:avLst/>
          </a:prstGeom>
        </p:spPr>
        <p:txBody>
          <a:bodyPr/>
          <a:lstStyle>
            <a:lvl1pPr>
              <a:defRPr lang="nl-NL" sz="2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noProof="0"/>
              <a:t>Plaats hier de hoofdtitel</a:t>
            </a:r>
            <a:endParaRPr lang="nl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numCol="1" spcCol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err="1"/>
              <a:t>Bullet</a:t>
            </a:r>
            <a:endParaRPr lang="nl-NL" noProof="0"/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3"/>
            <a:r>
              <a:rPr lang="nl-NL" noProof="0"/>
              <a:t>Leestekst</a:t>
            </a:r>
          </a:p>
          <a:p>
            <a:pPr lvl="4"/>
            <a:r>
              <a:rPr lang="nl-NL" noProof="0"/>
              <a:t>Kop </a:t>
            </a:r>
            <a:r>
              <a:rPr lang="nl-NL" noProof="0" err="1"/>
              <a:t>Bold</a:t>
            </a:r>
            <a:endParaRPr lang="nl-NL" noProof="0"/>
          </a:p>
          <a:p>
            <a:pPr lvl="5"/>
            <a:r>
              <a:rPr lang="nl-NL" noProof="0"/>
              <a:t>Kop normaal</a:t>
            </a:r>
          </a:p>
          <a:p>
            <a:pPr lvl="6"/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8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</p:txBody>
      </p:sp>
      <p:sp>
        <p:nvSpPr>
          <p:cNvPr id="8" name="Tijdelijke aanduiding voor dianummer 4">
            <a:extLst>
              <a:ext uri="{FF2B5EF4-FFF2-40B4-BE49-F238E27FC236}">
                <a16:creationId xmlns:a16="http://schemas.microsoft.com/office/drawing/2014/main" id="{752750C4-0242-4223-8DA1-B9315AAC5C9D}"/>
              </a:ext>
            </a:extLst>
          </p:cNvPr>
          <p:cNvSpPr txBox="1">
            <a:spLocks/>
          </p:cNvSpPr>
          <p:nvPr userDrawn="1"/>
        </p:nvSpPr>
        <p:spPr>
          <a:xfrm>
            <a:off x="360275" y="6512081"/>
            <a:ext cx="5969814" cy="38835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9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/>
              <a:t>European Home Improvement Monitor Q3 2022 | Page </a:t>
            </a:r>
            <a:fld id="{0E7476D2-0896-4839-9387-ABF8745D58E4}" type="slidenum">
              <a:rPr lang="en-GB" sz="800" smtClean="0"/>
              <a:pPr/>
              <a:t>‹#›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165985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66C3D3E-BF7E-1FEF-E1AE-E18CB8DFC8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738" y="368300"/>
            <a:ext cx="11224837" cy="540000"/>
          </a:xfrm>
          <a:ln>
            <a:noFill/>
          </a:ln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pPr lvl="0"/>
            <a:r>
              <a:rPr lang="en-GB"/>
              <a:t>Main conclusion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ED0E3E90-650C-536C-D146-0F4E1FEFC0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0913" y="914398"/>
            <a:ext cx="11221662" cy="360000"/>
          </a:xfrm>
          <a:ln>
            <a:noFill/>
          </a:ln>
        </p:spPr>
        <p:txBody>
          <a:bodyPr/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r>
              <a:rPr lang="en-GB"/>
              <a:t>What does the data say to support this conclusion?</a:t>
            </a:r>
          </a:p>
        </p:txBody>
      </p:sp>
      <p:sp>
        <p:nvSpPr>
          <p:cNvPr id="2" name="Tijdelijke aanduiding voor dianummer 4">
            <a:extLst>
              <a:ext uri="{FF2B5EF4-FFF2-40B4-BE49-F238E27FC236}">
                <a16:creationId xmlns:a16="http://schemas.microsoft.com/office/drawing/2014/main" id="{06995CCA-7CE1-88E5-D9ED-570997A00A9B}"/>
              </a:ext>
            </a:extLst>
          </p:cNvPr>
          <p:cNvSpPr txBox="1">
            <a:spLocks/>
          </p:cNvSpPr>
          <p:nvPr userDrawn="1"/>
        </p:nvSpPr>
        <p:spPr>
          <a:xfrm>
            <a:off x="360275" y="6512081"/>
            <a:ext cx="5969814" cy="38835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9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/>
              <a:t>European Home Improvement Monitor Q</a:t>
            </a:r>
            <a:r>
              <a:rPr lang="nl-NL" sz="800"/>
              <a:t>3</a:t>
            </a:r>
            <a:r>
              <a:rPr lang="en-GB" sz="80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8830449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0279AA09-4E4D-06A9-DFD6-A7A498BC09FA}"/>
              </a:ext>
            </a:extLst>
          </p:cNvPr>
          <p:cNvSpPr>
            <a:spLocks/>
          </p:cNvSpPr>
          <p:nvPr userDrawn="1"/>
        </p:nvSpPr>
        <p:spPr bwMode="auto">
          <a:xfrm>
            <a:off x="1989138" y="2046288"/>
            <a:ext cx="884238" cy="1519238"/>
          </a:xfrm>
          <a:custGeom>
            <a:avLst/>
            <a:gdLst>
              <a:gd name="T0" fmla="*/ 38 w 266"/>
              <a:gd name="T1" fmla="*/ 0 h 454"/>
              <a:gd name="T2" fmla="*/ 38 w 266"/>
              <a:gd name="T3" fmla="*/ 297 h 454"/>
              <a:gd name="T4" fmla="*/ 46 w 266"/>
              <a:gd name="T5" fmla="*/ 345 h 454"/>
              <a:gd name="T6" fmla="*/ 67 w 266"/>
              <a:gd name="T7" fmla="*/ 382 h 454"/>
              <a:gd name="T8" fmla="*/ 96 w 266"/>
              <a:gd name="T9" fmla="*/ 405 h 454"/>
              <a:gd name="T10" fmla="*/ 129 w 266"/>
              <a:gd name="T11" fmla="*/ 412 h 454"/>
              <a:gd name="T12" fmla="*/ 164 w 266"/>
              <a:gd name="T13" fmla="*/ 405 h 454"/>
              <a:gd name="T14" fmla="*/ 196 w 266"/>
              <a:gd name="T15" fmla="*/ 384 h 454"/>
              <a:gd name="T16" fmla="*/ 218 w 266"/>
              <a:gd name="T17" fmla="*/ 348 h 454"/>
              <a:gd name="T18" fmla="*/ 227 w 266"/>
              <a:gd name="T19" fmla="*/ 298 h 454"/>
              <a:gd name="T20" fmla="*/ 227 w 266"/>
              <a:gd name="T21" fmla="*/ 0 h 454"/>
              <a:gd name="T22" fmla="*/ 266 w 266"/>
              <a:gd name="T23" fmla="*/ 0 h 454"/>
              <a:gd name="T24" fmla="*/ 266 w 266"/>
              <a:gd name="T25" fmla="*/ 295 h 454"/>
              <a:gd name="T26" fmla="*/ 254 w 266"/>
              <a:gd name="T27" fmla="*/ 363 h 454"/>
              <a:gd name="T28" fmla="*/ 222 w 266"/>
              <a:gd name="T29" fmla="*/ 413 h 454"/>
              <a:gd name="T30" fmla="*/ 178 w 266"/>
              <a:gd name="T31" fmla="*/ 444 h 454"/>
              <a:gd name="T32" fmla="*/ 130 w 266"/>
              <a:gd name="T33" fmla="*/ 454 h 454"/>
              <a:gd name="T34" fmla="*/ 83 w 266"/>
              <a:gd name="T35" fmla="*/ 444 h 454"/>
              <a:gd name="T36" fmla="*/ 42 w 266"/>
              <a:gd name="T37" fmla="*/ 414 h 454"/>
              <a:gd name="T38" fmla="*/ 11 w 266"/>
              <a:gd name="T39" fmla="*/ 363 h 454"/>
              <a:gd name="T40" fmla="*/ 0 w 266"/>
              <a:gd name="T41" fmla="*/ 294 h 454"/>
              <a:gd name="T42" fmla="*/ 0 w 266"/>
              <a:gd name="T43" fmla="*/ 0 h 454"/>
              <a:gd name="T44" fmla="*/ 38 w 266"/>
              <a:gd name="T4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66" h="454">
                <a:moveTo>
                  <a:pt x="38" y="0"/>
                </a:moveTo>
                <a:cubicBezTo>
                  <a:pt x="38" y="297"/>
                  <a:pt x="38" y="297"/>
                  <a:pt x="38" y="297"/>
                </a:cubicBezTo>
                <a:cubicBezTo>
                  <a:pt x="38" y="315"/>
                  <a:pt x="41" y="331"/>
                  <a:pt x="46" y="345"/>
                </a:cubicBezTo>
                <a:cubicBezTo>
                  <a:pt x="51" y="360"/>
                  <a:pt x="58" y="372"/>
                  <a:pt x="67" y="382"/>
                </a:cubicBezTo>
                <a:cubicBezTo>
                  <a:pt x="76" y="392"/>
                  <a:pt x="85" y="399"/>
                  <a:pt x="96" y="405"/>
                </a:cubicBezTo>
                <a:cubicBezTo>
                  <a:pt x="107" y="410"/>
                  <a:pt x="118" y="412"/>
                  <a:pt x="129" y="412"/>
                </a:cubicBezTo>
                <a:cubicBezTo>
                  <a:pt x="141" y="412"/>
                  <a:pt x="153" y="410"/>
                  <a:pt x="164" y="405"/>
                </a:cubicBezTo>
                <a:cubicBezTo>
                  <a:pt x="176" y="400"/>
                  <a:pt x="187" y="393"/>
                  <a:pt x="196" y="384"/>
                </a:cubicBezTo>
                <a:cubicBezTo>
                  <a:pt x="205" y="374"/>
                  <a:pt x="213" y="362"/>
                  <a:pt x="218" y="348"/>
                </a:cubicBezTo>
                <a:cubicBezTo>
                  <a:pt x="224" y="334"/>
                  <a:pt x="227" y="317"/>
                  <a:pt x="227" y="298"/>
                </a:cubicBezTo>
                <a:cubicBezTo>
                  <a:pt x="227" y="0"/>
                  <a:pt x="227" y="0"/>
                  <a:pt x="227" y="0"/>
                </a:cubicBezTo>
                <a:cubicBezTo>
                  <a:pt x="266" y="0"/>
                  <a:pt x="266" y="0"/>
                  <a:pt x="266" y="0"/>
                </a:cubicBezTo>
                <a:cubicBezTo>
                  <a:pt x="266" y="295"/>
                  <a:pt x="266" y="295"/>
                  <a:pt x="266" y="295"/>
                </a:cubicBezTo>
                <a:cubicBezTo>
                  <a:pt x="266" y="321"/>
                  <a:pt x="262" y="344"/>
                  <a:pt x="254" y="363"/>
                </a:cubicBezTo>
                <a:cubicBezTo>
                  <a:pt x="245" y="383"/>
                  <a:pt x="235" y="400"/>
                  <a:pt x="222" y="413"/>
                </a:cubicBezTo>
                <a:cubicBezTo>
                  <a:pt x="209" y="427"/>
                  <a:pt x="194" y="437"/>
                  <a:pt x="178" y="444"/>
                </a:cubicBezTo>
                <a:cubicBezTo>
                  <a:pt x="162" y="451"/>
                  <a:pt x="146" y="454"/>
                  <a:pt x="130" y="454"/>
                </a:cubicBezTo>
                <a:cubicBezTo>
                  <a:pt x="114" y="454"/>
                  <a:pt x="99" y="451"/>
                  <a:pt x="83" y="444"/>
                </a:cubicBezTo>
                <a:cubicBezTo>
                  <a:pt x="68" y="437"/>
                  <a:pt x="54" y="427"/>
                  <a:pt x="42" y="414"/>
                </a:cubicBezTo>
                <a:cubicBezTo>
                  <a:pt x="29" y="400"/>
                  <a:pt x="19" y="383"/>
                  <a:pt x="11" y="363"/>
                </a:cubicBezTo>
                <a:cubicBezTo>
                  <a:pt x="3" y="343"/>
                  <a:pt x="0" y="320"/>
                  <a:pt x="0" y="294"/>
                </a:cubicBezTo>
                <a:cubicBezTo>
                  <a:pt x="0" y="0"/>
                  <a:pt x="0" y="0"/>
                  <a:pt x="0" y="0"/>
                </a:cubicBezTo>
                <a:lnTo>
                  <a:pt x="38" y="0"/>
                </a:lnTo>
                <a:close/>
              </a:path>
            </a:pathLst>
          </a:custGeom>
          <a:solidFill>
            <a:srgbClr val="4A4A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3CCBCB4E-CB14-F500-7833-E4BFDBD592FD}"/>
              </a:ext>
            </a:extLst>
          </p:cNvPr>
          <p:cNvSpPr>
            <a:spLocks/>
          </p:cNvSpPr>
          <p:nvPr userDrawn="1"/>
        </p:nvSpPr>
        <p:spPr bwMode="auto">
          <a:xfrm>
            <a:off x="3009901" y="2006600"/>
            <a:ext cx="876300" cy="1558925"/>
          </a:xfrm>
          <a:custGeom>
            <a:avLst/>
            <a:gdLst>
              <a:gd name="T0" fmla="*/ 40 w 264"/>
              <a:gd name="T1" fmla="*/ 315 h 466"/>
              <a:gd name="T2" fmla="*/ 49 w 264"/>
              <a:gd name="T3" fmla="*/ 359 h 466"/>
              <a:gd name="T4" fmla="*/ 68 w 264"/>
              <a:gd name="T5" fmla="*/ 393 h 466"/>
              <a:gd name="T6" fmla="*/ 98 w 264"/>
              <a:gd name="T7" fmla="*/ 416 h 466"/>
              <a:gd name="T8" fmla="*/ 135 w 264"/>
              <a:gd name="T9" fmla="*/ 424 h 466"/>
              <a:gd name="T10" fmla="*/ 169 w 264"/>
              <a:gd name="T11" fmla="*/ 419 h 466"/>
              <a:gd name="T12" fmla="*/ 198 w 264"/>
              <a:gd name="T13" fmla="*/ 404 h 466"/>
              <a:gd name="T14" fmla="*/ 218 w 264"/>
              <a:gd name="T15" fmla="*/ 376 h 466"/>
              <a:gd name="T16" fmla="*/ 225 w 264"/>
              <a:gd name="T17" fmla="*/ 335 h 466"/>
              <a:gd name="T18" fmla="*/ 217 w 264"/>
              <a:gd name="T19" fmla="*/ 302 h 466"/>
              <a:gd name="T20" fmla="*/ 196 w 264"/>
              <a:gd name="T21" fmla="*/ 278 h 466"/>
              <a:gd name="T22" fmla="*/ 166 w 264"/>
              <a:gd name="T23" fmla="*/ 261 h 466"/>
              <a:gd name="T24" fmla="*/ 132 w 264"/>
              <a:gd name="T25" fmla="*/ 247 h 466"/>
              <a:gd name="T26" fmla="*/ 89 w 264"/>
              <a:gd name="T27" fmla="*/ 230 h 466"/>
              <a:gd name="T28" fmla="*/ 50 w 264"/>
              <a:gd name="T29" fmla="*/ 205 h 466"/>
              <a:gd name="T30" fmla="*/ 22 w 264"/>
              <a:gd name="T31" fmla="*/ 168 h 466"/>
              <a:gd name="T32" fmla="*/ 11 w 264"/>
              <a:gd name="T33" fmla="*/ 113 h 466"/>
              <a:gd name="T34" fmla="*/ 20 w 264"/>
              <a:gd name="T35" fmla="*/ 64 h 466"/>
              <a:gd name="T36" fmla="*/ 44 w 264"/>
              <a:gd name="T37" fmla="*/ 29 h 466"/>
              <a:gd name="T38" fmla="*/ 82 w 264"/>
              <a:gd name="T39" fmla="*/ 7 h 466"/>
              <a:gd name="T40" fmla="*/ 130 w 264"/>
              <a:gd name="T41" fmla="*/ 0 h 466"/>
              <a:gd name="T42" fmla="*/ 188 w 264"/>
              <a:gd name="T43" fmla="*/ 12 h 466"/>
              <a:gd name="T44" fmla="*/ 226 w 264"/>
              <a:gd name="T45" fmla="*/ 44 h 466"/>
              <a:gd name="T46" fmla="*/ 246 w 264"/>
              <a:gd name="T47" fmla="*/ 86 h 466"/>
              <a:gd name="T48" fmla="*/ 253 w 264"/>
              <a:gd name="T49" fmla="*/ 131 h 466"/>
              <a:gd name="T50" fmla="*/ 214 w 264"/>
              <a:gd name="T51" fmla="*/ 131 h 466"/>
              <a:gd name="T52" fmla="*/ 206 w 264"/>
              <a:gd name="T53" fmla="*/ 92 h 466"/>
              <a:gd name="T54" fmla="*/ 187 w 264"/>
              <a:gd name="T55" fmla="*/ 64 h 466"/>
              <a:gd name="T56" fmla="*/ 161 w 264"/>
              <a:gd name="T57" fmla="*/ 47 h 466"/>
              <a:gd name="T58" fmla="*/ 130 w 264"/>
              <a:gd name="T59" fmla="*/ 41 h 466"/>
              <a:gd name="T60" fmla="*/ 100 w 264"/>
              <a:gd name="T61" fmla="*/ 45 h 466"/>
              <a:gd name="T62" fmla="*/ 74 w 264"/>
              <a:gd name="T63" fmla="*/ 57 h 466"/>
              <a:gd name="T64" fmla="*/ 56 w 264"/>
              <a:gd name="T65" fmla="*/ 79 h 466"/>
              <a:gd name="T66" fmla="*/ 49 w 264"/>
              <a:gd name="T67" fmla="*/ 113 h 466"/>
              <a:gd name="T68" fmla="*/ 57 w 264"/>
              <a:gd name="T69" fmla="*/ 147 h 466"/>
              <a:gd name="T70" fmla="*/ 78 w 264"/>
              <a:gd name="T71" fmla="*/ 171 h 466"/>
              <a:gd name="T72" fmla="*/ 109 w 264"/>
              <a:gd name="T73" fmla="*/ 189 h 466"/>
              <a:gd name="T74" fmla="*/ 144 w 264"/>
              <a:gd name="T75" fmla="*/ 203 h 466"/>
              <a:gd name="T76" fmla="*/ 187 w 264"/>
              <a:gd name="T77" fmla="*/ 221 h 466"/>
              <a:gd name="T78" fmla="*/ 226 w 264"/>
              <a:gd name="T79" fmla="*/ 245 h 466"/>
              <a:gd name="T80" fmla="*/ 253 w 264"/>
              <a:gd name="T81" fmla="*/ 281 h 466"/>
              <a:gd name="T82" fmla="*/ 264 w 264"/>
              <a:gd name="T83" fmla="*/ 335 h 466"/>
              <a:gd name="T84" fmla="*/ 254 w 264"/>
              <a:gd name="T85" fmla="*/ 392 h 466"/>
              <a:gd name="T86" fmla="*/ 227 w 264"/>
              <a:gd name="T87" fmla="*/ 433 h 466"/>
              <a:gd name="T88" fmla="*/ 186 w 264"/>
              <a:gd name="T89" fmla="*/ 458 h 466"/>
              <a:gd name="T90" fmla="*/ 135 w 264"/>
              <a:gd name="T91" fmla="*/ 466 h 466"/>
              <a:gd name="T92" fmla="*/ 85 w 264"/>
              <a:gd name="T93" fmla="*/ 456 h 466"/>
              <a:gd name="T94" fmla="*/ 43 w 264"/>
              <a:gd name="T95" fmla="*/ 426 h 466"/>
              <a:gd name="T96" fmla="*/ 13 w 264"/>
              <a:gd name="T97" fmla="*/ 378 h 466"/>
              <a:gd name="T98" fmla="*/ 0 w 264"/>
              <a:gd name="T99" fmla="*/ 315 h 466"/>
              <a:gd name="T100" fmla="*/ 40 w 264"/>
              <a:gd name="T101" fmla="*/ 315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64" h="466">
                <a:moveTo>
                  <a:pt x="40" y="315"/>
                </a:moveTo>
                <a:cubicBezTo>
                  <a:pt x="41" y="331"/>
                  <a:pt x="44" y="346"/>
                  <a:pt x="49" y="359"/>
                </a:cubicBezTo>
                <a:cubicBezTo>
                  <a:pt x="54" y="372"/>
                  <a:pt x="60" y="384"/>
                  <a:pt x="68" y="393"/>
                </a:cubicBezTo>
                <a:cubicBezTo>
                  <a:pt x="77" y="403"/>
                  <a:pt x="86" y="410"/>
                  <a:pt x="98" y="416"/>
                </a:cubicBezTo>
                <a:cubicBezTo>
                  <a:pt x="109" y="421"/>
                  <a:pt x="121" y="424"/>
                  <a:pt x="135" y="424"/>
                </a:cubicBezTo>
                <a:cubicBezTo>
                  <a:pt x="147" y="424"/>
                  <a:pt x="158" y="422"/>
                  <a:pt x="169" y="419"/>
                </a:cubicBezTo>
                <a:cubicBezTo>
                  <a:pt x="180" y="416"/>
                  <a:pt x="189" y="411"/>
                  <a:pt x="198" y="404"/>
                </a:cubicBezTo>
                <a:cubicBezTo>
                  <a:pt x="206" y="397"/>
                  <a:pt x="213" y="388"/>
                  <a:pt x="218" y="376"/>
                </a:cubicBezTo>
                <a:cubicBezTo>
                  <a:pt x="223" y="365"/>
                  <a:pt x="225" y="351"/>
                  <a:pt x="225" y="335"/>
                </a:cubicBezTo>
                <a:cubicBezTo>
                  <a:pt x="225" y="322"/>
                  <a:pt x="223" y="311"/>
                  <a:pt x="217" y="302"/>
                </a:cubicBezTo>
                <a:cubicBezTo>
                  <a:pt x="212" y="292"/>
                  <a:pt x="205" y="284"/>
                  <a:pt x="196" y="278"/>
                </a:cubicBezTo>
                <a:cubicBezTo>
                  <a:pt x="187" y="271"/>
                  <a:pt x="177" y="266"/>
                  <a:pt x="166" y="261"/>
                </a:cubicBezTo>
                <a:cubicBezTo>
                  <a:pt x="155" y="256"/>
                  <a:pt x="144" y="251"/>
                  <a:pt x="132" y="247"/>
                </a:cubicBezTo>
                <a:cubicBezTo>
                  <a:pt x="118" y="242"/>
                  <a:pt x="103" y="236"/>
                  <a:pt x="89" y="230"/>
                </a:cubicBezTo>
                <a:cubicBezTo>
                  <a:pt x="74" y="223"/>
                  <a:pt x="61" y="215"/>
                  <a:pt x="50" y="205"/>
                </a:cubicBezTo>
                <a:cubicBezTo>
                  <a:pt x="38" y="195"/>
                  <a:pt x="29" y="183"/>
                  <a:pt x="22" y="168"/>
                </a:cubicBezTo>
                <a:cubicBezTo>
                  <a:pt x="14" y="153"/>
                  <a:pt x="11" y="135"/>
                  <a:pt x="11" y="113"/>
                </a:cubicBezTo>
                <a:cubicBezTo>
                  <a:pt x="11" y="94"/>
                  <a:pt x="14" y="78"/>
                  <a:pt x="20" y="64"/>
                </a:cubicBezTo>
                <a:cubicBezTo>
                  <a:pt x="25" y="50"/>
                  <a:pt x="34" y="38"/>
                  <a:pt x="44" y="29"/>
                </a:cubicBezTo>
                <a:cubicBezTo>
                  <a:pt x="55" y="19"/>
                  <a:pt x="67" y="12"/>
                  <a:pt x="82" y="7"/>
                </a:cubicBezTo>
                <a:cubicBezTo>
                  <a:pt x="97" y="2"/>
                  <a:pt x="113" y="0"/>
                  <a:pt x="130" y="0"/>
                </a:cubicBezTo>
                <a:cubicBezTo>
                  <a:pt x="154" y="0"/>
                  <a:pt x="173" y="4"/>
                  <a:pt x="188" y="12"/>
                </a:cubicBezTo>
                <a:cubicBezTo>
                  <a:pt x="204" y="20"/>
                  <a:pt x="216" y="31"/>
                  <a:pt x="226" y="44"/>
                </a:cubicBezTo>
                <a:cubicBezTo>
                  <a:pt x="235" y="57"/>
                  <a:pt x="242" y="71"/>
                  <a:pt x="246" y="86"/>
                </a:cubicBezTo>
                <a:cubicBezTo>
                  <a:pt x="250" y="102"/>
                  <a:pt x="253" y="117"/>
                  <a:pt x="253" y="131"/>
                </a:cubicBezTo>
                <a:cubicBezTo>
                  <a:pt x="214" y="131"/>
                  <a:pt x="214" y="131"/>
                  <a:pt x="214" y="131"/>
                </a:cubicBezTo>
                <a:cubicBezTo>
                  <a:pt x="213" y="116"/>
                  <a:pt x="210" y="103"/>
                  <a:pt x="206" y="92"/>
                </a:cubicBezTo>
                <a:cubicBezTo>
                  <a:pt x="201" y="81"/>
                  <a:pt x="195" y="72"/>
                  <a:pt x="187" y="64"/>
                </a:cubicBezTo>
                <a:cubicBezTo>
                  <a:pt x="180" y="57"/>
                  <a:pt x="171" y="51"/>
                  <a:pt x="161" y="47"/>
                </a:cubicBezTo>
                <a:cubicBezTo>
                  <a:pt x="152" y="43"/>
                  <a:pt x="141" y="41"/>
                  <a:pt x="130" y="41"/>
                </a:cubicBezTo>
                <a:cubicBezTo>
                  <a:pt x="120" y="41"/>
                  <a:pt x="110" y="43"/>
                  <a:pt x="100" y="45"/>
                </a:cubicBezTo>
                <a:cubicBezTo>
                  <a:pt x="91" y="47"/>
                  <a:pt x="82" y="52"/>
                  <a:pt x="74" y="57"/>
                </a:cubicBezTo>
                <a:cubicBezTo>
                  <a:pt x="67" y="63"/>
                  <a:pt x="61" y="70"/>
                  <a:pt x="56" y="79"/>
                </a:cubicBezTo>
                <a:cubicBezTo>
                  <a:pt x="51" y="88"/>
                  <a:pt x="49" y="99"/>
                  <a:pt x="49" y="113"/>
                </a:cubicBezTo>
                <a:cubicBezTo>
                  <a:pt x="49" y="126"/>
                  <a:pt x="52" y="137"/>
                  <a:pt x="57" y="147"/>
                </a:cubicBezTo>
                <a:cubicBezTo>
                  <a:pt x="62" y="156"/>
                  <a:pt x="69" y="164"/>
                  <a:pt x="78" y="171"/>
                </a:cubicBezTo>
                <a:cubicBezTo>
                  <a:pt x="87" y="178"/>
                  <a:pt x="97" y="184"/>
                  <a:pt x="109" y="189"/>
                </a:cubicBezTo>
                <a:cubicBezTo>
                  <a:pt x="120" y="194"/>
                  <a:pt x="132" y="199"/>
                  <a:pt x="144" y="203"/>
                </a:cubicBezTo>
                <a:cubicBezTo>
                  <a:pt x="159" y="209"/>
                  <a:pt x="173" y="215"/>
                  <a:pt x="187" y="221"/>
                </a:cubicBezTo>
                <a:cubicBezTo>
                  <a:pt x="202" y="227"/>
                  <a:pt x="214" y="235"/>
                  <a:pt x="226" y="245"/>
                </a:cubicBezTo>
                <a:cubicBezTo>
                  <a:pt x="237" y="255"/>
                  <a:pt x="246" y="267"/>
                  <a:pt x="253" y="281"/>
                </a:cubicBezTo>
                <a:cubicBezTo>
                  <a:pt x="260" y="296"/>
                  <a:pt x="264" y="314"/>
                  <a:pt x="264" y="335"/>
                </a:cubicBezTo>
                <a:cubicBezTo>
                  <a:pt x="264" y="357"/>
                  <a:pt x="261" y="376"/>
                  <a:pt x="254" y="392"/>
                </a:cubicBezTo>
                <a:cubicBezTo>
                  <a:pt x="248" y="408"/>
                  <a:pt x="239" y="422"/>
                  <a:pt x="227" y="433"/>
                </a:cubicBezTo>
                <a:cubicBezTo>
                  <a:pt x="216" y="444"/>
                  <a:pt x="202" y="452"/>
                  <a:pt x="186" y="458"/>
                </a:cubicBezTo>
                <a:cubicBezTo>
                  <a:pt x="170" y="463"/>
                  <a:pt x="153" y="466"/>
                  <a:pt x="135" y="466"/>
                </a:cubicBezTo>
                <a:cubicBezTo>
                  <a:pt x="118" y="466"/>
                  <a:pt x="101" y="463"/>
                  <a:pt x="85" y="456"/>
                </a:cubicBezTo>
                <a:cubicBezTo>
                  <a:pt x="69" y="449"/>
                  <a:pt x="55" y="439"/>
                  <a:pt x="43" y="426"/>
                </a:cubicBezTo>
                <a:cubicBezTo>
                  <a:pt x="30" y="413"/>
                  <a:pt x="20" y="397"/>
                  <a:pt x="13" y="378"/>
                </a:cubicBezTo>
                <a:cubicBezTo>
                  <a:pt x="5" y="359"/>
                  <a:pt x="1" y="339"/>
                  <a:pt x="0" y="315"/>
                </a:cubicBezTo>
                <a:lnTo>
                  <a:pt x="40" y="315"/>
                </a:lnTo>
                <a:close/>
              </a:path>
            </a:pathLst>
          </a:custGeom>
          <a:solidFill>
            <a:srgbClr val="4A4A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05C1836A-B7CE-10D5-28FE-2C48B4FE9FB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059238" y="2046288"/>
            <a:ext cx="811213" cy="1476375"/>
          </a:xfrm>
          <a:custGeom>
            <a:avLst/>
            <a:gdLst>
              <a:gd name="T0" fmla="*/ 38 w 244"/>
              <a:gd name="T1" fmla="*/ 210 h 441"/>
              <a:gd name="T2" fmla="*/ 136 w 244"/>
              <a:gd name="T3" fmla="*/ 210 h 441"/>
              <a:gd name="T4" fmla="*/ 162 w 244"/>
              <a:gd name="T5" fmla="*/ 204 h 441"/>
              <a:gd name="T6" fmla="*/ 185 w 244"/>
              <a:gd name="T7" fmla="*/ 185 h 441"/>
              <a:gd name="T8" fmla="*/ 200 w 244"/>
              <a:gd name="T9" fmla="*/ 158 h 441"/>
              <a:gd name="T10" fmla="*/ 205 w 244"/>
              <a:gd name="T11" fmla="*/ 125 h 441"/>
              <a:gd name="T12" fmla="*/ 200 w 244"/>
              <a:gd name="T13" fmla="*/ 92 h 441"/>
              <a:gd name="T14" fmla="*/ 185 w 244"/>
              <a:gd name="T15" fmla="*/ 66 h 441"/>
              <a:gd name="T16" fmla="*/ 163 w 244"/>
              <a:gd name="T17" fmla="*/ 49 h 441"/>
              <a:gd name="T18" fmla="*/ 136 w 244"/>
              <a:gd name="T19" fmla="*/ 43 h 441"/>
              <a:gd name="T20" fmla="*/ 38 w 244"/>
              <a:gd name="T21" fmla="*/ 43 h 441"/>
              <a:gd name="T22" fmla="*/ 38 w 244"/>
              <a:gd name="T23" fmla="*/ 210 h 441"/>
              <a:gd name="T24" fmla="*/ 0 w 244"/>
              <a:gd name="T25" fmla="*/ 0 h 441"/>
              <a:gd name="T26" fmla="*/ 136 w 244"/>
              <a:gd name="T27" fmla="*/ 0 h 441"/>
              <a:gd name="T28" fmla="*/ 182 w 244"/>
              <a:gd name="T29" fmla="*/ 11 h 441"/>
              <a:gd name="T30" fmla="*/ 216 w 244"/>
              <a:gd name="T31" fmla="*/ 40 h 441"/>
              <a:gd name="T32" fmla="*/ 237 w 244"/>
              <a:gd name="T33" fmla="*/ 80 h 441"/>
              <a:gd name="T34" fmla="*/ 244 w 244"/>
              <a:gd name="T35" fmla="*/ 125 h 441"/>
              <a:gd name="T36" fmla="*/ 237 w 244"/>
              <a:gd name="T37" fmla="*/ 172 h 441"/>
              <a:gd name="T38" fmla="*/ 216 w 244"/>
              <a:gd name="T39" fmla="*/ 213 h 441"/>
              <a:gd name="T40" fmla="*/ 182 w 244"/>
              <a:gd name="T41" fmla="*/ 241 h 441"/>
              <a:gd name="T42" fmla="*/ 136 w 244"/>
              <a:gd name="T43" fmla="*/ 252 h 441"/>
              <a:gd name="T44" fmla="*/ 38 w 244"/>
              <a:gd name="T45" fmla="*/ 252 h 441"/>
              <a:gd name="T46" fmla="*/ 38 w 244"/>
              <a:gd name="T47" fmla="*/ 441 h 441"/>
              <a:gd name="T48" fmla="*/ 0 w 244"/>
              <a:gd name="T49" fmla="*/ 441 h 441"/>
              <a:gd name="T50" fmla="*/ 0 w 244"/>
              <a:gd name="T51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44" h="441">
                <a:moveTo>
                  <a:pt x="38" y="210"/>
                </a:moveTo>
                <a:cubicBezTo>
                  <a:pt x="136" y="210"/>
                  <a:pt x="136" y="210"/>
                  <a:pt x="136" y="210"/>
                </a:cubicBezTo>
                <a:cubicBezTo>
                  <a:pt x="145" y="210"/>
                  <a:pt x="154" y="208"/>
                  <a:pt x="162" y="204"/>
                </a:cubicBezTo>
                <a:cubicBezTo>
                  <a:pt x="171" y="199"/>
                  <a:pt x="178" y="193"/>
                  <a:pt x="185" y="185"/>
                </a:cubicBezTo>
                <a:cubicBezTo>
                  <a:pt x="191" y="178"/>
                  <a:pt x="196" y="169"/>
                  <a:pt x="200" y="158"/>
                </a:cubicBezTo>
                <a:cubicBezTo>
                  <a:pt x="204" y="148"/>
                  <a:pt x="205" y="137"/>
                  <a:pt x="205" y="125"/>
                </a:cubicBezTo>
                <a:cubicBezTo>
                  <a:pt x="205" y="113"/>
                  <a:pt x="204" y="102"/>
                  <a:pt x="200" y="92"/>
                </a:cubicBezTo>
                <a:cubicBezTo>
                  <a:pt x="196" y="82"/>
                  <a:pt x="192" y="73"/>
                  <a:pt x="185" y="66"/>
                </a:cubicBezTo>
                <a:cubicBezTo>
                  <a:pt x="179" y="59"/>
                  <a:pt x="172" y="53"/>
                  <a:pt x="163" y="49"/>
                </a:cubicBezTo>
                <a:cubicBezTo>
                  <a:pt x="155" y="45"/>
                  <a:pt x="146" y="43"/>
                  <a:pt x="136" y="43"/>
                </a:cubicBezTo>
                <a:cubicBezTo>
                  <a:pt x="38" y="43"/>
                  <a:pt x="38" y="43"/>
                  <a:pt x="38" y="43"/>
                </a:cubicBezTo>
                <a:lnTo>
                  <a:pt x="38" y="210"/>
                </a:lnTo>
                <a:close/>
                <a:moveTo>
                  <a:pt x="0" y="0"/>
                </a:moveTo>
                <a:cubicBezTo>
                  <a:pt x="136" y="0"/>
                  <a:pt x="136" y="0"/>
                  <a:pt x="136" y="0"/>
                </a:cubicBezTo>
                <a:cubicBezTo>
                  <a:pt x="153" y="0"/>
                  <a:pt x="168" y="3"/>
                  <a:pt x="182" y="11"/>
                </a:cubicBezTo>
                <a:cubicBezTo>
                  <a:pt x="195" y="19"/>
                  <a:pt x="207" y="28"/>
                  <a:pt x="216" y="40"/>
                </a:cubicBezTo>
                <a:cubicBezTo>
                  <a:pt x="225" y="52"/>
                  <a:pt x="232" y="66"/>
                  <a:pt x="237" y="80"/>
                </a:cubicBezTo>
                <a:cubicBezTo>
                  <a:pt x="242" y="95"/>
                  <a:pt x="244" y="110"/>
                  <a:pt x="244" y="125"/>
                </a:cubicBezTo>
                <a:cubicBezTo>
                  <a:pt x="244" y="142"/>
                  <a:pt x="242" y="157"/>
                  <a:pt x="237" y="172"/>
                </a:cubicBezTo>
                <a:cubicBezTo>
                  <a:pt x="232" y="188"/>
                  <a:pt x="225" y="201"/>
                  <a:pt x="216" y="213"/>
                </a:cubicBezTo>
                <a:cubicBezTo>
                  <a:pt x="207" y="225"/>
                  <a:pt x="195" y="234"/>
                  <a:pt x="182" y="241"/>
                </a:cubicBezTo>
                <a:cubicBezTo>
                  <a:pt x="168" y="248"/>
                  <a:pt x="153" y="252"/>
                  <a:pt x="136" y="252"/>
                </a:cubicBezTo>
                <a:cubicBezTo>
                  <a:pt x="38" y="252"/>
                  <a:pt x="38" y="252"/>
                  <a:pt x="38" y="252"/>
                </a:cubicBezTo>
                <a:cubicBezTo>
                  <a:pt x="38" y="441"/>
                  <a:pt x="38" y="441"/>
                  <a:pt x="38" y="441"/>
                </a:cubicBezTo>
                <a:cubicBezTo>
                  <a:pt x="0" y="441"/>
                  <a:pt x="0" y="441"/>
                  <a:pt x="0" y="441"/>
                </a:cubicBezTo>
                <a:lnTo>
                  <a:pt x="0" y="0"/>
                </a:lnTo>
                <a:close/>
              </a:path>
            </a:pathLst>
          </a:custGeom>
          <a:solidFill>
            <a:srgbClr val="4A4A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0252B045-FE27-1E19-959F-D6A639D53E1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89301" y="2963863"/>
            <a:ext cx="328613" cy="330200"/>
          </a:xfrm>
          <a:prstGeom prst="ellipse">
            <a:avLst/>
          </a:prstGeom>
          <a:solidFill>
            <a:srgbClr val="0A5D7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A5D7A"/>
              </a:solidFill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7B5B72D8-C670-0F3D-0593-58859E9294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253038" y="2571750"/>
            <a:ext cx="4927600" cy="428625"/>
          </a:xfrm>
          <a:custGeom>
            <a:avLst/>
            <a:gdLst>
              <a:gd name="T0" fmla="*/ 1472 w 1483"/>
              <a:gd name="T1" fmla="*/ 79 h 128"/>
              <a:gd name="T2" fmla="*/ 1425 w 1483"/>
              <a:gd name="T3" fmla="*/ 77 h 128"/>
              <a:gd name="T4" fmla="*/ 1429 w 1483"/>
              <a:gd name="T5" fmla="*/ 109 h 128"/>
              <a:gd name="T6" fmla="*/ 1402 w 1483"/>
              <a:gd name="T7" fmla="*/ 82 h 128"/>
              <a:gd name="T8" fmla="*/ 1409 w 1483"/>
              <a:gd name="T9" fmla="*/ 39 h 128"/>
              <a:gd name="T10" fmla="*/ 1329 w 1483"/>
              <a:gd name="T11" fmla="*/ 49 h 128"/>
              <a:gd name="T12" fmla="*/ 1271 w 1483"/>
              <a:gd name="T13" fmla="*/ 99 h 128"/>
              <a:gd name="T14" fmla="*/ 1319 w 1483"/>
              <a:gd name="T15" fmla="*/ 99 h 128"/>
              <a:gd name="T16" fmla="*/ 1238 w 1483"/>
              <a:gd name="T17" fmla="*/ 48 h 128"/>
              <a:gd name="T18" fmla="*/ 1238 w 1483"/>
              <a:gd name="T19" fmla="*/ 28 h 128"/>
              <a:gd name="T20" fmla="*/ 1238 w 1483"/>
              <a:gd name="T21" fmla="*/ 89 h 128"/>
              <a:gd name="T22" fmla="*/ 1171 w 1483"/>
              <a:gd name="T23" fmla="*/ 88 h 128"/>
              <a:gd name="T24" fmla="*/ 1171 w 1483"/>
              <a:gd name="T25" fmla="*/ 28 h 128"/>
              <a:gd name="T26" fmla="*/ 1133 w 1483"/>
              <a:gd name="T27" fmla="*/ 28 h 128"/>
              <a:gd name="T28" fmla="*/ 1119 w 1483"/>
              <a:gd name="T29" fmla="*/ 101 h 128"/>
              <a:gd name="T30" fmla="*/ 1114 w 1483"/>
              <a:gd name="T31" fmla="*/ 1 h 128"/>
              <a:gd name="T32" fmla="*/ 1081 w 1483"/>
              <a:gd name="T33" fmla="*/ 28 h 128"/>
              <a:gd name="T34" fmla="*/ 1034 w 1483"/>
              <a:gd name="T35" fmla="*/ 28 h 128"/>
              <a:gd name="T36" fmla="*/ 1070 w 1483"/>
              <a:gd name="T37" fmla="*/ 99 h 128"/>
              <a:gd name="T38" fmla="*/ 976 w 1483"/>
              <a:gd name="T39" fmla="*/ 35 h 128"/>
              <a:gd name="T40" fmla="*/ 994 w 1483"/>
              <a:gd name="T41" fmla="*/ 80 h 128"/>
              <a:gd name="T42" fmla="*/ 932 w 1483"/>
              <a:gd name="T43" fmla="*/ 99 h 128"/>
              <a:gd name="T44" fmla="*/ 873 w 1483"/>
              <a:gd name="T45" fmla="*/ 28 h 128"/>
              <a:gd name="T46" fmla="*/ 921 w 1483"/>
              <a:gd name="T47" fmla="*/ 53 h 128"/>
              <a:gd name="T48" fmla="*/ 820 w 1483"/>
              <a:gd name="T49" fmla="*/ 36 h 128"/>
              <a:gd name="T50" fmla="*/ 820 w 1483"/>
              <a:gd name="T51" fmla="*/ 27 h 128"/>
              <a:gd name="T52" fmla="*/ 764 w 1483"/>
              <a:gd name="T53" fmla="*/ 76 h 128"/>
              <a:gd name="T54" fmla="*/ 774 w 1483"/>
              <a:gd name="T55" fmla="*/ 19 h 128"/>
              <a:gd name="T56" fmla="*/ 575 w 1483"/>
              <a:gd name="T57" fmla="*/ 63 h 128"/>
              <a:gd name="T58" fmla="*/ 596 w 1483"/>
              <a:gd name="T59" fmla="*/ 128 h 128"/>
              <a:gd name="T60" fmla="*/ 595 w 1483"/>
              <a:gd name="T61" fmla="*/ 27 h 128"/>
              <a:gd name="T62" fmla="*/ 596 w 1483"/>
              <a:gd name="T63" fmla="*/ 119 h 128"/>
              <a:gd name="T64" fmla="*/ 545 w 1483"/>
              <a:gd name="T65" fmla="*/ 49 h 128"/>
              <a:gd name="T66" fmla="*/ 486 w 1483"/>
              <a:gd name="T67" fmla="*/ 99 h 128"/>
              <a:gd name="T68" fmla="*/ 534 w 1483"/>
              <a:gd name="T69" fmla="*/ 99 h 128"/>
              <a:gd name="T70" fmla="*/ 464 w 1483"/>
              <a:gd name="T71" fmla="*/ 99 h 128"/>
              <a:gd name="T72" fmla="*/ 451 w 1483"/>
              <a:gd name="T73" fmla="*/ 11 h 128"/>
              <a:gd name="T74" fmla="*/ 430 w 1483"/>
              <a:gd name="T75" fmla="*/ 91 h 128"/>
              <a:gd name="T76" fmla="*/ 423 w 1483"/>
              <a:gd name="T77" fmla="*/ 28 h 128"/>
              <a:gd name="T78" fmla="*/ 400 w 1483"/>
              <a:gd name="T79" fmla="*/ 38 h 128"/>
              <a:gd name="T80" fmla="*/ 335 w 1483"/>
              <a:gd name="T81" fmla="*/ 59 h 128"/>
              <a:gd name="T82" fmla="*/ 382 w 1483"/>
              <a:gd name="T83" fmla="*/ 83 h 128"/>
              <a:gd name="T84" fmla="*/ 358 w 1483"/>
              <a:gd name="T85" fmla="*/ 27 h 128"/>
              <a:gd name="T86" fmla="*/ 314 w 1483"/>
              <a:gd name="T87" fmla="*/ 28 h 128"/>
              <a:gd name="T88" fmla="*/ 252 w 1483"/>
              <a:gd name="T89" fmla="*/ 99 h 128"/>
              <a:gd name="T90" fmla="*/ 314 w 1483"/>
              <a:gd name="T91" fmla="*/ 99 h 128"/>
              <a:gd name="T92" fmla="*/ 238 w 1483"/>
              <a:gd name="T93" fmla="*/ 27 h 128"/>
              <a:gd name="T94" fmla="*/ 214 w 1483"/>
              <a:gd name="T95" fmla="*/ 99 h 128"/>
              <a:gd name="T96" fmla="*/ 170 w 1483"/>
              <a:gd name="T97" fmla="*/ 80 h 128"/>
              <a:gd name="T98" fmla="*/ 170 w 1483"/>
              <a:gd name="T99" fmla="*/ 39 h 128"/>
              <a:gd name="T100" fmla="*/ 170 w 1483"/>
              <a:gd name="T101" fmla="*/ 99 h 128"/>
              <a:gd name="T102" fmla="*/ 48 w 1483"/>
              <a:gd name="T103" fmla="*/ 77 h 128"/>
              <a:gd name="T104" fmla="*/ 13 w 1483"/>
              <a:gd name="T105" fmla="*/ 17 h 128"/>
              <a:gd name="T106" fmla="*/ 96 w 1483"/>
              <a:gd name="T107" fmla="*/ 99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83" h="128">
                <a:moveTo>
                  <a:pt x="1451" y="128"/>
                </a:moveTo>
                <a:cubicBezTo>
                  <a:pt x="1468" y="128"/>
                  <a:pt x="1483" y="119"/>
                  <a:pt x="1483" y="98"/>
                </a:cubicBezTo>
                <a:cubicBezTo>
                  <a:pt x="1483" y="28"/>
                  <a:pt x="1483" y="28"/>
                  <a:pt x="1483" y="28"/>
                </a:cubicBezTo>
                <a:cubicBezTo>
                  <a:pt x="1472" y="28"/>
                  <a:pt x="1472" y="28"/>
                  <a:pt x="1472" y="28"/>
                </a:cubicBezTo>
                <a:cubicBezTo>
                  <a:pt x="1472" y="79"/>
                  <a:pt x="1472" y="79"/>
                  <a:pt x="1472" y="79"/>
                </a:cubicBezTo>
                <a:cubicBezTo>
                  <a:pt x="1468" y="85"/>
                  <a:pt x="1460" y="90"/>
                  <a:pt x="1452" y="90"/>
                </a:cubicBezTo>
                <a:cubicBezTo>
                  <a:pt x="1442" y="90"/>
                  <a:pt x="1436" y="86"/>
                  <a:pt x="1436" y="74"/>
                </a:cubicBezTo>
                <a:cubicBezTo>
                  <a:pt x="1436" y="28"/>
                  <a:pt x="1436" y="28"/>
                  <a:pt x="1436" y="28"/>
                </a:cubicBezTo>
                <a:cubicBezTo>
                  <a:pt x="1425" y="28"/>
                  <a:pt x="1425" y="28"/>
                  <a:pt x="1425" y="28"/>
                </a:cubicBezTo>
                <a:cubicBezTo>
                  <a:pt x="1425" y="77"/>
                  <a:pt x="1425" y="77"/>
                  <a:pt x="1425" y="77"/>
                </a:cubicBezTo>
                <a:cubicBezTo>
                  <a:pt x="1425" y="92"/>
                  <a:pt x="1432" y="100"/>
                  <a:pt x="1447" y="100"/>
                </a:cubicBezTo>
                <a:cubicBezTo>
                  <a:pt x="1458" y="100"/>
                  <a:pt x="1467" y="94"/>
                  <a:pt x="1472" y="88"/>
                </a:cubicBezTo>
                <a:cubicBezTo>
                  <a:pt x="1472" y="98"/>
                  <a:pt x="1472" y="98"/>
                  <a:pt x="1472" y="98"/>
                </a:cubicBezTo>
                <a:cubicBezTo>
                  <a:pt x="1472" y="111"/>
                  <a:pt x="1464" y="119"/>
                  <a:pt x="1451" y="119"/>
                </a:cubicBezTo>
                <a:cubicBezTo>
                  <a:pt x="1442" y="119"/>
                  <a:pt x="1435" y="116"/>
                  <a:pt x="1429" y="109"/>
                </a:cubicBezTo>
                <a:cubicBezTo>
                  <a:pt x="1424" y="117"/>
                  <a:pt x="1424" y="117"/>
                  <a:pt x="1424" y="117"/>
                </a:cubicBezTo>
                <a:cubicBezTo>
                  <a:pt x="1431" y="125"/>
                  <a:pt x="1439" y="128"/>
                  <a:pt x="1451" y="128"/>
                </a:cubicBezTo>
                <a:moveTo>
                  <a:pt x="1383" y="101"/>
                </a:moveTo>
                <a:cubicBezTo>
                  <a:pt x="1396" y="101"/>
                  <a:pt x="1404" y="96"/>
                  <a:pt x="1409" y="89"/>
                </a:cubicBezTo>
                <a:cubicBezTo>
                  <a:pt x="1402" y="82"/>
                  <a:pt x="1402" y="82"/>
                  <a:pt x="1402" y="82"/>
                </a:cubicBezTo>
                <a:cubicBezTo>
                  <a:pt x="1397" y="88"/>
                  <a:pt x="1391" y="91"/>
                  <a:pt x="1384" y="91"/>
                </a:cubicBezTo>
                <a:cubicBezTo>
                  <a:pt x="1369" y="91"/>
                  <a:pt x="1359" y="79"/>
                  <a:pt x="1359" y="64"/>
                </a:cubicBezTo>
                <a:cubicBezTo>
                  <a:pt x="1359" y="48"/>
                  <a:pt x="1369" y="36"/>
                  <a:pt x="1384" y="36"/>
                </a:cubicBezTo>
                <a:cubicBezTo>
                  <a:pt x="1391" y="36"/>
                  <a:pt x="1397" y="39"/>
                  <a:pt x="1402" y="45"/>
                </a:cubicBezTo>
                <a:cubicBezTo>
                  <a:pt x="1409" y="39"/>
                  <a:pt x="1409" y="39"/>
                  <a:pt x="1409" y="39"/>
                </a:cubicBezTo>
                <a:cubicBezTo>
                  <a:pt x="1404" y="32"/>
                  <a:pt x="1396" y="27"/>
                  <a:pt x="1383" y="27"/>
                </a:cubicBezTo>
                <a:cubicBezTo>
                  <a:pt x="1362" y="27"/>
                  <a:pt x="1348" y="43"/>
                  <a:pt x="1348" y="64"/>
                </a:cubicBezTo>
                <a:cubicBezTo>
                  <a:pt x="1348" y="85"/>
                  <a:pt x="1362" y="101"/>
                  <a:pt x="1383" y="101"/>
                </a:cubicBezTo>
                <a:moveTo>
                  <a:pt x="1329" y="99"/>
                </a:moveTo>
                <a:cubicBezTo>
                  <a:pt x="1329" y="49"/>
                  <a:pt x="1329" y="49"/>
                  <a:pt x="1329" y="49"/>
                </a:cubicBezTo>
                <a:cubicBezTo>
                  <a:pt x="1329" y="34"/>
                  <a:pt x="1322" y="27"/>
                  <a:pt x="1307" y="27"/>
                </a:cubicBezTo>
                <a:cubicBezTo>
                  <a:pt x="1296" y="27"/>
                  <a:pt x="1287" y="33"/>
                  <a:pt x="1282" y="39"/>
                </a:cubicBezTo>
                <a:cubicBezTo>
                  <a:pt x="1282" y="28"/>
                  <a:pt x="1282" y="28"/>
                  <a:pt x="1282" y="28"/>
                </a:cubicBezTo>
                <a:cubicBezTo>
                  <a:pt x="1271" y="28"/>
                  <a:pt x="1271" y="28"/>
                  <a:pt x="1271" y="28"/>
                </a:cubicBezTo>
                <a:cubicBezTo>
                  <a:pt x="1271" y="99"/>
                  <a:pt x="1271" y="99"/>
                  <a:pt x="1271" y="99"/>
                </a:cubicBezTo>
                <a:cubicBezTo>
                  <a:pt x="1282" y="99"/>
                  <a:pt x="1282" y="99"/>
                  <a:pt x="1282" y="99"/>
                </a:cubicBezTo>
                <a:cubicBezTo>
                  <a:pt x="1282" y="47"/>
                  <a:pt x="1282" y="47"/>
                  <a:pt x="1282" y="47"/>
                </a:cubicBezTo>
                <a:cubicBezTo>
                  <a:pt x="1286" y="42"/>
                  <a:pt x="1294" y="36"/>
                  <a:pt x="1303" y="36"/>
                </a:cubicBezTo>
                <a:cubicBezTo>
                  <a:pt x="1312" y="36"/>
                  <a:pt x="1319" y="40"/>
                  <a:pt x="1319" y="53"/>
                </a:cubicBezTo>
                <a:cubicBezTo>
                  <a:pt x="1319" y="99"/>
                  <a:pt x="1319" y="99"/>
                  <a:pt x="1319" y="99"/>
                </a:cubicBezTo>
                <a:lnTo>
                  <a:pt x="1329" y="99"/>
                </a:lnTo>
                <a:close/>
                <a:moveTo>
                  <a:pt x="1216" y="91"/>
                </a:moveTo>
                <a:cubicBezTo>
                  <a:pt x="1202" y="91"/>
                  <a:pt x="1193" y="80"/>
                  <a:pt x="1193" y="64"/>
                </a:cubicBezTo>
                <a:cubicBezTo>
                  <a:pt x="1193" y="48"/>
                  <a:pt x="1202" y="36"/>
                  <a:pt x="1216" y="36"/>
                </a:cubicBezTo>
                <a:cubicBezTo>
                  <a:pt x="1225" y="36"/>
                  <a:pt x="1234" y="42"/>
                  <a:pt x="1238" y="48"/>
                </a:cubicBezTo>
                <a:cubicBezTo>
                  <a:pt x="1238" y="80"/>
                  <a:pt x="1238" y="80"/>
                  <a:pt x="1238" y="80"/>
                </a:cubicBezTo>
                <a:cubicBezTo>
                  <a:pt x="1234" y="86"/>
                  <a:pt x="1225" y="91"/>
                  <a:pt x="1216" y="91"/>
                </a:cubicBezTo>
                <a:moveTo>
                  <a:pt x="1249" y="99"/>
                </a:moveTo>
                <a:cubicBezTo>
                  <a:pt x="1249" y="28"/>
                  <a:pt x="1249" y="28"/>
                  <a:pt x="1249" y="28"/>
                </a:cubicBezTo>
                <a:cubicBezTo>
                  <a:pt x="1238" y="28"/>
                  <a:pt x="1238" y="28"/>
                  <a:pt x="1238" y="28"/>
                </a:cubicBezTo>
                <a:cubicBezTo>
                  <a:pt x="1238" y="39"/>
                  <a:pt x="1238" y="39"/>
                  <a:pt x="1238" y="39"/>
                </a:cubicBezTo>
                <a:cubicBezTo>
                  <a:pt x="1232" y="31"/>
                  <a:pt x="1223" y="27"/>
                  <a:pt x="1214" y="27"/>
                </a:cubicBezTo>
                <a:cubicBezTo>
                  <a:pt x="1195" y="27"/>
                  <a:pt x="1182" y="41"/>
                  <a:pt x="1182" y="64"/>
                </a:cubicBezTo>
                <a:cubicBezTo>
                  <a:pt x="1182" y="87"/>
                  <a:pt x="1195" y="101"/>
                  <a:pt x="1214" y="101"/>
                </a:cubicBezTo>
                <a:cubicBezTo>
                  <a:pt x="1224" y="101"/>
                  <a:pt x="1232" y="96"/>
                  <a:pt x="1238" y="89"/>
                </a:cubicBezTo>
                <a:cubicBezTo>
                  <a:pt x="1238" y="99"/>
                  <a:pt x="1238" y="99"/>
                  <a:pt x="1238" y="99"/>
                </a:cubicBezTo>
                <a:lnTo>
                  <a:pt x="1249" y="99"/>
                </a:lnTo>
                <a:close/>
                <a:moveTo>
                  <a:pt x="1161" y="101"/>
                </a:moveTo>
                <a:cubicBezTo>
                  <a:pt x="1167" y="101"/>
                  <a:pt x="1171" y="99"/>
                  <a:pt x="1174" y="96"/>
                </a:cubicBezTo>
                <a:cubicBezTo>
                  <a:pt x="1171" y="88"/>
                  <a:pt x="1171" y="88"/>
                  <a:pt x="1171" y="88"/>
                </a:cubicBezTo>
                <a:cubicBezTo>
                  <a:pt x="1169" y="90"/>
                  <a:pt x="1167" y="91"/>
                  <a:pt x="1163" y="91"/>
                </a:cubicBezTo>
                <a:cubicBezTo>
                  <a:pt x="1159" y="91"/>
                  <a:pt x="1156" y="87"/>
                  <a:pt x="1156" y="82"/>
                </a:cubicBezTo>
                <a:cubicBezTo>
                  <a:pt x="1156" y="38"/>
                  <a:pt x="1156" y="38"/>
                  <a:pt x="1156" y="38"/>
                </a:cubicBezTo>
                <a:cubicBezTo>
                  <a:pt x="1171" y="38"/>
                  <a:pt x="1171" y="38"/>
                  <a:pt x="1171" y="38"/>
                </a:cubicBezTo>
                <a:cubicBezTo>
                  <a:pt x="1171" y="28"/>
                  <a:pt x="1171" y="28"/>
                  <a:pt x="1171" y="28"/>
                </a:cubicBezTo>
                <a:cubicBezTo>
                  <a:pt x="1156" y="28"/>
                  <a:pt x="1156" y="28"/>
                  <a:pt x="1156" y="28"/>
                </a:cubicBezTo>
                <a:cubicBezTo>
                  <a:pt x="1156" y="9"/>
                  <a:pt x="1156" y="9"/>
                  <a:pt x="1156" y="9"/>
                </a:cubicBezTo>
                <a:cubicBezTo>
                  <a:pt x="1145" y="9"/>
                  <a:pt x="1145" y="9"/>
                  <a:pt x="1145" y="9"/>
                </a:cubicBezTo>
                <a:cubicBezTo>
                  <a:pt x="1145" y="28"/>
                  <a:pt x="1145" y="28"/>
                  <a:pt x="1145" y="28"/>
                </a:cubicBezTo>
                <a:cubicBezTo>
                  <a:pt x="1133" y="28"/>
                  <a:pt x="1133" y="28"/>
                  <a:pt x="1133" y="28"/>
                </a:cubicBezTo>
                <a:cubicBezTo>
                  <a:pt x="1133" y="38"/>
                  <a:pt x="1133" y="38"/>
                  <a:pt x="1133" y="38"/>
                </a:cubicBezTo>
                <a:cubicBezTo>
                  <a:pt x="1145" y="38"/>
                  <a:pt x="1145" y="38"/>
                  <a:pt x="1145" y="38"/>
                </a:cubicBezTo>
                <a:cubicBezTo>
                  <a:pt x="1145" y="84"/>
                  <a:pt x="1145" y="84"/>
                  <a:pt x="1145" y="84"/>
                </a:cubicBezTo>
                <a:cubicBezTo>
                  <a:pt x="1145" y="95"/>
                  <a:pt x="1150" y="101"/>
                  <a:pt x="1161" y="101"/>
                </a:cubicBezTo>
                <a:moveTo>
                  <a:pt x="1119" y="101"/>
                </a:moveTo>
                <a:cubicBezTo>
                  <a:pt x="1126" y="101"/>
                  <a:pt x="1129" y="99"/>
                  <a:pt x="1132" y="96"/>
                </a:cubicBezTo>
                <a:cubicBezTo>
                  <a:pt x="1129" y="88"/>
                  <a:pt x="1129" y="88"/>
                  <a:pt x="1129" y="88"/>
                </a:cubicBezTo>
                <a:cubicBezTo>
                  <a:pt x="1128" y="90"/>
                  <a:pt x="1125" y="91"/>
                  <a:pt x="1122" y="91"/>
                </a:cubicBezTo>
                <a:cubicBezTo>
                  <a:pt x="1117" y="91"/>
                  <a:pt x="1114" y="87"/>
                  <a:pt x="1114" y="82"/>
                </a:cubicBezTo>
                <a:cubicBezTo>
                  <a:pt x="1114" y="1"/>
                  <a:pt x="1114" y="1"/>
                  <a:pt x="1114" y="1"/>
                </a:cubicBezTo>
                <a:cubicBezTo>
                  <a:pt x="1103" y="1"/>
                  <a:pt x="1103" y="1"/>
                  <a:pt x="1103" y="1"/>
                </a:cubicBezTo>
                <a:cubicBezTo>
                  <a:pt x="1103" y="84"/>
                  <a:pt x="1103" y="84"/>
                  <a:pt x="1103" y="84"/>
                </a:cubicBezTo>
                <a:cubicBezTo>
                  <a:pt x="1103" y="95"/>
                  <a:pt x="1109" y="101"/>
                  <a:pt x="1119" y="101"/>
                </a:cubicBezTo>
                <a:moveTo>
                  <a:pt x="1081" y="99"/>
                </a:moveTo>
                <a:cubicBezTo>
                  <a:pt x="1081" y="28"/>
                  <a:pt x="1081" y="28"/>
                  <a:pt x="1081" y="28"/>
                </a:cubicBezTo>
                <a:cubicBezTo>
                  <a:pt x="1070" y="28"/>
                  <a:pt x="1070" y="28"/>
                  <a:pt x="1070" y="28"/>
                </a:cubicBezTo>
                <a:cubicBezTo>
                  <a:pt x="1070" y="80"/>
                  <a:pt x="1070" y="80"/>
                  <a:pt x="1070" y="80"/>
                </a:cubicBezTo>
                <a:cubicBezTo>
                  <a:pt x="1066" y="86"/>
                  <a:pt x="1058" y="91"/>
                  <a:pt x="1050" y="91"/>
                </a:cubicBezTo>
                <a:cubicBezTo>
                  <a:pt x="1040" y="91"/>
                  <a:pt x="1034" y="88"/>
                  <a:pt x="1034" y="75"/>
                </a:cubicBezTo>
                <a:cubicBezTo>
                  <a:pt x="1034" y="28"/>
                  <a:pt x="1034" y="28"/>
                  <a:pt x="1034" y="28"/>
                </a:cubicBezTo>
                <a:cubicBezTo>
                  <a:pt x="1023" y="28"/>
                  <a:pt x="1023" y="28"/>
                  <a:pt x="1023" y="28"/>
                </a:cubicBezTo>
                <a:cubicBezTo>
                  <a:pt x="1023" y="78"/>
                  <a:pt x="1023" y="78"/>
                  <a:pt x="1023" y="78"/>
                </a:cubicBezTo>
                <a:cubicBezTo>
                  <a:pt x="1023" y="94"/>
                  <a:pt x="1030" y="101"/>
                  <a:pt x="1045" y="101"/>
                </a:cubicBezTo>
                <a:cubicBezTo>
                  <a:pt x="1056" y="101"/>
                  <a:pt x="1065" y="95"/>
                  <a:pt x="1070" y="89"/>
                </a:cubicBezTo>
                <a:cubicBezTo>
                  <a:pt x="1070" y="99"/>
                  <a:pt x="1070" y="99"/>
                  <a:pt x="1070" y="99"/>
                </a:cubicBezTo>
                <a:lnTo>
                  <a:pt x="1081" y="99"/>
                </a:lnTo>
                <a:close/>
                <a:moveTo>
                  <a:pt x="977" y="101"/>
                </a:moveTo>
                <a:cubicBezTo>
                  <a:pt x="995" y="101"/>
                  <a:pt x="1005" y="91"/>
                  <a:pt x="1005" y="80"/>
                </a:cubicBezTo>
                <a:cubicBezTo>
                  <a:pt x="1005" y="52"/>
                  <a:pt x="961" y="62"/>
                  <a:pt x="961" y="47"/>
                </a:cubicBezTo>
                <a:cubicBezTo>
                  <a:pt x="961" y="40"/>
                  <a:pt x="967" y="35"/>
                  <a:pt x="976" y="35"/>
                </a:cubicBezTo>
                <a:cubicBezTo>
                  <a:pt x="986" y="35"/>
                  <a:pt x="993" y="39"/>
                  <a:pt x="998" y="44"/>
                </a:cubicBezTo>
                <a:cubicBezTo>
                  <a:pt x="1003" y="37"/>
                  <a:pt x="1003" y="37"/>
                  <a:pt x="1003" y="37"/>
                </a:cubicBezTo>
                <a:cubicBezTo>
                  <a:pt x="997" y="31"/>
                  <a:pt x="989" y="27"/>
                  <a:pt x="976" y="27"/>
                </a:cubicBezTo>
                <a:cubicBezTo>
                  <a:pt x="959" y="27"/>
                  <a:pt x="950" y="36"/>
                  <a:pt x="950" y="47"/>
                </a:cubicBezTo>
                <a:cubicBezTo>
                  <a:pt x="950" y="73"/>
                  <a:pt x="994" y="63"/>
                  <a:pt x="994" y="80"/>
                </a:cubicBezTo>
                <a:cubicBezTo>
                  <a:pt x="994" y="87"/>
                  <a:pt x="988" y="92"/>
                  <a:pt x="977" y="92"/>
                </a:cubicBezTo>
                <a:cubicBezTo>
                  <a:pt x="967" y="92"/>
                  <a:pt x="958" y="87"/>
                  <a:pt x="954" y="82"/>
                </a:cubicBezTo>
                <a:cubicBezTo>
                  <a:pt x="948" y="90"/>
                  <a:pt x="948" y="90"/>
                  <a:pt x="948" y="90"/>
                </a:cubicBezTo>
                <a:cubicBezTo>
                  <a:pt x="955" y="97"/>
                  <a:pt x="965" y="101"/>
                  <a:pt x="977" y="101"/>
                </a:cubicBezTo>
                <a:moveTo>
                  <a:pt x="932" y="99"/>
                </a:moveTo>
                <a:cubicBezTo>
                  <a:pt x="932" y="49"/>
                  <a:pt x="932" y="49"/>
                  <a:pt x="932" y="49"/>
                </a:cubicBezTo>
                <a:cubicBezTo>
                  <a:pt x="932" y="34"/>
                  <a:pt x="924" y="27"/>
                  <a:pt x="910" y="27"/>
                </a:cubicBezTo>
                <a:cubicBezTo>
                  <a:pt x="899" y="27"/>
                  <a:pt x="889" y="33"/>
                  <a:pt x="884" y="39"/>
                </a:cubicBezTo>
                <a:cubicBezTo>
                  <a:pt x="884" y="28"/>
                  <a:pt x="884" y="28"/>
                  <a:pt x="884" y="28"/>
                </a:cubicBezTo>
                <a:cubicBezTo>
                  <a:pt x="873" y="28"/>
                  <a:pt x="873" y="28"/>
                  <a:pt x="873" y="28"/>
                </a:cubicBezTo>
                <a:cubicBezTo>
                  <a:pt x="873" y="99"/>
                  <a:pt x="873" y="99"/>
                  <a:pt x="873" y="99"/>
                </a:cubicBezTo>
                <a:cubicBezTo>
                  <a:pt x="884" y="99"/>
                  <a:pt x="884" y="99"/>
                  <a:pt x="884" y="99"/>
                </a:cubicBezTo>
                <a:cubicBezTo>
                  <a:pt x="884" y="47"/>
                  <a:pt x="884" y="47"/>
                  <a:pt x="884" y="47"/>
                </a:cubicBezTo>
                <a:cubicBezTo>
                  <a:pt x="888" y="42"/>
                  <a:pt x="896" y="36"/>
                  <a:pt x="905" y="36"/>
                </a:cubicBezTo>
                <a:cubicBezTo>
                  <a:pt x="915" y="36"/>
                  <a:pt x="921" y="40"/>
                  <a:pt x="921" y="53"/>
                </a:cubicBezTo>
                <a:cubicBezTo>
                  <a:pt x="921" y="99"/>
                  <a:pt x="921" y="99"/>
                  <a:pt x="921" y="99"/>
                </a:cubicBezTo>
                <a:lnTo>
                  <a:pt x="932" y="99"/>
                </a:lnTo>
                <a:close/>
                <a:moveTo>
                  <a:pt x="820" y="91"/>
                </a:moveTo>
                <a:cubicBezTo>
                  <a:pt x="805" y="91"/>
                  <a:pt x="797" y="78"/>
                  <a:pt x="797" y="64"/>
                </a:cubicBezTo>
                <a:cubicBezTo>
                  <a:pt x="797" y="49"/>
                  <a:pt x="805" y="36"/>
                  <a:pt x="820" y="36"/>
                </a:cubicBezTo>
                <a:cubicBezTo>
                  <a:pt x="835" y="36"/>
                  <a:pt x="844" y="49"/>
                  <a:pt x="844" y="64"/>
                </a:cubicBezTo>
                <a:cubicBezTo>
                  <a:pt x="844" y="78"/>
                  <a:pt x="835" y="91"/>
                  <a:pt x="820" y="91"/>
                </a:cubicBezTo>
                <a:moveTo>
                  <a:pt x="820" y="101"/>
                </a:moveTo>
                <a:cubicBezTo>
                  <a:pt x="842" y="101"/>
                  <a:pt x="855" y="84"/>
                  <a:pt x="855" y="64"/>
                </a:cubicBezTo>
                <a:cubicBezTo>
                  <a:pt x="855" y="43"/>
                  <a:pt x="842" y="27"/>
                  <a:pt x="820" y="27"/>
                </a:cubicBezTo>
                <a:cubicBezTo>
                  <a:pt x="798" y="27"/>
                  <a:pt x="785" y="43"/>
                  <a:pt x="785" y="64"/>
                </a:cubicBezTo>
                <a:cubicBezTo>
                  <a:pt x="785" y="84"/>
                  <a:pt x="798" y="101"/>
                  <a:pt x="820" y="101"/>
                </a:cubicBezTo>
                <a:moveTo>
                  <a:pt x="737" y="101"/>
                </a:moveTo>
                <a:cubicBezTo>
                  <a:pt x="754" y="101"/>
                  <a:pt x="766" y="93"/>
                  <a:pt x="774" y="81"/>
                </a:cubicBezTo>
                <a:cubicBezTo>
                  <a:pt x="764" y="76"/>
                  <a:pt x="764" y="76"/>
                  <a:pt x="764" y="76"/>
                </a:cubicBezTo>
                <a:cubicBezTo>
                  <a:pt x="758" y="84"/>
                  <a:pt x="748" y="90"/>
                  <a:pt x="737" y="90"/>
                </a:cubicBezTo>
                <a:cubicBezTo>
                  <a:pt x="715" y="90"/>
                  <a:pt x="699" y="74"/>
                  <a:pt x="699" y="50"/>
                </a:cubicBezTo>
                <a:cubicBezTo>
                  <a:pt x="699" y="27"/>
                  <a:pt x="715" y="11"/>
                  <a:pt x="737" y="11"/>
                </a:cubicBezTo>
                <a:cubicBezTo>
                  <a:pt x="748" y="11"/>
                  <a:pt x="758" y="16"/>
                  <a:pt x="764" y="25"/>
                </a:cubicBezTo>
                <a:cubicBezTo>
                  <a:pt x="774" y="19"/>
                  <a:pt x="774" y="19"/>
                  <a:pt x="774" y="19"/>
                </a:cubicBezTo>
                <a:cubicBezTo>
                  <a:pt x="766" y="8"/>
                  <a:pt x="754" y="0"/>
                  <a:pt x="737" y="0"/>
                </a:cubicBezTo>
                <a:cubicBezTo>
                  <a:pt x="708" y="0"/>
                  <a:pt x="686" y="20"/>
                  <a:pt x="686" y="50"/>
                </a:cubicBezTo>
                <a:cubicBezTo>
                  <a:pt x="686" y="80"/>
                  <a:pt x="708" y="101"/>
                  <a:pt x="737" y="101"/>
                </a:cubicBezTo>
                <a:moveTo>
                  <a:pt x="598" y="90"/>
                </a:moveTo>
                <a:cubicBezTo>
                  <a:pt x="583" y="90"/>
                  <a:pt x="575" y="79"/>
                  <a:pt x="575" y="63"/>
                </a:cubicBezTo>
                <a:cubicBezTo>
                  <a:pt x="575" y="48"/>
                  <a:pt x="583" y="36"/>
                  <a:pt x="598" y="36"/>
                </a:cubicBezTo>
                <a:cubicBezTo>
                  <a:pt x="606" y="36"/>
                  <a:pt x="615" y="42"/>
                  <a:pt x="619" y="48"/>
                </a:cubicBezTo>
                <a:cubicBezTo>
                  <a:pt x="619" y="79"/>
                  <a:pt x="619" y="79"/>
                  <a:pt x="619" y="79"/>
                </a:cubicBezTo>
                <a:cubicBezTo>
                  <a:pt x="615" y="85"/>
                  <a:pt x="606" y="90"/>
                  <a:pt x="598" y="90"/>
                </a:cubicBezTo>
                <a:moveTo>
                  <a:pt x="596" y="128"/>
                </a:moveTo>
                <a:cubicBezTo>
                  <a:pt x="613" y="128"/>
                  <a:pt x="630" y="121"/>
                  <a:pt x="630" y="98"/>
                </a:cubicBezTo>
                <a:cubicBezTo>
                  <a:pt x="630" y="28"/>
                  <a:pt x="630" y="28"/>
                  <a:pt x="630" y="28"/>
                </a:cubicBezTo>
                <a:cubicBezTo>
                  <a:pt x="619" y="28"/>
                  <a:pt x="619" y="28"/>
                  <a:pt x="619" y="28"/>
                </a:cubicBezTo>
                <a:cubicBezTo>
                  <a:pt x="619" y="39"/>
                  <a:pt x="619" y="39"/>
                  <a:pt x="619" y="39"/>
                </a:cubicBezTo>
                <a:cubicBezTo>
                  <a:pt x="613" y="31"/>
                  <a:pt x="604" y="27"/>
                  <a:pt x="595" y="27"/>
                </a:cubicBezTo>
                <a:cubicBezTo>
                  <a:pt x="576" y="27"/>
                  <a:pt x="563" y="41"/>
                  <a:pt x="563" y="63"/>
                </a:cubicBezTo>
                <a:cubicBezTo>
                  <a:pt x="563" y="86"/>
                  <a:pt x="576" y="100"/>
                  <a:pt x="595" y="100"/>
                </a:cubicBezTo>
                <a:cubicBezTo>
                  <a:pt x="605" y="100"/>
                  <a:pt x="613" y="95"/>
                  <a:pt x="619" y="88"/>
                </a:cubicBezTo>
                <a:cubicBezTo>
                  <a:pt x="619" y="98"/>
                  <a:pt x="619" y="98"/>
                  <a:pt x="619" y="98"/>
                </a:cubicBezTo>
                <a:cubicBezTo>
                  <a:pt x="619" y="113"/>
                  <a:pt x="608" y="119"/>
                  <a:pt x="596" y="119"/>
                </a:cubicBezTo>
                <a:cubicBezTo>
                  <a:pt x="586" y="119"/>
                  <a:pt x="579" y="116"/>
                  <a:pt x="573" y="109"/>
                </a:cubicBezTo>
                <a:cubicBezTo>
                  <a:pt x="567" y="117"/>
                  <a:pt x="567" y="117"/>
                  <a:pt x="567" y="117"/>
                </a:cubicBezTo>
                <a:cubicBezTo>
                  <a:pt x="576" y="126"/>
                  <a:pt x="584" y="128"/>
                  <a:pt x="596" y="128"/>
                </a:cubicBezTo>
                <a:moveTo>
                  <a:pt x="545" y="99"/>
                </a:moveTo>
                <a:cubicBezTo>
                  <a:pt x="545" y="49"/>
                  <a:pt x="545" y="49"/>
                  <a:pt x="545" y="49"/>
                </a:cubicBezTo>
                <a:cubicBezTo>
                  <a:pt x="545" y="34"/>
                  <a:pt x="537" y="27"/>
                  <a:pt x="523" y="27"/>
                </a:cubicBezTo>
                <a:cubicBezTo>
                  <a:pt x="512" y="27"/>
                  <a:pt x="502" y="33"/>
                  <a:pt x="497" y="39"/>
                </a:cubicBezTo>
                <a:cubicBezTo>
                  <a:pt x="497" y="28"/>
                  <a:pt x="497" y="28"/>
                  <a:pt x="497" y="28"/>
                </a:cubicBezTo>
                <a:cubicBezTo>
                  <a:pt x="486" y="28"/>
                  <a:pt x="486" y="28"/>
                  <a:pt x="486" y="28"/>
                </a:cubicBezTo>
                <a:cubicBezTo>
                  <a:pt x="486" y="99"/>
                  <a:pt x="486" y="99"/>
                  <a:pt x="486" y="99"/>
                </a:cubicBezTo>
                <a:cubicBezTo>
                  <a:pt x="497" y="99"/>
                  <a:pt x="497" y="99"/>
                  <a:pt x="497" y="99"/>
                </a:cubicBezTo>
                <a:cubicBezTo>
                  <a:pt x="497" y="47"/>
                  <a:pt x="497" y="47"/>
                  <a:pt x="497" y="47"/>
                </a:cubicBezTo>
                <a:cubicBezTo>
                  <a:pt x="501" y="42"/>
                  <a:pt x="510" y="36"/>
                  <a:pt x="518" y="36"/>
                </a:cubicBezTo>
                <a:cubicBezTo>
                  <a:pt x="528" y="36"/>
                  <a:pt x="534" y="40"/>
                  <a:pt x="534" y="53"/>
                </a:cubicBezTo>
                <a:cubicBezTo>
                  <a:pt x="534" y="99"/>
                  <a:pt x="534" y="99"/>
                  <a:pt x="534" y="99"/>
                </a:cubicBezTo>
                <a:lnTo>
                  <a:pt x="545" y="99"/>
                </a:lnTo>
                <a:close/>
                <a:moveTo>
                  <a:pt x="464" y="28"/>
                </a:moveTo>
                <a:cubicBezTo>
                  <a:pt x="453" y="28"/>
                  <a:pt x="453" y="28"/>
                  <a:pt x="453" y="28"/>
                </a:cubicBezTo>
                <a:cubicBezTo>
                  <a:pt x="453" y="99"/>
                  <a:pt x="453" y="99"/>
                  <a:pt x="453" y="99"/>
                </a:cubicBezTo>
                <a:cubicBezTo>
                  <a:pt x="464" y="99"/>
                  <a:pt x="464" y="99"/>
                  <a:pt x="464" y="99"/>
                </a:cubicBezTo>
                <a:lnTo>
                  <a:pt x="464" y="28"/>
                </a:lnTo>
                <a:close/>
                <a:moveTo>
                  <a:pt x="459" y="18"/>
                </a:moveTo>
                <a:cubicBezTo>
                  <a:pt x="463" y="18"/>
                  <a:pt x="466" y="15"/>
                  <a:pt x="466" y="11"/>
                </a:cubicBezTo>
                <a:cubicBezTo>
                  <a:pt x="466" y="7"/>
                  <a:pt x="463" y="3"/>
                  <a:pt x="459" y="3"/>
                </a:cubicBezTo>
                <a:cubicBezTo>
                  <a:pt x="455" y="3"/>
                  <a:pt x="451" y="7"/>
                  <a:pt x="451" y="11"/>
                </a:cubicBezTo>
                <a:cubicBezTo>
                  <a:pt x="451" y="15"/>
                  <a:pt x="455" y="18"/>
                  <a:pt x="459" y="18"/>
                </a:cubicBezTo>
                <a:moveTo>
                  <a:pt x="428" y="101"/>
                </a:moveTo>
                <a:cubicBezTo>
                  <a:pt x="434" y="101"/>
                  <a:pt x="438" y="99"/>
                  <a:pt x="441" y="96"/>
                </a:cubicBezTo>
                <a:cubicBezTo>
                  <a:pt x="438" y="88"/>
                  <a:pt x="438" y="88"/>
                  <a:pt x="438" y="88"/>
                </a:cubicBezTo>
                <a:cubicBezTo>
                  <a:pt x="436" y="90"/>
                  <a:pt x="434" y="91"/>
                  <a:pt x="430" y="91"/>
                </a:cubicBezTo>
                <a:cubicBezTo>
                  <a:pt x="426" y="91"/>
                  <a:pt x="423" y="87"/>
                  <a:pt x="423" y="82"/>
                </a:cubicBezTo>
                <a:cubicBezTo>
                  <a:pt x="423" y="38"/>
                  <a:pt x="423" y="38"/>
                  <a:pt x="423" y="38"/>
                </a:cubicBezTo>
                <a:cubicBezTo>
                  <a:pt x="438" y="38"/>
                  <a:pt x="438" y="38"/>
                  <a:pt x="438" y="38"/>
                </a:cubicBezTo>
                <a:cubicBezTo>
                  <a:pt x="438" y="28"/>
                  <a:pt x="438" y="28"/>
                  <a:pt x="438" y="28"/>
                </a:cubicBezTo>
                <a:cubicBezTo>
                  <a:pt x="423" y="28"/>
                  <a:pt x="423" y="28"/>
                  <a:pt x="423" y="28"/>
                </a:cubicBezTo>
                <a:cubicBezTo>
                  <a:pt x="423" y="9"/>
                  <a:pt x="423" y="9"/>
                  <a:pt x="423" y="9"/>
                </a:cubicBezTo>
                <a:cubicBezTo>
                  <a:pt x="412" y="9"/>
                  <a:pt x="412" y="9"/>
                  <a:pt x="412" y="9"/>
                </a:cubicBezTo>
                <a:cubicBezTo>
                  <a:pt x="412" y="28"/>
                  <a:pt x="412" y="28"/>
                  <a:pt x="412" y="28"/>
                </a:cubicBezTo>
                <a:cubicBezTo>
                  <a:pt x="400" y="28"/>
                  <a:pt x="400" y="28"/>
                  <a:pt x="400" y="28"/>
                </a:cubicBezTo>
                <a:cubicBezTo>
                  <a:pt x="400" y="38"/>
                  <a:pt x="400" y="38"/>
                  <a:pt x="400" y="38"/>
                </a:cubicBezTo>
                <a:cubicBezTo>
                  <a:pt x="412" y="38"/>
                  <a:pt x="412" y="38"/>
                  <a:pt x="412" y="3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12" y="95"/>
                  <a:pt x="417" y="101"/>
                  <a:pt x="428" y="101"/>
                </a:cubicBezTo>
                <a:moveTo>
                  <a:pt x="381" y="59"/>
                </a:moveTo>
                <a:cubicBezTo>
                  <a:pt x="335" y="59"/>
                  <a:pt x="335" y="59"/>
                  <a:pt x="335" y="59"/>
                </a:cubicBezTo>
                <a:cubicBezTo>
                  <a:pt x="335" y="48"/>
                  <a:pt x="343" y="36"/>
                  <a:pt x="358" y="36"/>
                </a:cubicBezTo>
                <a:cubicBezTo>
                  <a:pt x="374" y="36"/>
                  <a:pt x="381" y="49"/>
                  <a:pt x="381" y="59"/>
                </a:cubicBezTo>
                <a:moveTo>
                  <a:pt x="359" y="101"/>
                </a:moveTo>
                <a:cubicBezTo>
                  <a:pt x="371" y="101"/>
                  <a:pt x="380" y="97"/>
                  <a:pt x="388" y="90"/>
                </a:cubicBezTo>
                <a:cubicBezTo>
                  <a:pt x="382" y="83"/>
                  <a:pt x="382" y="83"/>
                  <a:pt x="382" y="83"/>
                </a:cubicBezTo>
                <a:cubicBezTo>
                  <a:pt x="377" y="89"/>
                  <a:pt x="369" y="92"/>
                  <a:pt x="360" y="92"/>
                </a:cubicBezTo>
                <a:cubicBezTo>
                  <a:pt x="345" y="92"/>
                  <a:pt x="336" y="81"/>
                  <a:pt x="335" y="67"/>
                </a:cubicBezTo>
                <a:cubicBezTo>
                  <a:pt x="392" y="67"/>
                  <a:pt x="392" y="67"/>
                  <a:pt x="392" y="67"/>
                </a:cubicBezTo>
                <a:cubicBezTo>
                  <a:pt x="392" y="65"/>
                  <a:pt x="392" y="65"/>
                  <a:pt x="392" y="65"/>
                </a:cubicBezTo>
                <a:cubicBezTo>
                  <a:pt x="392" y="43"/>
                  <a:pt x="380" y="27"/>
                  <a:pt x="358" y="27"/>
                </a:cubicBezTo>
                <a:cubicBezTo>
                  <a:pt x="338" y="27"/>
                  <a:pt x="323" y="43"/>
                  <a:pt x="323" y="64"/>
                </a:cubicBezTo>
                <a:cubicBezTo>
                  <a:pt x="323" y="86"/>
                  <a:pt x="338" y="101"/>
                  <a:pt x="359" y="101"/>
                </a:cubicBezTo>
                <a:moveTo>
                  <a:pt x="314" y="99"/>
                </a:moveTo>
                <a:cubicBezTo>
                  <a:pt x="283" y="60"/>
                  <a:pt x="283" y="60"/>
                  <a:pt x="283" y="60"/>
                </a:cubicBezTo>
                <a:cubicBezTo>
                  <a:pt x="314" y="28"/>
                  <a:pt x="314" y="28"/>
                  <a:pt x="314" y="28"/>
                </a:cubicBezTo>
                <a:cubicBezTo>
                  <a:pt x="300" y="28"/>
                  <a:pt x="300" y="28"/>
                  <a:pt x="300" y="28"/>
                </a:cubicBezTo>
                <a:cubicBezTo>
                  <a:pt x="263" y="66"/>
                  <a:pt x="263" y="66"/>
                  <a:pt x="263" y="66"/>
                </a:cubicBezTo>
                <a:cubicBezTo>
                  <a:pt x="263" y="1"/>
                  <a:pt x="263" y="1"/>
                  <a:pt x="263" y="1"/>
                </a:cubicBezTo>
                <a:cubicBezTo>
                  <a:pt x="252" y="1"/>
                  <a:pt x="252" y="1"/>
                  <a:pt x="252" y="1"/>
                </a:cubicBezTo>
                <a:cubicBezTo>
                  <a:pt x="252" y="99"/>
                  <a:pt x="252" y="99"/>
                  <a:pt x="252" y="99"/>
                </a:cubicBezTo>
                <a:cubicBezTo>
                  <a:pt x="263" y="99"/>
                  <a:pt x="263" y="99"/>
                  <a:pt x="263" y="99"/>
                </a:cubicBezTo>
                <a:cubicBezTo>
                  <a:pt x="263" y="79"/>
                  <a:pt x="263" y="79"/>
                  <a:pt x="263" y="79"/>
                </a:cubicBezTo>
                <a:cubicBezTo>
                  <a:pt x="275" y="67"/>
                  <a:pt x="275" y="67"/>
                  <a:pt x="275" y="67"/>
                </a:cubicBezTo>
                <a:cubicBezTo>
                  <a:pt x="300" y="99"/>
                  <a:pt x="300" y="99"/>
                  <a:pt x="300" y="99"/>
                </a:cubicBezTo>
                <a:lnTo>
                  <a:pt x="314" y="99"/>
                </a:lnTo>
                <a:close/>
                <a:moveTo>
                  <a:pt x="214" y="99"/>
                </a:moveTo>
                <a:cubicBezTo>
                  <a:pt x="214" y="49"/>
                  <a:pt x="214" y="49"/>
                  <a:pt x="214" y="49"/>
                </a:cubicBezTo>
                <a:cubicBezTo>
                  <a:pt x="218" y="43"/>
                  <a:pt x="227" y="38"/>
                  <a:pt x="234" y="38"/>
                </a:cubicBezTo>
                <a:cubicBezTo>
                  <a:pt x="235" y="38"/>
                  <a:pt x="237" y="38"/>
                  <a:pt x="238" y="38"/>
                </a:cubicBezTo>
                <a:cubicBezTo>
                  <a:pt x="238" y="27"/>
                  <a:pt x="238" y="27"/>
                  <a:pt x="238" y="27"/>
                </a:cubicBezTo>
                <a:cubicBezTo>
                  <a:pt x="228" y="27"/>
                  <a:pt x="220" y="32"/>
                  <a:pt x="214" y="40"/>
                </a:cubicBezTo>
                <a:cubicBezTo>
                  <a:pt x="214" y="28"/>
                  <a:pt x="214" y="28"/>
                  <a:pt x="214" y="28"/>
                </a:cubicBezTo>
                <a:cubicBezTo>
                  <a:pt x="203" y="28"/>
                  <a:pt x="203" y="28"/>
                  <a:pt x="203" y="28"/>
                </a:cubicBezTo>
                <a:cubicBezTo>
                  <a:pt x="203" y="99"/>
                  <a:pt x="203" y="99"/>
                  <a:pt x="203" y="99"/>
                </a:cubicBezTo>
                <a:lnTo>
                  <a:pt x="214" y="99"/>
                </a:lnTo>
                <a:close/>
                <a:moveTo>
                  <a:pt x="149" y="91"/>
                </a:moveTo>
                <a:cubicBezTo>
                  <a:pt x="135" y="91"/>
                  <a:pt x="126" y="80"/>
                  <a:pt x="126" y="64"/>
                </a:cubicBezTo>
                <a:cubicBezTo>
                  <a:pt x="126" y="48"/>
                  <a:pt x="135" y="36"/>
                  <a:pt x="149" y="36"/>
                </a:cubicBezTo>
                <a:cubicBezTo>
                  <a:pt x="158" y="36"/>
                  <a:pt x="166" y="42"/>
                  <a:pt x="170" y="48"/>
                </a:cubicBezTo>
                <a:cubicBezTo>
                  <a:pt x="170" y="80"/>
                  <a:pt x="170" y="80"/>
                  <a:pt x="170" y="80"/>
                </a:cubicBezTo>
                <a:cubicBezTo>
                  <a:pt x="166" y="86"/>
                  <a:pt x="158" y="91"/>
                  <a:pt x="149" y="91"/>
                </a:cubicBezTo>
                <a:moveTo>
                  <a:pt x="181" y="99"/>
                </a:moveTo>
                <a:cubicBezTo>
                  <a:pt x="181" y="28"/>
                  <a:pt x="181" y="28"/>
                  <a:pt x="181" y="28"/>
                </a:cubicBezTo>
                <a:cubicBezTo>
                  <a:pt x="170" y="28"/>
                  <a:pt x="170" y="28"/>
                  <a:pt x="170" y="28"/>
                </a:cubicBezTo>
                <a:cubicBezTo>
                  <a:pt x="170" y="39"/>
                  <a:pt x="170" y="39"/>
                  <a:pt x="170" y="39"/>
                </a:cubicBezTo>
                <a:cubicBezTo>
                  <a:pt x="165" y="31"/>
                  <a:pt x="156" y="27"/>
                  <a:pt x="146" y="27"/>
                </a:cubicBezTo>
                <a:cubicBezTo>
                  <a:pt x="128" y="27"/>
                  <a:pt x="115" y="41"/>
                  <a:pt x="115" y="64"/>
                </a:cubicBezTo>
                <a:cubicBezTo>
                  <a:pt x="115" y="87"/>
                  <a:pt x="128" y="101"/>
                  <a:pt x="146" y="101"/>
                </a:cubicBezTo>
                <a:cubicBezTo>
                  <a:pt x="156" y="101"/>
                  <a:pt x="165" y="96"/>
                  <a:pt x="170" y="89"/>
                </a:cubicBezTo>
                <a:cubicBezTo>
                  <a:pt x="170" y="99"/>
                  <a:pt x="170" y="99"/>
                  <a:pt x="170" y="99"/>
                </a:cubicBezTo>
                <a:lnTo>
                  <a:pt x="181" y="99"/>
                </a:lnTo>
                <a:close/>
                <a:moveTo>
                  <a:pt x="96" y="99"/>
                </a:moveTo>
                <a:cubicBezTo>
                  <a:pt x="96" y="1"/>
                  <a:pt x="96" y="1"/>
                  <a:pt x="96" y="1"/>
                </a:cubicBezTo>
                <a:cubicBezTo>
                  <a:pt x="79" y="1"/>
                  <a:pt x="79" y="1"/>
                  <a:pt x="79" y="1"/>
                </a:cubicBezTo>
                <a:cubicBezTo>
                  <a:pt x="48" y="77"/>
                  <a:pt x="48" y="77"/>
                  <a:pt x="48" y="77"/>
                </a:cubicBezTo>
                <a:cubicBezTo>
                  <a:pt x="18" y="1"/>
                  <a:pt x="18" y="1"/>
                  <a:pt x="18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99"/>
                  <a:pt x="0" y="99"/>
                  <a:pt x="0" y="99"/>
                </a:cubicBezTo>
                <a:cubicBezTo>
                  <a:pt x="13" y="99"/>
                  <a:pt x="13" y="99"/>
                  <a:pt x="13" y="99"/>
                </a:cubicBezTo>
                <a:cubicBezTo>
                  <a:pt x="13" y="17"/>
                  <a:pt x="13" y="17"/>
                  <a:pt x="13" y="17"/>
                </a:cubicBezTo>
                <a:cubicBezTo>
                  <a:pt x="46" y="99"/>
                  <a:pt x="46" y="99"/>
                  <a:pt x="46" y="99"/>
                </a:cubicBezTo>
                <a:cubicBezTo>
                  <a:pt x="51" y="99"/>
                  <a:pt x="51" y="99"/>
                  <a:pt x="51" y="99"/>
                </a:cubicBezTo>
                <a:cubicBezTo>
                  <a:pt x="84" y="17"/>
                  <a:pt x="84" y="17"/>
                  <a:pt x="84" y="17"/>
                </a:cubicBezTo>
                <a:cubicBezTo>
                  <a:pt x="84" y="99"/>
                  <a:pt x="84" y="99"/>
                  <a:pt x="84" y="99"/>
                </a:cubicBezTo>
                <a:lnTo>
                  <a:pt x="96" y="99"/>
                </a:lnTo>
                <a:close/>
              </a:path>
            </a:pathLst>
          </a:custGeom>
          <a:solidFill>
            <a:srgbClr val="0A5D7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8E71701D-642A-663B-1862-EDFF36DF6B4C}"/>
              </a:ext>
            </a:extLst>
          </p:cNvPr>
          <p:cNvSpPr/>
          <p:nvPr userDrawn="1"/>
        </p:nvSpPr>
        <p:spPr>
          <a:xfrm>
            <a:off x="11277600" y="123825"/>
            <a:ext cx="485775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B3B18243-D763-9EF6-A363-F72089F765EA}"/>
              </a:ext>
            </a:extLst>
          </p:cNvPr>
          <p:cNvSpPr/>
          <p:nvPr userDrawn="1"/>
        </p:nvSpPr>
        <p:spPr>
          <a:xfrm>
            <a:off x="11430000" y="6257925"/>
            <a:ext cx="485775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421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64D28FFC-0CA2-92D2-59F3-5B679CE16FF7}"/>
              </a:ext>
            </a:extLst>
          </p:cNvPr>
          <p:cNvSpPr/>
          <p:nvPr userDrawn="1"/>
        </p:nvSpPr>
        <p:spPr>
          <a:xfrm>
            <a:off x="0" y="-1"/>
            <a:ext cx="12192000" cy="5768975"/>
          </a:xfrm>
          <a:prstGeom prst="rect">
            <a:avLst/>
          </a:prstGeom>
          <a:solidFill>
            <a:srgbClr val="0A5D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A5CD531B-F520-A0EA-B087-128F5A2EE8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21" y="-4254"/>
            <a:ext cx="12191779" cy="5693492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here to add an image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8B11322B-528C-E999-6B14-6FB90264DC7C}"/>
              </a:ext>
            </a:extLst>
          </p:cNvPr>
          <p:cNvCxnSpPr/>
          <p:nvPr userDrawn="1"/>
        </p:nvCxnSpPr>
        <p:spPr>
          <a:xfrm>
            <a:off x="0" y="5763662"/>
            <a:ext cx="12192000" cy="0"/>
          </a:xfrm>
          <a:prstGeom prst="line">
            <a:avLst/>
          </a:prstGeom>
          <a:ln w="38100">
            <a:solidFill>
              <a:srgbClr val="59595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hthoek 6">
            <a:extLst>
              <a:ext uri="{FF2B5EF4-FFF2-40B4-BE49-F238E27FC236}">
                <a16:creationId xmlns:a16="http://schemas.microsoft.com/office/drawing/2014/main" id="{FE9070CE-A6CB-8103-8BB0-19934DFD583B}"/>
              </a:ext>
            </a:extLst>
          </p:cNvPr>
          <p:cNvSpPr/>
          <p:nvPr userDrawn="1"/>
        </p:nvSpPr>
        <p:spPr>
          <a:xfrm>
            <a:off x="11525249" y="6438899"/>
            <a:ext cx="333375" cy="257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2220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C4E26FAA-ED72-4463-AB3F-FB70CE313C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5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200">
              <a:solidFill>
                <a:schemeClr val="bg1"/>
              </a:solidFill>
            </a:endParaRPr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C2BFD575-832F-41C5-9739-BE4FBD1695CB}"/>
              </a:ext>
            </a:extLst>
          </p:cNvPr>
          <p:cNvSpPr>
            <a:spLocks/>
          </p:cNvSpPr>
          <p:nvPr userDrawn="1"/>
        </p:nvSpPr>
        <p:spPr bwMode="auto">
          <a:xfrm>
            <a:off x="1998663" y="1969055"/>
            <a:ext cx="884238" cy="1519238"/>
          </a:xfrm>
          <a:custGeom>
            <a:avLst/>
            <a:gdLst>
              <a:gd name="T0" fmla="*/ 38 w 266"/>
              <a:gd name="T1" fmla="*/ 0 h 454"/>
              <a:gd name="T2" fmla="*/ 38 w 266"/>
              <a:gd name="T3" fmla="*/ 297 h 454"/>
              <a:gd name="T4" fmla="*/ 46 w 266"/>
              <a:gd name="T5" fmla="*/ 345 h 454"/>
              <a:gd name="T6" fmla="*/ 67 w 266"/>
              <a:gd name="T7" fmla="*/ 382 h 454"/>
              <a:gd name="T8" fmla="*/ 96 w 266"/>
              <a:gd name="T9" fmla="*/ 405 h 454"/>
              <a:gd name="T10" fmla="*/ 129 w 266"/>
              <a:gd name="T11" fmla="*/ 412 h 454"/>
              <a:gd name="T12" fmla="*/ 164 w 266"/>
              <a:gd name="T13" fmla="*/ 405 h 454"/>
              <a:gd name="T14" fmla="*/ 196 w 266"/>
              <a:gd name="T15" fmla="*/ 384 h 454"/>
              <a:gd name="T16" fmla="*/ 218 w 266"/>
              <a:gd name="T17" fmla="*/ 348 h 454"/>
              <a:gd name="T18" fmla="*/ 227 w 266"/>
              <a:gd name="T19" fmla="*/ 298 h 454"/>
              <a:gd name="T20" fmla="*/ 227 w 266"/>
              <a:gd name="T21" fmla="*/ 0 h 454"/>
              <a:gd name="T22" fmla="*/ 266 w 266"/>
              <a:gd name="T23" fmla="*/ 0 h 454"/>
              <a:gd name="T24" fmla="*/ 266 w 266"/>
              <a:gd name="T25" fmla="*/ 295 h 454"/>
              <a:gd name="T26" fmla="*/ 254 w 266"/>
              <a:gd name="T27" fmla="*/ 363 h 454"/>
              <a:gd name="T28" fmla="*/ 222 w 266"/>
              <a:gd name="T29" fmla="*/ 413 h 454"/>
              <a:gd name="T30" fmla="*/ 178 w 266"/>
              <a:gd name="T31" fmla="*/ 444 h 454"/>
              <a:gd name="T32" fmla="*/ 130 w 266"/>
              <a:gd name="T33" fmla="*/ 454 h 454"/>
              <a:gd name="T34" fmla="*/ 83 w 266"/>
              <a:gd name="T35" fmla="*/ 444 h 454"/>
              <a:gd name="T36" fmla="*/ 42 w 266"/>
              <a:gd name="T37" fmla="*/ 414 h 454"/>
              <a:gd name="T38" fmla="*/ 11 w 266"/>
              <a:gd name="T39" fmla="*/ 363 h 454"/>
              <a:gd name="T40" fmla="*/ 0 w 266"/>
              <a:gd name="T41" fmla="*/ 294 h 454"/>
              <a:gd name="T42" fmla="*/ 0 w 266"/>
              <a:gd name="T43" fmla="*/ 0 h 454"/>
              <a:gd name="T44" fmla="*/ 38 w 266"/>
              <a:gd name="T4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66" h="454">
                <a:moveTo>
                  <a:pt x="38" y="0"/>
                </a:moveTo>
                <a:cubicBezTo>
                  <a:pt x="38" y="297"/>
                  <a:pt x="38" y="297"/>
                  <a:pt x="38" y="297"/>
                </a:cubicBezTo>
                <a:cubicBezTo>
                  <a:pt x="38" y="315"/>
                  <a:pt x="41" y="331"/>
                  <a:pt x="46" y="345"/>
                </a:cubicBezTo>
                <a:cubicBezTo>
                  <a:pt x="51" y="360"/>
                  <a:pt x="58" y="372"/>
                  <a:pt x="67" y="382"/>
                </a:cubicBezTo>
                <a:cubicBezTo>
                  <a:pt x="76" y="392"/>
                  <a:pt x="85" y="399"/>
                  <a:pt x="96" y="405"/>
                </a:cubicBezTo>
                <a:cubicBezTo>
                  <a:pt x="107" y="410"/>
                  <a:pt x="118" y="412"/>
                  <a:pt x="129" y="412"/>
                </a:cubicBezTo>
                <a:cubicBezTo>
                  <a:pt x="141" y="412"/>
                  <a:pt x="153" y="410"/>
                  <a:pt x="164" y="405"/>
                </a:cubicBezTo>
                <a:cubicBezTo>
                  <a:pt x="176" y="400"/>
                  <a:pt x="187" y="393"/>
                  <a:pt x="196" y="384"/>
                </a:cubicBezTo>
                <a:cubicBezTo>
                  <a:pt x="205" y="374"/>
                  <a:pt x="213" y="362"/>
                  <a:pt x="218" y="348"/>
                </a:cubicBezTo>
                <a:cubicBezTo>
                  <a:pt x="224" y="334"/>
                  <a:pt x="227" y="317"/>
                  <a:pt x="227" y="298"/>
                </a:cubicBezTo>
                <a:cubicBezTo>
                  <a:pt x="227" y="0"/>
                  <a:pt x="227" y="0"/>
                  <a:pt x="227" y="0"/>
                </a:cubicBezTo>
                <a:cubicBezTo>
                  <a:pt x="266" y="0"/>
                  <a:pt x="266" y="0"/>
                  <a:pt x="266" y="0"/>
                </a:cubicBezTo>
                <a:cubicBezTo>
                  <a:pt x="266" y="295"/>
                  <a:pt x="266" y="295"/>
                  <a:pt x="266" y="295"/>
                </a:cubicBezTo>
                <a:cubicBezTo>
                  <a:pt x="266" y="321"/>
                  <a:pt x="262" y="344"/>
                  <a:pt x="254" y="363"/>
                </a:cubicBezTo>
                <a:cubicBezTo>
                  <a:pt x="245" y="383"/>
                  <a:pt x="235" y="400"/>
                  <a:pt x="222" y="413"/>
                </a:cubicBezTo>
                <a:cubicBezTo>
                  <a:pt x="209" y="427"/>
                  <a:pt x="194" y="437"/>
                  <a:pt x="178" y="444"/>
                </a:cubicBezTo>
                <a:cubicBezTo>
                  <a:pt x="162" y="451"/>
                  <a:pt x="146" y="454"/>
                  <a:pt x="130" y="454"/>
                </a:cubicBezTo>
                <a:cubicBezTo>
                  <a:pt x="114" y="454"/>
                  <a:pt x="99" y="451"/>
                  <a:pt x="83" y="444"/>
                </a:cubicBezTo>
                <a:cubicBezTo>
                  <a:pt x="68" y="437"/>
                  <a:pt x="54" y="427"/>
                  <a:pt x="42" y="414"/>
                </a:cubicBezTo>
                <a:cubicBezTo>
                  <a:pt x="29" y="400"/>
                  <a:pt x="19" y="383"/>
                  <a:pt x="11" y="363"/>
                </a:cubicBezTo>
                <a:cubicBezTo>
                  <a:pt x="3" y="343"/>
                  <a:pt x="0" y="320"/>
                  <a:pt x="0" y="294"/>
                </a:cubicBezTo>
                <a:cubicBezTo>
                  <a:pt x="0" y="0"/>
                  <a:pt x="0" y="0"/>
                  <a:pt x="0" y="0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6">
            <a:extLst>
              <a:ext uri="{FF2B5EF4-FFF2-40B4-BE49-F238E27FC236}">
                <a16:creationId xmlns:a16="http://schemas.microsoft.com/office/drawing/2014/main" id="{D148CC2C-9EDA-4E3F-9784-D6EBEFF7BBD8}"/>
              </a:ext>
            </a:extLst>
          </p:cNvPr>
          <p:cNvSpPr>
            <a:spLocks/>
          </p:cNvSpPr>
          <p:nvPr userDrawn="1"/>
        </p:nvSpPr>
        <p:spPr bwMode="auto">
          <a:xfrm>
            <a:off x="3019426" y="1929367"/>
            <a:ext cx="876300" cy="1558925"/>
          </a:xfrm>
          <a:custGeom>
            <a:avLst/>
            <a:gdLst>
              <a:gd name="T0" fmla="*/ 40 w 264"/>
              <a:gd name="T1" fmla="*/ 315 h 466"/>
              <a:gd name="T2" fmla="*/ 49 w 264"/>
              <a:gd name="T3" fmla="*/ 359 h 466"/>
              <a:gd name="T4" fmla="*/ 68 w 264"/>
              <a:gd name="T5" fmla="*/ 393 h 466"/>
              <a:gd name="T6" fmla="*/ 98 w 264"/>
              <a:gd name="T7" fmla="*/ 416 h 466"/>
              <a:gd name="T8" fmla="*/ 135 w 264"/>
              <a:gd name="T9" fmla="*/ 424 h 466"/>
              <a:gd name="T10" fmla="*/ 169 w 264"/>
              <a:gd name="T11" fmla="*/ 419 h 466"/>
              <a:gd name="T12" fmla="*/ 198 w 264"/>
              <a:gd name="T13" fmla="*/ 404 h 466"/>
              <a:gd name="T14" fmla="*/ 218 w 264"/>
              <a:gd name="T15" fmla="*/ 376 h 466"/>
              <a:gd name="T16" fmla="*/ 225 w 264"/>
              <a:gd name="T17" fmla="*/ 335 h 466"/>
              <a:gd name="T18" fmla="*/ 217 w 264"/>
              <a:gd name="T19" fmla="*/ 302 h 466"/>
              <a:gd name="T20" fmla="*/ 196 w 264"/>
              <a:gd name="T21" fmla="*/ 278 h 466"/>
              <a:gd name="T22" fmla="*/ 166 w 264"/>
              <a:gd name="T23" fmla="*/ 261 h 466"/>
              <a:gd name="T24" fmla="*/ 132 w 264"/>
              <a:gd name="T25" fmla="*/ 247 h 466"/>
              <a:gd name="T26" fmla="*/ 89 w 264"/>
              <a:gd name="T27" fmla="*/ 230 h 466"/>
              <a:gd name="T28" fmla="*/ 50 w 264"/>
              <a:gd name="T29" fmla="*/ 205 h 466"/>
              <a:gd name="T30" fmla="*/ 22 w 264"/>
              <a:gd name="T31" fmla="*/ 168 h 466"/>
              <a:gd name="T32" fmla="*/ 11 w 264"/>
              <a:gd name="T33" fmla="*/ 113 h 466"/>
              <a:gd name="T34" fmla="*/ 20 w 264"/>
              <a:gd name="T35" fmla="*/ 64 h 466"/>
              <a:gd name="T36" fmla="*/ 44 w 264"/>
              <a:gd name="T37" fmla="*/ 29 h 466"/>
              <a:gd name="T38" fmla="*/ 82 w 264"/>
              <a:gd name="T39" fmla="*/ 7 h 466"/>
              <a:gd name="T40" fmla="*/ 130 w 264"/>
              <a:gd name="T41" fmla="*/ 0 h 466"/>
              <a:gd name="T42" fmla="*/ 188 w 264"/>
              <a:gd name="T43" fmla="*/ 12 h 466"/>
              <a:gd name="T44" fmla="*/ 226 w 264"/>
              <a:gd name="T45" fmla="*/ 44 h 466"/>
              <a:gd name="T46" fmla="*/ 246 w 264"/>
              <a:gd name="T47" fmla="*/ 86 h 466"/>
              <a:gd name="T48" fmla="*/ 253 w 264"/>
              <a:gd name="T49" fmla="*/ 131 h 466"/>
              <a:gd name="T50" fmla="*/ 214 w 264"/>
              <a:gd name="T51" fmla="*/ 131 h 466"/>
              <a:gd name="T52" fmla="*/ 206 w 264"/>
              <a:gd name="T53" fmla="*/ 92 h 466"/>
              <a:gd name="T54" fmla="*/ 187 w 264"/>
              <a:gd name="T55" fmla="*/ 64 h 466"/>
              <a:gd name="T56" fmla="*/ 161 w 264"/>
              <a:gd name="T57" fmla="*/ 47 h 466"/>
              <a:gd name="T58" fmla="*/ 130 w 264"/>
              <a:gd name="T59" fmla="*/ 41 h 466"/>
              <a:gd name="T60" fmla="*/ 100 w 264"/>
              <a:gd name="T61" fmla="*/ 45 h 466"/>
              <a:gd name="T62" fmla="*/ 74 w 264"/>
              <a:gd name="T63" fmla="*/ 57 h 466"/>
              <a:gd name="T64" fmla="*/ 56 w 264"/>
              <a:gd name="T65" fmla="*/ 79 h 466"/>
              <a:gd name="T66" fmla="*/ 49 w 264"/>
              <a:gd name="T67" fmla="*/ 113 h 466"/>
              <a:gd name="T68" fmla="*/ 57 w 264"/>
              <a:gd name="T69" fmla="*/ 147 h 466"/>
              <a:gd name="T70" fmla="*/ 78 w 264"/>
              <a:gd name="T71" fmla="*/ 171 h 466"/>
              <a:gd name="T72" fmla="*/ 109 w 264"/>
              <a:gd name="T73" fmla="*/ 189 h 466"/>
              <a:gd name="T74" fmla="*/ 144 w 264"/>
              <a:gd name="T75" fmla="*/ 203 h 466"/>
              <a:gd name="T76" fmla="*/ 187 w 264"/>
              <a:gd name="T77" fmla="*/ 221 h 466"/>
              <a:gd name="T78" fmla="*/ 226 w 264"/>
              <a:gd name="T79" fmla="*/ 245 h 466"/>
              <a:gd name="T80" fmla="*/ 253 w 264"/>
              <a:gd name="T81" fmla="*/ 281 h 466"/>
              <a:gd name="T82" fmla="*/ 264 w 264"/>
              <a:gd name="T83" fmla="*/ 335 h 466"/>
              <a:gd name="T84" fmla="*/ 254 w 264"/>
              <a:gd name="T85" fmla="*/ 392 h 466"/>
              <a:gd name="T86" fmla="*/ 227 w 264"/>
              <a:gd name="T87" fmla="*/ 433 h 466"/>
              <a:gd name="T88" fmla="*/ 186 w 264"/>
              <a:gd name="T89" fmla="*/ 458 h 466"/>
              <a:gd name="T90" fmla="*/ 135 w 264"/>
              <a:gd name="T91" fmla="*/ 466 h 466"/>
              <a:gd name="T92" fmla="*/ 85 w 264"/>
              <a:gd name="T93" fmla="*/ 456 h 466"/>
              <a:gd name="T94" fmla="*/ 43 w 264"/>
              <a:gd name="T95" fmla="*/ 426 h 466"/>
              <a:gd name="T96" fmla="*/ 13 w 264"/>
              <a:gd name="T97" fmla="*/ 378 h 466"/>
              <a:gd name="T98" fmla="*/ 0 w 264"/>
              <a:gd name="T99" fmla="*/ 315 h 466"/>
              <a:gd name="T100" fmla="*/ 40 w 264"/>
              <a:gd name="T101" fmla="*/ 315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64" h="466">
                <a:moveTo>
                  <a:pt x="40" y="315"/>
                </a:moveTo>
                <a:cubicBezTo>
                  <a:pt x="41" y="331"/>
                  <a:pt x="44" y="346"/>
                  <a:pt x="49" y="359"/>
                </a:cubicBezTo>
                <a:cubicBezTo>
                  <a:pt x="54" y="372"/>
                  <a:pt x="60" y="384"/>
                  <a:pt x="68" y="393"/>
                </a:cubicBezTo>
                <a:cubicBezTo>
                  <a:pt x="77" y="403"/>
                  <a:pt x="86" y="410"/>
                  <a:pt x="98" y="416"/>
                </a:cubicBezTo>
                <a:cubicBezTo>
                  <a:pt x="109" y="421"/>
                  <a:pt x="121" y="424"/>
                  <a:pt x="135" y="424"/>
                </a:cubicBezTo>
                <a:cubicBezTo>
                  <a:pt x="147" y="424"/>
                  <a:pt x="158" y="422"/>
                  <a:pt x="169" y="419"/>
                </a:cubicBezTo>
                <a:cubicBezTo>
                  <a:pt x="180" y="416"/>
                  <a:pt x="189" y="411"/>
                  <a:pt x="198" y="404"/>
                </a:cubicBezTo>
                <a:cubicBezTo>
                  <a:pt x="206" y="397"/>
                  <a:pt x="213" y="388"/>
                  <a:pt x="218" y="376"/>
                </a:cubicBezTo>
                <a:cubicBezTo>
                  <a:pt x="223" y="365"/>
                  <a:pt x="225" y="351"/>
                  <a:pt x="225" y="335"/>
                </a:cubicBezTo>
                <a:cubicBezTo>
                  <a:pt x="225" y="322"/>
                  <a:pt x="223" y="311"/>
                  <a:pt x="217" y="302"/>
                </a:cubicBezTo>
                <a:cubicBezTo>
                  <a:pt x="212" y="292"/>
                  <a:pt x="205" y="284"/>
                  <a:pt x="196" y="278"/>
                </a:cubicBezTo>
                <a:cubicBezTo>
                  <a:pt x="187" y="271"/>
                  <a:pt x="177" y="266"/>
                  <a:pt x="166" y="261"/>
                </a:cubicBezTo>
                <a:cubicBezTo>
                  <a:pt x="155" y="256"/>
                  <a:pt x="144" y="251"/>
                  <a:pt x="132" y="247"/>
                </a:cubicBezTo>
                <a:cubicBezTo>
                  <a:pt x="118" y="242"/>
                  <a:pt x="103" y="236"/>
                  <a:pt x="89" y="230"/>
                </a:cubicBezTo>
                <a:cubicBezTo>
                  <a:pt x="74" y="223"/>
                  <a:pt x="61" y="215"/>
                  <a:pt x="50" y="205"/>
                </a:cubicBezTo>
                <a:cubicBezTo>
                  <a:pt x="38" y="195"/>
                  <a:pt x="29" y="183"/>
                  <a:pt x="22" y="168"/>
                </a:cubicBezTo>
                <a:cubicBezTo>
                  <a:pt x="14" y="153"/>
                  <a:pt x="11" y="135"/>
                  <a:pt x="11" y="113"/>
                </a:cubicBezTo>
                <a:cubicBezTo>
                  <a:pt x="11" y="94"/>
                  <a:pt x="14" y="78"/>
                  <a:pt x="20" y="64"/>
                </a:cubicBezTo>
                <a:cubicBezTo>
                  <a:pt x="25" y="50"/>
                  <a:pt x="34" y="38"/>
                  <a:pt x="44" y="29"/>
                </a:cubicBezTo>
                <a:cubicBezTo>
                  <a:pt x="55" y="19"/>
                  <a:pt x="67" y="12"/>
                  <a:pt x="82" y="7"/>
                </a:cubicBezTo>
                <a:cubicBezTo>
                  <a:pt x="97" y="2"/>
                  <a:pt x="113" y="0"/>
                  <a:pt x="130" y="0"/>
                </a:cubicBezTo>
                <a:cubicBezTo>
                  <a:pt x="154" y="0"/>
                  <a:pt x="173" y="4"/>
                  <a:pt x="188" y="12"/>
                </a:cubicBezTo>
                <a:cubicBezTo>
                  <a:pt x="204" y="20"/>
                  <a:pt x="216" y="31"/>
                  <a:pt x="226" y="44"/>
                </a:cubicBezTo>
                <a:cubicBezTo>
                  <a:pt x="235" y="57"/>
                  <a:pt x="242" y="71"/>
                  <a:pt x="246" y="86"/>
                </a:cubicBezTo>
                <a:cubicBezTo>
                  <a:pt x="250" y="102"/>
                  <a:pt x="253" y="117"/>
                  <a:pt x="253" y="131"/>
                </a:cubicBezTo>
                <a:cubicBezTo>
                  <a:pt x="214" y="131"/>
                  <a:pt x="214" y="131"/>
                  <a:pt x="214" y="131"/>
                </a:cubicBezTo>
                <a:cubicBezTo>
                  <a:pt x="213" y="116"/>
                  <a:pt x="210" y="103"/>
                  <a:pt x="206" y="92"/>
                </a:cubicBezTo>
                <a:cubicBezTo>
                  <a:pt x="201" y="81"/>
                  <a:pt x="195" y="72"/>
                  <a:pt x="187" y="64"/>
                </a:cubicBezTo>
                <a:cubicBezTo>
                  <a:pt x="180" y="57"/>
                  <a:pt x="171" y="51"/>
                  <a:pt x="161" y="47"/>
                </a:cubicBezTo>
                <a:cubicBezTo>
                  <a:pt x="152" y="43"/>
                  <a:pt x="141" y="41"/>
                  <a:pt x="130" y="41"/>
                </a:cubicBezTo>
                <a:cubicBezTo>
                  <a:pt x="120" y="41"/>
                  <a:pt x="110" y="43"/>
                  <a:pt x="100" y="45"/>
                </a:cubicBezTo>
                <a:cubicBezTo>
                  <a:pt x="91" y="47"/>
                  <a:pt x="82" y="52"/>
                  <a:pt x="74" y="57"/>
                </a:cubicBezTo>
                <a:cubicBezTo>
                  <a:pt x="67" y="63"/>
                  <a:pt x="61" y="70"/>
                  <a:pt x="56" y="79"/>
                </a:cubicBezTo>
                <a:cubicBezTo>
                  <a:pt x="51" y="88"/>
                  <a:pt x="49" y="99"/>
                  <a:pt x="49" y="113"/>
                </a:cubicBezTo>
                <a:cubicBezTo>
                  <a:pt x="49" y="126"/>
                  <a:pt x="52" y="137"/>
                  <a:pt x="57" y="147"/>
                </a:cubicBezTo>
                <a:cubicBezTo>
                  <a:pt x="62" y="156"/>
                  <a:pt x="69" y="164"/>
                  <a:pt x="78" y="171"/>
                </a:cubicBezTo>
                <a:cubicBezTo>
                  <a:pt x="87" y="178"/>
                  <a:pt x="97" y="184"/>
                  <a:pt x="109" y="189"/>
                </a:cubicBezTo>
                <a:cubicBezTo>
                  <a:pt x="120" y="194"/>
                  <a:pt x="132" y="199"/>
                  <a:pt x="144" y="203"/>
                </a:cubicBezTo>
                <a:cubicBezTo>
                  <a:pt x="159" y="209"/>
                  <a:pt x="173" y="215"/>
                  <a:pt x="187" y="221"/>
                </a:cubicBezTo>
                <a:cubicBezTo>
                  <a:pt x="202" y="227"/>
                  <a:pt x="214" y="235"/>
                  <a:pt x="226" y="245"/>
                </a:cubicBezTo>
                <a:cubicBezTo>
                  <a:pt x="237" y="255"/>
                  <a:pt x="246" y="267"/>
                  <a:pt x="253" y="281"/>
                </a:cubicBezTo>
                <a:cubicBezTo>
                  <a:pt x="260" y="296"/>
                  <a:pt x="264" y="314"/>
                  <a:pt x="264" y="335"/>
                </a:cubicBezTo>
                <a:cubicBezTo>
                  <a:pt x="264" y="357"/>
                  <a:pt x="261" y="376"/>
                  <a:pt x="254" y="392"/>
                </a:cubicBezTo>
                <a:cubicBezTo>
                  <a:pt x="248" y="408"/>
                  <a:pt x="239" y="422"/>
                  <a:pt x="227" y="433"/>
                </a:cubicBezTo>
                <a:cubicBezTo>
                  <a:pt x="216" y="444"/>
                  <a:pt x="202" y="452"/>
                  <a:pt x="186" y="458"/>
                </a:cubicBezTo>
                <a:cubicBezTo>
                  <a:pt x="170" y="463"/>
                  <a:pt x="153" y="466"/>
                  <a:pt x="135" y="466"/>
                </a:cubicBezTo>
                <a:cubicBezTo>
                  <a:pt x="118" y="466"/>
                  <a:pt x="101" y="463"/>
                  <a:pt x="85" y="456"/>
                </a:cubicBezTo>
                <a:cubicBezTo>
                  <a:pt x="69" y="449"/>
                  <a:pt x="55" y="439"/>
                  <a:pt x="43" y="426"/>
                </a:cubicBezTo>
                <a:cubicBezTo>
                  <a:pt x="30" y="413"/>
                  <a:pt x="20" y="397"/>
                  <a:pt x="13" y="378"/>
                </a:cubicBezTo>
                <a:cubicBezTo>
                  <a:pt x="5" y="359"/>
                  <a:pt x="1" y="339"/>
                  <a:pt x="0" y="315"/>
                </a:cubicBezTo>
                <a:lnTo>
                  <a:pt x="40" y="3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74661AAB-EFFD-413A-9CDB-7866A64B824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068763" y="1969055"/>
            <a:ext cx="811213" cy="1476375"/>
          </a:xfrm>
          <a:custGeom>
            <a:avLst/>
            <a:gdLst>
              <a:gd name="T0" fmla="*/ 38 w 244"/>
              <a:gd name="T1" fmla="*/ 210 h 441"/>
              <a:gd name="T2" fmla="*/ 136 w 244"/>
              <a:gd name="T3" fmla="*/ 210 h 441"/>
              <a:gd name="T4" fmla="*/ 162 w 244"/>
              <a:gd name="T5" fmla="*/ 204 h 441"/>
              <a:gd name="T6" fmla="*/ 185 w 244"/>
              <a:gd name="T7" fmla="*/ 185 h 441"/>
              <a:gd name="T8" fmla="*/ 200 w 244"/>
              <a:gd name="T9" fmla="*/ 158 h 441"/>
              <a:gd name="T10" fmla="*/ 205 w 244"/>
              <a:gd name="T11" fmla="*/ 125 h 441"/>
              <a:gd name="T12" fmla="*/ 200 w 244"/>
              <a:gd name="T13" fmla="*/ 92 h 441"/>
              <a:gd name="T14" fmla="*/ 185 w 244"/>
              <a:gd name="T15" fmla="*/ 66 h 441"/>
              <a:gd name="T16" fmla="*/ 163 w 244"/>
              <a:gd name="T17" fmla="*/ 49 h 441"/>
              <a:gd name="T18" fmla="*/ 136 w 244"/>
              <a:gd name="T19" fmla="*/ 43 h 441"/>
              <a:gd name="T20" fmla="*/ 38 w 244"/>
              <a:gd name="T21" fmla="*/ 43 h 441"/>
              <a:gd name="T22" fmla="*/ 38 w 244"/>
              <a:gd name="T23" fmla="*/ 210 h 441"/>
              <a:gd name="T24" fmla="*/ 0 w 244"/>
              <a:gd name="T25" fmla="*/ 0 h 441"/>
              <a:gd name="T26" fmla="*/ 136 w 244"/>
              <a:gd name="T27" fmla="*/ 0 h 441"/>
              <a:gd name="T28" fmla="*/ 182 w 244"/>
              <a:gd name="T29" fmla="*/ 11 h 441"/>
              <a:gd name="T30" fmla="*/ 216 w 244"/>
              <a:gd name="T31" fmla="*/ 40 h 441"/>
              <a:gd name="T32" fmla="*/ 237 w 244"/>
              <a:gd name="T33" fmla="*/ 80 h 441"/>
              <a:gd name="T34" fmla="*/ 244 w 244"/>
              <a:gd name="T35" fmla="*/ 125 h 441"/>
              <a:gd name="T36" fmla="*/ 237 w 244"/>
              <a:gd name="T37" fmla="*/ 172 h 441"/>
              <a:gd name="T38" fmla="*/ 216 w 244"/>
              <a:gd name="T39" fmla="*/ 213 h 441"/>
              <a:gd name="T40" fmla="*/ 182 w 244"/>
              <a:gd name="T41" fmla="*/ 241 h 441"/>
              <a:gd name="T42" fmla="*/ 136 w 244"/>
              <a:gd name="T43" fmla="*/ 252 h 441"/>
              <a:gd name="T44" fmla="*/ 38 w 244"/>
              <a:gd name="T45" fmla="*/ 252 h 441"/>
              <a:gd name="T46" fmla="*/ 38 w 244"/>
              <a:gd name="T47" fmla="*/ 441 h 441"/>
              <a:gd name="T48" fmla="*/ 0 w 244"/>
              <a:gd name="T49" fmla="*/ 441 h 441"/>
              <a:gd name="T50" fmla="*/ 0 w 244"/>
              <a:gd name="T51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44" h="441">
                <a:moveTo>
                  <a:pt x="38" y="210"/>
                </a:moveTo>
                <a:cubicBezTo>
                  <a:pt x="136" y="210"/>
                  <a:pt x="136" y="210"/>
                  <a:pt x="136" y="210"/>
                </a:cubicBezTo>
                <a:cubicBezTo>
                  <a:pt x="145" y="210"/>
                  <a:pt x="154" y="208"/>
                  <a:pt x="162" y="204"/>
                </a:cubicBezTo>
                <a:cubicBezTo>
                  <a:pt x="171" y="199"/>
                  <a:pt x="178" y="193"/>
                  <a:pt x="185" y="185"/>
                </a:cubicBezTo>
                <a:cubicBezTo>
                  <a:pt x="191" y="178"/>
                  <a:pt x="196" y="169"/>
                  <a:pt x="200" y="158"/>
                </a:cubicBezTo>
                <a:cubicBezTo>
                  <a:pt x="204" y="148"/>
                  <a:pt x="205" y="137"/>
                  <a:pt x="205" y="125"/>
                </a:cubicBezTo>
                <a:cubicBezTo>
                  <a:pt x="205" y="113"/>
                  <a:pt x="204" y="102"/>
                  <a:pt x="200" y="92"/>
                </a:cubicBezTo>
                <a:cubicBezTo>
                  <a:pt x="196" y="82"/>
                  <a:pt x="192" y="73"/>
                  <a:pt x="185" y="66"/>
                </a:cubicBezTo>
                <a:cubicBezTo>
                  <a:pt x="179" y="59"/>
                  <a:pt x="172" y="53"/>
                  <a:pt x="163" y="49"/>
                </a:cubicBezTo>
                <a:cubicBezTo>
                  <a:pt x="155" y="45"/>
                  <a:pt x="146" y="43"/>
                  <a:pt x="136" y="43"/>
                </a:cubicBezTo>
                <a:cubicBezTo>
                  <a:pt x="38" y="43"/>
                  <a:pt x="38" y="43"/>
                  <a:pt x="38" y="43"/>
                </a:cubicBezTo>
                <a:lnTo>
                  <a:pt x="38" y="210"/>
                </a:lnTo>
                <a:close/>
                <a:moveTo>
                  <a:pt x="0" y="0"/>
                </a:moveTo>
                <a:cubicBezTo>
                  <a:pt x="136" y="0"/>
                  <a:pt x="136" y="0"/>
                  <a:pt x="136" y="0"/>
                </a:cubicBezTo>
                <a:cubicBezTo>
                  <a:pt x="153" y="0"/>
                  <a:pt x="168" y="3"/>
                  <a:pt x="182" y="11"/>
                </a:cubicBezTo>
                <a:cubicBezTo>
                  <a:pt x="195" y="19"/>
                  <a:pt x="207" y="28"/>
                  <a:pt x="216" y="40"/>
                </a:cubicBezTo>
                <a:cubicBezTo>
                  <a:pt x="225" y="52"/>
                  <a:pt x="232" y="66"/>
                  <a:pt x="237" y="80"/>
                </a:cubicBezTo>
                <a:cubicBezTo>
                  <a:pt x="242" y="95"/>
                  <a:pt x="244" y="110"/>
                  <a:pt x="244" y="125"/>
                </a:cubicBezTo>
                <a:cubicBezTo>
                  <a:pt x="244" y="142"/>
                  <a:pt x="242" y="157"/>
                  <a:pt x="237" y="172"/>
                </a:cubicBezTo>
                <a:cubicBezTo>
                  <a:pt x="232" y="188"/>
                  <a:pt x="225" y="201"/>
                  <a:pt x="216" y="213"/>
                </a:cubicBezTo>
                <a:cubicBezTo>
                  <a:pt x="207" y="225"/>
                  <a:pt x="195" y="234"/>
                  <a:pt x="182" y="241"/>
                </a:cubicBezTo>
                <a:cubicBezTo>
                  <a:pt x="168" y="248"/>
                  <a:pt x="153" y="252"/>
                  <a:pt x="136" y="252"/>
                </a:cubicBezTo>
                <a:cubicBezTo>
                  <a:pt x="38" y="252"/>
                  <a:pt x="38" y="252"/>
                  <a:pt x="38" y="252"/>
                </a:cubicBezTo>
                <a:cubicBezTo>
                  <a:pt x="38" y="441"/>
                  <a:pt x="38" y="441"/>
                  <a:pt x="38" y="441"/>
                </a:cubicBezTo>
                <a:cubicBezTo>
                  <a:pt x="0" y="441"/>
                  <a:pt x="0" y="441"/>
                  <a:pt x="0" y="44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Oval 8">
            <a:extLst>
              <a:ext uri="{FF2B5EF4-FFF2-40B4-BE49-F238E27FC236}">
                <a16:creationId xmlns:a16="http://schemas.microsoft.com/office/drawing/2014/main" id="{EA80111C-BBE6-4A77-8E68-988838E99C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98826" y="2886630"/>
            <a:ext cx="328613" cy="330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Freeform 9">
            <a:extLst>
              <a:ext uri="{FF2B5EF4-FFF2-40B4-BE49-F238E27FC236}">
                <a16:creationId xmlns:a16="http://schemas.microsoft.com/office/drawing/2014/main" id="{73F340AE-46C0-45BF-B65A-E5D54D1F44D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262563" y="2494517"/>
            <a:ext cx="4927600" cy="428625"/>
          </a:xfrm>
          <a:custGeom>
            <a:avLst/>
            <a:gdLst>
              <a:gd name="T0" fmla="*/ 1472 w 1483"/>
              <a:gd name="T1" fmla="*/ 79 h 128"/>
              <a:gd name="T2" fmla="*/ 1425 w 1483"/>
              <a:gd name="T3" fmla="*/ 77 h 128"/>
              <a:gd name="T4" fmla="*/ 1429 w 1483"/>
              <a:gd name="T5" fmla="*/ 109 h 128"/>
              <a:gd name="T6" fmla="*/ 1402 w 1483"/>
              <a:gd name="T7" fmla="*/ 82 h 128"/>
              <a:gd name="T8" fmla="*/ 1409 w 1483"/>
              <a:gd name="T9" fmla="*/ 39 h 128"/>
              <a:gd name="T10" fmla="*/ 1329 w 1483"/>
              <a:gd name="T11" fmla="*/ 49 h 128"/>
              <a:gd name="T12" fmla="*/ 1271 w 1483"/>
              <a:gd name="T13" fmla="*/ 99 h 128"/>
              <a:gd name="T14" fmla="*/ 1319 w 1483"/>
              <a:gd name="T15" fmla="*/ 99 h 128"/>
              <a:gd name="T16" fmla="*/ 1238 w 1483"/>
              <a:gd name="T17" fmla="*/ 48 h 128"/>
              <a:gd name="T18" fmla="*/ 1238 w 1483"/>
              <a:gd name="T19" fmla="*/ 28 h 128"/>
              <a:gd name="T20" fmla="*/ 1238 w 1483"/>
              <a:gd name="T21" fmla="*/ 89 h 128"/>
              <a:gd name="T22" fmla="*/ 1171 w 1483"/>
              <a:gd name="T23" fmla="*/ 88 h 128"/>
              <a:gd name="T24" fmla="*/ 1171 w 1483"/>
              <a:gd name="T25" fmla="*/ 28 h 128"/>
              <a:gd name="T26" fmla="*/ 1133 w 1483"/>
              <a:gd name="T27" fmla="*/ 28 h 128"/>
              <a:gd name="T28" fmla="*/ 1119 w 1483"/>
              <a:gd name="T29" fmla="*/ 101 h 128"/>
              <a:gd name="T30" fmla="*/ 1114 w 1483"/>
              <a:gd name="T31" fmla="*/ 1 h 128"/>
              <a:gd name="T32" fmla="*/ 1081 w 1483"/>
              <a:gd name="T33" fmla="*/ 28 h 128"/>
              <a:gd name="T34" fmla="*/ 1034 w 1483"/>
              <a:gd name="T35" fmla="*/ 28 h 128"/>
              <a:gd name="T36" fmla="*/ 1070 w 1483"/>
              <a:gd name="T37" fmla="*/ 99 h 128"/>
              <a:gd name="T38" fmla="*/ 976 w 1483"/>
              <a:gd name="T39" fmla="*/ 35 h 128"/>
              <a:gd name="T40" fmla="*/ 994 w 1483"/>
              <a:gd name="T41" fmla="*/ 80 h 128"/>
              <a:gd name="T42" fmla="*/ 932 w 1483"/>
              <a:gd name="T43" fmla="*/ 99 h 128"/>
              <a:gd name="T44" fmla="*/ 873 w 1483"/>
              <a:gd name="T45" fmla="*/ 28 h 128"/>
              <a:gd name="T46" fmla="*/ 921 w 1483"/>
              <a:gd name="T47" fmla="*/ 53 h 128"/>
              <a:gd name="T48" fmla="*/ 820 w 1483"/>
              <a:gd name="T49" fmla="*/ 36 h 128"/>
              <a:gd name="T50" fmla="*/ 820 w 1483"/>
              <a:gd name="T51" fmla="*/ 27 h 128"/>
              <a:gd name="T52" fmla="*/ 764 w 1483"/>
              <a:gd name="T53" fmla="*/ 76 h 128"/>
              <a:gd name="T54" fmla="*/ 774 w 1483"/>
              <a:gd name="T55" fmla="*/ 19 h 128"/>
              <a:gd name="T56" fmla="*/ 575 w 1483"/>
              <a:gd name="T57" fmla="*/ 63 h 128"/>
              <a:gd name="T58" fmla="*/ 596 w 1483"/>
              <a:gd name="T59" fmla="*/ 128 h 128"/>
              <a:gd name="T60" fmla="*/ 595 w 1483"/>
              <a:gd name="T61" fmla="*/ 27 h 128"/>
              <a:gd name="T62" fmla="*/ 596 w 1483"/>
              <a:gd name="T63" fmla="*/ 119 h 128"/>
              <a:gd name="T64" fmla="*/ 545 w 1483"/>
              <a:gd name="T65" fmla="*/ 49 h 128"/>
              <a:gd name="T66" fmla="*/ 486 w 1483"/>
              <a:gd name="T67" fmla="*/ 99 h 128"/>
              <a:gd name="T68" fmla="*/ 534 w 1483"/>
              <a:gd name="T69" fmla="*/ 99 h 128"/>
              <a:gd name="T70" fmla="*/ 464 w 1483"/>
              <a:gd name="T71" fmla="*/ 99 h 128"/>
              <a:gd name="T72" fmla="*/ 451 w 1483"/>
              <a:gd name="T73" fmla="*/ 11 h 128"/>
              <a:gd name="T74" fmla="*/ 430 w 1483"/>
              <a:gd name="T75" fmla="*/ 91 h 128"/>
              <a:gd name="T76" fmla="*/ 423 w 1483"/>
              <a:gd name="T77" fmla="*/ 28 h 128"/>
              <a:gd name="T78" fmla="*/ 400 w 1483"/>
              <a:gd name="T79" fmla="*/ 38 h 128"/>
              <a:gd name="T80" fmla="*/ 335 w 1483"/>
              <a:gd name="T81" fmla="*/ 59 h 128"/>
              <a:gd name="T82" fmla="*/ 382 w 1483"/>
              <a:gd name="T83" fmla="*/ 83 h 128"/>
              <a:gd name="T84" fmla="*/ 358 w 1483"/>
              <a:gd name="T85" fmla="*/ 27 h 128"/>
              <a:gd name="T86" fmla="*/ 314 w 1483"/>
              <a:gd name="T87" fmla="*/ 28 h 128"/>
              <a:gd name="T88" fmla="*/ 252 w 1483"/>
              <a:gd name="T89" fmla="*/ 99 h 128"/>
              <a:gd name="T90" fmla="*/ 314 w 1483"/>
              <a:gd name="T91" fmla="*/ 99 h 128"/>
              <a:gd name="T92" fmla="*/ 238 w 1483"/>
              <a:gd name="T93" fmla="*/ 27 h 128"/>
              <a:gd name="T94" fmla="*/ 214 w 1483"/>
              <a:gd name="T95" fmla="*/ 99 h 128"/>
              <a:gd name="T96" fmla="*/ 170 w 1483"/>
              <a:gd name="T97" fmla="*/ 80 h 128"/>
              <a:gd name="T98" fmla="*/ 170 w 1483"/>
              <a:gd name="T99" fmla="*/ 39 h 128"/>
              <a:gd name="T100" fmla="*/ 170 w 1483"/>
              <a:gd name="T101" fmla="*/ 99 h 128"/>
              <a:gd name="T102" fmla="*/ 48 w 1483"/>
              <a:gd name="T103" fmla="*/ 77 h 128"/>
              <a:gd name="T104" fmla="*/ 13 w 1483"/>
              <a:gd name="T105" fmla="*/ 17 h 128"/>
              <a:gd name="T106" fmla="*/ 96 w 1483"/>
              <a:gd name="T107" fmla="*/ 99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83" h="128">
                <a:moveTo>
                  <a:pt x="1451" y="128"/>
                </a:moveTo>
                <a:cubicBezTo>
                  <a:pt x="1468" y="128"/>
                  <a:pt x="1483" y="119"/>
                  <a:pt x="1483" y="98"/>
                </a:cubicBezTo>
                <a:cubicBezTo>
                  <a:pt x="1483" y="28"/>
                  <a:pt x="1483" y="28"/>
                  <a:pt x="1483" y="28"/>
                </a:cubicBezTo>
                <a:cubicBezTo>
                  <a:pt x="1472" y="28"/>
                  <a:pt x="1472" y="28"/>
                  <a:pt x="1472" y="28"/>
                </a:cubicBezTo>
                <a:cubicBezTo>
                  <a:pt x="1472" y="79"/>
                  <a:pt x="1472" y="79"/>
                  <a:pt x="1472" y="79"/>
                </a:cubicBezTo>
                <a:cubicBezTo>
                  <a:pt x="1468" y="85"/>
                  <a:pt x="1460" y="90"/>
                  <a:pt x="1452" y="90"/>
                </a:cubicBezTo>
                <a:cubicBezTo>
                  <a:pt x="1442" y="90"/>
                  <a:pt x="1436" y="86"/>
                  <a:pt x="1436" y="74"/>
                </a:cubicBezTo>
                <a:cubicBezTo>
                  <a:pt x="1436" y="28"/>
                  <a:pt x="1436" y="28"/>
                  <a:pt x="1436" y="28"/>
                </a:cubicBezTo>
                <a:cubicBezTo>
                  <a:pt x="1425" y="28"/>
                  <a:pt x="1425" y="28"/>
                  <a:pt x="1425" y="28"/>
                </a:cubicBezTo>
                <a:cubicBezTo>
                  <a:pt x="1425" y="77"/>
                  <a:pt x="1425" y="77"/>
                  <a:pt x="1425" y="77"/>
                </a:cubicBezTo>
                <a:cubicBezTo>
                  <a:pt x="1425" y="92"/>
                  <a:pt x="1432" y="100"/>
                  <a:pt x="1447" y="100"/>
                </a:cubicBezTo>
                <a:cubicBezTo>
                  <a:pt x="1458" y="100"/>
                  <a:pt x="1467" y="94"/>
                  <a:pt x="1472" y="88"/>
                </a:cubicBezTo>
                <a:cubicBezTo>
                  <a:pt x="1472" y="98"/>
                  <a:pt x="1472" y="98"/>
                  <a:pt x="1472" y="98"/>
                </a:cubicBezTo>
                <a:cubicBezTo>
                  <a:pt x="1472" y="111"/>
                  <a:pt x="1464" y="119"/>
                  <a:pt x="1451" y="119"/>
                </a:cubicBezTo>
                <a:cubicBezTo>
                  <a:pt x="1442" y="119"/>
                  <a:pt x="1435" y="116"/>
                  <a:pt x="1429" y="109"/>
                </a:cubicBezTo>
                <a:cubicBezTo>
                  <a:pt x="1424" y="117"/>
                  <a:pt x="1424" y="117"/>
                  <a:pt x="1424" y="117"/>
                </a:cubicBezTo>
                <a:cubicBezTo>
                  <a:pt x="1431" y="125"/>
                  <a:pt x="1439" y="128"/>
                  <a:pt x="1451" y="128"/>
                </a:cubicBezTo>
                <a:moveTo>
                  <a:pt x="1383" y="101"/>
                </a:moveTo>
                <a:cubicBezTo>
                  <a:pt x="1396" y="101"/>
                  <a:pt x="1404" y="96"/>
                  <a:pt x="1409" y="89"/>
                </a:cubicBezTo>
                <a:cubicBezTo>
                  <a:pt x="1402" y="82"/>
                  <a:pt x="1402" y="82"/>
                  <a:pt x="1402" y="82"/>
                </a:cubicBezTo>
                <a:cubicBezTo>
                  <a:pt x="1397" y="88"/>
                  <a:pt x="1391" y="91"/>
                  <a:pt x="1384" y="91"/>
                </a:cubicBezTo>
                <a:cubicBezTo>
                  <a:pt x="1369" y="91"/>
                  <a:pt x="1359" y="79"/>
                  <a:pt x="1359" y="64"/>
                </a:cubicBezTo>
                <a:cubicBezTo>
                  <a:pt x="1359" y="48"/>
                  <a:pt x="1369" y="36"/>
                  <a:pt x="1384" y="36"/>
                </a:cubicBezTo>
                <a:cubicBezTo>
                  <a:pt x="1391" y="36"/>
                  <a:pt x="1397" y="39"/>
                  <a:pt x="1402" y="45"/>
                </a:cubicBezTo>
                <a:cubicBezTo>
                  <a:pt x="1409" y="39"/>
                  <a:pt x="1409" y="39"/>
                  <a:pt x="1409" y="39"/>
                </a:cubicBezTo>
                <a:cubicBezTo>
                  <a:pt x="1404" y="32"/>
                  <a:pt x="1396" y="27"/>
                  <a:pt x="1383" y="27"/>
                </a:cubicBezTo>
                <a:cubicBezTo>
                  <a:pt x="1362" y="27"/>
                  <a:pt x="1348" y="43"/>
                  <a:pt x="1348" y="64"/>
                </a:cubicBezTo>
                <a:cubicBezTo>
                  <a:pt x="1348" y="85"/>
                  <a:pt x="1362" y="101"/>
                  <a:pt x="1383" y="101"/>
                </a:cubicBezTo>
                <a:moveTo>
                  <a:pt x="1329" y="99"/>
                </a:moveTo>
                <a:cubicBezTo>
                  <a:pt x="1329" y="49"/>
                  <a:pt x="1329" y="49"/>
                  <a:pt x="1329" y="49"/>
                </a:cubicBezTo>
                <a:cubicBezTo>
                  <a:pt x="1329" y="34"/>
                  <a:pt x="1322" y="27"/>
                  <a:pt x="1307" y="27"/>
                </a:cubicBezTo>
                <a:cubicBezTo>
                  <a:pt x="1296" y="27"/>
                  <a:pt x="1287" y="33"/>
                  <a:pt x="1282" y="39"/>
                </a:cubicBezTo>
                <a:cubicBezTo>
                  <a:pt x="1282" y="28"/>
                  <a:pt x="1282" y="28"/>
                  <a:pt x="1282" y="28"/>
                </a:cubicBezTo>
                <a:cubicBezTo>
                  <a:pt x="1271" y="28"/>
                  <a:pt x="1271" y="28"/>
                  <a:pt x="1271" y="28"/>
                </a:cubicBezTo>
                <a:cubicBezTo>
                  <a:pt x="1271" y="99"/>
                  <a:pt x="1271" y="99"/>
                  <a:pt x="1271" y="99"/>
                </a:cubicBezTo>
                <a:cubicBezTo>
                  <a:pt x="1282" y="99"/>
                  <a:pt x="1282" y="99"/>
                  <a:pt x="1282" y="99"/>
                </a:cubicBezTo>
                <a:cubicBezTo>
                  <a:pt x="1282" y="47"/>
                  <a:pt x="1282" y="47"/>
                  <a:pt x="1282" y="47"/>
                </a:cubicBezTo>
                <a:cubicBezTo>
                  <a:pt x="1286" y="42"/>
                  <a:pt x="1294" y="36"/>
                  <a:pt x="1303" y="36"/>
                </a:cubicBezTo>
                <a:cubicBezTo>
                  <a:pt x="1312" y="36"/>
                  <a:pt x="1319" y="40"/>
                  <a:pt x="1319" y="53"/>
                </a:cubicBezTo>
                <a:cubicBezTo>
                  <a:pt x="1319" y="99"/>
                  <a:pt x="1319" y="99"/>
                  <a:pt x="1319" y="99"/>
                </a:cubicBezTo>
                <a:lnTo>
                  <a:pt x="1329" y="99"/>
                </a:lnTo>
                <a:close/>
                <a:moveTo>
                  <a:pt x="1216" y="91"/>
                </a:moveTo>
                <a:cubicBezTo>
                  <a:pt x="1202" y="91"/>
                  <a:pt x="1193" y="80"/>
                  <a:pt x="1193" y="64"/>
                </a:cubicBezTo>
                <a:cubicBezTo>
                  <a:pt x="1193" y="48"/>
                  <a:pt x="1202" y="36"/>
                  <a:pt x="1216" y="36"/>
                </a:cubicBezTo>
                <a:cubicBezTo>
                  <a:pt x="1225" y="36"/>
                  <a:pt x="1234" y="42"/>
                  <a:pt x="1238" y="48"/>
                </a:cubicBezTo>
                <a:cubicBezTo>
                  <a:pt x="1238" y="80"/>
                  <a:pt x="1238" y="80"/>
                  <a:pt x="1238" y="80"/>
                </a:cubicBezTo>
                <a:cubicBezTo>
                  <a:pt x="1234" y="86"/>
                  <a:pt x="1225" y="91"/>
                  <a:pt x="1216" y="91"/>
                </a:cubicBezTo>
                <a:moveTo>
                  <a:pt x="1249" y="99"/>
                </a:moveTo>
                <a:cubicBezTo>
                  <a:pt x="1249" y="28"/>
                  <a:pt x="1249" y="28"/>
                  <a:pt x="1249" y="28"/>
                </a:cubicBezTo>
                <a:cubicBezTo>
                  <a:pt x="1238" y="28"/>
                  <a:pt x="1238" y="28"/>
                  <a:pt x="1238" y="28"/>
                </a:cubicBezTo>
                <a:cubicBezTo>
                  <a:pt x="1238" y="39"/>
                  <a:pt x="1238" y="39"/>
                  <a:pt x="1238" y="39"/>
                </a:cubicBezTo>
                <a:cubicBezTo>
                  <a:pt x="1232" y="31"/>
                  <a:pt x="1223" y="27"/>
                  <a:pt x="1214" y="27"/>
                </a:cubicBezTo>
                <a:cubicBezTo>
                  <a:pt x="1195" y="27"/>
                  <a:pt x="1182" y="41"/>
                  <a:pt x="1182" y="64"/>
                </a:cubicBezTo>
                <a:cubicBezTo>
                  <a:pt x="1182" y="87"/>
                  <a:pt x="1195" y="101"/>
                  <a:pt x="1214" y="101"/>
                </a:cubicBezTo>
                <a:cubicBezTo>
                  <a:pt x="1224" y="101"/>
                  <a:pt x="1232" y="96"/>
                  <a:pt x="1238" y="89"/>
                </a:cubicBezTo>
                <a:cubicBezTo>
                  <a:pt x="1238" y="99"/>
                  <a:pt x="1238" y="99"/>
                  <a:pt x="1238" y="99"/>
                </a:cubicBezTo>
                <a:lnTo>
                  <a:pt x="1249" y="99"/>
                </a:lnTo>
                <a:close/>
                <a:moveTo>
                  <a:pt x="1161" y="101"/>
                </a:moveTo>
                <a:cubicBezTo>
                  <a:pt x="1167" y="101"/>
                  <a:pt x="1171" y="99"/>
                  <a:pt x="1174" y="96"/>
                </a:cubicBezTo>
                <a:cubicBezTo>
                  <a:pt x="1171" y="88"/>
                  <a:pt x="1171" y="88"/>
                  <a:pt x="1171" y="88"/>
                </a:cubicBezTo>
                <a:cubicBezTo>
                  <a:pt x="1169" y="90"/>
                  <a:pt x="1167" y="91"/>
                  <a:pt x="1163" y="91"/>
                </a:cubicBezTo>
                <a:cubicBezTo>
                  <a:pt x="1159" y="91"/>
                  <a:pt x="1156" y="87"/>
                  <a:pt x="1156" y="82"/>
                </a:cubicBezTo>
                <a:cubicBezTo>
                  <a:pt x="1156" y="38"/>
                  <a:pt x="1156" y="38"/>
                  <a:pt x="1156" y="38"/>
                </a:cubicBezTo>
                <a:cubicBezTo>
                  <a:pt x="1171" y="38"/>
                  <a:pt x="1171" y="38"/>
                  <a:pt x="1171" y="38"/>
                </a:cubicBezTo>
                <a:cubicBezTo>
                  <a:pt x="1171" y="28"/>
                  <a:pt x="1171" y="28"/>
                  <a:pt x="1171" y="28"/>
                </a:cubicBezTo>
                <a:cubicBezTo>
                  <a:pt x="1156" y="28"/>
                  <a:pt x="1156" y="28"/>
                  <a:pt x="1156" y="28"/>
                </a:cubicBezTo>
                <a:cubicBezTo>
                  <a:pt x="1156" y="9"/>
                  <a:pt x="1156" y="9"/>
                  <a:pt x="1156" y="9"/>
                </a:cubicBezTo>
                <a:cubicBezTo>
                  <a:pt x="1145" y="9"/>
                  <a:pt x="1145" y="9"/>
                  <a:pt x="1145" y="9"/>
                </a:cubicBezTo>
                <a:cubicBezTo>
                  <a:pt x="1145" y="28"/>
                  <a:pt x="1145" y="28"/>
                  <a:pt x="1145" y="28"/>
                </a:cubicBezTo>
                <a:cubicBezTo>
                  <a:pt x="1133" y="28"/>
                  <a:pt x="1133" y="28"/>
                  <a:pt x="1133" y="28"/>
                </a:cubicBezTo>
                <a:cubicBezTo>
                  <a:pt x="1133" y="38"/>
                  <a:pt x="1133" y="38"/>
                  <a:pt x="1133" y="38"/>
                </a:cubicBezTo>
                <a:cubicBezTo>
                  <a:pt x="1145" y="38"/>
                  <a:pt x="1145" y="38"/>
                  <a:pt x="1145" y="38"/>
                </a:cubicBezTo>
                <a:cubicBezTo>
                  <a:pt x="1145" y="84"/>
                  <a:pt x="1145" y="84"/>
                  <a:pt x="1145" y="84"/>
                </a:cubicBezTo>
                <a:cubicBezTo>
                  <a:pt x="1145" y="95"/>
                  <a:pt x="1150" y="101"/>
                  <a:pt x="1161" y="101"/>
                </a:cubicBezTo>
                <a:moveTo>
                  <a:pt x="1119" y="101"/>
                </a:moveTo>
                <a:cubicBezTo>
                  <a:pt x="1126" y="101"/>
                  <a:pt x="1129" y="99"/>
                  <a:pt x="1132" y="96"/>
                </a:cubicBezTo>
                <a:cubicBezTo>
                  <a:pt x="1129" y="88"/>
                  <a:pt x="1129" y="88"/>
                  <a:pt x="1129" y="88"/>
                </a:cubicBezTo>
                <a:cubicBezTo>
                  <a:pt x="1128" y="90"/>
                  <a:pt x="1125" y="91"/>
                  <a:pt x="1122" y="91"/>
                </a:cubicBezTo>
                <a:cubicBezTo>
                  <a:pt x="1117" y="91"/>
                  <a:pt x="1114" y="87"/>
                  <a:pt x="1114" y="82"/>
                </a:cubicBezTo>
                <a:cubicBezTo>
                  <a:pt x="1114" y="1"/>
                  <a:pt x="1114" y="1"/>
                  <a:pt x="1114" y="1"/>
                </a:cubicBezTo>
                <a:cubicBezTo>
                  <a:pt x="1103" y="1"/>
                  <a:pt x="1103" y="1"/>
                  <a:pt x="1103" y="1"/>
                </a:cubicBezTo>
                <a:cubicBezTo>
                  <a:pt x="1103" y="84"/>
                  <a:pt x="1103" y="84"/>
                  <a:pt x="1103" y="84"/>
                </a:cubicBezTo>
                <a:cubicBezTo>
                  <a:pt x="1103" y="95"/>
                  <a:pt x="1109" y="101"/>
                  <a:pt x="1119" y="101"/>
                </a:cubicBezTo>
                <a:moveTo>
                  <a:pt x="1081" y="99"/>
                </a:moveTo>
                <a:cubicBezTo>
                  <a:pt x="1081" y="28"/>
                  <a:pt x="1081" y="28"/>
                  <a:pt x="1081" y="28"/>
                </a:cubicBezTo>
                <a:cubicBezTo>
                  <a:pt x="1070" y="28"/>
                  <a:pt x="1070" y="28"/>
                  <a:pt x="1070" y="28"/>
                </a:cubicBezTo>
                <a:cubicBezTo>
                  <a:pt x="1070" y="80"/>
                  <a:pt x="1070" y="80"/>
                  <a:pt x="1070" y="80"/>
                </a:cubicBezTo>
                <a:cubicBezTo>
                  <a:pt x="1066" y="86"/>
                  <a:pt x="1058" y="91"/>
                  <a:pt x="1050" y="91"/>
                </a:cubicBezTo>
                <a:cubicBezTo>
                  <a:pt x="1040" y="91"/>
                  <a:pt x="1034" y="88"/>
                  <a:pt x="1034" y="75"/>
                </a:cubicBezTo>
                <a:cubicBezTo>
                  <a:pt x="1034" y="28"/>
                  <a:pt x="1034" y="28"/>
                  <a:pt x="1034" y="28"/>
                </a:cubicBezTo>
                <a:cubicBezTo>
                  <a:pt x="1023" y="28"/>
                  <a:pt x="1023" y="28"/>
                  <a:pt x="1023" y="28"/>
                </a:cubicBezTo>
                <a:cubicBezTo>
                  <a:pt x="1023" y="78"/>
                  <a:pt x="1023" y="78"/>
                  <a:pt x="1023" y="78"/>
                </a:cubicBezTo>
                <a:cubicBezTo>
                  <a:pt x="1023" y="94"/>
                  <a:pt x="1030" y="101"/>
                  <a:pt x="1045" y="101"/>
                </a:cubicBezTo>
                <a:cubicBezTo>
                  <a:pt x="1056" y="101"/>
                  <a:pt x="1065" y="95"/>
                  <a:pt x="1070" y="89"/>
                </a:cubicBezTo>
                <a:cubicBezTo>
                  <a:pt x="1070" y="99"/>
                  <a:pt x="1070" y="99"/>
                  <a:pt x="1070" y="99"/>
                </a:cubicBezTo>
                <a:lnTo>
                  <a:pt x="1081" y="99"/>
                </a:lnTo>
                <a:close/>
                <a:moveTo>
                  <a:pt x="977" y="101"/>
                </a:moveTo>
                <a:cubicBezTo>
                  <a:pt x="995" y="101"/>
                  <a:pt x="1005" y="91"/>
                  <a:pt x="1005" y="80"/>
                </a:cubicBezTo>
                <a:cubicBezTo>
                  <a:pt x="1005" y="52"/>
                  <a:pt x="961" y="62"/>
                  <a:pt x="961" y="47"/>
                </a:cubicBezTo>
                <a:cubicBezTo>
                  <a:pt x="961" y="40"/>
                  <a:pt x="967" y="35"/>
                  <a:pt x="976" y="35"/>
                </a:cubicBezTo>
                <a:cubicBezTo>
                  <a:pt x="986" y="35"/>
                  <a:pt x="993" y="39"/>
                  <a:pt x="998" y="44"/>
                </a:cubicBezTo>
                <a:cubicBezTo>
                  <a:pt x="1003" y="37"/>
                  <a:pt x="1003" y="37"/>
                  <a:pt x="1003" y="37"/>
                </a:cubicBezTo>
                <a:cubicBezTo>
                  <a:pt x="997" y="31"/>
                  <a:pt x="989" y="27"/>
                  <a:pt x="976" y="27"/>
                </a:cubicBezTo>
                <a:cubicBezTo>
                  <a:pt x="959" y="27"/>
                  <a:pt x="950" y="36"/>
                  <a:pt x="950" y="47"/>
                </a:cubicBezTo>
                <a:cubicBezTo>
                  <a:pt x="950" y="73"/>
                  <a:pt x="994" y="63"/>
                  <a:pt x="994" y="80"/>
                </a:cubicBezTo>
                <a:cubicBezTo>
                  <a:pt x="994" y="87"/>
                  <a:pt x="988" y="92"/>
                  <a:pt x="977" y="92"/>
                </a:cubicBezTo>
                <a:cubicBezTo>
                  <a:pt x="967" y="92"/>
                  <a:pt x="958" y="87"/>
                  <a:pt x="954" y="82"/>
                </a:cubicBezTo>
                <a:cubicBezTo>
                  <a:pt x="948" y="90"/>
                  <a:pt x="948" y="90"/>
                  <a:pt x="948" y="90"/>
                </a:cubicBezTo>
                <a:cubicBezTo>
                  <a:pt x="955" y="97"/>
                  <a:pt x="965" y="101"/>
                  <a:pt x="977" y="101"/>
                </a:cubicBezTo>
                <a:moveTo>
                  <a:pt x="932" y="99"/>
                </a:moveTo>
                <a:cubicBezTo>
                  <a:pt x="932" y="49"/>
                  <a:pt x="932" y="49"/>
                  <a:pt x="932" y="49"/>
                </a:cubicBezTo>
                <a:cubicBezTo>
                  <a:pt x="932" y="34"/>
                  <a:pt x="924" y="27"/>
                  <a:pt x="910" y="27"/>
                </a:cubicBezTo>
                <a:cubicBezTo>
                  <a:pt x="899" y="27"/>
                  <a:pt x="889" y="33"/>
                  <a:pt x="884" y="39"/>
                </a:cubicBezTo>
                <a:cubicBezTo>
                  <a:pt x="884" y="28"/>
                  <a:pt x="884" y="28"/>
                  <a:pt x="884" y="28"/>
                </a:cubicBezTo>
                <a:cubicBezTo>
                  <a:pt x="873" y="28"/>
                  <a:pt x="873" y="28"/>
                  <a:pt x="873" y="28"/>
                </a:cubicBezTo>
                <a:cubicBezTo>
                  <a:pt x="873" y="99"/>
                  <a:pt x="873" y="99"/>
                  <a:pt x="873" y="99"/>
                </a:cubicBezTo>
                <a:cubicBezTo>
                  <a:pt x="884" y="99"/>
                  <a:pt x="884" y="99"/>
                  <a:pt x="884" y="99"/>
                </a:cubicBezTo>
                <a:cubicBezTo>
                  <a:pt x="884" y="47"/>
                  <a:pt x="884" y="47"/>
                  <a:pt x="884" y="47"/>
                </a:cubicBezTo>
                <a:cubicBezTo>
                  <a:pt x="888" y="42"/>
                  <a:pt x="896" y="36"/>
                  <a:pt x="905" y="36"/>
                </a:cubicBezTo>
                <a:cubicBezTo>
                  <a:pt x="915" y="36"/>
                  <a:pt x="921" y="40"/>
                  <a:pt x="921" y="53"/>
                </a:cubicBezTo>
                <a:cubicBezTo>
                  <a:pt x="921" y="99"/>
                  <a:pt x="921" y="99"/>
                  <a:pt x="921" y="99"/>
                </a:cubicBezTo>
                <a:lnTo>
                  <a:pt x="932" y="99"/>
                </a:lnTo>
                <a:close/>
                <a:moveTo>
                  <a:pt x="820" y="91"/>
                </a:moveTo>
                <a:cubicBezTo>
                  <a:pt x="805" y="91"/>
                  <a:pt x="797" y="78"/>
                  <a:pt x="797" y="64"/>
                </a:cubicBezTo>
                <a:cubicBezTo>
                  <a:pt x="797" y="49"/>
                  <a:pt x="805" y="36"/>
                  <a:pt x="820" y="36"/>
                </a:cubicBezTo>
                <a:cubicBezTo>
                  <a:pt x="835" y="36"/>
                  <a:pt x="844" y="49"/>
                  <a:pt x="844" y="64"/>
                </a:cubicBezTo>
                <a:cubicBezTo>
                  <a:pt x="844" y="78"/>
                  <a:pt x="835" y="91"/>
                  <a:pt x="820" y="91"/>
                </a:cubicBezTo>
                <a:moveTo>
                  <a:pt x="820" y="101"/>
                </a:moveTo>
                <a:cubicBezTo>
                  <a:pt x="842" y="101"/>
                  <a:pt x="855" y="84"/>
                  <a:pt x="855" y="64"/>
                </a:cubicBezTo>
                <a:cubicBezTo>
                  <a:pt x="855" y="43"/>
                  <a:pt x="842" y="27"/>
                  <a:pt x="820" y="27"/>
                </a:cubicBezTo>
                <a:cubicBezTo>
                  <a:pt x="798" y="27"/>
                  <a:pt x="785" y="43"/>
                  <a:pt x="785" y="64"/>
                </a:cubicBezTo>
                <a:cubicBezTo>
                  <a:pt x="785" y="84"/>
                  <a:pt x="798" y="101"/>
                  <a:pt x="820" y="101"/>
                </a:cubicBezTo>
                <a:moveTo>
                  <a:pt x="737" y="101"/>
                </a:moveTo>
                <a:cubicBezTo>
                  <a:pt x="754" y="101"/>
                  <a:pt x="766" y="93"/>
                  <a:pt x="774" y="81"/>
                </a:cubicBezTo>
                <a:cubicBezTo>
                  <a:pt x="764" y="76"/>
                  <a:pt x="764" y="76"/>
                  <a:pt x="764" y="76"/>
                </a:cubicBezTo>
                <a:cubicBezTo>
                  <a:pt x="758" y="84"/>
                  <a:pt x="748" y="90"/>
                  <a:pt x="737" y="90"/>
                </a:cubicBezTo>
                <a:cubicBezTo>
                  <a:pt x="715" y="90"/>
                  <a:pt x="699" y="74"/>
                  <a:pt x="699" y="50"/>
                </a:cubicBezTo>
                <a:cubicBezTo>
                  <a:pt x="699" y="27"/>
                  <a:pt x="715" y="11"/>
                  <a:pt x="737" y="11"/>
                </a:cubicBezTo>
                <a:cubicBezTo>
                  <a:pt x="748" y="11"/>
                  <a:pt x="758" y="16"/>
                  <a:pt x="764" y="25"/>
                </a:cubicBezTo>
                <a:cubicBezTo>
                  <a:pt x="774" y="19"/>
                  <a:pt x="774" y="19"/>
                  <a:pt x="774" y="19"/>
                </a:cubicBezTo>
                <a:cubicBezTo>
                  <a:pt x="766" y="8"/>
                  <a:pt x="754" y="0"/>
                  <a:pt x="737" y="0"/>
                </a:cubicBezTo>
                <a:cubicBezTo>
                  <a:pt x="708" y="0"/>
                  <a:pt x="686" y="20"/>
                  <a:pt x="686" y="50"/>
                </a:cubicBezTo>
                <a:cubicBezTo>
                  <a:pt x="686" y="80"/>
                  <a:pt x="708" y="101"/>
                  <a:pt x="737" y="101"/>
                </a:cubicBezTo>
                <a:moveTo>
                  <a:pt x="598" y="90"/>
                </a:moveTo>
                <a:cubicBezTo>
                  <a:pt x="583" y="90"/>
                  <a:pt x="575" y="79"/>
                  <a:pt x="575" y="63"/>
                </a:cubicBezTo>
                <a:cubicBezTo>
                  <a:pt x="575" y="48"/>
                  <a:pt x="583" y="36"/>
                  <a:pt x="598" y="36"/>
                </a:cubicBezTo>
                <a:cubicBezTo>
                  <a:pt x="606" y="36"/>
                  <a:pt x="615" y="42"/>
                  <a:pt x="619" y="48"/>
                </a:cubicBezTo>
                <a:cubicBezTo>
                  <a:pt x="619" y="79"/>
                  <a:pt x="619" y="79"/>
                  <a:pt x="619" y="79"/>
                </a:cubicBezTo>
                <a:cubicBezTo>
                  <a:pt x="615" y="85"/>
                  <a:pt x="606" y="90"/>
                  <a:pt x="598" y="90"/>
                </a:cubicBezTo>
                <a:moveTo>
                  <a:pt x="596" y="128"/>
                </a:moveTo>
                <a:cubicBezTo>
                  <a:pt x="613" y="128"/>
                  <a:pt x="630" y="121"/>
                  <a:pt x="630" y="98"/>
                </a:cubicBezTo>
                <a:cubicBezTo>
                  <a:pt x="630" y="28"/>
                  <a:pt x="630" y="28"/>
                  <a:pt x="630" y="28"/>
                </a:cubicBezTo>
                <a:cubicBezTo>
                  <a:pt x="619" y="28"/>
                  <a:pt x="619" y="28"/>
                  <a:pt x="619" y="28"/>
                </a:cubicBezTo>
                <a:cubicBezTo>
                  <a:pt x="619" y="39"/>
                  <a:pt x="619" y="39"/>
                  <a:pt x="619" y="39"/>
                </a:cubicBezTo>
                <a:cubicBezTo>
                  <a:pt x="613" y="31"/>
                  <a:pt x="604" y="27"/>
                  <a:pt x="595" y="27"/>
                </a:cubicBezTo>
                <a:cubicBezTo>
                  <a:pt x="576" y="27"/>
                  <a:pt x="563" y="41"/>
                  <a:pt x="563" y="63"/>
                </a:cubicBezTo>
                <a:cubicBezTo>
                  <a:pt x="563" y="86"/>
                  <a:pt x="576" y="100"/>
                  <a:pt x="595" y="100"/>
                </a:cubicBezTo>
                <a:cubicBezTo>
                  <a:pt x="605" y="100"/>
                  <a:pt x="613" y="95"/>
                  <a:pt x="619" y="88"/>
                </a:cubicBezTo>
                <a:cubicBezTo>
                  <a:pt x="619" y="98"/>
                  <a:pt x="619" y="98"/>
                  <a:pt x="619" y="98"/>
                </a:cubicBezTo>
                <a:cubicBezTo>
                  <a:pt x="619" y="113"/>
                  <a:pt x="608" y="119"/>
                  <a:pt x="596" y="119"/>
                </a:cubicBezTo>
                <a:cubicBezTo>
                  <a:pt x="586" y="119"/>
                  <a:pt x="579" y="116"/>
                  <a:pt x="573" y="109"/>
                </a:cubicBezTo>
                <a:cubicBezTo>
                  <a:pt x="567" y="117"/>
                  <a:pt x="567" y="117"/>
                  <a:pt x="567" y="117"/>
                </a:cubicBezTo>
                <a:cubicBezTo>
                  <a:pt x="576" y="126"/>
                  <a:pt x="584" y="128"/>
                  <a:pt x="596" y="128"/>
                </a:cubicBezTo>
                <a:moveTo>
                  <a:pt x="545" y="99"/>
                </a:moveTo>
                <a:cubicBezTo>
                  <a:pt x="545" y="49"/>
                  <a:pt x="545" y="49"/>
                  <a:pt x="545" y="49"/>
                </a:cubicBezTo>
                <a:cubicBezTo>
                  <a:pt x="545" y="34"/>
                  <a:pt x="537" y="27"/>
                  <a:pt x="523" y="27"/>
                </a:cubicBezTo>
                <a:cubicBezTo>
                  <a:pt x="512" y="27"/>
                  <a:pt x="502" y="33"/>
                  <a:pt x="497" y="39"/>
                </a:cubicBezTo>
                <a:cubicBezTo>
                  <a:pt x="497" y="28"/>
                  <a:pt x="497" y="28"/>
                  <a:pt x="497" y="28"/>
                </a:cubicBezTo>
                <a:cubicBezTo>
                  <a:pt x="486" y="28"/>
                  <a:pt x="486" y="28"/>
                  <a:pt x="486" y="28"/>
                </a:cubicBezTo>
                <a:cubicBezTo>
                  <a:pt x="486" y="99"/>
                  <a:pt x="486" y="99"/>
                  <a:pt x="486" y="99"/>
                </a:cubicBezTo>
                <a:cubicBezTo>
                  <a:pt x="497" y="99"/>
                  <a:pt x="497" y="99"/>
                  <a:pt x="497" y="99"/>
                </a:cubicBezTo>
                <a:cubicBezTo>
                  <a:pt x="497" y="47"/>
                  <a:pt x="497" y="47"/>
                  <a:pt x="497" y="47"/>
                </a:cubicBezTo>
                <a:cubicBezTo>
                  <a:pt x="501" y="42"/>
                  <a:pt x="510" y="36"/>
                  <a:pt x="518" y="36"/>
                </a:cubicBezTo>
                <a:cubicBezTo>
                  <a:pt x="528" y="36"/>
                  <a:pt x="534" y="40"/>
                  <a:pt x="534" y="53"/>
                </a:cubicBezTo>
                <a:cubicBezTo>
                  <a:pt x="534" y="99"/>
                  <a:pt x="534" y="99"/>
                  <a:pt x="534" y="99"/>
                </a:cubicBezTo>
                <a:lnTo>
                  <a:pt x="545" y="99"/>
                </a:lnTo>
                <a:close/>
                <a:moveTo>
                  <a:pt x="464" y="28"/>
                </a:moveTo>
                <a:cubicBezTo>
                  <a:pt x="453" y="28"/>
                  <a:pt x="453" y="28"/>
                  <a:pt x="453" y="28"/>
                </a:cubicBezTo>
                <a:cubicBezTo>
                  <a:pt x="453" y="99"/>
                  <a:pt x="453" y="99"/>
                  <a:pt x="453" y="99"/>
                </a:cubicBezTo>
                <a:cubicBezTo>
                  <a:pt x="464" y="99"/>
                  <a:pt x="464" y="99"/>
                  <a:pt x="464" y="99"/>
                </a:cubicBezTo>
                <a:lnTo>
                  <a:pt x="464" y="28"/>
                </a:lnTo>
                <a:close/>
                <a:moveTo>
                  <a:pt x="459" y="18"/>
                </a:moveTo>
                <a:cubicBezTo>
                  <a:pt x="463" y="18"/>
                  <a:pt x="466" y="15"/>
                  <a:pt x="466" y="11"/>
                </a:cubicBezTo>
                <a:cubicBezTo>
                  <a:pt x="466" y="7"/>
                  <a:pt x="463" y="3"/>
                  <a:pt x="459" y="3"/>
                </a:cubicBezTo>
                <a:cubicBezTo>
                  <a:pt x="455" y="3"/>
                  <a:pt x="451" y="7"/>
                  <a:pt x="451" y="11"/>
                </a:cubicBezTo>
                <a:cubicBezTo>
                  <a:pt x="451" y="15"/>
                  <a:pt x="455" y="18"/>
                  <a:pt x="459" y="18"/>
                </a:cubicBezTo>
                <a:moveTo>
                  <a:pt x="428" y="101"/>
                </a:moveTo>
                <a:cubicBezTo>
                  <a:pt x="434" y="101"/>
                  <a:pt x="438" y="99"/>
                  <a:pt x="441" y="96"/>
                </a:cubicBezTo>
                <a:cubicBezTo>
                  <a:pt x="438" y="88"/>
                  <a:pt x="438" y="88"/>
                  <a:pt x="438" y="88"/>
                </a:cubicBezTo>
                <a:cubicBezTo>
                  <a:pt x="436" y="90"/>
                  <a:pt x="434" y="91"/>
                  <a:pt x="430" y="91"/>
                </a:cubicBezTo>
                <a:cubicBezTo>
                  <a:pt x="426" y="91"/>
                  <a:pt x="423" y="87"/>
                  <a:pt x="423" y="82"/>
                </a:cubicBezTo>
                <a:cubicBezTo>
                  <a:pt x="423" y="38"/>
                  <a:pt x="423" y="38"/>
                  <a:pt x="423" y="38"/>
                </a:cubicBezTo>
                <a:cubicBezTo>
                  <a:pt x="438" y="38"/>
                  <a:pt x="438" y="38"/>
                  <a:pt x="438" y="38"/>
                </a:cubicBezTo>
                <a:cubicBezTo>
                  <a:pt x="438" y="28"/>
                  <a:pt x="438" y="28"/>
                  <a:pt x="438" y="28"/>
                </a:cubicBezTo>
                <a:cubicBezTo>
                  <a:pt x="423" y="28"/>
                  <a:pt x="423" y="28"/>
                  <a:pt x="423" y="28"/>
                </a:cubicBezTo>
                <a:cubicBezTo>
                  <a:pt x="423" y="9"/>
                  <a:pt x="423" y="9"/>
                  <a:pt x="423" y="9"/>
                </a:cubicBezTo>
                <a:cubicBezTo>
                  <a:pt x="412" y="9"/>
                  <a:pt x="412" y="9"/>
                  <a:pt x="412" y="9"/>
                </a:cubicBezTo>
                <a:cubicBezTo>
                  <a:pt x="412" y="28"/>
                  <a:pt x="412" y="28"/>
                  <a:pt x="412" y="28"/>
                </a:cubicBezTo>
                <a:cubicBezTo>
                  <a:pt x="400" y="28"/>
                  <a:pt x="400" y="28"/>
                  <a:pt x="400" y="28"/>
                </a:cubicBezTo>
                <a:cubicBezTo>
                  <a:pt x="400" y="38"/>
                  <a:pt x="400" y="38"/>
                  <a:pt x="400" y="38"/>
                </a:cubicBezTo>
                <a:cubicBezTo>
                  <a:pt x="412" y="38"/>
                  <a:pt x="412" y="38"/>
                  <a:pt x="412" y="3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12" y="95"/>
                  <a:pt x="417" y="101"/>
                  <a:pt x="428" y="101"/>
                </a:cubicBezTo>
                <a:moveTo>
                  <a:pt x="381" y="59"/>
                </a:moveTo>
                <a:cubicBezTo>
                  <a:pt x="335" y="59"/>
                  <a:pt x="335" y="59"/>
                  <a:pt x="335" y="59"/>
                </a:cubicBezTo>
                <a:cubicBezTo>
                  <a:pt x="335" y="48"/>
                  <a:pt x="343" y="36"/>
                  <a:pt x="358" y="36"/>
                </a:cubicBezTo>
                <a:cubicBezTo>
                  <a:pt x="374" y="36"/>
                  <a:pt x="381" y="49"/>
                  <a:pt x="381" y="59"/>
                </a:cubicBezTo>
                <a:moveTo>
                  <a:pt x="359" y="101"/>
                </a:moveTo>
                <a:cubicBezTo>
                  <a:pt x="371" y="101"/>
                  <a:pt x="380" y="97"/>
                  <a:pt x="388" y="90"/>
                </a:cubicBezTo>
                <a:cubicBezTo>
                  <a:pt x="382" y="83"/>
                  <a:pt x="382" y="83"/>
                  <a:pt x="382" y="83"/>
                </a:cubicBezTo>
                <a:cubicBezTo>
                  <a:pt x="377" y="89"/>
                  <a:pt x="369" y="92"/>
                  <a:pt x="360" y="92"/>
                </a:cubicBezTo>
                <a:cubicBezTo>
                  <a:pt x="345" y="92"/>
                  <a:pt x="336" y="81"/>
                  <a:pt x="335" y="67"/>
                </a:cubicBezTo>
                <a:cubicBezTo>
                  <a:pt x="392" y="67"/>
                  <a:pt x="392" y="67"/>
                  <a:pt x="392" y="67"/>
                </a:cubicBezTo>
                <a:cubicBezTo>
                  <a:pt x="392" y="65"/>
                  <a:pt x="392" y="65"/>
                  <a:pt x="392" y="65"/>
                </a:cubicBezTo>
                <a:cubicBezTo>
                  <a:pt x="392" y="43"/>
                  <a:pt x="380" y="27"/>
                  <a:pt x="358" y="27"/>
                </a:cubicBezTo>
                <a:cubicBezTo>
                  <a:pt x="338" y="27"/>
                  <a:pt x="323" y="43"/>
                  <a:pt x="323" y="64"/>
                </a:cubicBezTo>
                <a:cubicBezTo>
                  <a:pt x="323" y="86"/>
                  <a:pt x="338" y="101"/>
                  <a:pt x="359" y="101"/>
                </a:cubicBezTo>
                <a:moveTo>
                  <a:pt x="314" y="99"/>
                </a:moveTo>
                <a:cubicBezTo>
                  <a:pt x="283" y="60"/>
                  <a:pt x="283" y="60"/>
                  <a:pt x="283" y="60"/>
                </a:cubicBezTo>
                <a:cubicBezTo>
                  <a:pt x="314" y="28"/>
                  <a:pt x="314" y="28"/>
                  <a:pt x="314" y="28"/>
                </a:cubicBezTo>
                <a:cubicBezTo>
                  <a:pt x="300" y="28"/>
                  <a:pt x="300" y="28"/>
                  <a:pt x="300" y="28"/>
                </a:cubicBezTo>
                <a:cubicBezTo>
                  <a:pt x="263" y="66"/>
                  <a:pt x="263" y="66"/>
                  <a:pt x="263" y="66"/>
                </a:cubicBezTo>
                <a:cubicBezTo>
                  <a:pt x="263" y="1"/>
                  <a:pt x="263" y="1"/>
                  <a:pt x="263" y="1"/>
                </a:cubicBezTo>
                <a:cubicBezTo>
                  <a:pt x="252" y="1"/>
                  <a:pt x="252" y="1"/>
                  <a:pt x="252" y="1"/>
                </a:cubicBezTo>
                <a:cubicBezTo>
                  <a:pt x="252" y="99"/>
                  <a:pt x="252" y="99"/>
                  <a:pt x="252" y="99"/>
                </a:cubicBezTo>
                <a:cubicBezTo>
                  <a:pt x="263" y="99"/>
                  <a:pt x="263" y="99"/>
                  <a:pt x="263" y="99"/>
                </a:cubicBezTo>
                <a:cubicBezTo>
                  <a:pt x="263" y="79"/>
                  <a:pt x="263" y="79"/>
                  <a:pt x="263" y="79"/>
                </a:cubicBezTo>
                <a:cubicBezTo>
                  <a:pt x="275" y="67"/>
                  <a:pt x="275" y="67"/>
                  <a:pt x="275" y="67"/>
                </a:cubicBezTo>
                <a:cubicBezTo>
                  <a:pt x="300" y="99"/>
                  <a:pt x="300" y="99"/>
                  <a:pt x="300" y="99"/>
                </a:cubicBezTo>
                <a:lnTo>
                  <a:pt x="314" y="99"/>
                </a:lnTo>
                <a:close/>
                <a:moveTo>
                  <a:pt x="214" y="99"/>
                </a:moveTo>
                <a:cubicBezTo>
                  <a:pt x="214" y="49"/>
                  <a:pt x="214" y="49"/>
                  <a:pt x="214" y="49"/>
                </a:cubicBezTo>
                <a:cubicBezTo>
                  <a:pt x="218" y="43"/>
                  <a:pt x="227" y="38"/>
                  <a:pt x="234" y="38"/>
                </a:cubicBezTo>
                <a:cubicBezTo>
                  <a:pt x="235" y="38"/>
                  <a:pt x="237" y="38"/>
                  <a:pt x="238" y="38"/>
                </a:cubicBezTo>
                <a:cubicBezTo>
                  <a:pt x="238" y="27"/>
                  <a:pt x="238" y="27"/>
                  <a:pt x="238" y="27"/>
                </a:cubicBezTo>
                <a:cubicBezTo>
                  <a:pt x="228" y="27"/>
                  <a:pt x="220" y="32"/>
                  <a:pt x="214" y="40"/>
                </a:cubicBezTo>
                <a:cubicBezTo>
                  <a:pt x="214" y="28"/>
                  <a:pt x="214" y="28"/>
                  <a:pt x="214" y="28"/>
                </a:cubicBezTo>
                <a:cubicBezTo>
                  <a:pt x="203" y="28"/>
                  <a:pt x="203" y="28"/>
                  <a:pt x="203" y="28"/>
                </a:cubicBezTo>
                <a:cubicBezTo>
                  <a:pt x="203" y="99"/>
                  <a:pt x="203" y="99"/>
                  <a:pt x="203" y="99"/>
                </a:cubicBezTo>
                <a:lnTo>
                  <a:pt x="214" y="99"/>
                </a:lnTo>
                <a:close/>
                <a:moveTo>
                  <a:pt x="149" y="91"/>
                </a:moveTo>
                <a:cubicBezTo>
                  <a:pt x="135" y="91"/>
                  <a:pt x="126" y="80"/>
                  <a:pt x="126" y="64"/>
                </a:cubicBezTo>
                <a:cubicBezTo>
                  <a:pt x="126" y="48"/>
                  <a:pt x="135" y="36"/>
                  <a:pt x="149" y="36"/>
                </a:cubicBezTo>
                <a:cubicBezTo>
                  <a:pt x="158" y="36"/>
                  <a:pt x="166" y="42"/>
                  <a:pt x="170" y="48"/>
                </a:cubicBezTo>
                <a:cubicBezTo>
                  <a:pt x="170" y="80"/>
                  <a:pt x="170" y="80"/>
                  <a:pt x="170" y="80"/>
                </a:cubicBezTo>
                <a:cubicBezTo>
                  <a:pt x="166" y="86"/>
                  <a:pt x="158" y="91"/>
                  <a:pt x="149" y="91"/>
                </a:cubicBezTo>
                <a:moveTo>
                  <a:pt x="181" y="99"/>
                </a:moveTo>
                <a:cubicBezTo>
                  <a:pt x="181" y="28"/>
                  <a:pt x="181" y="28"/>
                  <a:pt x="181" y="28"/>
                </a:cubicBezTo>
                <a:cubicBezTo>
                  <a:pt x="170" y="28"/>
                  <a:pt x="170" y="28"/>
                  <a:pt x="170" y="28"/>
                </a:cubicBezTo>
                <a:cubicBezTo>
                  <a:pt x="170" y="39"/>
                  <a:pt x="170" y="39"/>
                  <a:pt x="170" y="39"/>
                </a:cubicBezTo>
                <a:cubicBezTo>
                  <a:pt x="165" y="31"/>
                  <a:pt x="156" y="27"/>
                  <a:pt x="146" y="27"/>
                </a:cubicBezTo>
                <a:cubicBezTo>
                  <a:pt x="128" y="27"/>
                  <a:pt x="115" y="41"/>
                  <a:pt x="115" y="64"/>
                </a:cubicBezTo>
                <a:cubicBezTo>
                  <a:pt x="115" y="87"/>
                  <a:pt x="128" y="101"/>
                  <a:pt x="146" y="101"/>
                </a:cubicBezTo>
                <a:cubicBezTo>
                  <a:pt x="156" y="101"/>
                  <a:pt x="165" y="96"/>
                  <a:pt x="170" y="89"/>
                </a:cubicBezTo>
                <a:cubicBezTo>
                  <a:pt x="170" y="99"/>
                  <a:pt x="170" y="99"/>
                  <a:pt x="170" y="99"/>
                </a:cubicBezTo>
                <a:lnTo>
                  <a:pt x="181" y="99"/>
                </a:lnTo>
                <a:close/>
                <a:moveTo>
                  <a:pt x="96" y="99"/>
                </a:moveTo>
                <a:cubicBezTo>
                  <a:pt x="96" y="1"/>
                  <a:pt x="96" y="1"/>
                  <a:pt x="96" y="1"/>
                </a:cubicBezTo>
                <a:cubicBezTo>
                  <a:pt x="79" y="1"/>
                  <a:pt x="79" y="1"/>
                  <a:pt x="79" y="1"/>
                </a:cubicBezTo>
                <a:cubicBezTo>
                  <a:pt x="48" y="77"/>
                  <a:pt x="48" y="77"/>
                  <a:pt x="48" y="77"/>
                </a:cubicBezTo>
                <a:cubicBezTo>
                  <a:pt x="18" y="1"/>
                  <a:pt x="18" y="1"/>
                  <a:pt x="18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99"/>
                  <a:pt x="0" y="99"/>
                  <a:pt x="0" y="99"/>
                </a:cubicBezTo>
                <a:cubicBezTo>
                  <a:pt x="13" y="99"/>
                  <a:pt x="13" y="99"/>
                  <a:pt x="13" y="99"/>
                </a:cubicBezTo>
                <a:cubicBezTo>
                  <a:pt x="13" y="17"/>
                  <a:pt x="13" y="17"/>
                  <a:pt x="13" y="17"/>
                </a:cubicBezTo>
                <a:cubicBezTo>
                  <a:pt x="46" y="99"/>
                  <a:pt x="46" y="99"/>
                  <a:pt x="46" y="99"/>
                </a:cubicBezTo>
                <a:cubicBezTo>
                  <a:pt x="51" y="99"/>
                  <a:pt x="51" y="99"/>
                  <a:pt x="51" y="99"/>
                </a:cubicBezTo>
                <a:cubicBezTo>
                  <a:pt x="84" y="17"/>
                  <a:pt x="84" y="17"/>
                  <a:pt x="84" y="17"/>
                </a:cubicBezTo>
                <a:cubicBezTo>
                  <a:pt x="84" y="99"/>
                  <a:pt x="84" y="99"/>
                  <a:pt x="84" y="99"/>
                </a:cubicBezTo>
                <a:lnTo>
                  <a:pt x="96" y="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4017F25-175F-44A1-960A-4976947FC8BB}"/>
              </a:ext>
            </a:extLst>
          </p:cNvPr>
          <p:cNvSpPr txBox="1"/>
          <p:nvPr userDrawn="1"/>
        </p:nvSpPr>
        <p:spPr>
          <a:xfrm>
            <a:off x="2321943" y="5481495"/>
            <a:ext cx="7384032" cy="9169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fld id="{B49BE6BA-4099-48A6-8476-20552574E95E}" type="datetime4">
              <a:rPr kumimoji="0" lang="en-GB" sz="1050" b="0" i="0" u="none" strike="noStrike" kern="1200" cap="none" spc="0" normalizeH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algn="ctr"/>
              <a:t>22 November 2023</a:t>
            </a:fld>
            <a:r>
              <a:rPr kumimoji="0" lang="en-GB" sz="1050" b="0" i="0" u="none" strike="noStrike" kern="1200" cap="none" spc="0" normalizeH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lang="en-GB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 Marketing Consultancy B.V.</a:t>
            </a:r>
          </a:p>
          <a:p>
            <a:pPr algn="ctr"/>
            <a:endParaRPr lang="en-GB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050" b="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105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information in this publication is strictly confidential and all relevant copyrights, database rights and other (intellectual) </a:t>
            </a:r>
          </a:p>
          <a:p>
            <a:pPr algn="ctr"/>
            <a:r>
              <a:rPr lang="en-GB" sz="105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property rights are explicitly reserved. No part of this publication may be reproduced and/ or published without the prior </a:t>
            </a:r>
          </a:p>
          <a:p>
            <a:pPr algn="ctr"/>
            <a:r>
              <a:rPr lang="en-GB" sz="105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written permission of USP Marketing Consultancy B.V.</a:t>
            </a:r>
            <a:endParaRPr lang="en-GB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09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r - emt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6B08DF-E31D-400F-9D49-014B2090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BDFCDABE-3B5E-456E-B1EC-72B4556C39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00" y="552450"/>
            <a:ext cx="10793770" cy="488950"/>
          </a:xfrm>
        </p:spPr>
        <p:txBody>
          <a:bodyPr anchor="ctr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/>
            </a:lvl1pPr>
            <a:lvl2pPr marL="180975" indent="0">
              <a:buNone/>
              <a:defRPr/>
            </a:lvl2pPr>
          </a:lstStyle>
          <a:p>
            <a:pPr lvl="0"/>
            <a:r>
              <a:rPr lang="en-GB" noProof="0"/>
              <a:t>Key take-away: so what?</a:t>
            </a:r>
          </a:p>
        </p:txBody>
      </p:sp>
      <p:sp>
        <p:nvSpPr>
          <p:cNvPr id="4" name="Tijdelijke aanduiding voor dianummer 4">
            <a:extLst>
              <a:ext uri="{FF2B5EF4-FFF2-40B4-BE49-F238E27FC236}">
                <a16:creationId xmlns:a16="http://schemas.microsoft.com/office/drawing/2014/main" id="{C8C57EF4-9794-4902-8E8D-2401B7228338}"/>
              </a:ext>
            </a:extLst>
          </p:cNvPr>
          <p:cNvSpPr txBox="1">
            <a:spLocks/>
          </p:cNvSpPr>
          <p:nvPr userDrawn="1"/>
        </p:nvSpPr>
        <p:spPr>
          <a:xfrm>
            <a:off x="360275" y="6512081"/>
            <a:ext cx="5969814" cy="38835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9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/>
              <a:t>European Home Improvement Monitor Q</a:t>
            </a:r>
            <a:r>
              <a:rPr lang="nl-NL" sz="800"/>
              <a:t>3</a:t>
            </a:r>
            <a:r>
              <a:rPr lang="en-GB" sz="80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429341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-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499" y="257717"/>
            <a:ext cx="10437345" cy="192543"/>
          </a:xfrm>
          <a:prstGeom prst="rect">
            <a:avLst/>
          </a:prstGeom>
        </p:spPr>
        <p:txBody>
          <a:bodyPr/>
          <a:lstStyle>
            <a:lvl1pPr>
              <a:defRPr lang="nl-NL" sz="2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noProof="0"/>
              <a:t>Plaats hier de hoofdtitel</a:t>
            </a:r>
            <a:endParaRPr lang="nl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numCol="1" spcCol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err="1"/>
              <a:t>Bullet</a:t>
            </a:r>
            <a:endParaRPr lang="nl-NL" noProof="0"/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3"/>
            <a:r>
              <a:rPr lang="nl-NL" noProof="0"/>
              <a:t>Leestekst</a:t>
            </a:r>
          </a:p>
          <a:p>
            <a:pPr lvl="4"/>
            <a:r>
              <a:rPr lang="nl-NL" noProof="0"/>
              <a:t>Kop </a:t>
            </a:r>
            <a:r>
              <a:rPr lang="nl-NL" noProof="0" err="1"/>
              <a:t>Bold</a:t>
            </a:r>
            <a:endParaRPr lang="nl-NL" noProof="0"/>
          </a:p>
          <a:p>
            <a:pPr lvl="5"/>
            <a:r>
              <a:rPr lang="nl-NL" noProof="0"/>
              <a:t>Kop normaal</a:t>
            </a:r>
          </a:p>
          <a:p>
            <a:pPr lvl="6"/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8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</p:txBody>
      </p:sp>
      <p:sp>
        <p:nvSpPr>
          <p:cNvPr id="8" name="Tijdelijke aanduiding voor dianummer 4">
            <a:extLst>
              <a:ext uri="{FF2B5EF4-FFF2-40B4-BE49-F238E27FC236}">
                <a16:creationId xmlns:a16="http://schemas.microsoft.com/office/drawing/2014/main" id="{752750C4-0242-4223-8DA1-B9315AAC5C9D}"/>
              </a:ext>
            </a:extLst>
          </p:cNvPr>
          <p:cNvSpPr txBox="1">
            <a:spLocks/>
          </p:cNvSpPr>
          <p:nvPr userDrawn="1"/>
        </p:nvSpPr>
        <p:spPr>
          <a:xfrm>
            <a:off x="360275" y="6512081"/>
            <a:ext cx="5969814" cy="38835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9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/>
              <a:t>European Home Improvement Monitor Q</a:t>
            </a:r>
            <a:r>
              <a:rPr lang="nl-NL" sz="800"/>
              <a:t>3</a:t>
            </a:r>
            <a:r>
              <a:rPr lang="en-GB" sz="800"/>
              <a:t> 202</a:t>
            </a:r>
            <a:r>
              <a:rPr lang="nl-NL" sz="800"/>
              <a:t>3</a:t>
            </a:r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243901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and 33%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2ABA805A-2CC6-488A-9A33-4CB8847AFA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61988" y="0"/>
            <a:ext cx="4230012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Tijdelijke aanduiding voor verticale tekst 2">
            <a:extLst>
              <a:ext uri="{FF2B5EF4-FFF2-40B4-BE49-F238E27FC236}">
                <a16:creationId xmlns:a16="http://schemas.microsoft.com/office/drawing/2014/main" id="{1535BA40-FD98-4321-B177-2DE46DDD20DE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44500" y="1581149"/>
            <a:ext cx="7055896" cy="4724401"/>
          </a:xfrm>
          <a:prstGeom prst="rect">
            <a:avLst/>
          </a:prstGeom>
        </p:spPr>
        <p:txBody>
          <a:bodyPr vert="horz" numCol="1" spcCol="0" anchor="t" anchorCtr="0">
            <a:noAutofit/>
          </a:bodyPr>
          <a:lstStyle>
            <a:lvl1pPr>
              <a:buClr>
                <a:srgbClr val="0A5D7A"/>
              </a:buClr>
              <a:defRPr sz="1200"/>
            </a:lvl1pPr>
            <a:lvl2pPr>
              <a:buClr>
                <a:srgbClr val="4A4A49"/>
              </a:buCl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buClr>
                <a:srgbClr val="4A4A49"/>
              </a:buClr>
              <a:defRPr sz="1200"/>
            </a:lvl7pPr>
            <a:lvl8pPr>
              <a:buClr>
                <a:srgbClr val="4A4A49"/>
              </a:buClr>
              <a:defRPr sz="1200"/>
            </a:lvl8pPr>
            <a:lvl9pPr>
              <a:defRPr sz="1200"/>
            </a:lvl9pPr>
          </a:lstStyle>
          <a:p>
            <a:pPr lvl="0"/>
            <a:r>
              <a:rPr lang="en-GB" noProof="0"/>
              <a:t>Bullet</a:t>
            </a:r>
          </a:p>
          <a:p>
            <a:pPr lvl="1"/>
            <a:r>
              <a:rPr lang="en-GB" noProof="0"/>
              <a:t>Sub-bullet #1</a:t>
            </a:r>
          </a:p>
          <a:p>
            <a:pPr lvl="2"/>
            <a:r>
              <a:rPr lang="en-GB" noProof="0"/>
              <a:t>Sub-bullet #2</a:t>
            </a:r>
          </a:p>
          <a:p>
            <a:pPr lvl="3"/>
            <a:r>
              <a:rPr lang="en-GB" noProof="0"/>
              <a:t>Leestekst</a:t>
            </a:r>
          </a:p>
          <a:p>
            <a:pPr lvl="4"/>
            <a:r>
              <a:rPr lang="en-GB" noProof="0"/>
              <a:t>Kop Bold</a:t>
            </a:r>
          </a:p>
          <a:p>
            <a:pPr lvl="5"/>
            <a:r>
              <a:rPr lang="en-GB" noProof="0"/>
              <a:t>Kop normaal</a:t>
            </a:r>
          </a:p>
          <a:p>
            <a:pPr lvl="6"/>
            <a:r>
              <a:rPr lang="en-GB" noProof="0"/>
              <a:t>Bullet</a:t>
            </a:r>
          </a:p>
          <a:p>
            <a:pPr lvl="7"/>
            <a:r>
              <a:rPr lang="en-GB" noProof="0"/>
              <a:t>Sub-bullet #1</a:t>
            </a:r>
          </a:p>
          <a:p>
            <a:pPr lvl="8"/>
            <a:r>
              <a:rPr lang="en-GB" noProof="0"/>
              <a:t>Sub-bullet #2</a:t>
            </a:r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7EBCC88A-8283-45AD-AE53-31915B0FF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827" y="6467445"/>
            <a:ext cx="221599" cy="13383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 b="1">
                <a:solidFill>
                  <a:srgbClr val="A6A6A6"/>
                </a:solidFill>
              </a:defRPr>
            </a:lvl1pPr>
          </a:lstStyle>
          <a:p>
            <a:fld id="{0E7476D2-0896-4839-9387-ABF8745D58E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37FA06A1-6E11-4D88-96D1-74D10F1A21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00" y="552450"/>
            <a:ext cx="7055896" cy="488950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/>
            </a:lvl1pPr>
            <a:lvl2pPr marL="180975" indent="0">
              <a:buNone/>
              <a:defRPr/>
            </a:lvl2pPr>
          </a:lstStyle>
          <a:p>
            <a:pPr lvl="0"/>
            <a:r>
              <a:rPr lang="en-GB" noProof="0"/>
              <a:t>Key take-away: so what?</a:t>
            </a:r>
          </a:p>
        </p:txBody>
      </p:sp>
    </p:spTree>
    <p:extLst>
      <p:ext uri="{BB962C8B-B14F-4D97-AF65-F5344CB8AC3E}">
        <p14:creationId xmlns:p14="http://schemas.microsoft.com/office/powerpoint/2010/main" val="2054869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15B13D04-5F85-4E84-8D68-35489BD2B743}"/>
              </a:ext>
            </a:extLst>
          </p:cNvPr>
          <p:cNvSpPr/>
          <p:nvPr userDrawn="1"/>
        </p:nvSpPr>
        <p:spPr>
          <a:xfrm>
            <a:off x="0" y="5689238"/>
            <a:ext cx="12192000" cy="1164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200" err="1">
              <a:solidFill>
                <a:schemeClr val="bg1"/>
              </a:solidFill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C4E26FAA-ED72-4463-AB3F-FB70CE313C3E}"/>
              </a:ext>
            </a:extLst>
          </p:cNvPr>
          <p:cNvSpPr/>
          <p:nvPr userDrawn="1"/>
        </p:nvSpPr>
        <p:spPr>
          <a:xfrm>
            <a:off x="0" y="0"/>
            <a:ext cx="12192000" cy="5716037"/>
          </a:xfrm>
          <a:prstGeom prst="rect">
            <a:avLst/>
          </a:prstGeom>
          <a:solidFill>
            <a:srgbClr val="0A5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200">
              <a:solidFill>
                <a:schemeClr val="bg1"/>
              </a:solidFill>
            </a:endParaRPr>
          </a:p>
        </p:txBody>
      </p:sp>
      <p:sp>
        <p:nvSpPr>
          <p:cNvPr id="87" name="Tijdelijke aanduiding voor afbeelding 12">
            <a:extLst>
              <a:ext uri="{FF2B5EF4-FFF2-40B4-BE49-F238E27FC236}">
                <a16:creationId xmlns:a16="http://schemas.microsoft.com/office/drawing/2014/main" id="{93EE9F20-F9B5-42AF-9F9C-BB704AB0F4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1" y="-4254"/>
            <a:ext cx="12191779" cy="5693492"/>
          </a:xfrm>
          <a:prstGeom prst="rect">
            <a:avLst/>
          </a:prstGeom>
          <a:noFill/>
          <a:ln>
            <a:solidFill>
              <a:srgbClr val="0A5D7A"/>
            </a:solidFill>
          </a:ln>
        </p:spPr>
        <p:txBody>
          <a:bodyPr lIns="0" tIns="2700000" anchor="t" anchorCtr="0">
            <a:normAutofit/>
          </a:bodyPr>
          <a:lstStyle>
            <a:lvl1pPr marL="0" indent="0" algn="ctr">
              <a:buNone/>
              <a:defRPr sz="1200" b="1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85" name="Tijdelijke aanduiding voor tekst 412">
            <a:extLst>
              <a:ext uri="{FF2B5EF4-FFF2-40B4-BE49-F238E27FC236}">
                <a16:creationId xmlns:a16="http://schemas.microsoft.com/office/drawing/2014/main" id="{95A718C5-CD62-4FFD-88E7-36654B19194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44501" y="6351282"/>
            <a:ext cx="5651499" cy="26927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4A4A49"/>
                </a:solidFill>
                <a:latin typeface="+mj-lt"/>
              </a:defRPr>
            </a:lvl1pPr>
          </a:lstStyle>
          <a:p>
            <a:pPr lvl="0"/>
            <a:r>
              <a:rPr lang="nl-NL"/>
              <a:t>Projectteam</a:t>
            </a:r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0" y="5934622"/>
            <a:ext cx="7870825" cy="388904"/>
          </a:xfrm>
          <a:prstGeom prst="rect">
            <a:avLst/>
          </a:prstGeom>
        </p:spPr>
        <p:txBody>
          <a:bodyPr anchor="b"/>
          <a:lstStyle>
            <a:lvl1pPr algn="l">
              <a:defRPr sz="2400">
                <a:solidFill>
                  <a:srgbClr val="4A4A49"/>
                </a:solidFill>
              </a:defRPr>
            </a:lvl1pPr>
          </a:lstStyle>
          <a:p>
            <a:r>
              <a:rPr lang="en-GB" noProof="0"/>
              <a:t>Report &lt;</a:t>
            </a:r>
            <a:r>
              <a:rPr lang="en-GB" noProof="0" err="1"/>
              <a:t>projectnaam</a:t>
            </a:r>
            <a:r>
              <a:rPr lang="en-GB" noProof="0"/>
              <a:t>&gt;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334DE3EB-8788-4F1F-BD00-8E698912AB7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268255" y="6148716"/>
            <a:ext cx="1554118" cy="2685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1" name="Tijdelijke aanduiding voor afbeelding 12">
            <a:extLst>
              <a:ext uri="{FF2B5EF4-FFF2-40B4-BE49-F238E27FC236}">
                <a16:creationId xmlns:a16="http://schemas.microsoft.com/office/drawing/2014/main" id="{7246EC51-80C4-4B3E-92A2-B0A8751208CF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8549170" y="6143276"/>
            <a:ext cx="1554118" cy="283228"/>
          </a:xfrm>
          <a:prstGeom prst="rect">
            <a:avLst/>
          </a:prstGeom>
          <a:solidFill>
            <a:schemeClr val="bg1"/>
          </a:solidFill>
        </p:spPr>
        <p:txBody>
          <a:bodyPr tIns="0" anchor="ctr">
            <a:normAutofit/>
          </a:bodyPr>
          <a:lstStyle>
            <a:lvl1pPr marL="0" indent="0" algn="ctr">
              <a:buNone/>
              <a:defRPr sz="700" b="0" i="1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klantlogo in te voegen</a:t>
            </a:r>
          </a:p>
        </p:txBody>
      </p:sp>
    </p:spTree>
    <p:extLst>
      <p:ext uri="{BB962C8B-B14F-4D97-AF65-F5344CB8AC3E}">
        <p14:creationId xmlns:p14="http://schemas.microsoft.com/office/powerpoint/2010/main" val="5834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C629FCA6-D9DF-DF5B-849D-CA03F5BF88C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44243794"/>
              </p:ext>
            </p:extLst>
          </p:nvPr>
        </p:nvGraphicFramePr>
        <p:xfrm>
          <a:off x="0" y="-471680"/>
          <a:ext cx="8894718" cy="329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434">
                  <a:extLst>
                    <a:ext uri="{9D8B030D-6E8A-4147-A177-3AD203B41FA5}">
                      <a16:colId xmlns:a16="http://schemas.microsoft.com/office/drawing/2014/main" val="3743818810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3682817212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1574813467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2018500076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1175080181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321747587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267956123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999094010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3515744714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3828072258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1389215915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3262252500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2725910849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549442074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1848103827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1294764420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3317330240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3719344920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4136837473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2768009112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3904664116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1897527584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2006718445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2165246372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3291227853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880976175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3356319254"/>
                    </a:ext>
                  </a:extLst>
                </a:gridCol>
              </a:tblGrid>
              <a:tr h="329614"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5D7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7D9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7B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5D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7E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D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73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7D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484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1A1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614953"/>
                  </a:ext>
                </a:extLst>
              </a:tr>
            </a:tbl>
          </a:graphicData>
        </a:graphic>
      </p:graphicFrame>
      <p:grpSp>
        <p:nvGrpSpPr>
          <p:cNvPr id="28" name="Groep 27">
            <a:extLst>
              <a:ext uri="{FF2B5EF4-FFF2-40B4-BE49-F238E27FC236}">
                <a16:creationId xmlns:a16="http://schemas.microsoft.com/office/drawing/2014/main" id="{D1B7B2A0-C862-5009-84C9-B75CE8925B65}"/>
              </a:ext>
            </a:extLst>
          </p:cNvPr>
          <p:cNvGrpSpPr/>
          <p:nvPr userDrawn="1"/>
        </p:nvGrpSpPr>
        <p:grpSpPr>
          <a:xfrm>
            <a:off x="11304588" y="171450"/>
            <a:ext cx="407987" cy="196850"/>
            <a:chOff x="1989138" y="2006600"/>
            <a:chExt cx="2881313" cy="1558926"/>
          </a:xfrm>
        </p:grpSpPr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036B01FC-D0F6-30DA-32EF-A2538A512D8B}"/>
                </a:ext>
              </a:extLst>
            </p:cNvPr>
            <p:cNvGrpSpPr/>
            <p:nvPr userDrawn="1"/>
          </p:nvGrpSpPr>
          <p:grpSpPr>
            <a:xfrm>
              <a:off x="1989138" y="2006600"/>
              <a:ext cx="2881313" cy="1558926"/>
              <a:chOff x="1989138" y="2006600"/>
              <a:chExt cx="2881313" cy="1558926"/>
            </a:xfrm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E8DA6363-5980-B8DB-FF1A-A1D212265D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89138" y="2046288"/>
                <a:ext cx="884238" cy="1519238"/>
              </a:xfrm>
              <a:custGeom>
                <a:avLst/>
                <a:gdLst>
                  <a:gd name="T0" fmla="*/ 38 w 266"/>
                  <a:gd name="T1" fmla="*/ 0 h 454"/>
                  <a:gd name="T2" fmla="*/ 38 w 266"/>
                  <a:gd name="T3" fmla="*/ 297 h 454"/>
                  <a:gd name="T4" fmla="*/ 46 w 266"/>
                  <a:gd name="T5" fmla="*/ 345 h 454"/>
                  <a:gd name="T6" fmla="*/ 67 w 266"/>
                  <a:gd name="T7" fmla="*/ 382 h 454"/>
                  <a:gd name="T8" fmla="*/ 96 w 266"/>
                  <a:gd name="T9" fmla="*/ 405 h 454"/>
                  <a:gd name="T10" fmla="*/ 129 w 266"/>
                  <a:gd name="T11" fmla="*/ 412 h 454"/>
                  <a:gd name="T12" fmla="*/ 164 w 266"/>
                  <a:gd name="T13" fmla="*/ 405 h 454"/>
                  <a:gd name="T14" fmla="*/ 196 w 266"/>
                  <a:gd name="T15" fmla="*/ 384 h 454"/>
                  <a:gd name="T16" fmla="*/ 218 w 266"/>
                  <a:gd name="T17" fmla="*/ 348 h 454"/>
                  <a:gd name="T18" fmla="*/ 227 w 266"/>
                  <a:gd name="T19" fmla="*/ 298 h 454"/>
                  <a:gd name="T20" fmla="*/ 227 w 266"/>
                  <a:gd name="T21" fmla="*/ 0 h 454"/>
                  <a:gd name="T22" fmla="*/ 266 w 266"/>
                  <a:gd name="T23" fmla="*/ 0 h 454"/>
                  <a:gd name="T24" fmla="*/ 266 w 266"/>
                  <a:gd name="T25" fmla="*/ 295 h 454"/>
                  <a:gd name="T26" fmla="*/ 254 w 266"/>
                  <a:gd name="T27" fmla="*/ 363 h 454"/>
                  <a:gd name="T28" fmla="*/ 222 w 266"/>
                  <a:gd name="T29" fmla="*/ 413 h 454"/>
                  <a:gd name="T30" fmla="*/ 178 w 266"/>
                  <a:gd name="T31" fmla="*/ 444 h 454"/>
                  <a:gd name="T32" fmla="*/ 130 w 266"/>
                  <a:gd name="T33" fmla="*/ 454 h 454"/>
                  <a:gd name="T34" fmla="*/ 83 w 266"/>
                  <a:gd name="T35" fmla="*/ 444 h 454"/>
                  <a:gd name="T36" fmla="*/ 42 w 266"/>
                  <a:gd name="T37" fmla="*/ 414 h 454"/>
                  <a:gd name="T38" fmla="*/ 11 w 266"/>
                  <a:gd name="T39" fmla="*/ 363 h 454"/>
                  <a:gd name="T40" fmla="*/ 0 w 266"/>
                  <a:gd name="T41" fmla="*/ 294 h 454"/>
                  <a:gd name="T42" fmla="*/ 0 w 266"/>
                  <a:gd name="T43" fmla="*/ 0 h 454"/>
                  <a:gd name="T44" fmla="*/ 38 w 266"/>
                  <a:gd name="T45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6" h="454">
                    <a:moveTo>
                      <a:pt x="38" y="0"/>
                    </a:moveTo>
                    <a:cubicBezTo>
                      <a:pt x="38" y="297"/>
                      <a:pt x="38" y="297"/>
                      <a:pt x="38" y="297"/>
                    </a:cubicBezTo>
                    <a:cubicBezTo>
                      <a:pt x="38" y="315"/>
                      <a:pt x="41" y="331"/>
                      <a:pt x="46" y="345"/>
                    </a:cubicBezTo>
                    <a:cubicBezTo>
                      <a:pt x="51" y="360"/>
                      <a:pt x="58" y="372"/>
                      <a:pt x="67" y="382"/>
                    </a:cubicBezTo>
                    <a:cubicBezTo>
                      <a:pt x="76" y="392"/>
                      <a:pt x="85" y="399"/>
                      <a:pt x="96" y="405"/>
                    </a:cubicBezTo>
                    <a:cubicBezTo>
                      <a:pt x="107" y="410"/>
                      <a:pt x="118" y="412"/>
                      <a:pt x="129" y="412"/>
                    </a:cubicBezTo>
                    <a:cubicBezTo>
                      <a:pt x="141" y="412"/>
                      <a:pt x="153" y="410"/>
                      <a:pt x="164" y="405"/>
                    </a:cubicBezTo>
                    <a:cubicBezTo>
                      <a:pt x="176" y="400"/>
                      <a:pt x="187" y="393"/>
                      <a:pt x="196" y="384"/>
                    </a:cubicBezTo>
                    <a:cubicBezTo>
                      <a:pt x="205" y="374"/>
                      <a:pt x="213" y="362"/>
                      <a:pt x="218" y="348"/>
                    </a:cubicBezTo>
                    <a:cubicBezTo>
                      <a:pt x="224" y="334"/>
                      <a:pt x="227" y="317"/>
                      <a:pt x="227" y="298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266" y="295"/>
                      <a:pt x="266" y="295"/>
                      <a:pt x="266" y="295"/>
                    </a:cubicBezTo>
                    <a:cubicBezTo>
                      <a:pt x="266" y="321"/>
                      <a:pt x="262" y="344"/>
                      <a:pt x="254" y="363"/>
                    </a:cubicBezTo>
                    <a:cubicBezTo>
                      <a:pt x="245" y="383"/>
                      <a:pt x="235" y="400"/>
                      <a:pt x="222" y="413"/>
                    </a:cubicBezTo>
                    <a:cubicBezTo>
                      <a:pt x="209" y="427"/>
                      <a:pt x="194" y="437"/>
                      <a:pt x="178" y="444"/>
                    </a:cubicBezTo>
                    <a:cubicBezTo>
                      <a:pt x="162" y="451"/>
                      <a:pt x="146" y="454"/>
                      <a:pt x="130" y="454"/>
                    </a:cubicBezTo>
                    <a:cubicBezTo>
                      <a:pt x="114" y="454"/>
                      <a:pt x="99" y="451"/>
                      <a:pt x="83" y="444"/>
                    </a:cubicBezTo>
                    <a:cubicBezTo>
                      <a:pt x="68" y="437"/>
                      <a:pt x="54" y="427"/>
                      <a:pt x="42" y="414"/>
                    </a:cubicBezTo>
                    <a:cubicBezTo>
                      <a:pt x="29" y="400"/>
                      <a:pt x="19" y="383"/>
                      <a:pt x="11" y="363"/>
                    </a:cubicBezTo>
                    <a:cubicBezTo>
                      <a:pt x="3" y="343"/>
                      <a:pt x="0" y="320"/>
                      <a:pt x="0" y="294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4A4A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ADA00894-507D-FF58-10AA-54D8223955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09901" y="2006600"/>
                <a:ext cx="876300" cy="1558925"/>
              </a:xfrm>
              <a:custGeom>
                <a:avLst/>
                <a:gdLst>
                  <a:gd name="T0" fmla="*/ 40 w 264"/>
                  <a:gd name="T1" fmla="*/ 315 h 466"/>
                  <a:gd name="T2" fmla="*/ 49 w 264"/>
                  <a:gd name="T3" fmla="*/ 359 h 466"/>
                  <a:gd name="T4" fmla="*/ 68 w 264"/>
                  <a:gd name="T5" fmla="*/ 393 h 466"/>
                  <a:gd name="T6" fmla="*/ 98 w 264"/>
                  <a:gd name="T7" fmla="*/ 416 h 466"/>
                  <a:gd name="T8" fmla="*/ 135 w 264"/>
                  <a:gd name="T9" fmla="*/ 424 h 466"/>
                  <a:gd name="T10" fmla="*/ 169 w 264"/>
                  <a:gd name="T11" fmla="*/ 419 h 466"/>
                  <a:gd name="T12" fmla="*/ 198 w 264"/>
                  <a:gd name="T13" fmla="*/ 404 h 466"/>
                  <a:gd name="T14" fmla="*/ 218 w 264"/>
                  <a:gd name="T15" fmla="*/ 376 h 466"/>
                  <a:gd name="T16" fmla="*/ 225 w 264"/>
                  <a:gd name="T17" fmla="*/ 335 h 466"/>
                  <a:gd name="T18" fmla="*/ 217 w 264"/>
                  <a:gd name="T19" fmla="*/ 302 h 466"/>
                  <a:gd name="T20" fmla="*/ 196 w 264"/>
                  <a:gd name="T21" fmla="*/ 278 h 466"/>
                  <a:gd name="T22" fmla="*/ 166 w 264"/>
                  <a:gd name="T23" fmla="*/ 261 h 466"/>
                  <a:gd name="T24" fmla="*/ 132 w 264"/>
                  <a:gd name="T25" fmla="*/ 247 h 466"/>
                  <a:gd name="T26" fmla="*/ 89 w 264"/>
                  <a:gd name="T27" fmla="*/ 230 h 466"/>
                  <a:gd name="T28" fmla="*/ 50 w 264"/>
                  <a:gd name="T29" fmla="*/ 205 h 466"/>
                  <a:gd name="T30" fmla="*/ 22 w 264"/>
                  <a:gd name="T31" fmla="*/ 168 h 466"/>
                  <a:gd name="T32" fmla="*/ 11 w 264"/>
                  <a:gd name="T33" fmla="*/ 113 h 466"/>
                  <a:gd name="T34" fmla="*/ 20 w 264"/>
                  <a:gd name="T35" fmla="*/ 64 h 466"/>
                  <a:gd name="T36" fmla="*/ 44 w 264"/>
                  <a:gd name="T37" fmla="*/ 29 h 466"/>
                  <a:gd name="T38" fmla="*/ 82 w 264"/>
                  <a:gd name="T39" fmla="*/ 7 h 466"/>
                  <a:gd name="T40" fmla="*/ 130 w 264"/>
                  <a:gd name="T41" fmla="*/ 0 h 466"/>
                  <a:gd name="T42" fmla="*/ 188 w 264"/>
                  <a:gd name="T43" fmla="*/ 12 h 466"/>
                  <a:gd name="T44" fmla="*/ 226 w 264"/>
                  <a:gd name="T45" fmla="*/ 44 h 466"/>
                  <a:gd name="T46" fmla="*/ 246 w 264"/>
                  <a:gd name="T47" fmla="*/ 86 h 466"/>
                  <a:gd name="T48" fmla="*/ 253 w 264"/>
                  <a:gd name="T49" fmla="*/ 131 h 466"/>
                  <a:gd name="T50" fmla="*/ 214 w 264"/>
                  <a:gd name="T51" fmla="*/ 131 h 466"/>
                  <a:gd name="T52" fmla="*/ 206 w 264"/>
                  <a:gd name="T53" fmla="*/ 92 h 466"/>
                  <a:gd name="T54" fmla="*/ 187 w 264"/>
                  <a:gd name="T55" fmla="*/ 64 h 466"/>
                  <a:gd name="T56" fmla="*/ 161 w 264"/>
                  <a:gd name="T57" fmla="*/ 47 h 466"/>
                  <a:gd name="T58" fmla="*/ 130 w 264"/>
                  <a:gd name="T59" fmla="*/ 41 h 466"/>
                  <a:gd name="T60" fmla="*/ 100 w 264"/>
                  <a:gd name="T61" fmla="*/ 45 h 466"/>
                  <a:gd name="T62" fmla="*/ 74 w 264"/>
                  <a:gd name="T63" fmla="*/ 57 h 466"/>
                  <a:gd name="T64" fmla="*/ 56 w 264"/>
                  <a:gd name="T65" fmla="*/ 79 h 466"/>
                  <a:gd name="T66" fmla="*/ 49 w 264"/>
                  <a:gd name="T67" fmla="*/ 113 h 466"/>
                  <a:gd name="T68" fmla="*/ 57 w 264"/>
                  <a:gd name="T69" fmla="*/ 147 h 466"/>
                  <a:gd name="T70" fmla="*/ 78 w 264"/>
                  <a:gd name="T71" fmla="*/ 171 h 466"/>
                  <a:gd name="T72" fmla="*/ 109 w 264"/>
                  <a:gd name="T73" fmla="*/ 189 h 466"/>
                  <a:gd name="T74" fmla="*/ 144 w 264"/>
                  <a:gd name="T75" fmla="*/ 203 h 466"/>
                  <a:gd name="T76" fmla="*/ 187 w 264"/>
                  <a:gd name="T77" fmla="*/ 221 h 466"/>
                  <a:gd name="T78" fmla="*/ 226 w 264"/>
                  <a:gd name="T79" fmla="*/ 245 h 466"/>
                  <a:gd name="T80" fmla="*/ 253 w 264"/>
                  <a:gd name="T81" fmla="*/ 281 h 466"/>
                  <a:gd name="T82" fmla="*/ 264 w 264"/>
                  <a:gd name="T83" fmla="*/ 335 h 466"/>
                  <a:gd name="T84" fmla="*/ 254 w 264"/>
                  <a:gd name="T85" fmla="*/ 392 h 466"/>
                  <a:gd name="T86" fmla="*/ 227 w 264"/>
                  <a:gd name="T87" fmla="*/ 433 h 466"/>
                  <a:gd name="T88" fmla="*/ 186 w 264"/>
                  <a:gd name="T89" fmla="*/ 458 h 466"/>
                  <a:gd name="T90" fmla="*/ 135 w 264"/>
                  <a:gd name="T91" fmla="*/ 466 h 466"/>
                  <a:gd name="T92" fmla="*/ 85 w 264"/>
                  <a:gd name="T93" fmla="*/ 456 h 466"/>
                  <a:gd name="T94" fmla="*/ 43 w 264"/>
                  <a:gd name="T95" fmla="*/ 426 h 466"/>
                  <a:gd name="T96" fmla="*/ 13 w 264"/>
                  <a:gd name="T97" fmla="*/ 378 h 466"/>
                  <a:gd name="T98" fmla="*/ 0 w 264"/>
                  <a:gd name="T99" fmla="*/ 315 h 466"/>
                  <a:gd name="T100" fmla="*/ 40 w 264"/>
                  <a:gd name="T101" fmla="*/ 31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64" h="466">
                    <a:moveTo>
                      <a:pt x="40" y="315"/>
                    </a:moveTo>
                    <a:cubicBezTo>
                      <a:pt x="41" y="331"/>
                      <a:pt x="44" y="346"/>
                      <a:pt x="49" y="359"/>
                    </a:cubicBezTo>
                    <a:cubicBezTo>
                      <a:pt x="54" y="372"/>
                      <a:pt x="60" y="384"/>
                      <a:pt x="68" y="393"/>
                    </a:cubicBezTo>
                    <a:cubicBezTo>
                      <a:pt x="77" y="403"/>
                      <a:pt x="86" y="410"/>
                      <a:pt x="98" y="416"/>
                    </a:cubicBezTo>
                    <a:cubicBezTo>
                      <a:pt x="109" y="421"/>
                      <a:pt x="121" y="424"/>
                      <a:pt x="135" y="424"/>
                    </a:cubicBezTo>
                    <a:cubicBezTo>
                      <a:pt x="147" y="424"/>
                      <a:pt x="158" y="422"/>
                      <a:pt x="169" y="419"/>
                    </a:cubicBezTo>
                    <a:cubicBezTo>
                      <a:pt x="180" y="416"/>
                      <a:pt x="189" y="411"/>
                      <a:pt x="198" y="404"/>
                    </a:cubicBezTo>
                    <a:cubicBezTo>
                      <a:pt x="206" y="397"/>
                      <a:pt x="213" y="388"/>
                      <a:pt x="218" y="376"/>
                    </a:cubicBezTo>
                    <a:cubicBezTo>
                      <a:pt x="223" y="365"/>
                      <a:pt x="225" y="351"/>
                      <a:pt x="225" y="335"/>
                    </a:cubicBezTo>
                    <a:cubicBezTo>
                      <a:pt x="225" y="322"/>
                      <a:pt x="223" y="311"/>
                      <a:pt x="217" y="302"/>
                    </a:cubicBezTo>
                    <a:cubicBezTo>
                      <a:pt x="212" y="292"/>
                      <a:pt x="205" y="284"/>
                      <a:pt x="196" y="278"/>
                    </a:cubicBezTo>
                    <a:cubicBezTo>
                      <a:pt x="187" y="271"/>
                      <a:pt x="177" y="266"/>
                      <a:pt x="166" y="261"/>
                    </a:cubicBezTo>
                    <a:cubicBezTo>
                      <a:pt x="155" y="256"/>
                      <a:pt x="144" y="251"/>
                      <a:pt x="132" y="247"/>
                    </a:cubicBezTo>
                    <a:cubicBezTo>
                      <a:pt x="118" y="242"/>
                      <a:pt x="103" y="236"/>
                      <a:pt x="89" y="230"/>
                    </a:cubicBezTo>
                    <a:cubicBezTo>
                      <a:pt x="74" y="223"/>
                      <a:pt x="61" y="215"/>
                      <a:pt x="50" y="205"/>
                    </a:cubicBezTo>
                    <a:cubicBezTo>
                      <a:pt x="38" y="195"/>
                      <a:pt x="29" y="183"/>
                      <a:pt x="22" y="168"/>
                    </a:cubicBezTo>
                    <a:cubicBezTo>
                      <a:pt x="14" y="153"/>
                      <a:pt x="11" y="135"/>
                      <a:pt x="11" y="113"/>
                    </a:cubicBezTo>
                    <a:cubicBezTo>
                      <a:pt x="11" y="94"/>
                      <a:pt x="14" y="78"/>
                      <a:pt x="20" y="64"/>
                    </a:cubicBezTo>
                    <a:cubicBezTo>
                      <a:pt x="25" y="50"/>
                      <a:pt x="34" y="38"/>
                      <a:pt x="44" y="29"/>
                    </a:cubicBezTo>
                    <a:cubicBezTo>
                      <a:pt x="55" y="19"/>
                      <a:pt x="67" y="12"/>
                      <a:pt x="82" y="7"/>
                    </a:cubicBezTo>
                    <a:cubicBezTo>
                      <a:pt x="97" y="2"/>
                      <a:pt x="113" y="0"/>
                      <a:pt x="130" y="0"/>
                    </a:cubicBezTo>
                    <a:cubicBezTo>
                      <a:pt x="154" y="0"/>
                      <a:pt x="173" y="4"/>
                      <a:pt x="188" y="12"/>
                    </a:cubicBezTo>
                    <a:cubicBezTo>
                      <a:pt x="204" y="20"/>
                      <a:pt x="216" y="31"/>
                      <a:pt x="226" y="44"/>
                    </a:cubicBezTo>
                    <a:cubicBezTo>
                      <a:pt x="235" y="57"/>
                      <a:pt x="242" y="71"/>
                      <a:pt x="246" y="86"/>
                    </a:cubicBezTo>
                    <a:cubicBezTo>
                      <a:pt x="250" y="102"/>
                      <a:pt x="253" y="117"/>
                      <a:pt x="253" y="131"/>
                    </a:cubicBezTo>
                    <a:cubicBezTo>
                      <a:pt x="214" y="131"/>
                      <a:pt x="214" y="131"/>
                      <a:pt x="214" y="131"/>
                    </a:cubicBezTo>
                    <a:cubicBezTo>
                      <a:pt x="213" y="116"/>
                      <a:pt x="210" y="103"/>
                      <a:pt x="206" y="92"/>
                    </a:cubicBezTo>
                    <a:cubicBezTo>
                      <a:pt x="201" y="81"/>
                      <a:pt x="195" y="72"/>
                      <a:pt x="187" y="64"/>
                    </a:cubicBezTo>
                    <a:cubicBezTo>
                      <a:pt x="180" y="57"/>
                      <a:pt x="171" y="51"/>
                      <a:pt x="161" y="47"/>
                    </a:cubicBezTo>
                    <a:cubicBezTo>
                      <a:pt x="152" y="43"/>
                      <a:pt x="141" y="41"/>
                      <a:pt x="130" y="41"/>
                    </a:cubicBezTo>
                    <a:cubicBezTo>
                      <a:pt x="120" y="41"/>
                      <a:pt x="110" y="43"/>
                      <a:pt x="100" y="45"/>
                    </a:cubicBezTo>
                    <a:cubicBezTo>
                      <a:pt x="91" y="47"/>
                      <a:pt x="82" y="52"/>
                      <a:pt x="74" y="57"/>
                    </a:cubicBezTo>
                    <a:cubicBezTo>
                      <a:pt x="67" y="63"/>
                      <a:pt x="61" y="70"/>
                      <a:pt x="56" y="79"/>
                    </a:cubicBezTo>
                    <a:cubicBezTo>
                      <a:pt x="51" y="88"/>
                      <a:pt x="49" y="99"/>
                      <a:pt x="49" y="113"/>
                    </a:cubicBezTo>
                    <a:cubicBezTo>
                      <a:pt x="49" y="126"/>
                      <a:pt x="52" y="137"/>
                      <a:pt x="57" y="147"/>
                    </a:cubicBezTo>
                    <a:cubicBezTo>
                      <a:pt x="62" y="156"/>
                      <a:pt x="69" y="164"/>
                      <a:pt x="78" y="171"/>
                    </a:cubicBezTo>
                    <a:cubicBezTo>
                      <a:pt x="87" y="178"/>
                      <a:pt x="97" y="184"/>
                      <a:pt x="109" y="189"/>
                    </a:cubicBezTo>
                    <a:cubicBezTo>
                      <a:pt x="120" y="194"/>
                      <a:pt x="132" y="199"/>
                      <a:pt x="144" y="203"/>
                    </a:cubicBezTo>
                    <a:cubicBezTo>
                      <a:pt x="159" y="209"/>
                      <a:pt x="173" y="215"/>
                      <a:pt x="187" y="221"/>
                    </a:cubicBezTo>
                    <a:cubicBezTo>
                      <a:pt x="202" y="227"/>
                      <a:pt x="214" y="235"/>
                      <a:pt x="226" y="245"/>
                    </a:cubicBezTo>
                    <a:cubicBezTo>
                      <a:pt x="237" y="255"/>
                      <a:pt x="246" y="267"/>
                      <a:pt x="253" y="281"/>
                    </a:cubicBezTo>
                    <a:cubicBezTo>
                      <a:pt x="260" y="296"/>
                      <a:pt x="264" y="314"/>
                      <a:pt x="264" y="335"/>
                    </a:cubicBezTo>
                    <a:cubicBezTo>
                      <a:pt x="264" y="357"/>
                      <a:pt x="261" y="376"/>
                      <a:pt x="254" y="392"/>
                    </a:cubicBezTo>
                    <a:cubicBezTo>
                      <a:pt x="248" y="408"/>
                      <a:pt x="239" y="422"/>
                      <a:pt x="227" y="433"/>
                    </a:cubicBezTo>
                    <a:cubicBezTo>
                      <a:pt x="216" y="444"/>
                      <a:pt x="202" y="452"/>
                      <a:pt x="186" y="458"/>
                    </a:cubicBezTo>
                    <a:cubicBezTo>
                      <a:pt x="170" y="463"/>
                      <a:pt x="153" y="466"/>
                      <a:pt x="135" y="466"/>
                    </a:cubicBezTo>
                    <a:cubicBezTo>
                      <a:pt x="118" y="466"/>
                      <a:pt x="101" y="463"/>
                      <a:pt x="85" y="456"/>
                    </a:cubicBezTo>
                    <a:cubicBezTo>
                      <a:pt x="69" y="449"/>
                      <a:pt x="55" y="439"/>
                      <a:pt x="43" y="426"/>
                    </a:cubicBezTo>
                    <a:cubicBezTo>
                      <a:pt x="30" y="413"/>
                      <a:pt x="20" y="397"/>
                      <a:pt x="13" y="378"/>
                    </a:cubicBezTo>
                    <a:cubicBezTo>
                      <a:pt x="5" y="359"/>
                      <a:pt x="1" y="339"/>
                      <a:pt x="0" y="315"/>
                    </a:cubicBezTo>
                    <a:lnTo>
                      <a:pt x="40" y="315"/>
                    </a:lnTo>
                    <a:close/>
                  </a:path>
                </a:pathLst>
              </a:custGeom>
              <a:solidFill>
                <a:srgbClr val="4A4A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7E5E0853-92BE-A39B-8DCA-5A9F3A9A48D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059238" y="2046288"/>
                <a:ext cx="811213" cy="1476375"/>
              </a:xfrm>
              <a:custGeom>
                <a:avLst/>
                <a:gdLst>
                  <a:gd name="T0" fmla="*/ 38 w 244"/>
                  <a:gd name="T1" fmla="*/ 210 h 441"/>
                  <a:gd name="T2" fmla="*/ 136 w 244"/>
                  <a:gd name="T3" fmla="*/ 210 h 441"/>
                  <a:gd name="T4" fmla="*/ 162 w 244"/>
                  <a:gd name="T5" fmla="*/ 204 h 441"/>
                  <a:gd name="T6" fmla="*/ 185 w 244"/>
                  <a:gd name="T7" fmla="*/ 185 h 441"/>
                  <a:gd name="T8" fmla="*/ 200 w 244"/>
                  <a:gd name="T9" fmla="*/ 158 h 441"/>
                  <a:gd name="T10" fmla="*/ 205 w 244"/>
                  <a:gd name="T11" fmla="*/ 125 h 441"/>
                  <a:gd name="T12" fmla="*/ 200 w 244"/>
                  <a:gd name="T13" fmla="*/ 92 h 441"/>
                  <a:gd name="T14" fmla="*/ 185 w 244"/>
                  <a:gd name="T15" fmla="*/ 66 h 441"/>
                  <a:gd name="T16" fmla="*/ 163 w 244"/>
                  <a:gd name="T17" fmla="*/ 49 h 441"/>
                  <a:gd name="T18" fmla="*/ 136 w 244"/>
                  <a:gd name="T19" fmla="*/ 43 h 441"/>
                  <a:gd name="T20" fmla="*/ 38 w 244"/>
                  <a:gd name="T21" fmla="*/ 43 h 441"/>
                  <a:gd name="T22" fmla="*/ 38 w 244"/>
                  <a:gd name="T23" fmla="*/ 210 h 441"/>
                  <a:gd name="T24" fmla="*/ 0 w 244"/>
                  <a:gd name="T25" fmla="*/ 0 h 441"/>
                  <a:gd name="T26" fmla="*/ 136 w 244"/>
                  <a:gd name="T27" fmla="*/ 0 h 441"/>
                  <a:gd name="T28" fmla="*/ 182 w 244"/>
                  <a:gd name="T29" fmla="*/ 11 h 441"/>
                  <a:gd name="T30" fmla="*/ 216 w 244"/>
                  <a:gd name="T31" fmla="*/ 40 h 441"/>
                  <a:gd name="T32" fmla="*/ 237 w 244"/>
                  <a:gd name="T33" fmla="*/ 80 h 441"/>
                  <a:gd name="T34" fmla="*/ 244 w 244"/>
                  <a:gd name="T35" fmla="*/ 125 h 441"/>
                  <a:gd name="T36" fmla="*/ 237 w 244"/>
                  <a:gd name="T37" fmla="*/ 172 h 441"/>
                  <a:gd name="T38" fmla="*/ 216 w 244"/>
                  <a:gd name="T39" fmla="*/ 213 h 441"/>
                  <a:gd name="T40" fmla="*/ 182 w 244"/>
                  <a:gd name="T41" fmla="*/ 241 h 441"/>
                  <a:gd name="T42" fmla="*/ 136 w 244"/>
                  <a:gd name="T43" fmla="*/ 252 h 441"/>
                  <a:gd name="T44" fmla="*/ 38 w 244"/>
                  <a:gd name="T45" fmla="*/ 252 h 441"/>
                  <a:gd name="T46" fmla="*/ 38 w 244"/>
                  <a:gd name="T47" fmla="*/ 441 h 441"/>
                  <a:gd name="T48" fmla="*/ 0 w 244"/>
                  <a:gd name="T49" fmla="*/ 441 h 441"/>
                  <a:gd name="T50" fmla="*/ 0 w 244"/>
                  <a:gd name="T51" fmla="*/ 0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4" h="441">
                    <a:moveTo>
                      <a:pt x="38" y="210"/>
                    </a:moveTo>
                    <a:cubicBezTo>
                      <a:pt x="136" y="210"/>
                      <a:pt x="136" y="210"/>
                      <a:pt x="136" y="210"/>
                    </a:cubicBezTo>
                    <a:cubicBezTo>
                      <a:pt x="145" y="210"/>
                      <a:pt x="154" y="208"/>
                      <a:pt x="162" y="204"/>
                    </a:cubicBezTo>
                    <a:cubicBezTo>
                      <a:pt x="171" y="199"/>
                      <a:pt x="178" y="193"/>
                      <a:pt x="185" y="185"/>
                    </a:cubicBezTo>
                    <a:cubicBezTo>
                      <a:pt x="191" y="178"/>
                      <a:pt x="196" y="169"/>
                      <a:pt x="200" y="158"/>
                    </a:cubicBezTo>
                    <a:cubicBezTo>
                      <a:pt x="204" y="148"/>
                      <a:pt x="205" y="137"/>
                      <a:pt x="205" y="125"/>
                    </a:cubicBezTo>
                    <a:cubicBezTo>
                      <a:pt x="205" y="113"/>
                      <a:pt x="204" y="102"/>
                      <a:pt x="200" y="92"/>
                    </a:cubicBezTo>
                    <a:cubicBezTo>
                      <a:pt x="196" y="82"/>
                      <a:pt x="192" y="73"/>
                      <a:pt x="185" y="66"/>
                    </a:cubicBezTo>
                    <a:cubicBezTo>
                      <a:pt x="179" y="59"/>
                      <a:pt x="172" y="53"/>
                      <a:pt x="163" y="49"/>
                    </a:cubicBezTo>
                    <a:cubicBezTo>
                      <a:pt x="155" y="45"/>
                      <a:pt x="146" y="43"/>
                      <a:pt x="136" y="43"/>
                    </a:cubicBezTo>
                    <a:cubicBezTo>
                      <a:pt x="38" y="43"/>
                      <a:pt x="38" y="43"/>
                      <a:pt x="38" y="43"/>
                    </a:cubicBezTo>
                    <a:lnTo>
                      <a:pt x="38" y="210"/>
                    </a:lnTo>
                    <a:close/>
                    <a:moveTo>
                      <a:pt x="0" y="0"/>
                    </a:moveTo>
                    <a:cubicBezTo>
                      <a:pt x="136" y="0"/>
                      <a:pt x="136" y="0"/>
                      <a:pt x="136" y="0"/>
                    </a:cubicBezTo>
                    <a:cubicBezTo>
                      <a:pt x="153" y="0"/>
                      <a:pt x="168" y="3"/>
                      <a:pt x="182" y="11"/>
                    </a:cubicBezTo>
                    <a:cubicBezTo>
                      <a:pt x="195" y="19"/>
                      <a:pt x="207" y="28"/>
                      <a:pt x="216" y="40"/>
                    </a:cubicBezTo>
                    <a:cubicBezTo>
                      <a:pt x="225" y="52"/>
                      <a:pt x="232" y="66"/>
                      <a:pt x="237" y="80"/>
                    </a:cubicBezTo>
                    <a:cubicBezTo>
                      <a:pt x="242" y="95"/>
                      <a:pt x="244" y="110"/>
                      <a:pt x="244" y="125"/>
                    </a:cubicBezTo>
                    <a:cubicBezTo>
                      <a:pt x="244" y="142"/>
                      <a:pt x="242" y="157"/>
                      <a:pt x="237" y="172"/>
                    </a:cubicBezTo>
                    <a:cubicBezTo>
                      <a:pt x="232" y="188"/>
                      <a:pt x="225" y="201"/>
                      <a:pt x="216" y="213"/>
                    </a:cubicBezTo>
                    <a:cubicBezTo>
                      <a:pt x="207" y="225"/>
                      <a:pt x="195" y="234"/>
                      <a:pt x="182" y="241"/>
                    </a:cubicBezTo>
                    <a:cubicBezTo>
                      <a:pt x="168" y="248"/>
                      <a:pt x="153" y="252"/>
                      <a:pt x="136" y="252"/>
                    </a:cubicBezTo>
                    <a:cubicBezTo>
                      <a:pt x="38" y="252"/>
                      <a:pt x="38" y="252"/>
                      <a:pt x="38" y="252"/>
                    </a:cubicBezTo>
                    <a:cubicBezTo>
                      <a:pt x="38" y="441"/>
                      <a:pt x="38" y="441"/>
                      <a:pt x="38" y="441"/>
                    </a:cubicBezTo>
                    <a:cubicBezTo>
                      <a:pt x="0" y="441"/>
                      <a:pt x="0" y="441"/>
                      <a:pt x="0" y="44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A4A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6" name="Oval 8">
              <a:extLst>
                <a:ext uri="{FF2B5EF4-FFF2-40B4-BE49-F238E27FC236}">
                  <a16:creationId xmlns:a16="http://schemas.microsoft.com/office/drawing/2014/main" id="{EF41BAEF-7398-A3B2-F532-039596CED08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89301" y="2963863"/>
              <a:ext cx="328613" cy="330200"/>
            </a:xfrm>
            <a:prstGeom prst="ellipse">
              <a:avLst/>
            </a:prstGeom>
            <a:solidFill>
              <a:srgbClr val="0A5D7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A5D7A"/>
                </a:solidFill>
              </a:endParaRPr>
            </a:p>
          </p:txBody>
        </p:sp>
      </p:grpSp>
      <p:sp>
        <p:nvSpPr>
          <p:cNvPr id="38" name="Tijdelijke aanduiding voor dianummer 2">
            <a:extLst>
              <a:ext uri="{FF2B5EF4-FFF2-40B4-BE49-F238E27FC236}">
                <a16:creationId xmlns:a16="http://schemas.microsoft.com/office/drawing/2014/main" id="{1AC07210-8E44-F70E-C248-F217F46A906F}"/>
              </a:ext>
            </a:extLst>
          </p:cNvPr>
          <p:cNvSpPr txBox="1">
            <a:spLocks/>
          </p:cNvSpPr>
          <p:nvPr userDrawn="1"/>
        </p:nvSpPr>
        <p:spPr>
          <a:xfrm>
            <a:off x="11610196" y="6493329"/>
            <a:ext cx="221599" cy="13383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ctr" defTabSz="914400" rtl="0" eaLnBrk="1" latinLnBrk="0" hangingPunct="1">
              <a:defRPr sz="800" b="1" kern="1200">
                <a:solidFill>
                  <a:srgbClr val="75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D0FE45-509C-4BDF-9EDE-64426F8DF3D2}" type="slidenum">
              <a:rPr lang="en-GB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GB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7A57D8A-76DD-6680-43EF-7811C0DBF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stijl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248168-AAA3-CE33-7F4D-0E5443283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lvl="0"/>
            <a:r>
              <a:rPr lang="en-GB" err="1"/>
              <a:t>Klikken</a:t>
            </a:r>
            <a:r>
              <a:rPr lang="en-GB"/>
              <a:t> om de </a:t>
            </a:r>
            <a:r>
              <a:rPr lang="en-GB" err="1"/>
              <a:t>tekststijl</a:t>
            </a:r>
            <a:r>
              <a:rPr lang="en-GB"/>
              <a:t> van het model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GB"/>
          </a:p>
          <a:p>
            <a:pPr lvl="1"/>
            <a:r>
              <a:rPr lang="en-GB"/>
              <a:t>Tweede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/>
              <a:t>Derde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1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3" r:id="rId4"/>
    <p:sldLayoutId id="2147483652" r:id="rId5"/>
    <p:sldLayoutId id="2147483658" r:id="rId6"/>
    <p:sldLayoutId id="2147483659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59595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200" kern="1200" baseline="0">
          <a:solidFill>
            <a:srgbClr val="5959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 baseline="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 baseline="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 baseline="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 baseline="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chart" Target="../charts/char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chart" Target="../charts/char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chart" Target="../charts/chart4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9.xml"/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2.xml"/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5.xml"/><Relationship Id="rId2" Type="http://schemas.openxmlformats.org/officeDocument/2006/relationships/chart" Target="../charts/chart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6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280D5C8B-360F-A8E6-0764-0831E9917703}"/>
              </a:ext>
            </a:extLst>
          </p:cNvPr>
          <p:cNvGrpSpPr/>
          <p:nvPr/>
        </p:nvGrpSpPr>
        <p:grpSpPr>
          <a:xfrm>
            <a:off x="8551863" y="6021388"/>
            <a:ext cx="3087687" cy="574674"/>
            <a:chOff x="2160588" y="5645150"/>
            <a:chExt cx="8191500" cy="1558926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548947A-CF29-5E3E-FBCE-CC25D3D89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588" y="5684838"/>
              <a:ext cx="884238" cy="1519238"/>
            </a:xfrm>
            <a:custGeom>
              <a:avLst/>
              <a:gdLst>
                <a:gd name="T0" fmla="*/ 38 w 266"/>
                <a:gd name="T1" fmla="*/ 0 h 454"/>
                <a:gd name="T2" fmla="*/ 38 w 266"/>
                <a:gd name="T3" fmla="*/ 297 h 454"/>
                <a:gd name="T4" fmla="*/ 46 w 266"/>
                <a:gd name="T5" fmla="*/ 345 h 454"/>
                <a:gd name="T6" fmla="*/ 67 w 266"/>
                <a:gd name="T7" fmla="*/ 382 h 454"/>
                <a:gd name="T8" fmla="*/ 96 w 266"/>
                <a:gd name="T9" fmla="*/ 405 h 454"/>
                <a:gd name="T10" fmla="*/ 129 w 266"/>
                <a:gd name="T11" fmla="*/ 412 h 454"/>
                <a:gd name="T12" fmla="*/ 164 w 266"/>
                <a:gd name="T13" fmla="*/ 405 h 454"/>
                <a:gd name="T14" fmla="*/ 196 w 266"/>
                <a:gd name="T15" fmla="*/ 384 h 454"/>
                <a:gd name="T16" fmla="*/ 218 w 266"/>
                <a:gd name="T17" fmla="*/ 348 h 454"/>
                <a:gd name="T18" fmla="*/ 227 w 266"/>
                <a:gd name="T19" fmla="*/ 298 h 454"/>
                <a:gd name="T20" fmla="*/ 227 w 266"/>
                <a:gd name="T21" fmla="*/ 0 h 454"/>
                <a:gd name="T22" fmla="*/ 266 w 266"/>
                <a:gd name="T23" fmla="*/ 0 h 454"/>
                <a:gd name="T24" fmla="*/ 266 w 266"/>
                <a:gd name="T25" fmla="*/ 295 h 454"/>
                <a:gd name="T26" fmla="*/ 254 w 266"/>
                <a:gd name="T27" fmla="*/ 363 h 454"/>
                <a:gd name="T28" fmla="*/ 222 w 266"/>
                <a:gd name="T29" fmla="*/ 413 h 454"/>
                <a:gd name="T30" fmla="*/ 178 w 266"/>
                <a:gd name="T31" fmla="*/ 444 h 454"/>
                <a:gd name="T32" fmla="*/ 130 w 266"/>
                <a:gd name="T33" fmla="*/ 454 h 454"/>
                <a:gd name="T34" fmla="*/ 83 w 266"/>
                <a:gd name="T35" fmla="*/ 444 h 454"/>
                <a:gd name="T36" fmla="*/ 42 w 266"/>
                <a:gd name="T37" fmla="*/ 414 h 454"/>
                <a:gd name="T38" fmla="*/ 11 w 266"/>
                <a:gd name="T39" fmla="*/ 363 h 454"/>
                <a:gd name="T40" fmla="*/ 0 w 266"/>
                <a:gd name="T41" fmla="*/ 294 h 454"/>
                <a:gd name="T42" fmla="*/ 0 w 266"/>
                <a:gd name="T43" fmla="*/ 0 h 454"/>
                <a:gd name="T44" fmla="*/ 38 w 266"/>
                <a:gd name="T45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6" h="454">
                  <a:moveTo>
                    <a:pt x="38" y="0"/>
                  </a:moveTo>
                  <a:cubicBezTo>
                    <a:pt x="38" y="297"/>
                    <a:pt x="38" y="297"/>
                    <a:pt x="38" y="297"/>
                  </a:cubicBezTo>
                  <a:cubicBezTo>
                    <a:pt x="38" y="315"/>
                    <a:pt x="41" y="331"/>
                    <a:pt x="46" y="345"/>
                  </a:cubicBezTo>
                  <a:cubicBezTo>
                    <a:pt x="51" y="360"/>
                    <a:pt x="58" y="372"/>
                    <a:pt x="67" y="382"/>
                  </a:cubicBezTo>
                  <a:cubicBezTo>
                    <a:pt x="76" y="392"/>
                    <a:pt x="85" y="399"/>
                    <a:pt x="96" y="405"/>
                  </a:cubicBezTo>
                  <a:cubicBezTo>
                    <a:pt x="107" y="410"/>
                    <a:pt x="118" y="412"/>
                    <a:pt x="129" y="412"/>
                  </a:cubicBezTo>
                  <a:cubicBezTo>
                    <a:pt x="141" y="412"/>
                    <a:pt x="153" y="410"/>
                    <a:pt x="164" y="405"/>
                  </a:cubicBezTo>
                  <a:cubicBezTo>
                    <a:pt x="176" y="400"/>
                    <a:pt x="187" y="393"/>
                    <a:pt x="196" y="384"/>
                  </a:cubicBezTo>
                  <a:cubicBezTo>
                    <a:pt x="205" y="374"/>
                    <a:pt x="213" y="362"/>
                    <a:pt x="218" y="348"/>
                  </a:cubicBezTo>
                  <a:cubicBezTo>
                    <a:pt x="224" y="334"/>
                    <a:pt x="227" y="317"/>
                    <a:pt x="227" y="298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66" y="0"/>
                    <a:pt x="266" y="0"/>
                    <a:pt x="266" y="0"/>
                  </a:cubicBezTo>
                  <a:cubicBezTo>
                    <a:pt x="266" y="295"/>
                    <a:pt x="266" y="295"/>
                    <a:pt x="266" y="295"/>
                  </a:cubicBezTo>
                  <a:cubicBezTo>
                    <a:pt x="266" y="321"/>
                    <a:pt x="262" y="344"/>
                    <a:pt x="254" y="363"/>
                  </a:cubicBezTo>
                  <a:cubicBezTo>
                    <a:pt x="245" y="383"/>
                    <a:pt x="235" y="400"/>
                    <a:pt x="222" y="413"/>
                  </a:cubicBezTo>
                  <a:cubicBezTo>
                    <a:pt x="209" y="427"/>
                    <a:pt x="194" y="437"/>
                    <a:pt x="178" y="444"/>
                  </a:cubicBezTo>
                  <a:cubicBezTo>
                    <a:pt x="162" y="451"/>
                    <a:pt x="146" y="454"/>
                    <a:pt x="130" y="454"/>
                  </a:cubicBezTo>
                  <a:cubicBezTo>
                    <a:pt x="114" y="454"/>
                    <a:pt x="99" y="451"/>
                    <a:pt x="83" y="444"/>
                  </a:cubicBezTo>
                  <a:cubicBezTo>
                    <a:pt x="68" y="437"/>
                    <a:pt x="54" y="427"/>
                    <a:pt x="42" y="414"/>
                  </a:cubicBezTo>
                  <a:cubicBezTo>
                    <a:pt x="29" y="400"/>
                    <a:pt x="19" y="383"/>
                    <a:pt x="11" y="363"/>
                  </a:cubicBezTo>
                  <a:cubicBezTo>
                    <a:pt x="3" y="343"/>
                    <a:pt x="0" y="320"/>
                    <a:pt x="0" y="29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9B3A16C-C307-BDD9-29F0-C42489962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1" y="5645150"/>
              <a:ext cx="876300" cy="1558925"/>
            </a:xfrm>
            <a:custGeom>
              <a:avLst/>
              <a:gdLst>
                <a:gd name="T0" fmla="*/ 40 w 264"/>
                <a:gd name="T1" fmla="*/ 315 h 466"/>
                <a:gd name="T2" fmla="*/ 49 w 264"/>
                <a:gd name="T3" fmla="*/ 359 h 466"/>
                <a:gd name="T4" fmla="*/ 68 w 264"/>
                <a:gd name="T5" fmla="*/ 393 h 466"/>
                <a:gd name="T6" fmla="*/ 98 w 264"/>
                <a:gd name="T7" fmla="*/ 416 h 466"/>
                <a:gd name="T8" fmla="*/ 135 w 264"/>
                <a:gd name="T9" fmla="*/ 424 h 466"/>
                <a:gd name="T10" fmla="*/ 169 w 264"/>
                <a:gd name="T11" fmla="*/ 419 h 466"/>
                <a:gd name="T12" fmla="*/ 198 w 264"/>
                <a:gd name="T13" fmla="*/ 404 h 466"/>
                <a:gd name="T14" fmla="*/ 218 w 264"/>
                <a:gd name="T15" fmla="*/ 376 h 466"/>
                <a:gd name="T16" fmla="*/ 225 w 264"/>
                <a:gd name="T17" fmla="*/ 335 h 466"/>
                <a:gd name="T18" fmla="*/ 217 w 264"/>
                <a:gd name="T19" fmla="*/ 302 h 466"/>
                <a:gd name="T20" fmla="*/ 196 w 264"/>
                <a:gd name="T21" fmla="*/ 278 h 466"/>
                <a:gd name="T22" fmla="*/ 166 w 264"/>
                <a:gd name="T23" fmla="*/ 261 h 466"/>
                <a:gd name="T24" fmla="*/ 132 w 264"/>
                <a:gd name="T25" fmla="*/ 247 h 466"/>
                <a:gd name="T26" fmla="*/ 89 w 264"/>
                <a:gd name="T27" fmla="*/ 230 h 466"/>
                <a:gd name="T28" fmla="*/ 50 w 264"/>
                <a:gd name="T29" fmla="*/ 205 h 466"/>
                <a:gd name="T30" fmla="*/ 22 w 264"/>
                <a:gd name="T31" fmla="*/ 168 h 466"/>
                <a:gd name="T32" fmla="*/ 11 w 264"/>
                <a:gd name="T33" fmla="*/ 113 h 466"/>
                <a:gd name="T34" fmla="*/ 20 w 264"/>
                <a:gd name="T35" fmla="*/ 64 h 466"/>
                <a:gd name="T36" fmla="*/ 44 w 264"/>
                <a:gd name="T37" fmla="*/ 29 h 466"/>
                <a:gd name="T38" fmla="*/ 82 w 264"/>
                <a:gd name="T39" fmla="*/ 7 h 466"/>
                <a:gd name="T40" fmla="*/ 130 w 264"/>
                <a:gd name="T41" fmla="*/ 0 h 466"/>
                <a:gd name="T42" fmla="*/ 188 w 264"/>
                <a:gd name="T43" fmla="*/ 12 h 466"/>
                <a:gd name="T44" fmla="*/ 226 w 264"/>
                <a:gd name="T45" fmla="*/ 44 h 466"/>
                <a:gd name="T46" fmla="*/ 246 w 264"/>
                <a:gd name="T47" fmla="*/ 86 h 466"/>
                <a:gd name="T48" fmla="*/ 253 w 264"/>
                <a:gd name="T49" fmla="*/ 131 h 466"/>
                <a:gd name="T50" fmla="*/ 214 w 264"/>
                <a:gd name="T51" fmla="*/ 131 h 466"/>
                <a:gd name="T52" fmla="*/ 206 w 264"/>
                <a:gd name="T53" fmla="*/ 92 h 466"/>
                <a:gd name="T54" fmla="*/ 187 w 264"/>
                <a:gd name="T55" fmla="*/ 64 h 466"/>
                <a:gd name="T56" fmla="*/ 161 w 264"/>
                <a:gd name="T57" fmla="*/ 47 h 466"/>
                <a:gd name="T58" fmla="*/ 130 w 264"/>
                <a:gd name="T59" fmla="*/ 41 h 466"/>
                <a:gd name="T60" fmla="*/ 100 w 264"/>
                <a:gd name="T61" fmla="*/ 45 h 466"/>
                <a:gd name="T62" fmla="*/ 74 w 264"/>
                <a:gd name="T63" fmla="*/ 57 h 466"/>
                <a:gd name="T64" fmla="*/ 56 w 264"/>
                <a:gd name="T65" fmla="*/ 79 h 466"/>
                <a:gd name="T66" fmla="*/ 49 w 264"/>
                <a:gd name="T67" fmla="*/ 113 h 466"/>
                <a:gd name="T68" fmla="*/ 57 w 264"/>
                <a:gd name="T69" fmla="*/ 147 h 466"/>
                <a:gd name="T70" fmla="*/ 78 w 264"/>
                <a:gd name="T71" fmla="*/ 171 h 466"/>
                <a:gd name="T72" fmla="*/ 109 w 264"/>
                <a:gd name="T73" fmla="*/ 189 h 466"/>
                <a:gd name="T74" fmla="*/ 144 w 264"/>
                <a:gd name="T75" fmla="*/ 203 h 466"/>
                <a:gd name="T76" fmla="*/ 187 w 264"/>
                <a:gd name="T77" fmla="*/ 221 h 466"/>
                <a:gd name="T78" fmla="*/ 226 w 264"/>
                <a:gd name="T79" fmla="*/ 245 h 466"/>
                <a:gd name="T80" fmla="*/ 253 w 264"/>
                <a:gd name="T81" fmla="*/ 281 h 466"/>
                <a:gd name="T82" fmla="*/ 264 w 264"/>
                <a:gd name="T83" fmla="*/ 335 h 466"/>
                <a:gd name="T84" fmla="*/ 254 w 264"/>
                <a:gd name="T85" fmla="*/ 392 h 466"/>
                <a:gd name="T86" fmla="*/ 227 w 264"/>
                <a:gd name="T87" fmla="*/ 433 h 466"/>
                <a:gd name="T88" fmla="*/ 186 w 264"/>
                <a:gd name="T89" fmla="*/ 458 h 466"/>
                <a:gd name="T90" fmla="*/ 135 w 264"/>
                <a:gd name="T91" fmla="*/ 466 h 466"/>
                <a:gd name="T92" fmla="*/ 85 w 264"/>
                <a:gd name="T93" fmla="*/ 456 h 466"/>
                <a:gd name="T94" fmla="*/ 43 w 264"/>
                <a:gd name="T95" fmla="*/ 426 h 466"/>
                <a:gd name="T96" fmla="*/ 13 w 264"/>
                <a:gd name="T97" fmla="*/ 378 h 466"/>
                <a:gd name="T98" fmla="*/ 0 w 264"/>
                <a:gd name="T99" fmla="*/ 315 h 466"/>
                <a:gd name="T100" fmla="*/ 40 w 264"/>
                <a:gd name="T101" fmla="*/ 31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4" h="466">
                  <a:moveTo>
                    <a:pt x="40" y="315"/>
                  </a:moveTo>
                  <a:cubicBezTo>
                    <a:pt x="41" y="331"/>
                    <a:pt x="44" y="346"/>
                    <a:pt x="49" y="359"/>
                  </a:cubicBezTo>
                  <a:cubicBezTo>
                    <a:pt x="54" y="372"/>
                    <a:pt x="60" y="384"/>
                    <a:pt x="68" y="393"/>
                  </a:cubicBezTo>
                  <a:cubicBezTo>
                    <a:pt x="77" y="403"/>
                    <a:pt x="86" y="410"/>
                    <a:pt x="98" y="416"/>
                  </a:cubicBezTo>
                  <a:cubicBezTo>
                    <a:pt x="109" y="421"/>
                    <a:pt x="121" y="424"/>
                    <a:pt x="135" y="424"/>
                  </a:cubicBezTo>
                  <a:cubicBezTo>
                    <a:pt x="147" y="424"/>
                    <a:pt x="158" y="422"/>
                    <a:pt x="169" y="419"/>
                  </a:cubicBezTo>
                  <a:cubicBezTo>
                    <a:pt x="180" y="416"/>
                    <a:pt x="189" y="411"/>
                    <a:pt x="198" y="404"/>
                  </a:cubicBezTo>
                  <a:cubicBezTo>
                    <a:pt x="206" y="397"/>
                    <a:pt x="213" y="388"/>
                    <a:pt x="218" y="376"/>
                  </a:cubicBezTo>
                  <a:cubicBezTo>
                    <a:pt x="223" y="365"/>
                    <a:pt x="225" y="351"/>
                    <a:pt x="225" y="335"/>
                  </a:cubicBezTo>
                  <a:cubicBezTo>
                    <a:pt x="225" y="322"/>
                    <a:pt x="223" y="311"/>
                    <a:pt x="217" y="302"/>
                  </a:cubicBezTo>
                  <a:cubicBezTo>
                    <a:pt x="212" y="292"/>
                    <a:pt x="205" y="284"/>
                    <a:pt x="196" y="278"/>
                  </a:cubicBezTo>
                  <a:cubicBezTo>
                    <a:pt x="187" y="271"/>
                    <a:pt x="177" y="266"/>
                    <a:pt x="166" y="261"/>
                  </a:cubicBezTo>
                  <a:cubicBezTo>
                    <a:pt x="155" y="256"/>
                    <a:pt x="144" y="251"/>
                    <a:pt x="132" y="247"/>
                  </a:cubicBezTo>
                  <a:cubicBezTo>
                    <a:pt x="118" y="242"/>
                    <a:pt x="103" y="236"/>
                    <a:pt x="89" y="230"/>
                  </a:cubicBezTo>
                  <a:cubicBezTo>
                    <a:pt x="74" y="223"/>
                    <a:pt x="61" y="215"/>
                    <a:pt x="50" y="205"/>
                  </a:cubicBezTo>
                  <a:cubicBezTo>
                    <a:pt x="38" y="195"/>
                    <a:pt x="29" y="183"/>
                    <a:pt x="22" y="168"/>
                  </a:cubicBezTo>
                  <a:cubicBezTo>
                    <a:pt x="14" y="153"/>
                    <a:pt x="11" y="135"/>
                    <a:pt x="11" y="113"/>
                  </a:cubicBezTo>
                  <a:cubicBezTo>
                    <a:pt x="11" y="94"/>
                    <a:pt x="14" y="78"/>
                    <a:pt x="20" y="64"/>
                  </a:cubicBezTo>
                  <a:cubicBezTo>
                    <a:pt x="25" y="50"/>
                    <a:pt x="34" y="38"/>
                    <a:pt x="44" y="29"/>
                  </a:cubicBezTo>
                  <a:cubicBezTo>
                    <a:pt x="55" y="19"/>
                    <a:pt x="67" y="12"/>
                    <a:pt x="82" y="7"/>
                  </a:cubicBezTo>
                  <a:cubicBezTo>
                    <a:pt x="97" y="2"/>
                    <a:pt x="113" y="0"/>
                    <a:pt x="130" y="0"/>
                  </a:cubicBezTo>
                  <a:cubicBezTo>
                    <a:pt x="154" y="0"/>
                    <a:pt x="173" y="4"/>
                    <a:pt x="188" y="12"/>
                  </a:cubicBezTo>
                  <a:cubicBezTo>
                    <a:pt x="204" y="20"/>
                    <a:pt x="216" y="31"/>
                    <a:pt x="226" y="44"/>
                  </a:cubicBezTo>
                  <a:cubicBezTo>
                    <a:pt x="235" y="57"/>
                    <a:pt x="242" y="71"/>
                    <a:pt x="246" y="86"/>
                  </a:cubicBezTo>
                  <a:cubicBezTo>
                    <a:pt x="250" y="102"/>
                    <a:pt x="253" y="117"/>
                    <a:pt x="253" y="131"/>
                  </a:cubicBezTo>
                  <a:cubicBezTo>
                    <a:pt x="214" y="131"/>
                    <a:pt x="214" y="131"/>
                    <a:pt x="214" y="131"/>
                  </a:cubicBezTo>
                  <a:cubicBezTo>
                    <a:pt x="213" y="116"/>
                    <a:pt x="210" y="103"/>
                    <a:pt x="206" y="92"/>
                  </a:cubicBezTo>
                  <a:cubicBezTo>
                    <a:pt x="201" y="81"/>
                    <a:pt x="195" y="72"/>
                    <a:pt x="187" y="64"/>
                  </a:cubicBezTo>
                  <a:cubicBezTo>
                    <a:pt x="180" y="57"/>
                    <a:pt x="171" y="51"/>
                    <a:pt x="161" y="47"/>
                  </a:cubicBezTo>
                  <a:cubicBezTo>
                    <a:pt x="152" y="43"/>
                    <a:pt x="141" y="41"/>
                    <a:pt x="130" y="41"/>
                  </a:cubicBezTo>
                  <a:cubicBezTo>
                    <a:pt x="120" y="41"/>
                    <a:pt x="110" y="43"/>
                    <a:pt x="100" y="45"/>
                  </a:cubicBezTo>
                  <a:cubicBezTo>
                    <a:pt x="91" y="47"/>
                    <a:pt x="82" y="52"/>
                    <a:pt x="74" y="57"/>
                  </a:cubicBezTo>
                  <a:cubicBezTo>
                    <a:pt x="67" y="63"/>
                    <a:pt x="61" y="70"/>
                    <a:pt x="56" y="79"/>
                  </a:cubicBezTo>
                  <a:cubicBezTo>
                    <a:pt x="51" y="88"/>
                    <a:pt x="49" y="99"/>
                    <a:pt x="49" y="113"/>
                  </a:cubicBezTo>
                  <a:cubicBezTo>
                    <a:pt x="49" y="126"/>
                    <a:pt x="52" y="137"/>
                    <a:pt x="57" y="147"/>
                  </a:cubicBezTo>
                  <a:cubicBezTo>
                    <a:pt x="62" y="156"/>
                    <a:pt x="69" y="164"/>
                    <a:pt x="78" y="171"/>
                  </a:cubicBezTo>
                  <a:cubicBezTo>
                    <a:pt x="87" y="178"/>
                    <a:pt x="97" y="184"/>
                    <a:pt x="109" y="189"/>
                  </a:cubicBezTo>
                  <a:cubicBezTo>
                    <a:pt x="120" y="194"/>
                    <a:pt x="132" y="199"/>
                    <a:pt x="144" y="203"/>
                  </a:cubicBezTo>
                  <a:cubicBezTo>
                    <a:pt x="159" y="209"/>
                    <a:pt x="173" y="215"/>
                    <a:pt x="187" y="221"/>
                  </a:cubicBezTo>
                  <a:cubicBezTo>
                    <a:pt x="202" y="227"/>
                    <a:pt x="214" y="235"/>
                    <a:pt x="226" y="245"/>
                  </a:cubicBezTo>
                  <a:cubicBezTo>
                    <a:pt x="237" y="255"/>
                    <a:pt x="246" y="267"/>
                    <a:pt x="253" y="281"/>
                  </a:cubicBezTo>
                  <a:cubicBezTo>
                    <a:pt x="260" y="296"/>
                    <a:pt x="264" y="314"/>
                    <a:pt x="264" y="335"/>
                  </a:cubicBezTo>
                  <a:cubicBezTo>
                    <a:pt x="264" y="357"/>
                    <a:pt x="261" y="376"/>
                    <a:pt x="254" y="392"/>
                  </a:cubicBezTo>
                  <a:cubicBezTo>
                    <a:pt x="248" y="408"/>
                    <a:pt x="239" y="422"/>
                    <a:pt x="227" y="433"/>
                  </a:cubicBezTo>
                  <a:cubicBezTo>
                    <a:pt x="216" y="444"/>
                    <a:pt x="202" y="452"/>
                    <a:pt x="186" y="458"/>
                  </a:cubicBezTo>
                  <a:cubicBezTo>
                    <a:pt x="170" y="463"/>
                    <a:pt x="153" y="466"/>
                    <a:pt x="135" y="466"/>
                  </a:cubicBezTo>
                  <a:cubicBezTo>
                    <a:pt x="118" y="466"/>
                    <a:pt x="101" y="463"/>
                    <a:pt x="85" y="456"/>
                  </a:cubicBezTo>
                  <a:cubicBezTo>
                    <a:pt x="69" y="449"/>
                    <a:pt x="55" y="439"/>
                    <a:pt x="43" y="426"/>
                  </a:cubicBezTo>
                  <a:cubicBezTo>
                    <a:pt x="30" y="413"/>
                    <a:pt x="20" y="397"/>
                    <a:pt x="13" y="378"/>
                  </a:cubicBezTo>
                  <a:cubicBezTo>
                    <a:pt x="5" y="359"/>
                    <a:pt x="1" y="339"/>
                    <a:pt x="0" y="315"/>
                  </a:cubicBezTo>
                  <a:lnTo>
                    <a:pt x="40" y="315"/>
                  </a:ln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33751C49-555E-A924-ABE1-925252DAA3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0688" y="5684838"/>
              <a:ext cx="811213" cy="1476375"/>
            </a:xfrm>
            <a:custGeom>
              <a:avLst/>
              <a:gdLst>
                <a:gd name="T0" fmla="*/ 38 w 244"/>
                <a:gd name="T1" fmla="*/ 210 h 441"/>
                <a:gd name="T2" fmla="*/ 136 w 244"/>
                <a:gd name="T3" fmla="*/ 210 h 441"/>
                <a:gd name="T4" fmla="*/ 162 w 244"/>
                <a:gd name="T5" fmla="*/ 204 h 441"/>
                <a:gd name="T6" fmla="*/ 185 w 244"/>
                <a:gd name="T7" fmla="*/ 185 h 441"/>
                <a:gd name="T8" fmla="*/ 200 w 244"/>
                <a:gd name="T9" fmla="*/ 158 h 441"/>
                <a:gd name="T10" fmla="*/ 205 w 244"/>
                <a:gd name="T11" fmla="*/ 125 h 441"/>
                <a:gd name="T12" fmla="*/ 200 w 244"/>
                <a:gd name="T13" fmla="*/ 92 h 441"/>
                <a:gd name="T14" fmla="*/ 185 w 244"/>
                <a:gd name="T15" fmla="*/ 66 h 441"/>
                <a:gd name="T16" fmla="*/ 163 w 244"/>
                <a:gd name="T17" fmla="*/ 49 h 441"/>
                <a:gd name="T18" fmla="*/ 136 w 244"/>
                <a:gd name="T19" fmla="*/ 43 h 441"/>
                <a:gd name="T20" fmla="*/ 38 w 244"/>
                <a:gd name="T21" fmla="*/ 43 h 441"/>
                <a:gd name="T22" fmla="*/ 38 w 244"/>
                <a:gd name="T23" fmla="*/ 210 h 441"/>
                <a:gd name="T24" fmla="*/ 0 w 244"/>
                <a:gd name="T25" fmla="*/ 0 h 441"/>
                <a:gd name="T26" fmla="*/ 136 w 244"/>
                <a:gd name="T27" fmla="*/ 0 h 441"/>
                <a:gd name="T28" fmla="*/ 182 w 244"/>
                <a:gd name="T29" fmla="*/ 11 h 441"/>
                <a:gd name="T30" fmla="*/ 216 w 244"/>
                <a:gd name="T31" fmla="*/ 40 h 441"/>
                <a:gd name="T32" fmla="*/ 237 w 244"/>
                <a:gd name="T33" fmla="*/ 80 h 441"/>
                <a:gd name="T34" fmla="*/ 244 w 244"/>
                <a:gd name="T35" fmla="*/ 125 h 441"/>
                <a:gd name="T36" fmla="*/ 237 w 244"/>
                <a:gd name="T37" fmla="*/ 172 h 441"/>
                <a:gd name="T38" fmla="*/ 216 w 244"/>
                <a:gd name="T39" fmla="*/ 213 h 441"/>
                <a:gd name="T40" fmla="*/ 182 w 244"/>
                <a:gd name="T41" fmla="*/ 241 h 441"/>
                <a:gd name="T42" fmla="*/ 136 w 244"/>
                <a:gd name="T43" fmla="*/ 252 h 441"/>
                <a:gd name="T44" fmla="*/ 38 w 244"/>
                <a:gd name="T45" fmla="*/ 252 h 441"/>
                <a:gd name="T46" fmla="*/ 38 w 244"/>
                <a:gd name="T47" fmla="*/ 441 h 441"/>
                <a:gd name="T48" fmla="*/ 0 w 244"/>
                <a:gd name="T49" fmla="*/ 441 h 441"/>
                <a:gd name="T50" fmla="*/ 0 w 244"/>
                <a:gd name="T51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4" h="441">
                  <a:moveTo>
                    <a:pt x="38" y="210"/>
                  </a:moveTo>
                  <a:cubicBezTo>
                    <a:pt x="136" y="210"/>
                    <a:pt x="136" y="210"/>
                    <a:pt x="136" y="210"/>
                  </a:cubicBezTo>
                  <a:cubicBezTo>
                    <a:pt x="145" y="210"/>
                    <a:pt x="154" y="208"/>
                    <a:pt x="162" y="204"/>
                  </a:cubicBezTo>
                  <a:cubicBezTo>
                    <a:pt x="171" y="199"/>
                    <a:pt x="178" y="193"/>
                    <a:pt x="185" y="185"/>
                  </a:cubicBezTo>
                  <a:cubicBezTo>
                    <a:pt x="191" y="178"/>
                    <a:pt x="196" y="169"/>
                    <a:pt x="200" y="158"/>
                  </a:cubicBezTo>
                  <a:cubicBezTo>
                    <a:pt x="204" y="148"/>
                    <a:pt x="205" y="137"/>
                    <a:pt x="205" y="125"/>
                  </a:cubicBezTo>
                  <a:cubicBezTo>
                    <a:pt x="205" y="113"/>
                    <a:pt x="204" y="102"/>
                    <a:pt x="200" y="92"/>
                  </a:cubicBezTo>
                  <a:cubicBezTo>
                    <a:pt x="196" y="82"/>
                    <a:pt x="192" y="73"/>
                    <a:pt x="185" y="66"/>
                  </a:cubicBezTo>
                  <a:cubicBezTo>
                    <a:pt x="179" y="59"/>
                    <a:pt x="172" y="53"/>
                    <a:pt x="163" y="49"/>
                  </a:cubicBezTo>
                  <a:cubicBezTo>
                    <a:pt x="155" y="45"/>
                    <a:pt x="146" y="43"/>
                    <a:pt x="136" y="43"/>
                  </a:cubicBezTo>
                  <a:cubicBezTo>
                    <a:pt x="38" y="43"/>
                    <a:pt x="38" y="43"/>
                    <a:pt x="38" y="43"/>
                  </a:cubicBezTo>
                  <a:lnTo>
                    <a:pt x="38" y="210"/>
                  </a:lnTo>
                  <a:close/>
                  <a:moveTo>
                    <a:pt x="0" y="0"/>
                  </a:moveTo>
                  <a:cubicBezTo>
                    <a:pt x="136" y="0"/>
                    <a:pt x="136" y="0"/>
                    <a:pt x="136" y="0"/>
                  </a:cubicBezTo>
                  <a:cubicBezTo>
                    <a:pt x="153" y="0"/>
                    <a:pt x="168" y="3"/>
                    <a:pt x="182" y="11"/>
                  </a:cubicBezTo>
                  <a:cubicBezTo>
                    <a:pt x="195" y="19"/>
                    <a:pt x="207" y="28"/>
                    <a:pt x="216" y="40"/>
                  </a:cubicBezTo>
                  <a:cubicBezTo>
                    <a:pt x="225" y="52"/>
                    <a:pt x="232" y="66"/>
                    <a:pt x="237" y="80"/>
                  </a:cubicBezTo>
                  <a:cubicBezTo>
                    <a:pt x="242" y="95"/>
                    <a:pt x="244" y="110"/>
                    <a:pt x="244" y="125"/>
                  </a:cubicBezTo>
                  <a:cubicBezTo>
                    <a:pt x="244" y="142"/>
                    <a:pt x="242" y="157"/>
                    <a:pt x="237" y="172"/>
                  </a:cubicBezTo>
                  <a:cubicBezTo>
                    <a:pt x="232" y="188"/>
                    <a:pt x="225" y="201"/>
                    <a:pt x="216" y="213"/>
                  </a:cubicBezTo>
                  <a:cubicBezTo>
                    <a:pt x="207" y="225"/>
                    <a:pt x="195" y="234"/>
                    <a:pt x="182" y="241"/>
                  </a:cubicBezTo>
                  <a:cubicBezTo>
                    <a:pt x="168" y="248"/>
                    <a:pt x="153" y="252"/>
                    <a:pt x="136" y="252"/>
                  </a:cubicBezTo>
                  <a:cubicBezTo>
                    <a:pt x="38" y="252"/>
                    <a:pt x="38" y="252"/>
                    <a:pt x="38" y="252"/>
                  </a:cubicBezTo>
                  <a:cubicBezTo>
                    <a:pt x="38" y="441"/>
                    <a:pt x="38" y="441"/>
                    <a:pt x="38" y="441"/>
                  </a:cubicBezTo>
                  <a:cubicBezTo>
                    <a:pt x="0" y="441"/>
                    <a:pt x="0" y="441"/>
                    <a:pt x="0" y="4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401B31EF-7ECF-594C-6D9E-40286F81F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0751" y="6602413"/>
              <a:ext cx="328613" cy="330200"/>
            </a:xfrm>
            <a:prstGeom prst="ellipse">
              <a:avLst/>
            </a:prstGeom>
            <a:solidFill>
              <a:srgbClr val="0A5D7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A5D7A"/>
                </a:solidFill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A814353-B21E-D06E-A8BA-E8A02A43FC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4488" y="6210300"/>
              <a:ext cx="4927600" cy="428625"/>
            </a:xfrm>
            <a:custGeom>
              <a:avLst/>
              <a:gdLst>
                <a:gd name="T0" fmla="*/ 1472 w 1483"/>
                <a:gd name="T1" fmla="*/ 79 h 128"/>
                <a:gd name="T2" fmla="*/ 1425 w 1483"/>
                <a:gd name="T3" fmla="*/ 77 h 128"/>
                <a:gd name="T4" fmla="*/ 1429 w 1483"/>
                <a:gd name="T5" fmla="*/ 109 h 128"/>
                <a:gd name="T6" fmla="*/ 1402 w 1483"/>
                <a:gd name="T7" fmla="*/ 82 h 128"/>
                <a:gd name="T8" fmla="*/ 1409 w 1483"/>
                <a:gd name="T9" fmla="*/ 39 h 128"/>
                <a:gd name="T10" fmla="*/ 1329 w 1483"/>
                <a:gd name="T11" fmla="*/ 49 h 128"/>
                <a:gd name="T12" fmla="*/ 1271 w 1483"/>
                <a:gd name="T13" fmla="*/ 99 h 128"/>
                <a:gd name="T14" fmla="*/ 1319 w 1483"/>
                <a:gd name="T15" fmla="*/ 99 h 128"/>
                <a:gd name="T16" fmla="*/ 1238 w 1483"/>
                <a:gd name="T17" fmla="*/ 48 h 128"/>
                <a:gd name="T18" fmla="*/ 1238 w 1483"/>
                <a:gd name="T19" fmla="*/ 28 h 128"/>
                <a:gd name="T20" fmla="*/ 1238 w 1483"/>
                <a:gd name="T21" fmla="*/ 89 h 128"/>
                <a:gd name="T22" fmla="*/ 1171 w 1483"/>
                <a:gd name="T23" fmla="*/ 88 h 128"/>
                <a:gd name="T24" fmla="*/ 1171 w 1483"/>
                <a:gd name="T25" fmla="*/ 28 h 128"/>
                <a:gd name="T26" fmla="*/ 1133 w 1483"/>
                <a:gd name="T27" fmla="*/ 28 h 128"/>
                <a:gd name="T28" fmla="*/ 1119 w 1483"/>
                <a:gd name="T29" fmla="*/ 101 h 128"/>
                <a:gd name="T30" fmla="*/ 1114 w 1483"/>
                <a:gd name="T31" fmla="*/ 1 h 128"/>
                <a:gd name="T32" fmla="*/ 1081 w 1483"/>
                <a:gd name="T33" fmla="*/ 28 h 128"/>
                <a:gd name="T34" fmla="*/ 1034 w 1483"/>
                <a:gd name="T35" fmla="*/ 28 h 128"/>
                <a:gd name="T36" fmla="*/ 1070 w 1483"/>
                <a:gd name="T37" fmla="*/ 99 h 128"/>
                <a:gd name="T38" fmla="*/ 976 w 1483"/>
                <a:gd name="T39" fmla="*/ 35 h 128"/>
                <a:gd name="T40" fmla="*/ 994 w 1483"/>
                <a:gd name="T41" fmla="*/ 80 h 128"/>
                <a:gd name="T42" fmla="*/ 932 w 1483"/>
                <a:gd name="T43" fmla="*/ 99 h 128"/>
                <a:gd name="T44" fmla="*/ 873 w 1483"/>
                <a:gd name="T45" fmla="*/ 28 h 128"/>
                <a:gd name="T46" fmla="*/ 921 w 1483"/>
                <a:gd name="T47" fmla="*/ 53 h 128"/>
                <a:gd name="T48" fmla="*/ 820 w 1483"/>
                <a:gd name="T49" fmla="*/ 36 h 128"/>
                <a:gd name="T50" fmla="*/ 820 w 1483"/>
                <a:gd name="T51" fmla="*/ 27 h 128"/>
                <a:gd name="T52" fmla="*/ 764 w 1483"/>
                <a:gd name="T53" fmla="*/ 76 h 128"/>
                <a:gd name="T54" fmla="*/ 774 w 1483"/>
                <a:gd name="T55" fmla="*/ 19 h 128"/>
                <a:gd name="T56" fmla="*/ 575 w 1483"/>
                <a:gd name="T57" fmla="*/ 63 h 128"/>
                <a:gd name="T58" fmla="*/ 596 w 1483"/>
                <a:gd name="T59" fmla="*/ 128 h 128"/>
                <a:gd name="T60" fmla="*/ 595 w 1483"/>
                <a:gd name="T61" fmla="*/ 27 h 128"/>
                <a:gd name="T62" fmla="*/ 596 w 1483"/>
                <a:gd name="T63" fmla="*/ 119 h 128"/>
                <a:gd name="T64" fmla="*/ 545 w 1483"/>
                <a:gd name="T65" fmla="*/ 49 h 128"/>
                <a:gd name="T66" fmla="*/ 486 w 1483"/>
                <a:gd name="T67" fmla="*/ 99 h 128"/>
                <a:gd name="T68" fmla="*/ 534 w 1483"/>
                <a:gd name="T69" fmla="*/ 99 h 128"/>
                <a:gd name="T70" fmla="*/ 464 w 1483"/>
                <a:gd name="T71" fmla="*/ 99 h 128"/>
                <a:gd name="T72" fmla="*/ 451 w 1483"/>
                <a:gd name="T73" fmla="*/ 11 h 128"/>
                <a:gd name="T74" fmla="*/ 430 w 1483"/>
                <a:gd name="T75" fmla="*/ 91 h 128"/>
                <a:gd name="T76" fmla="*/ 423 w 1483"/>
                <a:gd name="T77" fmla="*/ 28 h 128"/>
                <a:gd name="T78" fmla="*/ 400 w 1483"/>
                <a:gd name="T79" fmla="*/ 38 h 128"/>
                <a:gd name="T80" fmla="*/ 335 w 1483"/>
                <a:gd name="T81" fmla="*/ 59 h 128"/>
                <a:gd name="T82" fmla="*/ 382 w 1483"/>
                <a:gd name="T83" fmla="*/ 83 h 128"/>
                <a:gd name="T84" fmla="*/ 358 w 1483"/>
                <a:gd name="T85" fmla="*/ 27 h 128"/>
                <a:gd name="T86" fmla="*/ 314 w 1483"/>
                <a:gd name="T87" fmla="*/ 28 h 128"/>
                <a:gd name="T88" fmla="*/ 252 w 1483"/>
                <a:gd name="T89" fmla="*/ 99 h 128"/>
                <a:gd name="T90" fmla="*/ 314 w 1483"/>
                <a:gd name="T91" fmla="*/ 99 h 128"/>
                <a:gd name="T92" fmla="*/ 238 w 1483"/>
                <a:gd name="T93" fmla="*/ 27 h 128"/>
                <a:gd name="T94" fmla="*/ 214 w 1483"/>
                <a:gd name="T95" fmla="*/ 99 h 128"/>
                <a:gd name="T96" fmla="*/ 170 w 1483"/>
                <a:gd name="T97" fmla="*/ 80 h 128"/>
                <a:gd name="T98" fmla="*/ 170 w 1483"/>
                <a:gd name="T99" fmla="*/ 39 h 128"/>
                <a:gd name="T100" fmla="*/ 170 w 1483"/>
                <a:gd name="T101" fmla="*/ 99 h 128"/>
                <a:gd name="T102" fmla="*/ 48 w 1483"/>
                <a:gd name="T103" fmla="*/ 77 h 128"/>
                <a:gd name="T104" fmla="*/ 13 w 1483"/>
                <a:gd name="T105" fmla="*/ 17 h 128"/>
                <a:gd name="T106" fmla="*/ 96 w 1483"/>
                <a:gd name="T107" fmla="*/ 9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83" h="128">
                  <a:moveTo>
                    <a:pt x="1451" y="128"/>
                  </a:moveTo>
                  <a:cubicBezTo>
                    <a:pt x="1468" y="128"/>
                    <a:pt x="1483" y="119"/>
                    <a:pt x="1483" y="98"/>
                  </a:cubicBezTo>
                  <a:cubicBezTo>
                    <a:pt x="1483" y="28"/>
                    <a:pt x="1483" y="28"/>
                    <a:pt x="1483" y="28"/>
                  </a:cubicBezTo>
                  <a:cubicBezTo>
                    <a:pt x="1472" y="28"/>
                    <a:pt x="1472" y="28"/>
                    <a:pt x="1472" y="28"/>
                  </a:cubicBezTo>
                  <a:cubicBezTo>
                    <a:pt x="1472" y="79"/>
                    <a:pt x="1472" y="79"/>
                    <a:pt x="1472" y="79"/>
                  </a:cubicBezTo>
                  <a:cubicBezTo>
                    <a:pt x="1468" y="85"/>
                    <a:pt x="1460" y="90"/>
                    <a:pt x="1452" y="90"/>
                  </a:cubicBezTo>
                  <a:cubicBezTo>
                    <a:pt x="1442" y="90"/>
                    <a:pt x="1436" y="86"/>
                    <a:pt x="1436" y="74"/>
                  </a:cubicBezTo>
                  <a:cubicBezTo>
                    <a:pt x="1436" y="28"/>
                    <a:pt x="1436" y="28"/>
                    <a:pt x="1436" y="28"/>
                  </a:cubicBezTo>
                  <a:cubicBezTo>
                    <a:pt x="1425" y="28"/>
                    <a:pt x="1425" y="28"/>
                    <a:pt x="1425" y="28"/>
                  </a:cubicBezTo>
                  <a:cubicBezTo>
                    <a:pt x="1425" y="77"/>
                    <a:pt x="1425" y="77"/>
                    <a:pt x="1425" y="77"/>
                  </a:cubicBezTo>
                  <a:cubicBezTo>
                    <a:pt x="1425" y="92"/>
                    <a:pt x="1432" y="100"/>
                    <a:pt x="1447" y="100"/>
                  </a:cubicBezTo>
                  <a:cubicBezTo>
                    <a:pt x="1458" y="100"/>
                    <a:pt x="1467" y="94"/>
                    <a:pt x="1472" y="88"/>
                  </a:cubicBezTo>
                  <a:cubicBezTo>
                    <a:pt x="1472" y="98"/>
                    <a:pt x="1472" y="98"/>
                    <a:pt x="1472" y="98"/>
                  </a:cubicBezTo>
                  <a:cubicBezTo>
                    <a:pt x="1472" y="111"/>
                    <a:pt x="1464" y="119"/>
                    <a:pt x="1451" y="119"/>
                  </a:cubicBezTo>
                  <a:cubicBezTo>
                    <a:pt x="1442" y="119"/>
                    <a:pt x="1435" y="116"/>
                    <a:pt x="1429" y="109"/>
                  </a:cubicBezTo>
                  <a:cubicBezTo>
                    <a:pt x="1424" y="117"/>
                    <a:pt x="1424" y="117"/>
                    <a:pt x="1424" y="117"/>
                  </a:cubicBezTo>
                  <a:cubicBezTo>
                    <a:pt x="1431" y="125"/>
                    <a:pt x="1439" y="128"/>
                    <a:pt x="1451" y="128"/>
                  </a:cubicBezTo>
                  <a:moveTo>
                    <a:pt x="1383" y="101"/>
                  </a:moveTo>
                  <a:cubicBezTo>
                    <a:pt x="1396" y="101"/>
                    <a:pt x="1404" y="96"/>
                    <a:pt x="1409" y="89"/>
                  </a:cubicBezTo>
                  <a:cubicBezTo>
                    <a:pt x="1402" y="82"/>
                    <a:pt x="1402" y="82"/>
                    <a:pt x="1402" y="82"/>
                  </a:cubicBezTo>
                  <a:cubicBezTo>
                    <a:pt x="1397" y="88"/>
                    <a:pt x="1391" y="91"/>
                    <a:pt x="1384" y="91"/>
                  </a:cubicBezTo>
                  <a:cubicBezTo>
                    <a:pt x="1369" y="91"/>
                    <a:pt x="1359" y="79"/>
                    <a:pt x="1359" y="64"/>
                  </a:cubicBezTo>
                  <a:cubicBezTo>
                    <a:pt x="1359" y="48"/>
                    <a:pt x="1369" y="36"/>
                    <a:pt x="1384" y="36"/>
                  </a:cubicBezTo>
                  <a:cubicBezTo>
                    <a:pt x="1391" y="36"/>
                    <a:pt x="1397" y="39"/>
                    <a:pt x="1402" y="45"/>
                  </a:cubicBezTo>
                  <a:cubicBezTo>
                    <a:pt x="1409" y="39"/>
                    <a:pt x="1409" y="39"/>
                    <a:pt x="1409" y="39"/>
                  </a:cubicBezTo>
                  <a:cubicBezTo>
                    <a:pt x="1404" y="32"/>
                    <a:pt x="1396" y="27"/>
                    <a:pt x="1383" y="27"/>
                  </a:cubicBezTo>
                  <a:cubicBezTo>
                    <a:pt x="1362" y="27"/>
                    <a:pt x="1348" y="43"/>
                    <a:pt x="1348" y="64"/>
                  </a:cubicBezTo>
                  <a:cubicBezTo>
                    <a:pt x="1348" y="85"/>
                    <a:pt x="1362" y="101"/>
                    <a:pt x="1383" y="101"/>
                  </a:cubicBezTo>
                  <a:moveTo>
                    <a:pt x="1329" y="99"/>
                  </a:moveTo>
                  <a:cubicBezTo>
                    <a:pt x="1329" y="49"/>
                    <a:pt x="1329" y="49"/>
                    <a:pt x="1329" y="49"/>
                  </a:cubicBezTo>
                  <a:cubicBezTo>
                    <a:pt x="1329" y="34"/>
                    <a:pt x="1322" y="27"/>
                    <a:pt x="1307" y="27"/>
                  </a:cubicBezTo>
                  <a:cubicBezTo>
                    <a:pt x="1296" y="27"/>
                    <a:pt x="1287" y="33"/>
                    <a:pt x="1282" y="39"/>
                  </a:cubicBezTo>
                  <a:cubicBezTo>
                    <a:pt x="1282" y="28"/>
                    <a:pt x="1282" y="28"/>
                    <a:pt x="1282" y="28"/>
                  </a:cubicBezTo>
                  <a:cubicBezTo>
                    <a:pt x="1271" y="28"/>
                    <a:pt x="1271" y="28"/>
                    <a:pt x="1271" y="28"/>
                  </a:cubicBezTo>
                  <a:cubicBezTo>
                    <a:pt x="1271" y="99"/>
                    <a:pt x="1271" y="99"/>
                    <a:pt x="1271" y="99"/>
                  </a:cubicBezTo>
                  <a:cubicBezTo>
                    <a:pt x="1282" y="99"/>
                    <a:pt x="1282" y="99"/>
                    <a:pt x="1282" y="99"/>
                  </a:cubicBezTo>
                  <a:cubicBezTo>
                    <a:pt x="1282" y="47"/>
                    <a:pt x="1282" y="47"/>
                    <a:pt x="1282" y="47"/>
                  </a:cubicBezTo>
                  <a:cubicBezTo>
                    <a:pt x="1286" y="42"/>
                    <a:pt x="1294" y="36"/>
                    <a:pt x="1303" y="36"/>
                  </a:cubicBezTo>
                  <a:cubicBezTo>
                    <a:pt x="1312" y="36"/>
                    <a:pt x="1319" y="40"/>
                    <a:pt x="1319" y="53"/>
                  </a:cubicBezTo>
                  <a:cubicBezTo>
                    <a:pt x="1319" y="99"/>
                    <a:pt x="1319" y="99"/>
                    <a:pt x="1319" y="99"/>
                  </a:cubicBezTo>
                  <a:lnTo>
                    <a:pt x="1329" y="99"/>
                  </a:lnTo>
                  <a:close/>
                  <a:moveTo>
                    <a:pt x="1216" y="91"/>
                  </a:moveTo>
                  <a:cubicBezTo>
                    <a:pt x="1202" y="91"/>
                    <a:pt x="1193" y="80"/>
                    <a:pt x="1193" y="64"/>
                  </a:cubicBezTo>
                  <a:cubicBezTo>
                    <a:pt x="1193" y="48"/>
                    <a:pt x="1202" y="36"/>
                    <a:pt x="1216" y="36"/>
                  </a:cubicBezTo>
                  <a:cubicBezTo>
                    <a:pt x="1225" y="36"/>
                    <a:pt x="1234" y="42"/>
                    <a:pt x="1238" y="48"/>
                  </a:cubicBezTo>
                  <a:cubicBezTo>
                    <a:pt x="1238" y="80"/>
                    <a:pt x="1238" y="80"/>
                    <a:pt x="1238" y="80"/>
                  </a:cubicBezTo>
                  <a:cubicBezTo>
                    <a:pt x="1234" y="86"/>
                    <a:pt x="1225" y="91"/>
                    <a:pt x="1216" y="91"/>
                  </a:cubicBezTo>
                  <a:moveTo>
                    <a:pt x="1249" y="99"/>
                  </a:moveTo>
                  <a:cubicBezTo>
                    <a:pt x="1249" y="28"/>
                    <a:pt x="1249" y="28"/>
                    <a:pt x="1249" y="28"/>
                  </a:cubicBezTo>
                  <a:cubicBezTo>
                    <a:pt x="1238" y="28"/>
                    <a:pt x="1238" y="28"/>
                    <a:pt x="1238" y="28"/>
                  </a:cubicBezTo>
                  <a:cubicBezTo>
                    <a:pt x="1238" y="39"/>
                    <a:pt x="1238" y="39"/>
                    <a:pt x="1238" y="39"/>
                  </a:cubicBezTo>
                  <a:cubicBezTo>
                    <a:pt x="1232" y="31"/>
                    <a:pt x="1223" y="27"/>
                    <a:pt x="1214" y="27"/>
                  </a:cubicBezTo>
                  <a:cubicBezTo>
                    <a:pt x="1195" y="27"/>
                    <a:pt x="1182" y="41"/>
                    <a:pt x="1182" y="64"/>
                  </a:cubicBezTo>
                  <a:cubicBezTo>
                    <a:pt x="1182" y="87"/>
                    <a:pt x="1195" y="101"/>
                    <a:pt x="1214" y="101"/>
                  </a:cubicBezTo>
                  <a:cubicBezTo>
                    <a:pt x="1224" y="101"/>
                    <a:pt x="1232" y="96"/>
                    <a:pt x="1238" y="89"/>
                  </a:cubicBezTo>
                  <a:cubicBezTo>
                    <a:pt x="1238" y="99"/>
                    <a:pt x="1238" y="99"/>
                    <a:pt x="1238" y="99"/>
                  </a:cubicBezTo>
                  <a:lnTo>
                    <a:pt x="1249" y="99"/>
                  </a:lnTo>
                  <a:close/>
                  <a:moveTo>
                    <a:pt x="1161" y="101"/>
                  </a:moveTo>
                  <a:cubicBezTo>
                    <a:pt x="1167" y="101"/>
                    <a:pt x="1171" y="99"/>
                    <a:pt x="1174" y="96"/>
                  </a:cubicBezTo>
                  <a:cubicBezTo>
                    <a:pt x="1171" y="88"/>
                    <a:pt x="1171" y="88"/>
                    <a:pt x="1171" y="88"/>
                  </a:cubicBezTo>
                  <a:cubicBezTo>
                    <a:pt x="1169" y="90"/>
                    <a:pt x="1167" y="91"/>
                    <a:pt x="1163" y="91"/>
                  </a:cubicBezTo>
                  <a:cubicBezTo>
                    <a:pt x="1159" y="91"/>
                    <a:pt x="1156" y="87"/>
                    <a:pt x="1156" y="82"/>
                  </a:cubicBezTo>
                  <a:cubicBezTo>
                    <a:pt x="1156" y="38"/>
                    <a:pt x="1156" y="38"/>
                    <a:pt x="1156" y="38"/>
                  </a:cubicBezTo>
                  <a:cubicBezTo>
                    <a:pt x="1171" y="38"/>
                    <a:pt x="1171" y="38"/>
                    <a:pt x="1171" y="38"/>
                  </a:cubicBezTo>
                  <a:cubicBezTo>
                    <a:pt x="1171" y="28"/>
                    <a:pt x="1171" y="28"/>
                    <a:pt x="1171" y="28"/>
                  </a:cubicBezTo>
                  <a:cubicBezTo>
                    <a:pt x="1156" y="28"/>
                    <a:pt x="1156" y="28"/>
                    <a:pt x="1156" y="28"/>
                  </a:cubicBezTo>
                  <a:cubicBezTo>
                    <a:pt x="1156" y="9"/>
                    <a:pt x="1156" y="9"/>
                    <a:pt x="1156" y="9"/>
                  </a:cubicBezTo>
                  <a:cubicBezTo>
                    <a:pt x="1145" y="9"/>
                    <a:pt x="1145" y="9"/>
                    <a:pt x="1145" y="9"/>
                  </a:cubicBezTo>
                  <a:cubicBezTo>
                    <a:pt x="1145" y="28"/>
                    <a:pt x="1145" y="28"/>
                    <a:pt x="1145" y="28"/>
                  </a:cubicBezTo>
                  <a:cubicBezTo>
                    <a:pt x="1133" y="28"/>
                    <a:pt x="1133" y="28"/>
                    <a:pt x="1133" y="28"/>
                  </a:cubicBezTo>
                  <a:cubicBezTo>
                    <a:pt x="1133" y="38"/>
                    <a:pt x="1133" y="38"/>
                    <a:pt x="1133" y="38"/>
                  </a:cubicBezTo>
                  <a:cubicBezTo>
                    <a:pt x="1145" y="38"/>
                    <a:pt x="1145" y="38"/>
                    <a:pt x="1145" y="38"/>
                  </a:cubicBezTo>
                  <a:cubicBezTo>
                    <a:pt x="1145" y="84"/>
                    <a:pt x="1145" y="84"/>
                    <a:pt x="1145" y="84"/>
                  </a:cubicBezTo>
                  <a:cubicBezTo>
                    <a:pt x="1145" y="95"/>
                    <a:pt x="1150" y="101"/>
                    <a:pt x="1161" y="101"/>
                  </a:cubicBezTo>
                  <a:moveTo>
                    <a:pt x="1119" y="101"/>
                  </a:moveTo>
                  <a:cubicBezTo>
                    <a:pt x="1126" y="101"/>
                    <a:pt x="1129" y="99"/>
                    <a:pt x="1132" y="96"/>
                  </a:cubicBezTo>
                  <a:cubicBezTo>
                    <a:pt x="1129" y="88"/>
                    <a:pt x="1129" y="88"/>
                    <a:pt x="1129" y="88"/>
                  </a:cubicBezTo>
                  <a:cubicBezTo>
                    <a:pt x="1128" y="90"/>
                    <a:pt x="1125" y="91"/>
                    <a:pt x="1122" y="91"/>
                  </a:cubicBezTo>
                  <a:cubicBezTo>
                    <a:pt x="1117" y="91"/>
                    <a:pt x="1114" y="87"/>
                    <a:pt x="1114" y="82"/>
                  </a:cubicBezTo>
                  <a:cubicBezTo>
                    <a:pt x="1114" y="1"/>
                    <a:pt x="1114" y="1"/>
                    <a:pt x="1114" y="1"/>
                  </a:cubicBezTo>
                  <a:cubicBezTo>
                    <a:pt x="1103" y="1"/>
                    <a:pt x="1103" y="1"/>
                    <a:pt x="1103" y="1"/>
                  </a:cubicBezTo>
                  <a:cubicBezTo>
                    <a:pt x="1103" y="84"/>
                    <a:pt x="1103" y="84"/>
                    <a:pt x="1103" y="84"/>
                  </a:cubicBezTo>
                  <a:cubicBezTo>
                    <a:pt x="1103" y="95"/>
                    <a:pt x="1109" y="101"/>
                    <a:pt x="1119" y="101"/>
                  </a:cubicBezTo>
                  <a:moveTo>
                    <a:pt x="1081" y="99"/>
                  </a:moveTo>
                  <a:cubicBezTo>
                    <a:pt x="1081" y="28"/>
                    <a:pt x="1081" y="28"/>
                    <a:pt x="1081" y="28"/>
                  </a:cubicBezTo>
                  <a:cubicBezTo>
                    <a:pt x="1070" y="28"/>
                    <a:pt x="1070" y="28"/>
                    <a:pt x="1070" y="28"/>
                  </a:cubicBezTo>
                  <a:cubicBezTo>
                    <a:pt x="1070" y="80"/>
                    <a:pt x="1070" y="80"/>
                    <a:pt x="1070" y="80"/>
                  </a:cubicBezTo>
                  <a:cubicBezTo>
                    <a:pt x="1066" y="86"/>
                    <a:pt x="1058" y="91"/>
                    <a:pt x="1050" y="91"/>
                  </a:cubicBezTo>
                  <a:cubicBezTo>
                    <a:pt x="1040" y="91"/>
                    <a:pt x="1034" y="88"/>
                    <a:pt x="1034" y="75"/>
                  </a:cubicBezTo>
                  <a:cubicBezTo>
                    <a:pt x="1034" y="28"/>
                    <a:pt x="1034" y="28"/>
                    <a:pt x="1034" y="28"/>
                  </a:cubicBezTo>
                  <a:cubicBezTo>
                    <a:pt x="1023" y="28"/>
                    <a:pt x="1023" y="28"/>
                    <a:pt x="1023" y="28"/>
                  </a:cubicBezTo>
                  <a:cubicBezTo>
                    <a:pt x="1023" y="78"/>
                    <a:pt x="1023" y="78"/>
                    <a:pt x="1023" y="78"/>
                  </a:cubicBezTo>
                  <a:cubicBezTo>
                    <a:pt x="1023" y="94"/>
                    <a:pt x="1030" y="101"/>
                    <a:pt x="1045" y="101"/>
                  </a:cubicBezTo>
                  <a:cubicBezTo>
                    <a:pt x="1056" y="101"/>
                    <a:pt x="1065" y="95"/>
                    <a:pt x="1070" y="89"/>
                  </a:cubicBezTo>
                  <a:cubicBezTo>
                    <a:pt x="1070" y="99"/>
                    <a:pt x="1070" y="99"/>
                    <a:pt x="1070" y="99"/>
                  </a:cubicBezTo>
                  <a:lnTo>
                    <a:pt x="1081" y="99"/>
                  </a:lnTo>
                  <a:close/>
                  <a:moveTo>
                    <a:pt x="977" y="101"/>
                  </a:moveTo>
                  <a:cubicBezTo>
                    <a:pt x="995" y="101"/>
                    <a:pt x="1005" y="91"/>
                    <a:pt x="1005" y="80"/>
                  </a:cubicBezTo>
                  <a:cubicBezTo>
                    <a:pt x="1005" y="52"/>
                    <a:pt x="961" y="62"/>
                    <a:pt x="961" y="47"/>
                  </a:cubicBezTo>
                  <a:cubicBezTo>
                    <a:pt x="961" y="40"/>
                    <a:pt x="967" y="35"/>
                    <a:pt x="976" y="35"/>
                  </a:cubicBezTo>
                  <a:cubicBezTo>
                    <a:pt x="986" y="35"/>
                    <a:pt x="993" y="39"/>
                    <a:pt x="998" y="44"/>
                  </a:cubicBezTo>
                  <a:cubicBezTo>
                    <a:pt x="1003" y="37"/>
                    <a:pt x="1003" y="37"/>
                    <a:pt x="1003" y="37"/>
                  </a:cubicBezTo>
                  <a:cubicBezTo>
                    <a:pt x="997" y="31"/>
                    <a:pt x="989" y="27"/>
                    <a:pt x="976" y="27"/>
                  </a:cubicBezTo>
                  <a:cubicBezTo>
                    <a:pt x="959" y="27"/>
                    <a:pt x="950" y="36"/>
                    <a:pt x="950" y="47"/>
                  </a:cubicBezTo>
                  <a:cubicBezTo>
                    <a:pt x="950" y="73"/>
                    <a:pt x="994" y="63"/>
                    <a:pt x="994" y="80"/>
                  </a:cubicBezTo>
                  <a:cubicBezTo>
                    <a:pt x="994" y="87"/>
                    <a:pt x="988" y="92"/>
                    <a:pt x="977" y="92"/>
                  </a:cubicBezTo>
                  <a:cubicBezTo>
                    <a:pt x="967" y="92"/>
                    <a:pt x="958" y="87"/>
                    <a:pt x="954" y="82"/>
                  </a:cubicBezTo>
                  <a:cubicBezTo>
                    <a:pt x="948" y="90"/>
                    <a:pt x="948" y="90"/>
                    <a:pt x="948" y="90"/>
                  </a:cubicBezTo>
                  <a:cubicBezTo>
                    <a:pt x="955" y="97"/>
                    <a:pt x="965" y="101"/>
                    <a:pt x="977" y="101"/>
                  </a:cubicBezTo>
                  <a:moveTo>
                    <a:pt x="932" y="99"/>
                  </a:moveTo>
                  <a:cubicBezTo>
                    <a:pt x="932" y="49"/>
                    <a:pt x="932" y="49"/>
                    <a:pt x="932" y="49"/>
                  </a:cubicBezTo>
                  <a:cubicBezTo>
                    <a:pt x="932" y="34"/>
                    <a:pt x="924" y="27"/>
                    <a:pt x="910" y="27"/>
                  </a:cubicBezTo>
                  <a:cubicBezTo>
                    <a:pt x="899" y="27"/>
                    <a:pt x="889" y="33"/>
                    <a:pt x="884" y="39"/>
                  </a:cubicBezTo>
                  <a:cubicBezTo>
                    <a:pt x="884" y="28"/>
                    <a:pt x="884" y="28"/>
                    <a:pt x="884" y="28"/>
                  </a:cubicBezTo>
                  <a:cubicBezTo>
                    <a:pt x="873" y="28"/>
                    <a:pt x="873" y="28"/>
                    <a:pt x="873" y="28"/>
                  </a:cubicBezTo>
                  <a:cubicBezTo>
                    <a:pt x="873" y="99"/>
                    <a:pt x="873" y="99"/>
                    <a:pt x="873" y="99"/>
                  </a:cubicBezTo>
                  <a:cubicBezTo>
                    <a:pt x="884" y="99"/>
                    <a:pt x="884" y="99"/>
                    <a:pt x="884" y="99"/>
                  </a:cubicBezTo>
                  <a:cubicBezTo>
                    <a:pt x="884" y="47"/>
                    <a:pt x="884" y="47"/>
                    <a:pt x="884" y="47"/>
                  </a:cubicBezTo>
                  <a:cubicBezTo>
                    <a:pt x="888" y="42"/>
                    <a:pt x="896" y="36"/>
                    <a:pt x="905" y="36"/>
                  </a:cubicBezTo>
                  <a:cubicBezTo>
                    <a:pt x="915" y="36"/>
                    <a:pt x="921" y="40"/>
                    <a:pt x="921" y="53"/>
                  </a:cubicBezTo>
                  <a:cubicBezTo>
                    <a:pt x="921" y="99"/>
                    <a:pt x="921" y="99"/>
                    <a:pt x="921" y="99"/>
                  </a:cubicBezTo>
                  <a:lnTo>
                    <a:pt x="932" y="99"/>
                  </a:lnTo>
                  <a:close/>
                  <a:moveTo>
                    <a:pt x="820" y="91"/>
                  </a:moveTo>
                  <a:cubicBezTo>
                    <a:pt x="805" y="91"/>
                    <a:pt x="797" y="78"/>
                    <a:pt x="797" y="64"/>
                  </a:cubicBezTo>
                  <a:cubicBezTo>
                    <a:pt x="797" y="49"/>
                    <a:pt x="805" y="36"/>
                    <a:pt x="820" y="36"/>
                  </a:cubicBezTo>
                  <a:cubicBezTo>
                    <a:pt x="835" y="36"/>
                    <a:pt x="844" y="49"/>
                    <a:pt x="844" y="64"/>
                  </a:cubicBezTo>
                  <a:cubicBezTo>
                    <a:pt x="844" y="78"/>
                    <a:pt x="835" y="91"/>
                    <a:pt x="820" y="91"/>
                  </a:cubicBezTo>
                  <a:moveTo>
                    <a:pt x="820" y="101"/>
                  </a:moveTo>
                  <a:cubicBezTo>
                    <a:pt x="842" y="101"/>
                    <a:pt x="855" y="84"/>
                    <a:pt x="855" y="64"/>
                  </a:cubicBezTo>
                  <a:cubicBezTo>
                    <a:pt x="855" y="43"/>
                    <a:pt x="842" y="27"/>
                    <a:pt x="820" y="27"/>
                  </a:cubicBezTo>
                  <a:cubicBezTo>
                    <a:pt x="798" y="27"/>
                    <a:pt x="785" y="43"/>
                    <a:pt x="785" y="64"/>
                  </a:cubicBezTo>
                  <a:cubicBezTo>
                    <a:pt x="785" y="84"/>
                    <a:pt x="798" y="101"/>
                    <a:pt x="820" y="101"/>
                  </a:cubicBezTo>
                  <a:moveTo>
                    <a:pt x="737" y="101"/>
                  </a:moveTo>
                  <a:cubicBezTo>
                    <a:pt x="754" y="101"/>
                    <a:pt x="766" y="93"/>
                    <a:pt x="774" y="81"/>
                  </a:cubicBezTo>
                  <a:cubicBezTo>
                    <a:pt x="764" y="76"/>
                    <a:pt x="764" y="76"/>
                    <a:pt x="764" y="76"/>
                  </a:cubicBezTo>
                  <a:cubicBezTo>
                    <a:pt x="758" y="84"/>
                    <a:pt x="748" y="90"/>
                    <a:pt x="737" y="90"/>
                  </a:cubicBezTo>
                  <a:cubicBezTo>
                    <a:pt x="715" y="90"/>
                    <a:pt x="699" y="74"/>
                    <a:pt x="699" y="50"/>
                  </a:cubicBezTo>
                  <a:cubicBezTo>
                    <a:pt x="699" y="27"/>
                    <a:pt x="715" y="11"/>
                    <a:pt x="737" y="11"/>
                  </a:cubicBezTo>
                  <a:cubicBezTo>
                    <a:pt x="748" y="11"/>
                    <a:pt x="758" y="16"/>
                    <a:pt x="764" y="25"/>
                  </a:cubicBezTo>
                  <a:cubicBezTo>
                    <a:pt x="774" y="19"/>
                    <a:pt x="774" y="19"/>
                    <a:pt x="774" y="19"/>
                  </a:cubicBezTo>
                  <a:cubicBezTo>
                    <a:pt x="766" y="8"/>
                    <a:pt x="754" y="0"/>
                    <a:pt x="737" y="0"/>
                  </a:cubicBezTo>
                  <a:cubicBezTo>
                    <a:pt x="708" y="0"/>
                    <a:pt x="686" y="20"/>
                    <a:pt x="686" y="50"/>
                  </a:cubicBezTo>
                  <a:cubicBezTo>
                    <a:pt x="686" y="80"/>
                    <a:pt x="708" y="101"/>
                    <a:pt x="737" y="101"/>
                  </a:cubicBezTo>
                  <a:moveTo>
                    <a:pt x="598" y="90"/>
                  </a:moveTo>
                  <a:cubicBezTo>
                    <a:pt x="583" y="90"/>
                    <a:pt x="575" y="79"/>
                    <a:pt x="575" y="63"/>
                  </a:cubicBezTo>
                  <a:cubicBezTo>
                    <a:pt x="575" y="48"/>
                    <a:pt x="583" y="36"/>
                    <a:pt x="598" y="36"/>
                  </a:cubicBezTo>
                  <a:cubicBezTo>
                    <a:pt x="606" y="36"/>
                    <a:pt x="615" y="42"/>
                    <a:pt x="619" y="48"/>
                  </a:cubicBezTo>
                  <a:cubicBezTo>
                    <a:pt x="619" y="79"/>
                    <a:pt x="619" y="79"/>
                    <a:pt x="619" y="79"/>
                  </a:cubicBezTo>
                  <a:cubicBezTo>
                    <a:pt x="615" y="85"/>
                    <a:pt x="606" y="90"/>
                    <a:pt x="598" y="90"/>
                  </a:cubicBezTo>
                  <a:moveTo>
                    <a:pt x="596" y="128"/>
                  </a:moveTo>
                  <a:cubicBezTo>
                    <a:pt x="613" y="128"/>
                    <a:pt x="630" y="121"/>
                    <a:pt x="630" y="98"/>
                  </a:cubicBezTo>
                  <a:cubicBezTo>
                    <a:pt x="630" y="28"/>
                    <a:pt x="630" y="28"/>
                    <a:pt x="630" y="28"/>
                  </a:cubicBezTo>
                  <a:cubicBezTo>
                    <a:pt x="619" y="28"/>
                    <a:pt x="619" y="28"/>
                    <a:pt x="619" y="28"/>
                  </a:cubicBezTo>
                  <a:cubicBezTo>
                    <a:pt x="619" y="39"/>
                    <a:pt x="619" y="39"/>
                    <a:pt x="619" y="39"/>
                  </a:cubicBezTo>
                  <a:cubicBezTo>
                    <a:pt x="613" y="31"/>
                    <a:pt x="604" y="27"/>
                    <a:pt x="595" y="27"/>
                  </a:cubicBezTo>
                  <a:cubicBezTo>
                    <a:pt x="576" y="27"/>
                    <a:pt x="563" y="41"/>
                    <a:pt x="563" y="63"/>
                  </a:cubicBezTo>
                  <a:cubicBezTo>
                    <a:pt x="563" y="86"/>
                    <a:pt x="576" y="100"/>
                    <a:pt x="595" y="100"/>
                  </a:cubicBezTo>
                  <a:cubicBezTo>
                    <a:pt x="605" y="100"/>
                    <a:pt x="613" y="95"/>
                    <a:pt x="619" y="88"/>
                  </a:cubicBezTo>
                  <a:cubicBezTo>
                    <a:pt x="619" y="98"/>
                    <a:pt x="619" y="98"/>
                    <a:pt x="619" y="98"/>
                  </a:cubicBezTo>
                  <a:cubicBezTo>
                    <a:pt x="619" y="113"/>
                    <a:pt x="608" y="119"/>
                    <a:pt x="596" y="119"/>
                  </a:cubicBezTo>
                  <a:cubicBezTo>
                    <a:pt x="586" y="119"/>
                    <a:pt x="579" y="116"/>
                    <a:pt x="573" y="109"/>
                  </a:cubicBezTo>
                  <a:cubicBezTo>
                    <a:pt x="567" y="117"/>
                    <a:pt x="567" y="117"/>
                    <a:pt x="567" y="117"/>
                  </a:cubicBezTo>
                  <a:cubicBezTo>
                    <a:pt x="576" y="126"/>
                    <a:pt x="584" y="128"/>
                    <a:pt x="596" y="128"/>
                  </a:cubicBezTo>
                  <a:moveTo>
                    <a:pt x="545" y="99"/>
                  </a:moveTo>
                  <a:cubicBezTo>
                    <a:pt x="545" y="49"/>
                    <a:pt x="545" y="49"/>
                    <a:pt x="545" y="49"/>
                  </a:cubicBezTo>
                  <a:cubicBezTo>
                    <a:pt x="545" y="34"/>
                    <a:pt x="537" y="27"/>
                    <a:pt x="523" y="27"/>
                  </a:cubicBezTo>
                  <a:cubicBezTo>
                    <a:pt x="512" y="27"/>
                    <a:pt x="502" y="33"/>
                    <a:pt x="497" y="39"/>
                  </a:cubicBezTo>
                  <a:cubicBezTo>
                    <a:pt x="497" y="28"/>
                    <a:pt x="497" y="28"/>
                    <a:pt x="497" y="28"/>
                  </a:cubicBezTo>
                  <a:cubicBezTo>
                    <a:pt x="486" y="28"/>
                    <a:pt x="486" y="28"/>
                    <a:pt x="486" y="28"/>
                  </a:cubicBezTo>
                  <a:cubicBezTo>
                    <a:pt x="486" y="99"/>
                    <a:pt x="486" y="99"/>
                    <a:pt x="486" y="99"/>
                  </a:cubicBezTo>
                  <a:cubicBezTo>
                    <a:pt x="497" y="99"/>
                    <a:pt x="497" y="99"/>
                    <a:pt x="497" y="99"/>
                  </a:cubicBezTo>
                  <a:cubicBezTo>
                    <a:pt x="497" y="47"/>
                    <a:pt x="497" y="47"/>
                    <a:pt x="497" y="47"/>
                  </a:cubicBezTo>
                  <a:cubicBezTo>
                    <a:pt x="501" y="42"/>
                    <a:pt x="510" y="36"/>
                    <a:pt x="518" y="36"/>
                  </a:cubicBezTo>
                  <a:cubicBezTo>
                    <a:pt x="528" y="36"/>
                    <a:pt x="534" y="40"/>
                    <a:pt x="534" y="53"/>
                  </a:cubicBezTo>
                  <a:cubicBezTo>
                    <a:pt x="534" y="99"/>
                    <a:pt x="534" y="99"/>
                    <a:pt x="534" y="99"/>
                  </a:cubicBezTo>
                  <a:lnTo>
                    <a:pt x="545" y="99"/>
                  </a:lnTo>
                  <a:close/>
                  <a:moveTo>
                    <a:pt x="464" y="28"/>
                  </a:moveTo>
                  <a:cubicBezTo>
                    <a:pt x="453" y="28"/>
                    <a:pt x="453" y="28"/>
                    <a:pt x="453" y="28"/>
                  </a:cubicBezTo>
                  <a:cubicBezTo>
                    <a:pt x="453" y="99"/>
                    <a:pt x="453" y="99"/>
                    <a:pt x="453" y="99"/>
                  </a:cubicBezTo>
                  <a:cubicBezTo>
                    <a:pt x="464" y="99"/>
                    <a:pt x="464" y="99"/>
                    <a:pt x="464" y="99"/>
                  </a:cubicBezTo>
                  <a:lnTo>
                    <a:pt x="464" y="28"/>
                  </a:lnTo>
                  <a:close/>
                  <a:moveTo>
                    <a:pt x="459" y="18"/>
                  </a:moveTo>
                  <a:cubicBezTo>
                    <a:pt x="463" y="18"/>
                    <a:pt x="466" y="15"/>
                    <a:pt x="466" y="11"/>
                  </a:cubicBezTo>
                  <a:cubicBezTo>
                    <a:pt x="466" y="7"/>
                    <a:pt x="463" y="3"/>
                    <a:pt x="459" y="3"/>
                  </a:cubicBezTo>
                  <a:cubicBezTo>
                    <a:pt x="455" y="3"/>
                    <a:pt x="451" y="7"/>
                    <a:pt x="451" y="11"/>
                  </a:cubicBezTo>
                  <a:cubicBezTo>
                    <a:pt x="451" y="15"/>
                    <a:pt x="455" y="18"/>
                    <a:pt x="459" y="18"/>
                  </a:cubicBezTo>
                  <a:moveTo>
                    <a:pt x="428" y="101"/>
                  </a:moveTo>
                  <a:cubicBezTo>
                    <a:pt x="434" y="101"/>
                    <a:pt x="438" y="99"/>
                    <a:pt x="441" y="96"/>
                  </a:cubicBezTo>
                  <a:cubicBezTo>
                    <a:pt x="438" y="88"/>
                    <a:pt x="438" y="88"/>
                    <a:pt x="438" y="88"/>
                  </a:cubicBezTo>
                  <a:cubicBezTo>
                    <a:pt x="436" y="90"/>
                    <a:pt x="434" y="91"/>
                    <a:pt x="430" y="91"/>
                  </a:cubicBezTo>
                  <a:cubicBezTo>
                    <a:pt x="426" y="91"/>
                    <a:pt x="423" y="87"/>
                    <a:pt x="423" y="82"/>
                  </a:cubicBezTo>
                  <a:cubicBezTo>
                    <a:pt x="423" y="38"/>
                    <a:pt x="423" y="38"/>
                    <a:pt x="423" y="38"/>
                  </a:cubicBezTo>
                  <a:cubicBezTo>
                    <a:pt x="438" y="38"/>
                    <a:pt x="438" y="38"/>
                    <a:pt x="438" y="38"/>
                  </a:cubicBezTo>
                  <a:cubicBezTo>
                    <a:pt x="438" y="28"/>
                    <a:pt x="438" y="28"/>
                    <a:pt x="438" y="28"/>
                  </a:cubicBezTo>
                  <a:cubicBezTo>
                    <a:pt x="423" y="28"/>
                    <a:pt x="423" y="28"/>
                    <a:pt x="423" y="28"/>
                  </a:cubicBezTo>
                  <a:cubicBezTo>
                    <a:pt x="423" y="9"/>
                    <a:pt x="423" y="9"/>
                    <a:pt x="423" y="9"/>
                  </a:cubicBezTo>
                  <a:cubicBezTo>
                    <a:pt x="412" y="9"/>
                    <a:pt x="412" y="9"/>
                    <a:pt x="412" y="9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00" y="28"/>
                    <a:pt x="400" y="28"/>
                    <a:pt x="400" y="28"/>
                  </a:cubicBezTo>
                  <a:cubicBezTo>
                    <a:pt x="400" y="38"/>
                    <a:pt x="400" y="38"/>
                    <a:pt x="400" y="38"/>
                  </a:cubicBezTo>
                  <a:cubicBezTo>
                    <a:pt x="412" y="38"/>
                    <a:pt x="412" y="38"/>
                    <a:pt x="412" y="38"/>
                  </a:cubicBezTo>
                  <a:cubicBezTo>
                    <a:pt x="412" y="84"/>
                    <a:pt x="412" y="84"/>
                    <a:pt x="412" y="84"/>
                  </a:cubicBezTo>
                  <a:cubicBezTo>
                    <a:pt x="412" y="95"/>
                    <a:pt x="417" y="101"/>
                    <a:pt x="428" y="101"/>
                  </a:cubicBezTo>
                  <a:moveTo>
                    <a:pt x="381" y="59"/>
                  </a:moveTo>
                  <a:cubicBezTo>
                    <a:pt x="335" y="59"/>
                    <a:pt x="335" y="59"/>
                    <a:pt x="335" y="59"/>
                  </a:cubicBezTo>
                  <a:cubicBezTo>
                    <a:pt x="335" y="48"/>
                    <a:pt x="343" y="36"/>
                    <a:pt x="358" y="36"/>
                  </a:cubicBezTo>
                  <a:cubicBezTo>
                    <a:pt x="374" y="36"/>
                    <a:pt x="381" y="49"/>
                    <a:pt x="381" y="59"/>
                  </a:cubicBezTo>
                  <a:moveTo>
                    <a:pt x="359" y="101"/>
                  </a:moveTo>
                  <a:cubicBezTo>
                    <a:pt x="371" y="101"/>
                    <a:pt x="380" y="97"/>
                    <a:pt x="388" y="90"/>
                  </a:cubicBezTo>
                  <a:cubicBezTo>
                    <a:pt x="382" y="83"/>
                    <a:pt x="382" y="83"/>
                    <a:pt x="382" y="83"/>
                  </a:cubicBezTo>
                  <a:cubicBezTo>
                    <a:pt x="377" y="89"/>
                    <a:pt x="369" y="92"/>
                    <a:pt x="360" y="92"/>
                  </a:cubicBezTo>
                  <a:cubicBezTo>
                    <a:pt x="345" y="92"/>
                    <a:pt x="336" y="81"/>
                    <a:pt x="335" y="67"/>
                  </a:cubicBezTo>
                  <a:cubicBezTo>
                    <a:pt x="392" y="67"/>
                    <a:pt x="392" y="67"/>
                    <a:pt x="392" y="67"/>
                  </a:cubicBezTo>
                  <a:cubicBezTo>
                    <a:pt x="392" y="65"/>
                    <a:pt x="392" y="65"/>
                    <a:pt x="392" y="65"/>
                  </a:cubicBezTo>
                  <a:cubicBezTo>
                    <a:pt x="392" y="43"/>
                    <a:pt x="380" y="27"/>
                    <a:pt x="358" y="27"/>
                  </a:cubicBezTo>
                  <a:cubicBezTo>
                    <a:pt x="338" y="27"/>
                    <a:pt x="323" y="43"/>
                    <a:pt x="323" y="64"/>
                  </a:cubicBezTo>
                  <a:cubicBezTo>
                    <a:pt x="323" y="86"/>
                    <a:pt x="338" y="101"/>
                    <a:pt x="359" y="101"/>
                  </a:cubicBezTo>
                  <a:moveTo>
                    <a:pt x="314" y="99"/>
                  </a:moveTo>
                  <a:cubicBezTo>
                    <a:pt x="283" y="60"/>
                    <a:pt x="283" y="60"/>
                    <a:pt x="283" y="60"/>
                  </a:cubicBezTo>
                  <a:cubicBezTo>
                    <a:pt x="314" y="28"/>
                    <a:pt x="314" y="28"/>
                    <a:pt x="314" y="28"/>
                  </a:cubicBezTo>
                  <a:cubicBezTo>
                    <a:pt x="300" y="28"/>
                    <a:pt x="300" y="28"/>
                    <a:pt x="300" y="28"/>
                  </a:cubicBezTo>
                  <a:cubicBezTo>
                    <a:pt x="263" y="66"/>
                    <a:pt x="263" y="66"/>
                    <a:pt x="263" y="66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52" y="1"/>
                    <a:pt x="252" y="1"/>
                    <a:pt x="252" y="1"/>
                  </a:cubicBezTo>
                  <a:cubicBezTo>
                    <a:pt x="252" y="99"/>
                    <a:pt x="252" y="99"/>
                    <a:pt x="252" y="99"/>
                  </a:cubicBezTo>
                  <a:cubicBezTo>
                    <a:pt x="263" y="99"/>
                    <a:pt x="263" y="99"/>
                    <a:pt x="263" y="99"/>
                  </a:cubicBezTo>
                  <a:cubicBezTo>
                    <a:pt x="263" y="79"/>
                    <a:pt x="263" y="79"/>
                    <a:pt x="263" y="79"/>
                  </a:cubicBezTo>
                  <a:cubicBezTo>
                    <a:pt x="275" y="67"/>
                    <a:pt x="275" y="67"/>
                    <a:pt x="275" y="67"/>
                  </a:cubicBezTo>
                  <a:cubicBezTo>
                    <a:pt x="300" y="99"/>
                    <a:pt x="300" y="99"/>
                    <a:pt x="300" y="99"/>
                  </a:cubicBezTo>
                  <a:lnTo>
                    <a:pt x="314" y="99"/>
                  </a:lnTo>
                  <a:close/>
                  <a:moveTo>
                    <a:pt x="214" y="99"/>
                  </a:moveTo>
                  <a:cubicBezTo>
                    <a:pt x="214" y="49"/>
                    <a:pt x="214" y="49"/>
                    <a:pt x="214" y="49"/>
                  </a:cubicBezTo>
                  <a:cubicBezTo>
                    <a:pt x="218" y="43"/>
                    <a:pt x="227" y="38"/>
                    <a:pt x="234" y="38"/>
                  </a:cubicBezTo>
                  <a:cubicBezTo>
                    <a:pt x="235" y="38"/>
                    <a:pt x="237" y="38"/>
                    <a:pt x="238" y="38"/>
                  </a:cubicBezTo>
                  <a:cubicBezTo>
                    <a:pt x="238" y="27"/>
                    <a:pt x="238" y="27"/>
                    <a:pt x="238" y="27"/>
                  </a:cubicBezTo>
                  <a:cubicBezTo>
                    <a:pt x="228" y="27"/>
                    <a:pt x="220" y="32"/>
                    <a:pt x="214" y="40"/>
                  </a:cubicBezTo>
                  <a:cubicBezTo>
                    <a:pt x="214" y="28"/>
                    <a:pt x="214" y="28"/>
                    <a:pt x="214" y="28"/>
                  </a:cubicBezTo>
                  <a:cubicBezTo>
                    <a:pt x="203" y="28"/>
                    <a:pt x="203" y="28"/>
                    <a:pt x="203" y="28"/>
                  </a:cubicBezTo>
                  <a:cubicBezTo>
                    <a:pt x="203" y="99"/>
                    <a:pt x="203" y="99"/>
                    <a:pt x="203" y="99"/>
                  </a:cubicBezTo>
                  <a:lnTo>
                    <a:pt x="214" y="99"/>
                  </a:lnTo>
                  <a:close/>
                  <a:moveTo>
                    <a:pt x="149" y="91"/>
                  </a:moveTo>
                  <a:cubicBezTo>
                    <a:pt x="135" y="91"/>
                    <a:pt x="126" y="80"/>
                    <a:pt x="126" y="64"/>
                  </a:cubicBezTo>
                  <a:cubicBezTo>
                    <a:pt x="126" y="48"/>
                    <a:pt x="135" y="36"/>
                    <a:pt x="149" y="36"/>
                  </a:cubicBezTo>
                  <a:cubicBezTo>
                    <a:pt x="158" y="36"/>
                    <a:pt x="166" y="42"/>
                    <a:pt x="170" y="48"/>
                  </a:cubicBezTo>
                  <a:cubicBezTo>
                    <a:pt x="170" y="80"/>
                    <a:pt x="170" y="80"/>
                    <a:pt x="170" y="80"/>
                  </a:cubicBezTo>
                  <a:cubicBezTo>
                    <a:pt x="166" y="86"/>
                    <a:pt x="158" y="91"/>
                    <a:pt x="149" y="91"/>
                  </a:cubicBezTo>
                  <a:moveTo>
                    <a:pt x="181" y="99"/>
                  </a:moveTo>
                  <a:cubicBezTo>
                    <a:pt x="181" y="28"/>
                    <a:pt x="181" y="28"/>
                    <a:pt x="181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0" y="39"/>
                    <a:pt x="170" y="39"/>
                    <a:pt x="170" y="39"/>
                  </a:cubicBezTo>
                  <a:cubicBezTo>
                    <a:pt x="165" y="31"/>
                    <a:pt x="156" y="27"/>
                    <a:pt x="146" y="27"/>
                  </a:cubicBezTo>
                  <a:cubicBezTo>
                    <a:pt x="128" y="27"/>
                    <a:pt x="115" y="41"/>
                    <a:pt x="115" y="64"/>
                  </a:cubicBezTo>
                  <a:cubicBezTo>
                    <a:pt x="115" y="87"/>
                    <a:pt x="128" y="101"/>
                    <a:pt x="146" y="101"/>
                  </a:cubicBezTo>
                  <a:cubicBezTo>
                    <a:pt x="156" y="101"/>
                    <a:pt x="165" y="96"/>
                    <a:pt x="170" y="89"/>
                  </a:cubicBezTo>
                  <a:cubicBezTo>
                    <a:pt x="170" y="99"/>
                    <a:pt x="170" y="99"/>
                    <a:pt x="170" y="99"/>
                  </a:cubicBezTo>
                  <a:lnTo>
                    <a:pt x="181" y="99"/>
                  </a:lnTo>
                  <a:close/>
                  <a:moveTo>
                    <a:pt x="96" y="99"/>
                  </a:moveTo>
                  <a:cubicBezTo>
                    <a:pt x="96" y="1"/>
                    <a:pt x="96" y="1"/>
                    <a:pt x="96" y="1"/>
                  </a:cubicBezTo>
                  <a:cubicBezTo>
                    <a:pt x="79" y="1"/>
                    <a:pt x="79" y="1"/>
                    <a:pt x="79" y="1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13" y="99"/>
                    <a:pt x="13" y="99"/>
                    <a:pt x="13" y="99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4" y="99"/>
                    <a:pt x="84" y="99"/>
                    <a:pt x="84" y="99"/>
                  </a:cubicBezTo>
                  <a:lnTo>
                    <a:pt x="96" y="99"/>
                  </a:lnTo>
                  <a:close/>
                </a:path>
              </a:pathLst>
            </a:custGeom>
            <a:solidFill>
              <a:srgbClr val="0A5D7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478E1AB3-7D1A-E89B-C6A1-EE2E568059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7F3E9A-9B36-B27B-B90A-C81969012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12"/>
            <a:ext cx="12192000" cy="570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3">
            <a:extLst>
              <a:ext uri="{FF2B5EF4-FFF2-40B4-BE49-F238E27FC236}">
                <a16:creationId xmlns:a16="http://schemas.microsoft.com/office/drawing/2014/main" id="{1567307A-CAEC-4560-B61C-8A24A6431965}"/>
              </a:ext>
            </a:extLst>
          </p:cNvPr>
          <p:cNvSpPr/>
          <p:nvPr/>
        </p:nvSpPr>
        <p:spPr>
          <a:xfrm>
            <a:off x="3312295" y="3029957"/>
            <a:ext cx="8879704" cy="1771650"/>
          </a:xfrm>
          <a:prstGeom prst="rect">
            <a:avLst/>
          </a:prstGeom>
          <a:solidFill>
            <a:srgbClr val="0A5D7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haroni" pitchFamily="2"/>
              </a:rPr>
              <a:t>European Home Improvement Monitor Q3 2023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haroni" pitchFamily="2"/>
              </a:rPr>
              <a:t> Branding</a:t>
            </a:r>
          </a:p>
        </p:txBody>
      </p:sp>
    </p:spTree>
    <p:extLst>
      <p:ext uri="{BB962C8B-B14F-4D97-AF65-F5344CB8AC3E}">
        <p14:creationId xmlns:p14="http://schemas.microsoft.com/office/powerpoint/2010/main" val="20495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3324454-432B-40D8-95F6-110DF797AE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7422140"/>
              </p:ext>
            </p:extLst>
          </p:nvPr>
        </p:nvGraphicFramePr>
        <p:xfrm>
          <a:off x="2414542" y="2619812"/>
          <a:ext cx="6275529" cy="3518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Tijdelijke aanduiding voor voettekst 2">
            <a:extLst>
              <a:ext uri="{FF2B5EF4-FFF2-40B4-BE49-F238E27FC236}">
                <a16:creationId xmlns:a16="http://schemas.microsoft.com/office/drawing/2014/main" id="{6B0AB275-AC16-4847-87E1-F920A7C064CE}"/>
              </a:ext>
            </a:extLst>
          </p:cNvPr>
          <p:cNvSpPr txBox="1">
            <a:spLocks/>
          </p:cNvSpPr>
          <p:nvPr/>
        </p:nvSpPr>
        <p:spPr>
          <a:xfrm>
            <a:off x="2414542" y="6138639"/>
            <a:ext cx="539780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*2017-2022: approximately n=26,400 per year; 2023 (Q1-Q3): n=19,800</a:t>
            </a:r>
          </a:p>
        </p:txBody>
      </p:sp>
      <p:sp>
        <p:nvSpPr>
          <p:cNvPr id="12" name="Tekstvak 25">
            <a:extLst>
              <a:ext uri="{FF2B5EF4-FFF2-40B4-BE49-F238E27FC236}">
                <a16:creationId xmlns:a16="http://schemas.microsoft.com/office/drawing/2014/main" id="{E5D637D8-1A97-4E2D-ABEA-F4E8DEC82E19}"/>
              </a:ext>
            </a:extLst>
          </p:cNvPr>
          <p:cNvSpPr txBox="1"/>
          <p:nvPr/>
        </p:nvSpPr>
        <p:spPr>
          <a:xfrm>
            <a:off x="2737815" y="5490142"/>
            <a:ext cx="4741168" cy="263775"/>
          </a:xfrm>
          <a:prstGeom prst="rect">
            <a:avLst/>
          </a:prstGeom>
          <a:noFill/>
        </p:spPr>
        <p:txBody>
          <a:bodyPr wrap="square" lIns="108825" tIns="54412" rIns="108825" bIns="54412" rtlCol="0">
            <a:spAutoFit/>
          </a:bodyPr>
          <a:lstStyle/>
          <a:p>
            <a:r>
              <a:rPr lang="en-GB" sz="1000">
                <a:solidFill>
                  <a:srgbClr val="0A5D7A"/>
                </a:solidFill>
              </a:rPr>
              <a:t>% of people who selected a brand </a:t>
            </a:r>
            <a:r>
              <a:rPr lang="en-GB" sz="1000" b="1">
                <a:solidFill>
                  <a:srgbClr val="0A5D7A"/>
                </a:solidFill>
              </a:rPr>
              <a:t>before going to the shop</a:t>
            </a:r>
            <a:endParaRPr lang="nl-NL" sz="1000" b="1">
              <a:solidFill>
                <a:srgbClr val="0A5D7A"/>
              </a:solidFill>
            </a:endParaRPr>
          </a:p>
        </p:txBody>
      </p:sp>
      <p:sp>
        <p:nvSpPr>
          <p:cNvPr id="2" name="Tekstvak 20">
            <a:extLst>
              <a:ext uri="{FF2B5EF4-FFF2-40B4-BE49-F238E27FC236}">
                <a16:creationId xmlns:a16="http://schemas.microsoft.com/office/drawing/2014/main" id="{17D599C6-DB35-79BB-DFAB-1770095E4C62}"/>
              </a:ext>
            </a:extLst>
          </p:cNvPr>
          <p:cNvSpPr txBox="1"/>
          <p:nvPr/>
        </p:nvSpPr>
        <p:spPr>
          <a:xfrm>
            <a:off x="489599" y="1598625"/>
            <a:ext cx="11221662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Moment of brand selection</a:t>
            </a:r>
          </a:p>
          <a:p>
            <a:pPr>
              <a:lnSpc>
                <a:spcPct val="90000"/>
              </a:lnSpc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100">
                <a:solidFill>
                  <a:schemeClr val="tx1">
                    <a:lumMod val="50000"/>
                    <a:lumOff val="50000"/>
                  </a:schemeClr>
                </a:solidFill>
              </a:rPr>
              <a:t>Did you make your brand selection in the shop or had you already made your brand selection before going to the shop?</a:t>
            </a:r>
          </a:p>
        </p:txBody>
      </p:sp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6B2C4FEF-02D2-73D4-64A7-3222EDFB874B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5" name="Afbeelding 1">
            <a:extLst>
              <a:ext uri="{FF2B5EF4-FFF2-40B4-BE49-F238E27FC236}">
                <a16:creationId xmlns:a16="http://schemas.microsoft.com/office/drawing/2014/main" id="{13A0EC54-5A7E-72D1-0CF6-B5CF60E1511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0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93378D7-F4EE-4B49-A288-6811E6F65D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3513762"/>
              </p:ext>
            </p:extLst>
          </p:nvPr>
        </p:nvGraphicFramePr>
        <p:xfrm>
          <a:off x="3244030" y="2711511"/>
          <a:ext cx="5703940" cy="3259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kstvak 25">
            <a:extLst>
              <a:ext uri="{FF2B5EF4-FFF2-40B4-BE49-F238E27FC236}">
                <a16:creationId xmlns:a16="http://schemas.microsoft.com/office/drawing/2014/main" id="{6DA71307-A62B-4604-9330-1508F3C643D5}"/>
              </a:ext>
            </a:extLst>
          </p:cNvPr>
          <p:cNvSpPr txBox="1"/>
          <p:nvPr/>
        </p:nvSpPr>
        <p:spPr>
          <a:xfrm>
            <a:off x="4275486" y="2643405"/>
            <a:ext cx="4741168" cy="263775"/>
          </a:xfrm>
          <a:prstGeom prst="rect">
            <a:avLst/>
          </a:prstGeom>
          <a:noFill/>
        </p:spPr>
        <p:txBody>
          <a:bodyPr wrap="square" lIns="108825" tIns="54412" rIns="108825" bIns="54412" rtlCol="0">
            <a:spAutoFit/>
          </a:bodyPr>
          <a:lstStyle/>
          <a:p>
            <a:r>
              <a:rPr lang="en-GB" sz="1000">
                <a:solidFill>
                  <a:srgbClr val="0A5D7A"/>
                </a:solidFill>
              </a:rPr>
              <a:t>% of people who selected a brand </a:t>
            </a:r>
            <a:r>
              <a:rPr lang="en-GB" sz="1000" b="1">
                <a:solidFill>
                  <a:srgbClr val="0A5D7A"/>
                </a:solidFill>
              </a:rPr>
              <a:t>before going to the shop</a:t>
            </a:r>
            <a:endParaRPr lang="nl-NL" sz="1000" b="1">
              <a:solidFill>
                <a:srgbClr val="0A5D7A"/>
              </a:solidFill>
            </a:endParaRPr>
          </a:p>
        </p:txBody>
      </p:sp>
      <p:sp>
        <p:nvSpPr>
          <p:cNvPr id="17" name="Tijdelijke aanduiding voor voettekst 2">
            <a:extLst>
              <a:ext uri="{FF2B5EF4-FFF2-40B4-BE49-F238E27FC236}">
                <a16:creationId xmlns:a16="http://schemas.microsoft.com/office/drawing/2014/main" id="{E6163C10-7A98-4C14-AE97-59B5BD2FA92A}"/>
              </a:ext>
            </a:extLst>
          </p:cNvPr>
          <p:cNvSpPr txBox="1">
            <a:spLocks/>
          </p:cNvSpPr>
          <p:nvPr/>
        </p:nvSpPr>
        <p:spPr>
          <a:xfrm>
            <a:off x="4275486" y="5761651"/>
            <a:ext cx="352701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Base: n=</a:t>
            </a:r>
            <a:r>
              <a:rPr lang="en-GB" sz="800">
                <a:solidFill>
                  <a:schemeClr val="bg1">
                    <a:lumMod val="65000"/>
                  </a:schemeClr>
                </a:solidFill>
              </a:rPr>
              <a:t> 19,800 [2022 Q1-Q3] </a:t>
            </a:r>
            <a:endParaRPr lang="en-US" sz="8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ekstvak 20">
            <a:extLst>
              <a:ext uri="{FF2B5EF4-FFF2-40B4-BE49-F238E27FC236}">
                <a16:creationId xmlns:a16="http://schemas.microsoft.com/office/drawing/2014/main" id="{F79BC0A1-8BA2-3F53-C6B0-31850D251D9D}"/>
              </a:ext>
            </a:extLst>
          </p:cNvPr>
          <p:cNvSpPr txBox="1"/>
          <p:nvPr/>
        </p:nvSpPr>
        <p:spPr>
          <a:xfrm>
            <a:off x="489599" y="1598625"/>
            <a:ext cx="11221662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Moment of brand selection</a:t>
            </a:r>
          </a:p>
          <a:p>
            <a:pPr>
              <a:lnSpc>
                <a:spcPct val="90000"/>
              </a:lnSpc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100">
                <a:solidFill>
                  <a:schemeClr val="tx1">
                    <a:lumMod val="50000"/>
                    <a:lumOff val="50000"/>
                  </a:schemeClr>
                </a:solidFill>
              </a:rPr>
              <a:t>Did you make your brand selection in the shop or had you already made your brand selection before going to the shop?</a:t>
            </a:r>
          </a:p>
        </p:txBody>
      </p:sp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8E84E944-CC76-85A2-A247-28BCAF8D907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5" name="Afbeelding 1">
            <a:extLst>
              <a:ext uri="{FF2B5EF4-FFF2-40B4-BE49-F238E27FC236}">
                <a16:creationId xmlns:a16="http://schemas.microsoft.com/office/drawing/2014/main" id="{8CF39FD3-63F8-14DB-AA86-31CF8786F71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6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EEDCAC-5DEE-494A-93C5-95B710D30A6F}"/>
              </a:ext>
            </a:extLst>
          </p:cNvPr>
          <p:cNvSpPr/>
          <p:nvPr/>
        </p:nvSpPr>
        <p:spPr>
          <a:xfrm>
            <a:off x="1394233" y="2476620"/>
            <a:ext cx="1636371" cy="1636371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endParaRPr lang="en-GB" sz="1200">
              <a:solidFill>
                <a:srgbClr val="4A4A49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A35E6A4-AF0D-49A9-848A-719CAB5F2D6B}"/>
              </a:ext>
            </a:extLst>
          </p:cNvPr>
          <p:cNvSpPr/>
          <p:nvPr/>
        </p:nvSpPr>
        <p:spPr>
          <a:xfrm>
            <a:off x="3336418" y="2476620"/>
            <a:ext cx="1636371" cy="1636371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200" err="1">
              <a:solidFill>
                <a:srgbClr val="4A4A49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6A1379A-33C2-47ED-8D8E-D6273CDFE4E3}"/>
              </a:ext>
            </a:extLst>
          </p:cNvPr>
          <p:cNvSpPr/>
          <p:nvPr/>
        </p:nvSpPr>
        <p:spPr>
          <a:xfrm>
            <a:off x="5278603" y="2476620"/>
            <a:ext cx="1636371" cy="1636371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200" err="1">
              <a:solidFill>
                <a:srgbClr val="4A4A49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571F991-8687-4B0E-8F3A-F59A2B8CA5BD}"/>
              </a:ext>
            </a:extLst>
          </p:cNvPr>
          <p:cNvSpPr/>
          <p:nvPr/>
        </p:nvSpPr>
        <p:spPr>
          <a:xfrm>
            <a:off x="7220788" y="2476620"/>
            <a:ext cx="1636371" cy="1636371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200" err="1">
              <a:solidFill>
                <a:srgbClr val="4A4A49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17046B0-864F-49E6-913E-FC30599DA9CD}"/>
              </a:ext>
            </a:extLst>
          </p:cNvPr>
          <p:cNvSpPr/>
          <p:nvPr/>
        </p:nvSpPr>
        <p:spPr>
          <a:xfrm>
            <a:off x="9149069" y="2459153"/>
            <a:ext cx="1636371" cy="1636371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200" err="1">
              <a:solidFill>
                <a:srgbClr val="4A4A49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A46AEC-0A24-4DBF-B446-BD7C7226FF16}"/>
              </a:ext>
            </a:extLst>
          </p:cNvPr>
          <p:cNvSpPr/>
          <p:nvPr/>
        </p:nvSpPr>
        <p:spPr>
          <a:xfrm>
            <a:off x="1430445" y="2120599"/>
            <a:ext cx="412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4A4A49"/>
                </a:solidFill>
              </a:rPr>
              <a:t>#1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0409901-2393-4FBF-877E-BB2FDD95C6EF}"/>
              </a:ext>
            </a:extLst>
          </p:cNvPr>
          <p:cNvSpPr/>
          <p:nvPr/>
        </p:nvSpPr>
        <p:spPr>
          <a:xfrm>
            <a:off x="3364579" y="2120599"/>
            <a:ext cx="412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4A4A49"/>
                </a:solidFill>
              </a:rPr>
              <a:t>#2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7C93A75-BE32-4C0C-A485-3C10B835331C}"/>
              </a:ext>
            </a:extLst>
          </p:cNvPr>
          <p:cNvSpPr/>
          <p:nvPr/>
        </p:nvSpPr>
        <p:spPr>
          <a:xfrm>
            <a:off x="5314676" y="2120599"/>
            <a:ext cx="412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4A4A49"/>
                </a:solidFill>
              </a:rPr>
              <a:t>#3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9B59EC9-1A5F-43C1-9FF3-05DC145BD7A2}"/>
              </a:ext>
            </a:extLst>
          </p:cNvPr>
          <p:cNvSpPr/>
          <p:nvPr/>
        </p:nvSpPr>
        <p:spPr>
          <a:xfrm>
            <a:off x="7250037" y="2120599"/>
            <a:ext cx="412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4A4A49"/>
                </a:solidFill>
              </a:rPr>
              <a:t>#4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C3007BC-BFA4-413F-BCCF-E3BBA9596147}"/>
              </a:ext>
            </a:extLst>
          </p:cNvPr>
          <p:cNvSpPr/>
          <p:nvPr/>
        </p:nvSpPr>
        <p:spPr>
          <a:xfrm>
            <a:off x="9192222" y="2120599"/>
            <a:ext cx="412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4A4A49"/>
                </a:solidFill>
              </a:rPr>
              <a:t>#5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5398BD8-5BAF-482A-B5D6-631C7CF39891}"/>
              </a:ext>
            </a:extLst>
          </p:cNvPr>
          <p:cNvSpPr/>
          <p:nvPr/>
        </p:nvSpPr>
        <p:spPr>
          <a:xfrm>
            <a:off x="1412350" y="3795327"/>
            <a:ext cx="551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GB" sz="1400" b="1" dirty="0" err="1">
                <a:solidFill>
                  <a:schemeClr val="bg1">
                    <a:lumMod val="65000"/>
                  </a:schemeClr>
                </a:solidFill>
              </a:rPr>
              <a:t>x.x</a:t>
            </a:r>
            <a:r>
              <a:rPr lang="en-GB" sz="1400" b="1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9334B95-13C8-4A3C-96B2-0166D0DA2861}"/>
              </a:ext>
            </a:extLst>
          </p:cNvPr>
          <p:cNvSpPr/>
          <p:nvPr/>
        </p:nvSpPr>
        <p:spPr>
          <a:xfrm>
            <a:off x="3350131" y="3793611"/>
            <a:ext cx="551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GB" sz="1400" b="1" dirty="0" err="1">
                <a:solidFill>
                  <a:schemeClr val="bg1">
                    <a:lumMod val="65000"/>
                  </a:schemeClr>
                </a:solidFill>
              </a:rPr>
              <a:t>x.x</a:t>
            </a:r>
            <a:r>
              <a:rPr lang="en-GB" sz="1400" b="1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6F7942B-D92E-462E-B919-8961439DEF87}"/>
              </a:ext>
            </a:extLst>
          </p:cNvPr>
          <p:cNvSpPr/>
          <p:nvPr/>
        </p:nvSpPr>
        <p:spPr>
          <a:xfrm>
            <a:off x="5296626" y="3790626"/>
            <a:ext cx="551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GB" sz="1400" b="1" dirty="0" err="1">
                <a:solidFill>
                  <a:schemeClr val="bg1">
                    <a:lumMod val="65000"/>
                  </a:schemeClr>
                </a:solidFill>
              </a:rPr>
              <a:t>x.x</a:t>
            </a:r>
            <a:r>
              <a:rPr lang="en-GB" sz="1400" b="1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DDADCE9-3098-4B28-8992-C725251A64AC}"/>
              </a:ext>
            </a:extLst>
          </p:cNvPr>
          <p:cNvSpPr/>
          <p:nvPr/>
        </p:nvSpPr>
        <p:spPr>
          <a:xfrm>
            <a:off x="7231095" y="3790625"/>
            <a:ext cx="551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GB" sz="1400" b="1" dirty="0" err="1">
                <a:solidFill>
                  <a:schemeClr val="bg1">
                    <a:lumMod val="65000"/>
                  </a:schemeClr>
                </a:solidFill>
              </a:rPr>
              <a:t>x.x</a:t>
            </a:r>
            <a:r>
              <a:rPr lang="en-GB" sz="1400" b="1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04F5BED-DAA6-406B-9C93-531FE674BB54}"/>
              </a:ext>
            </a:extLst>
          </p:cNvPr>
          <p:cNvSpPr/>
          <p:nvPr/>
        </p:nvSpPr>
        <p:spPr>
          <a:xfrm>
            <a:off x="9168528" y="3797919"/>
            <a:ext cx="551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GB" sz="1400" b="1" dirty="0" err="1">
                <a:solidFill>
                  <a:schemeClr val="bg1">
                    <a:lumMod val="65000"/>
                  </a:schemeClr>
                </a:solidFill>
              </a:rPr>
              <a:t>x.x</a:t>
            </a:r>
            <a:r>
              <a:rPr lang="en-GB" sz="1400" b="1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</p:txBody>
      </p:sp>
      <p:sp>
        <p:nvSpPr>
          <p:cNvPr id="33" name="Tijdelijke aanduiding voor voettekst 2">
            <a:extLst>
              <a:ext uri="{FF2B5EF4-FFF2-40B4-BE49-F238E27FC236}">
                <a16:creationId xmlns:a16="http://schemas.microsoft.com/office/drawing/2014/main" id="{96AFC979-76F8-42CC-8EEF-589D73B7095C}"/>
              </a:ext>
            </a:extLst>
          </p:cNvPr>
          <p:cNvSpPr txBox="1">
            <a:spLocks/>
          </p:cNvSpPr>
          <p:nvPr/>
        </p:nvSpPr>
        <p:spPr>
          <a:xfrm>
            <a:off x="9981156" y="4105696"/>
            <a:ext cx="151924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Base: n=6,624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E7D4D0-88D2-4A6A-AA83-063CADA89D05}"/>
              </a:ext>
            </a:extLst>
          </p:cNvPr>
          <p:cNvSpPr/>
          <p:nvPr/>
        </p:nvSpPr>
        <p:spPr>
          <a:xfrm>
            <a:off x="1393618" y="4510021"/>
            <a:ext cx="1636371" cy="163637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endParaRPr lang="en-GB" sz="1200">
              <a:solidFill>
                <a:srgbClr val="4A4A49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39BFB4-0ACF-43F3-A4CF-F1CE3E127A21}"/>
              </a:ext>
            </a:extLst>
          </p:cNvPr>
          <p:cNvSpPr/>
          <p:nvPr/>
        </p:nvSpPr>
        <p:spPr>
          <a:xfrm>
            <a:off x="3335801" y="4517317"/>
            <a:ext cx="1636371" cy="163637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200" err="1">
              <a:solidFill>
                <a:srgbClr val="4A4A49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8F600A-17DA-4BFC-8C13-3FE1871CD7A8}"/>
              </a:ext>
            </a:extLst>
          </p:cNvPr>
          <p:cNvSpPr/>
          <p:nvPr/>
        </p:nvSpPr>
        <p:spPr>
          <a:xfrm>
            <a:off x="5273277" y="4510021"/>
            <a:ext cx="1636371" cy="163637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200" err="1">
              <a:solidFill>
                <a:srgbClr val="4A4A4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31EB66-BF7F-4D53-9817-79E5ECB1811C}"/>
              </a:ext>
            </a:extLst>
          </p:cNvPr>
          <p:cNvSpPr/>
          <p:nvPr/>
        </p:nvSpPr>
        <p:spPr>
          <a:xfrm>
            <a:off x="7219830" y="4517317"/>
            <a:ext cx="1636371" cy="163637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200" err="1">
              <a:solidFill>
                <a:srgbClr val="4A4A49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E90B60-6C05-481C-87F8-0AE2668849CB}"/>
              </a:ext>
            </a:extLst>
          </p:cNvPr>
          <p:cNvSpPr/>
          <p:nvPr/>
        </p:nvSpPr>
        <p:spPr>
          <a:xfrm>
            <a:off x="9149880" y="4509064"/>
            <a:ext cx="1636371" cy="163637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200" err="1">
              <a:solidFill>
                <a:srgbClr val="4A4A49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47541D-3405-4B97-9B7B-0A33343047B7}"/>
              </a:ext>
            </a:extLst>
          </p:cNvPr>
          <p:cNvSpPr/>
          <p:nvPr/>
        </p:nvSpPr>
        <p:spPr>
          <a:xfrm>
            <a:off x="1457292" y="5836024"/>
            <a:ext cx="551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4A4A49"/>
                </a:solidFill>
              </a:rPr>
              <a:t>(</a:t>
            </a:r>
            <a:r>
              <a:rPr lang="en-GB" sz="1400" b="1" dirty="0" err="1">
                <a:solidFill>
                  <a:srgbClr val="4A4A49"/>
                </a:solidFill>
              </a:rPr>
              <a:t>x.x</a:t>
            </a:r>
            <a:r>
              <a:rPr lang="en-GB" sz="1400" b="1" dirty="0">
                <a:solidFill>
                  <a:srgbClr val="4A4A49"/>
                </a:solidFill>
              </a:rPr>
              <a:t>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722555-C593-468C-97AC-EA084538F17E}"/>
              </a:ext>
            </a:extLst>
          </p:cNvPr>
          <p:cNvSpPr/>
          <p:nvPr/>
        </p:nvSpPr>
        <p:spPr>
          <a:xfrm>
            <a:off x="3395073" y="5834308"/>
            <a:ext cx="551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4A4A49"/>
                </a:solidFill>
              </a:rPr>
              <a:t>(</a:t>
            </a:r>
            <a:r>
              <a:rPr lang="en-GB" sz="1400" b="1" dirty="0" err="1">
                <a:solidFill>
                  <a:srgbClr val="4A4A49"/>
                </a:solidFill>
              </a:rPr>
              <a:t>x.x</a:t>
            </a:r>
            <a:r>
              <a:rPr lang="en-GB" sz="1400" b="1" dirty="0">
                <a:solidFill>
                  <a:srgbClr val="4A4A49"/>
                </a:solidFill>
              </a:rPr>
              <a:t>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EC1FE7-D1F4-4337-A4DB-7C182F3D3394}"/>
              </a:ext>
            </a:extLst>
          </p:cNvPr>
          <p:cNvSpPr/>
          <p:nvPr/>
        </p:nvSpPr>
        <p:spPr>
          <a:xfrm>
            <a:off x="5341568" y="5831323"/>
            <a:ext cx="551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4A4A49"/>
                </a:solidFill>
              </a:rPr>
              <a:t>(</a:t>
            </a:r>
            <a:r>
              <a:rPr lang="en-GB" sz="1400" b="1" dirty="0" err="1">
                <a:solidFill>
                  <a:srgbClr val="4A4A49"/>
                </a:solidFill>
              </a:rPr>
              <a:t>x.x</a:t>
            </a:r>
            <a:r>
              <a:rPr lang="en-GB" sz="1400" b="1" dirty="0">
                <a:solidFill>
                  <a:srgbClr val="4A4A49"/>
                </a:solidFill>
              </a:rPr>
              <a:t>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E45E5-E907-4FEF-B882-6C93AF3D2071}"/>
              </a:ext>
            </a:extLst>
          </p:cNvPr>
          <p:cNvSpPr/>
          <p:nvPr/>
        </p:nvSpPr>
        <p:spPr>
          <a:xfrm>
            <a:off x="7276037" y="5831322"/>
            <a:ext cx="551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4A4A49"/>
                </a:solidFill>
              </a:rPr>
              <a:t>(</a:t>
            </a:r>
            <a:r>
              <a:rPr lang="en-GB" sz="1400" b="1" dirty="0" err="1">
                <a:solidFill>
                  <a:srgbClr val="4A4A49"/>
                </a:solidFill>
              </a:rPr>
              <a:t>x.x</a:t>
            </a:r>
            <a:r>
              <a:rPr lang="en-GB" sz="1400" b="1" dirty="0">
                <a:solidFill>
                  <a:srgbClr val="4A4A49"/>
                </a:solidFill>
              </a:rPr>
              <a:t>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A95678-C980-4675-A0DD-866BA163302A}"/>
              </a:ext>
            </a:extLst>
          </p:cNvPr>
          <p:cNvSpPr/>
          <p:nvPr/>
        </p:nvSpPr>
        <p:spPr>
          <a:xfrm>
            <a:off x="9213470" y="5838616"/>
            <a:ext cx="551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4A4A49"/>
                </a:solidFill>
              </a:rPr>
              <a:t>(</a:t>
            </a:r>
            <a:r>
              <a:rPr lang="en-GB" sz="1400" b="1" dirty="0" err="1">
                <a:solidFill>
                  <a:srgbClr val="4A4A49"/>
                </a:solidFill>
              </a:rPr>
              <a:t>x.x</a:t>
            </a:r>
            <a:r>
              <a:rPr lang="en-GB" sz="1400" b="1" dirty="0">
                <a:solidFill>
                  <a:srgbClr val="4A4A49"/>
                </a:solidFill>
              </a:rPr>
              <a:t>)</a:t>
            </a:r>
          </a:p>
        </p:txBody>
      </p:sp>
      <p:sp>
        <p:nvSpPr>
          <p:cNvPr id="25" name="Tijdelijke aanduiding voor voettekst 2">
            <a:extLst>
              <a:ext uri="{FF2B5EF4-FFF2-40B4-BE49-F238E27FC236}">
                <a16:creationId xmlns:a16="http://schemas.microsoft.com/office/drawing/2014/main" id="{ECC159E9-B499-41C5-86EC-66FDCB5E5ECF}"/>
              </a:ext>
            </a:extLst>
          </p:cNvPr>
          <p:cNvSpPr txBox="1">
            <a:spLocks/>
          </p:cNvSpPr>
          <p:nvPr/>
        </p:nvSpPr>
        <p:spPr>
          <a:xfrm>
            <a:off x="10026098" y="6146393"/>
            <a:ext cx="151924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Base: n=6,624</a:t>
            </a:r>
          </a:p>
        </p:txBody>
      </p:sp>
      <p:graphicFrame>
        <p:nvGraphicFramePr>
          <p:cNvPr id="28" name="Table 69">
            <a:extLst>
              <a:ext uri="{FF2B5EF4-FFF2-40B4-BE49-F238E27FC236}">
                <a16:creationId xmlns:a16="http://schemas.microsoft.com/office/drawing/2014/main" id="{4C532344-E9A8-41FE-BEAE-01BE675099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880695"/>
              </p:ext>
            </p:extLst>
          </p:nvPr>
        </p:nvGraphicFramePr>
        <p:xfrm>
          <a:off x="231270" y="2476620"/>
          <a:ext cx="920206" cy="366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0206">
                  <a:extLst>
                    <a:ext uri="{9D8B030D-6E8A-4147-A177-3AD203B41FA5}">
                      <a16:colId xmlns:a16="http://schemas.microsoft.com/office/drawing/2014/main" val="208311738"/>
                    </a:ext>
                  </a:extLst>
                </a:gridCol>
              </a:tblGrid>
              <a:tr h="1831240"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2022</a:t>
                      </a:r>
                      <a:endParaRPr lang="en-NL" sz="1400" b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4842954"/>
                  </a:ext>
                </a:extLst>
              </a:tr>
              <a:tr h="1831240"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solidFill>
                            <a:srgbClr val="4A4A49"/>
                          </a:solidFill>
                        </a:rPr>
                        <a:t>2023</a:t>
                      </a:r>
                      <a:endParaRPr lang="en-NL" sz="1400" b="1">
                        <a:solidFill>
                          <a:srgbClr val="4A4A49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9670441"/>
                  </a:ext>
                </a:extLst>
              </a:tr>
            </a:tbl>
          </a:graphicData>
        </a:graphic>
      </p:graphicFrame>
      <p:sp>
        <p:nvSpPr>
          <p:cNvPr id="10" name="Tijdelijke aanduiding voor tekst 4">
            <a:extLst>
              <a:ext uri="{FF2B5EF4-FFF2-40B4-BE49-F238E27FC236}">
                <a16:creationId xmlns:a16="http://schemas.microsoft.com/office/drawing/2014/main" id="{B84BBF35-6075-051D-65BA-994DAA26E2E9}"/>
              </a:ext>
            </a:extLst>
          </p:cNvPr>
          <p:cNvSpPr txBox="1">
            <a:spLocks/>
          </p:cNvSpPr>
          <p:nvPr/>
        </p:nvSpPr>
        <p:spPr>
          <a:xfrm>
            <a:off x="487738" y="377824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800"/>
          </a:p>
        </p:txBody>
      </p:sp>
      <p:sp>
        <p:nvSpPr>
          <p:cNvPr id="12" name="Tekstvak 20">
            <a:extLst>
              <a:ext uri="{FF2B5EF4-FFF2-40B4-BE49-F238E27FC236}">
                <a16:creationId xmlns:a16="http://schemas.microsoft.com/office/drawing/2014/main" id="{F23ED1A8-E503-9054-130A-E62FBC5A1E5C}"/>
              </a:ext>
            </a:extLst>
          </p:cNvPr>
          <p:cNvSpPr txBox="1"/>
          <p:nvPr/>
        </p:nvSpPr>
        <p:spPr>
          <a:xfrm>
            <a:off x="489599" y="1598625"/>
            <a:ext cx="11221662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Top-5 DIY stores with the highest general satisfaction score in Europe</a:t>
            </a:r>
          </a:p>
          <a:p>
            <a:pPr>
              <a:lnSpc>
                <a:spcPct val="90000"/>
              </a:lnSpc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100">
                <a:solidFill>
                  <a:schemeClr val="tx1">
                    <a:lumMod val="50000"/>
                    <a:lumOff val="50000"/>
                  </a:schemeClr>
                </a:solidFill>
              </a:rPr>
              <a:t>How would you rate [1-10] the following DIY stores on general satisfaction?</a:t>
            </a:r>
          </a:p>
        </p:txBody>
      </p:sp>
      <p:sp>
        <p:nvSpPr>
          <p:cNvPr id="27" name="Tijdelijke aanduiding voor tekst 4">
            <a:extLst>
              <a:ext uri="{FF2B5EF4-FFF2-40B4-BE49-F238E27FC236}">
                <a16:creationId xmlns:a16="http://schemas.microsoft.com/office/drawing/2014/main" id="{0196C5E8-7170-DA8F-78DE-8BDDAFCE36B5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F698B3-E357-C66A-739A-5A005BEE1378}"/>
              </a:ext>
            </a:extLst>
          </p:cNvPr>
          <p:cNvSpPr txBox="1"/>
          <p:nvPr/>
        </p:nvSpPr>
        <p:spPr>
          <a:xfrm>
            <a:off x="1696898" y="3083046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376564-A778-3C61-C73A-56F24AC86111}"/>
              </a:ext>
            </a:extLst>
          </p:cNvPr>
          <p:cNvSpPr txBox="1"/>
          <p:nvPr/>
        </p:nvSpPr>
        <p:spPr>
          <a:xfrm>
            <a:off x="3639081" y="3074034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18A493-21D6-F916-7C32-C51A56E72B9A}"/>
              </a:ext>
            </a:extLst>
          </p:cNvPr>
          <p:cNvSpPr txBox="1"/>
          <p:nvPr/>
        </p:nvSpPr>
        <p:spPr>
          <a:xfrm>
            <a:off x="5572503" y="3067374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162AF39-944F-D550-DE46-C1705EEF5FCA}"/>
              </a:ext>
            </a:extLst>
          </p:cNvPr>
          <p:cNvSpPr txBox="1"/>
          <p:nvPr/>
        </p:nvSpPr>
        <p:spPr>
          <a:xfrm>
            <a:off x="7523110" y="307756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863FEE-146E-975F-702B-D8EBD75F1839}"/>
              </a:ext>
            </a:extLst>
          </p:cNvPr>
          <p:cNvSpPr txBox="1"/>
          <p:nvPr/>
        </p:nvSpPr>
        <p:spPr>
          <a:xfrm>
            <a:off x="9455341" y="308739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21E1DEB-30ED-C9C8-A60A-65DC9BF6B29B}"/>
              </a:ext>
            </a:extLst>
          </p:cNvPr>
          <p:cNvSpPr txBox="1"/>
          <p:nvPr/>
        </p:nvSpPr>
        <p:spPr>
          <a:xfrm>
            <a:off x="1696898" y="503945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6B9F6C7-2C12-88A3-113B-9BACC9197419}"/>
              </a:ext>
            </a:extLst>
          </p:cNvPr>
          <p:cNvSpPr txBox="1"/>
          <p:nvPr/>
        </p:nvSpPr>
        <p:spPr>
          <a:xfrm>
            <a:off x="3645531" y="503945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9EA4EB-8572-A083-66AE-9C9517F51128}"/>
              </a:ext>
            </a:extLst>
          </p:cNvPr>
          <p:cNvSpPr txBox="1"/>
          <p:nvPr/>
        </p:nvSpPr>
        <p:spPr>
          <a:xfrm>
            <a:off x="5572503" y="503945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B06821-C0FA-2184-C5C7-EB72A53F5180}"/>
              </a:ext>
            </a:extLst>
          </p:cNvPr>
          <p:cNvSpPr txBox="1"/>
          <p:nvPr/>
        </p:nvSpPr>
        <p:spPr>
          <a:xfrm>
            <a:off x="7523520" y="503945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DADFC0-F3F1-700F-0CD1-F790F9B6220C}"/>
              </a:ext>
            </a:extLst>
          </p:cNvPr>
          <p:cNvSpPr txBox="1"/>
          <p:nvPr/>
        </p:nvSpPr>
        <p:spPr>
          <a:xfrm>
            <a:off x="9445993" y="503945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pic>
        <p:nvPicPr>
          <p:cNvPr id="57" name="Afbeelding 1">
            <a:extLst>
              <a:ext uri="{FF2B5EF4-FFF2-40B4-BE49-F238E27FC236}">
                <a16:creationId xmlns:a16="http://schemas.microsoft.com/office/drawing/2014/main" id="{18020909-A163-A51E-FC6A-CF204400B1E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8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56CAAC1-E358-443C-BFD2-8F06F79E13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244174"/>
              </p:ext>
            </p:extLst>
          </p:nvPr>
        </p:nvGraphicFramePr>
        <p:xfrm>
          <a:off x="757645" y="2524126"/>
          <a:ext cx="10798631" cy="3333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1978">
                  <a:extLst>
                    <a:ext uri="{9D8B030D-6E8A-4147-A177-3AD203B41FA5}">
                      <a16:colId xmlns:a16="http://schemas.microsoft.com/office/drawing/2014/main" val="3381490310"/>
                    </a:ext>
                  </a:extLst>
                </a:gridCol>
                <a:gridCol w="2360023">
                  <a:extLst>
                    <a:ext uri="{9D8B030D-6E8A-4147-A177-3AD203B41FA5}">
                      <a16:colId xmlns:a16="http://schemas.microsoft.com/office/drawing/2014/main" val="887730338"/>
                    </a:ext>
                  </a:extLst>
                </a:gridCol>
                <a:gridCol w="1245326">
                  <a:extLst>
                    <a:ext uri="{9D8B030D-6E8A-4147-A177-3AD203B41FA5}">
                      <a16:colId xmlns:a16="http://schemas.microsoft.com/office/drawing/2014/main" val="3792481077"/>
                    </a:ext>
                  </a:extLst>
                </a:gridCol>
                <a:gridCol w="1245326">
                  <a:extLst>
                    <a:ext uri="{9D8B030D-6E8A-4147-A177-3AD203B41FA5}">
                      <a16:colId xmlns:a16="http://schemas.microsoft.com/office/drawing/2014/main" val="408839176"/>
                    </a:ext>
                  </a:extLst>
                </a:gridCol>
                <a:gridCol w="1245326">
                  <a:extLst>
                    <a:ext uri="{9D8B030D-6E8A-4147-A177-3AD203B41FA5}">
                      <a16:colId xmlns:a16="http://schemas.microsoft.com/office/drawing/2014/main" val="3649566103"/>
                    </a:ext>
                  </a:extLst>
                </a:gridCol>
                <a:gridCol w="1245326">
                  <a:extLst>
                    <a:ext uri="{9D8B030D-6E8A-4147-A177-3AD203B41FA5}">
                      <a16:colId xmlns:a16="http://schemas.microsoft.com/office/drawing/2014/main" val="1172521009"/>
                    </a:ext>
                  </a:extLst>
                </a:gridCol>
                <a:gridCol w="1245326">
                  <a:extLst>
                    <a:ext uri="{9D8B030D-6E8A-4147-A177-3AD203B41FA5}">
                      <a16:colId xmlns:a16="http://schemas.microsoft.com/office/drawing/2014/main" val="1685011156"/>
                    </a:ext>
                  </a:extLst>
                </a:gridCol>
              </a:tblGrid>
              <a:tr h="666750">
                <a:tc>
                  <a:txBody>
                    <a:bodyPr/>
                    <a:lstStyle/>
                    <a:p>
                      <a:pPr algn="r" rtl="0" fontAlgn="ctr"/>
                      <a:r>
                        <a:rPr lang="nl-NL" sz="1600" b="1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Quality of products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i="0" u="none" strike="noStrike" dirty="0" err="1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x.x</a:t>
                      </a:r>
                      <a:endParaRPr lang="en-NL" sz="1800" b="1" i="0" u="none" strike="noStrike" dirty="0">
                        <a:solidFill>
                          <a:srgbClr val="7F7F7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GB" sz="900" b="0" i="0" u="none" strike="noStrike" kern="1200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lang="en-GB" sz="900" b="0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algn="ctr" defTabSz="914400" rtl="0" eaLnBrk="1" fontAlgn="b" latinLnBrk="0" hangingPunct="1"/>
                      <a:r>
                        <a:rPr lang="en-GB" sz="900" b="0" i="0" u="none" strike="noStrike" kern="1200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lang="en-NL" sz="900" b="0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algn="ctr" defTabSz="914400" rtl="0" eaLnBrk="1" fontAlgn="b" latinLnBrk="0" hangingPunct="1"/>
                      <a:r>
                        <a:rPr lang="en-GB" sz="900" b="0" i="0" u="none" strike="noStrike" kern="1200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lang="en-NL" sz="900" b="0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algn="ctr" defTabSz="914400" rtl="0" eaLnBrk="1" fontAlgn="b" latinLnBrk="0" hangingPunct="1"/>
                      <a:r>
                        <a:rPr lang="en-GB" sz="900" b="0" i="0" u="none" strike="noStrike" kern="1200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lang="en-NL" sz="900" b="0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algn="ctr" defTabSz="914400" rtl="0" eaLnBrk="1" fontAlgn="b" latinLnBrk="0" hangingPunct="1"/>
                      <a:r>
                        <a:rPr lang="en-GB" sz="900" b="0" i="0" u="none" strike="noStrike" kern="1200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lang="en-NL" sz="900" b="0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976336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 algn="r" rtl="0" fontAlgn="ctr"/>
                      <a:r>
                        <a:rPr lang="nl-NL" sz="1600" b="1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Shopping experience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i="0" u="none" strike="noStrike" dirty="0" err="1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x.x</a:t>
                      </a:r>
                      <a:endParaRPr lang="en-NL" sz="1800" b="1" i="0" u="none" strike="noStrike" dirty="0">
                        <a:solidFill>
                          <a:srgbClr val="7F7F7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x.x</a:t>
                      </a:r>
                      <a:endParaRPr lang="en-NL" sz="900" b="0" i="0" u="none" strike="noStrike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x.x</a:t>
                      </a:r>
                      <a:endParaRPr lang="en-NL" sz="900" b="0" i="0" u="none" strike="noStrike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x.x</a:t>
                      </a:r>
                      <a:endParaRPr lang="en-NL" sz="900" b="0" i="0" u="none" strike="noStrike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x.x</a:t>
                      </a:r>
                      <a:endParaRPr lang="en-NL" sz="900" b="0" i="0" u="none" strike="noStrike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x.x</a:t>
                      </a:r>
                      <a:endParaRPr lang="en-NL" sz="900" b="0" i="0" u="none" strike="noStrike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0898149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 algn="r" rtl="0" fontAlgn="ctr"/>
                      <a:r>
                        <a:rPr lang="nl-NL" sz="1600" b="1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Service and advise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i="0" u="none" strike="noStrike" dirty="0" err="1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x.x</a:t>
                      </a:r>
                      <a:endParaRPr lang="en-NL" sz="1800" b="1" i="0" u="none" strike="noStrike" dirty="0">
                        <a:solidFill>
                          <a:srgbClr val="7F7F7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x.x</a:t>
                      </a:r>
                      <a:endParaRPr lang="en-NL" sz="900" b="0" i="0" u="none" strike="noStrike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x.x</a:t>
                      </a:r>
                      <a:endParaRPr lang="en-NL" sz="900" b="0" i="0" u="none" strike="noStrike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x.x</a:t>
                      </a:r>
                      <a:endParaRPr lang="en-NL" sz="900" b="0" i="0" u="none" strike="noStrike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x.x</a:t>
                      </a:r>
                      <a:endParaRPr lang="en-NL" sz="900" b="0" i="0" u="none" strike="noStrike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x.x</a:t>
                      </a:r>
                      <a:endParaRPr lang="en-NL" sz="900" b="0" i="0" u="none" strike="noStrike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3670352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 algn="r" rtl="0" fontAlgn="ctr"/>
                      <a:r>
                        <a:rPr lang="nl-NL" sz="1600" b="1" i="0" u="none" strike="noStrike" dirty="0" err="1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Attractive</a:t>
                      </a:r>
                      <a:r>
                        <a:rPr lang="nl-NL" sz="1600" b="1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nl-NL" sz="1600" b="1" i="0" u="none" strike="noStrike" dirty="0" err="1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prices</a:t>
                      </a:r>
                      <a:endParaRPr lang="nl-NL" sz="1600" b="1" i="0" u="none" strike="noStrike" dirty="0">
                        <a:solidFill>
                          <a:srgbClr val="7F7F7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i="0" u="none" strike="noStrike" dirty="0" err="1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x.x</a:t>
                      </a:r>
                      <a:endParaRPr lang="en-NL" sz="1800" b="1" i="0" u="none" strike="noStrike" dirty="0">
                        <a:solidFill>
                          <a:srgbClr val="7F7F7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x.x</a:t>
                      </a:r>
                      <a:endParaRPr lang="en-NL" sz="900" b="0" i="0" u="none" strike="noStrike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x.x</a:t>
                      </a:r>
                      <a:endParaRPr lang="en-NL" sz="900" b="0" i="0" u="none" strike="noStrike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x.x</a:t>
                      </a:r>
                      <a:endParaRPr lang="en-NL" sz="900" b="0" i="0" u="none" strike="noStrike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x.x</a:t>
                      </a:r>
                      <a:endParaRPr lang="en-NL" sz="900" b="0" i="0" u="none" strike="noStrike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x.x</a:t>
                      </a:r>
                      <a:endParaRPr lang="en-NL" sz="900" b="0" i="0" u="none" strike="noStrike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3813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 algn="r" rtl="0" fontAlgn="ctr"/>
                      <a:r>
                        <a:rPr lang="nl-NL" sz="1600" b="1" i="0" u="none" strike="noStrike" dirty="0" err="1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Sustainability</a:t>
                      </a:r>
                      <a:endParaRPr lang="nl-NL" sz="1600" b="1" i="0" u="none" strike="noStrike" dirty="0">
                        <a:solidFill>
                          <a:srgbClr val="7F7F7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i="0" u="none" strike="noStrike" dirty="0" err="1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x.x</a:t>
                      </a:r>
                      <a:endParaRPr lang="en-NL" sz="1800" b="1" i="0" u="none" strike="noStrike" dirty="0">
                        <a:solidFill>
                          <a:srgbClr val="7F7F7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x.x</a:t>
                      </a:r>
                      <a:endParaRPr lang="en-NL" sz="900" b="0" i="0" u="none" strike="noStrike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x.x</a:t>
                      </a:r>
                      <a:endParaRPr lang="en-NL" sz="900" b="0" i="0" u="none" strike="noStrike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x.x</a:t>
                      </a:r>
                      <a:endParaRPr lang="en-NL" sz="900" b="0" i="0" u="none" strike="noStrike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x.x</a:t>
                      </a:r>
                      <a:endParaRPr lang="en-NL" sz="900" b="0" i="0" u="none" strike="noStrike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x.x</a:t>
                      </a:r>
                      <a:endParaRPr lang="en-NL" sz="900" b="0" i="0" u="none" strike="noStrike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4678712"/>
                  </a:ext>
                </a:extLst>
              </a:tr>
            </a:tbl>
          </a:graphicData>
        </a:graphic>
      </p:graphicFrame>
      <p:sp>
        <p:nvSpPr>
          <p:cNvPr id="57" name="Titel 1">
            <a:extLst>
              <a:ext uri="{FF2B5EF4-FFF2-40B4-BE49-F238E27FC236}">
                <a16:creationId xmlns:a16="http://schemas.microsoft.com/office/drawing/2014/main" id="{5816848A-8801-4B7C-B1C2-CD23BD472170}"/>
              </a:ext>
            </a:extLst>
          </p:cNvPr>
          <p:cNvSpPr txBox="1">
            <a:spLocks/>
          </p:cNvSpPr>
          <p:nvPr/>
        </p:nvSpPr>
        <p:spPr>
          <a:xfrm>
            <a:off x="635724" y="3431307"/>
            <a:ext cx="11415415" cy="9142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400" b="1" kern="1200">
                <a:solidFill>
                  <a:srgbClr val="4A4A49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GB" sz="2400" b="0"/>
          </a:p>
        </p:txBody>
      </p:sp>
      <p:sp>
        <p:nvSpPr>
          <p:cNvPr id="76" name="Tekstvak 25">
            <a:extLst>
              <a:ext uri="{FF2B5EF4-FFF2-40B4-BE49-F238E27FC236}">
                <a16:creationId xmlns:a16="http://schemas.microsoft.com/office/drawing/2014/main" id="{C2F439BA-3F76-49DA-BF63-7C2778F0E2AC}"/>
              </a:ext>
            </a:extLst>
          </p:cNvPr>
          <p:cNvSpPr txBox="1"/>
          <p:nvPr/>
        </p:nvSpPr>
        <p:spPr>
          <a:xfrm>
            <a:off x="3389582" y="2302983"/>
            <a:ext cx="1793535" cy="232997"/>
          </a:xfrm>
          <a:prstGeom prst="rect">
            <a:avLst/>
          </a:prstGeom>
          <a:noFill/>
        </p:spPr>
        <p:txBody>
          <a:bodyPr wrap="square" lIns="108825" tIns="54412" rIns="108825" bIns="54412" rtlCol="0">
            <a:spAutoFit/>
          </a:bodyPr>
          <a:lstStyle/>
          <a:p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Average satisfaction score</a:t>
            </a:r>
            <a:endParaRPr lang="nl-NL" sz="8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Tekstvak 25">
            <a:extLst>
              <a:ext uri="{FF2B5EF4-FFF2-40B4-BE49-F238E27FC236}">
                <a16:creationId xmlns:a16="http://schemas.microsoft.com/office/drawing/2014/main" id="{5D4BE850-ECE5-4CE8-BCFE-C99F21193C23}"/>
              </a:ext>
            </a:extLst>
          </p:cNvPr>
          <p:cNvSpPr txBox="1"/>
          <p:nvPr/>
        </p:nvSpPr>
        <p:spPr>
          <a:xfrm>
            <a:off x="5705619" y="2124929"/>
            <a:ext cx="476664" cy="356108"/>
          </a:xfrm>
          <a:prstGeom prst="rect">
            <a:avLst/>
          </a:prstGeom>
          <a:noFill/>
        </p:spPr>
        <p:txBody>
          <a:bodyPr wrap="square" lIns="108825" tIns="54412" rIns="108825" bIns="54412" rtlCol="0">
            <a:spAutoFit/>
          </a:bodyPr>
          <a:lstStyle/>
          <a:p>
            <a:r>
              <a:rPr lang="en-GB" sz="1600">
                <a:solidFill>
                  <a:schemeClr val="bg1">
                    <a:lumMod val="75000"/>
                  </a:schemeClr>
                </a:solidFill>
              </a:rPr>
              <a:t>#1</a:t>
            </a:r>
            <a:endParaRPr lang="nl-NL" sz="16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0" name="Tekstvak 25">
            <a:extLst>
              <a:ext uri="{FF2B5EF4-FFF2-40B4-BE49-F238E27FC236}">
                <a16:creationId xmlns:a16="http://schemas.microsoft.com/office/drawing/2014/main" id="{910DE914-727C-40C7-B4A3-3384E1123FDC}"/>
              </a:ext>
            </a:extLst>
          </p:cNvPr>
          <p:cNvSpPr txBox="1"/>
          <p:nvPr/>
        </p:nvSpPr>
        <p:spPr>
          <a:xfrm>
            <a:off x="6953248" y="2124929"/>
            <a:ext cx="476664" cy="356108"/>
          </a:xfrm>
          <a:prstGeom prst="rect">
            <a:avLst/>
          </a:prstGeom>
          <a:noFill/>
        </p:spPr>
        <p:txBody>
          <a:bodyPr wrap="square" lIns="108825" tIns="54412" rIns="108825" bIns="54412" rtlCol="0">
            <a:spAutoFit/>
          </a:bodyPr>
          <a:lstStyle/>
          <a:p>
            <a:r>
              <a:rPr lang="en-GB" sz="1600">
                <a:solidFill>
                  <a:schemeClr val="bg1">
                    <a:lumMod val="75000"/>
                  </a:schemeClr>
                </a:solidFill>
              </a:rPr>
              <a:t>#2</a:t>
            </a:r>
            <a:endParaRPr lang="nl-NL" sz="16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1" name="Tekstvak 25">
            <a:extLst>
              <a:ext uri="{FF2B5EF4-FFF2-40B4-BE49-F238E27FC236}">
                <a16:creationId xmlns:a16="http://schemas.microsoft.com/office/drawing/2014/main" id="{510A1FA0-B0E8-4721-B4C2-966D9C46043D}"/>
              </a:ext>
            </a:extLst>
          </p:cNvPr>
          <p:cNvSpPr txBox="1"/>
          <p:nvPr/>
        </p:nvSpPr>
        <p:spPr>
          <a:xfrm>
            <a:off x="8200877" y="2124929"/>
            <a:ext cx="476664" cy="356108"/>
          </a:xfrm>
          <a:prstGeom prst="rect">
            <a:avLst/>
          </a:prstGeom>
          <a:noFill/>
        </p:spPr>
        <p:txBody>
          <a:bodyPr wrap="square" lIns="108825" tIns="54412" rIns="108825" bIns="54412" rtlCol="0">
            <a:spAutoFit/>
          </a:bodyPr>
          <a:lstStyle/>
          <a:p>
            <a:r>
              <a:rPr lang="en-GB" sz="1600">
                <a:solidFill>
                  <a:schemeClr val="bg1">
                    <a:lumMod val="75000"/>
                  </a:schemeClr>
                </a:solidFill>
              </a:rPr>
              <a:t>#3</a:t>
            </a:r>
            <a:endParaRPr lang="nl-NL" sz="16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2" name="Tekstvak 25">
            <a:extLst>
              <a:ext uri="{FF2B5EF4-FFF2-40B4-BE49-F238E27FC236}">
                <a16:creationId xmlns:a16="http://schemas.microsoft.com/office/drawing/2014/main" id="{34DAC6BD-BB3C-4985-A64B-922E01AAC898}"/>
              </a:ext>
            </a:extLst>
          </p:cNvPr>
          <p:cNvSpPr txBox="1"/>
          <p:nvPr/>
        </p:nvSpPr>
        <p:spPr>
          <a:xfrm>
            <a:off x="9448506" y="2124929"/>
            <a:ext cx="476664" cy="356108"/>
          </a:xfrm>
          <a:prstGeom prst="rect">
            <a:avLst/>
          </a:prstGeom>
          <a:noFill/>
        </p:spPr>
        <p:txBody>
          <a:bodyPr wrap="square" lIns="108825" tIns="54412" rIns="108825" bIns="54412" rtlCol="0">
            <a:spAutoFit/>
          </a:bodyPr>
          <a:lstStyle/>
          <a:p>
            <a:r>
              <a:rPr lang="en-GB" sz="1600">
                <a:solidFill>
                  <a:schemeClr val="bg1">
                    <a:lumMod val="75000"/>
                  </a:schemeClr>
                </a:solidFill>
              </a:rPr>
              <a:t>#4</a:t>
            </a:r>
            <a:endParaRPr lang="nl-NL" sz="16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3" name="Tekstvak 25">
            <a:extLst>
              <a:ext uri="{FF2B5EF4-FFF2-40B4-BE49-F238E27FC236}">
                <a16:creationId xmlns:a16="http://schemas.microsoft.com/office/drawing/2014/main" id="{76AD3CA3-9F6D-4697-9778-C0036EFFE5A2}"/>
              </a:ext>
            </a:extLst>
          </p:cNvPr>
          <p:cNvSpPr txBox="1"/>
          <p:nvPr/>
        </p:nvSpPr>
        <p:spPr>
          <a:xfrm>
            <a:off x="10696137" y="2124929"/>
            <a:ext cx="476664" cy="356108"/>
          </a:xfrm>
          <a:prstGeom prst="rect">
            <a:avLst/>
          </a:prstGeom>
          <a:noFill/>
        </p:spPr>
        <p:txBody>
          <a:bodyPr wrap="square" lIns="108825" tIns="54412" rIns="108825" bIns="54412" rtlCol="0">
            <a:spAutoFit/>
          </a:bodyPr>
          <a:lstStyle/>
          <a:p>
            <a:r>
              <a:rPr lang="en-GB" sz="1600">
                <a:solidFill>
                  <a:schemeClr val="bg1">
                    <a:lumMod val="75000"/>
                  </a:schemeClr>
                </a:solidFill>
              </a:rPr>
              <a:t>#5</a:t>
            </a:r>
            <a:endParaRPr lang="nl-NL" sz="16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7" name="Tijdelijke aanduiding voor voettekst 2">
            <a:extLst>
              <a:ext uri="{FF2B5EF4-FFF2-40B4-BE49-F238E27FC236}">
                <a16:creationId xmlns:a16="http://schemas.microsoft.com/office/drawing/2014/main" id="{DB707D63-E21F-4DA3-A7DC-16E71BED4EF2}"/>
              </a:ext>
            </a:extLst>
          </p:cNvPr>
          <p:cNvSpPr txBox="1">
            <a:spLocks/>
          </p:cNvSpPr>
          <p:nvPr/>
        </p:nvSpPr>
        <p:spPr>
          <a:xfrm>
            <a:off x="3683234" y="5857876"/>
            <a:ext cx="151924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Base: n=6,604</a:t>
            </a:r>
          </a:p>
        </p:txBody>
      </p:sp>
      <p:sp>
        <p:nvSpPr>
          <p:cNvPr id="5" name="Tekstvak 20">
            <a:extLst>
              <a:ext uri="{FF2B5EF4-FFF2-40B4-BE49-F238E27FC236}">
                <a16:creationId xmlns:a16="http://schemas.microsoft.com/office/drawing/2014/main" id="{96EB9DC6-8C9C-30FF-290E-7F19B90C38A5}"/>
              </a:ext>
            </a:extLst>
          </p:cNvPr>
          <p:cNvSpPr txBox="1"/>
          <p:nvPr/>
        </p:nvSpPr>
        <p:spPr>
          <a:xfrm>
            <a:off x="489599" y="1598625"/>
            <a:ext cx="5216020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Average satisfaction score per aspect</a:t>
            </a:r>
          </a:p>
          <a:p>
            <a:pPr>
              <a:lnSpc>
                <a:spcPct val="90000"/>
              </a:lnSpc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100">
                <a:solidFill>
                  <a:schemeClr val="tx1">
                    <a:lumMod val="50000"/>
                    <a:lumOff val="50000"/>
                  </a:schemeClr>
                </a:solidFill>
              </a:rPr>
              <a:t>How would you rate [1-10] the following DIY stores on these aspects? </a:t>
            </a:r>
          </a:p>
        </p:txBody>
      </p:sp>
      <p:sp>
        <p:nvSpPr>
          <p:cNvPr id="6" name="Tekstvak 20">
            <a:extLst>
              <a:ext uri="{FF2B5EF4-FFF2-40B4-BE49-F238E27FC236}">
                <a16:creationId xmlns:a16="http://schemas.microsoft.com/office/drawing/2014/main" id="{DBC3B1D5-5044-072F-366D-415B66D1DCC6}"/>
              </a:ext>
            </a:extLst>
          </p:cNvPr>
          <p:cNvSpPr txBox="1"/>
          <p:nvPr/>
        </p:nvSpPr>
        <p:spPr>
          <a:xfrm>
            <a:off x="6396976" y="1588273"/>
            <a:ext cx="5216020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Top-5 DIY store in each aspect</a:t>
            </a:r>
            <a:r>
              <a:rPr lang="en-GB" sz="11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F95B741E-79AE-F8A3-A9A0-853E0A512A66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94EE98-FC24-F753-1DD9-D732A2CF8572}"/>
              </a:ext>
            </a:extLst>
          </p:cNvPr>
          <p:cNvSpPr txBox="1"/>
          <p:nvPr/>
        </p:nvSpPr>
        <p:spPr>
          <a:xfrm>
            <a:off x="5429046" y="2551760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B2E57E-061A-FB12-ED2C-4E745B8FD755}"/>
              </a:ext>
            </a:extLst>
          </p:cNvPr>
          <p:cNvSpPr txBox="1"/>
          <p:nvPr/>
        </p:nvSpPr>
        <p:spPr>
          <a:xfrm>
            <a:off x="6651884" y="2551760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9E0401-092D-F24A-7BA4-90036EC81876}"/>
              </a:ext>
            </a:extLst>
          </p:cNvPr>
          <p:cNvSpPr txBox="1"/>
          <p:nvPr/>
        </p:nvSpPr>
        <p:spPr>
          <a:xfrm>
            <a:off x="7924304" y="2557136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FDA6C9-805A-EE45-954E-882C53037863}"/>
              </a:ext>
            </a:extLst>
          </p:cNvPr>
          <p:cNvSpPr txBox="1"/>
          <p:nvPr/>
        </p:nvSpPr>
        <p:spPr>
          <a:xfrm>
            <a:off x="9171933" y="2557136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8F576D-A3D1-4A2E-CD08-05EB015C746F}"/>
              </a:ext>
            </a:extLst>
          </p:cNvPr>
          <p:cNvSpPr txBox="1"/>
          <p:nvPr/>
        </p:nvSpPr>
        <p:spPr>
          <a:xfrm>
            <a:off x="10419564" y="255836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457EC9-8410-7CE1-0C08-AE6D960A43C0}"/>
              </a:ext>
            </a:extLst>
          </p:cNvPr>
          <p:cNvSpPr txBox="1"/>
          <p:nvPr/>
        </p:nvSpPr>
        <p:spPr>
          <a:xfrm>
            <a:off x="5429046" y="330792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2503E1-E185-1297-E28B-F4EA7F676867}"/>
              </a:ext>
            </a:extLst>
          </p:cNvPr>
          <p:cNvSpPr txBox="1"/>
          <p:nvPr/>
        </p:nvSpPr>
        <p:spPr>
          <a:xfrm>
            <a:off x="6651884" y="3307926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AFCDE8-ED36-35C4-0770-BF1E45F50738}"/>
              </a:ext>
            </a:extLst>
          </p:cNvPr>
          <p:cNvSpPr txBox="1"/>
          <p:nvPr/>
        </p:nvSpPr>
        <p:spPr>
          <a:xfrm>
            <a:off x="7924304" y="330792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C8A583-89C1-0443-4811-8CB6E67F1289}"/>
              </a:ext>
            </a:extLst>
          </p:cNvPr>
          <p:cNvSpPr txBox="1"/>
          <p:nvPr/>
        </p:nvSpPr>
        <p:spPr>
          <a:xfrm>
            <a:off x="9171933" y="3307924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4C412F-374E-BFF1-C180-52C7B0801047}"/>
              </a:ext>
            </a:extLst>
          </p:cNvPr>
          <p:cNvSpPr txBox="1"/>
          <p:nvPr/>
        </p:nvSpPr>
        <p:spPr>
          <a:xfrm>
            <a:off x="10419564" y="3307924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F719222-2041-251C-7490-4631458321B9}"/>
              </a:ext>
            </a:extLst>
          </p:cNvPr>
          <p:cNvSpPr txBox="1"/>
          <p:nvPr/>
        </p:nvSpPr>
        <p:spPr>
          <a:xfrm>
            <a:off x="5429046" y="3919938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1C0D79-066D-36CC-EC55-38776ED050F8}"/>
              </a:ext>
            </a:extLst>
          </p:cNvPr>
          <p:cNvSpPr txBox="1"/>
          <p:nvPr/>
        </p:nvSpPr>
        <p:spPr>
          <a:xfrm>
            <a:off x="6651884" y="391022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E3F318-B546-6F3B-3CE1-CB1EAD62C2D4}"/>
              </a:ext>
            </a:extLst>
          </p:cNvPr>
          <p:cNvSpPr txBox="1"/>
          <p:nvPr/>
        </p:nvSpPr>
        <p:spPr>
          <a:xfrm>
            <a:off x="7924570" y="3915384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449C391-A0BF-E054-68BF-E4141E875871}"/>
              </a:ext>
            </a:extLst>
          </p:cNvPr>
          <p:cNvSpPr txBox="1"/>
          <p:nvPr/>
        </p:nvSpPr>
        <p:spPr>
          <a:xfrm>
            <a:off x="9171933" y="3915384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CC2450D-AE44-D316-58C5-FBC58E6E14BA}"/>
              </a:ext>
            </a:extLst>
          </p:cNvPr>
          <p:cNvSpPr txBox="1"/>
          <p:nvPr/>
        </p:nvSpPr>
        <p:spPr>
          <a:xfrm>
            <a:off x="10424327" y="3915384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E745DA8-1643-0602-682B-6634394E2691}"/>
              </a:ext>
            </a:extLst>
          </p:cNvPr>
          <p:cNvSpPr txBox="1"/>
          <p:nvPr/>
        </p:nvSpPr>
        <p:spPr>
          <a:xfrm>
            <a:off x="5429046" y="4635258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F3FBB73-F05C-6BBB-0857-D4592A1A4DF0}"/>
              </a:ext>
            </a:extLst>
          </p:cNvPr>
          <p:cNvSpPr txBox="1"/>
          <p:nvPr/>
        </p:nvSpPr>
        <p:spPr>
          <a:xfrm>
            <a:off x="6651665" y="4635258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269116-8CE5-CA80-9FCA-45CA74B11C61}"/>
              </a:ext>
            </a:extLst>
          </p:cNvPr>
          <p:cNvSpPr txBox="1"/>
          <p:nvPr/>
        </p:nvSpPr>
        <p:spPr>
          <a:xfrm>
            <a:off x="7924304" y="4635258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92619A5-5D8C-729A-49F9-114C04A0E0FA}"/>
              </a:ext>
            </a:extLst>
          </p:cNvPr>
          <p:cNvSpPr txBox="1"/>
          <p:nvPr/>
        </p:nvSpPr>
        <p:spPr>
          <a:xfrm>
            <a:off x="9171933" y="4635258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06B8DDE-A77E-186E-F638-D526A594394C}"/>
              </a:ext>
            </a:extLst>
          </p:cNvPr>
          <p:cNvSpPr txBox="1"/>
          <p:nvPr/>
        </p:nvSpPr>
        <p:spPr>
          <a:xfrm>
            <a:off x="10419564" y="4635258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8984EF7-1276-6D42-177C-F940C6CA3E38}"/>
              </a:ext>
            </a:extLst>
          </p:cNvPr>
          <p:cNvSpPr txBox="1"/>
          <p:nvPr/>
        </p:nvSpPr>
        <p:spPr>
          <a:xfrm>
            <a:off x="5429046" y="5265710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216F999-5285-B154-F3C2-F5F4BCE7915F}"/>
              </a:ext>
            </a:extLst>
          </p:cNvPr>
          <p:cNvSpPr txBox="1"/>
          <p:nvPr/>
        </p:nvSpPr>
        <p:spPr>
          <a:xfrm>
            <a:off x="6651665" y="5265710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59C275-91F1-B8CB-F415-3A7AC2B03650}"/>
              </a:ext>
            </a:extLst>
          </p:cNvPr>
          <p:cNvSpPr txBox="1"/>
          <p:nvPr/>
        </p:nvSpPr>
        <p:spPr>
          <a:xfrm>
            <a:off x="7924304" y="5265710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186F515-CA56-6C29-7BCF-DE173CABE028}"/>
              </a:ext>
            </a:extLst>
          </p:cNvPr>
          <p:cNvSpPr txBox="1"/>
          <p:nvPr/>
        </p:nvSpPr>
        <p:spPr>
          <a:xfrm>
            <a:off x="9171933" y="5265710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64781F0-158C-448C-F0C0-29B733629DE3}"/>
              </a:ext>
            </a:extLst>
          </p:cNvPr>
          <p:cNvSpPr txBox="1"/>
          <p:nvPr/>
        </p:nvSpPr>
        <p:spPr>
          <a:xfrm>
            <a:off x="10419564" y="5265710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pic>
        <p:nvPicPr>
          <p:cNvPr id="50" name="Afbeelding 1">
            <a:extLst>
              <a:ext uri="{FF2B5EF4-FFF2-40B4-BE49-F238E27FC236}">
                <a16:creationId xmlns:a16="http://schemas.microsoft.com/office/drawing/2014/main" id="{ECBE08F3-126F-0CF4-5D42-B1C1FAEFDBF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04BD74-4A8B-72F0-06DD-6B955FDD0EE9}"/>
              </a:ext>
            </a:extLst>
          </p:cNvPr>
          <p:cNvSpPr txBox="1"/>
          <p:nvPr/>
        </p:nvSpPr>
        <p:spPr>
          <a:xfrm>
            <a:off x="2073962" y="2083771"/>
            <a:ext cx="4762237" cy="32398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500"/>
              </a:lnSpc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Positive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B9C6C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Neutral</a:t>
            </a:r>
            <a:r>
              <a:rPr lang="en-GB" sz="1200" b="1">
                <a:solidFill>
                  <a:prstClr val="white">
                    <a:lumMod val="65000"/>
                  </a:prstClr>
                </a:solidFill>
                <a:latin typeface="Arial" panose="020B0604020202020204"/>
              </a:rPr>
              <a:t> | </a:t>
            </a:r>
            <a:r>
              <a:rPr lang="en-GB" sz="1200" b="1">
                <a:solidFill>
                  <a:srgbClr val="EF7D00"/>
                </a:solidFill>
                <a:latin typeface="Arial" panose="020B0604020202020204"/>
              </a:rPr>
              <a:t>Negative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75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Don’t know</a:t>
            </a:r>
          </a:p>
        </p:txBody>
      </p:sp>
      <p:graphicFrame>
        <p:nvGraphicFramePr>
          <p:cNvPr id="5" name="Chart 5">
            <a:extLst>
              <a:ext uri="{FF2B5EF4-FFF2-40B4-BE49-F238E27FC236}">
                <a16:creationId xmlns:a16="http://schemas.microsoft.com/office/drawing/2014/main" id="{A5ECD7FF-EF49-2FFB-8040-3E2273BA85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1785583"/>
              </p:ext>
            </p:extLst>
          </p:nvPr>
        </p:nvGraphicFramePr>
        <p:xfrm>
          <a:off x="854074" y="2384334"/>
          <a:ext cx="5938840" cy="3829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kstvak 20">
            <a:extLst>
              <a:ext uri="{FF2B5EF4-FFF2-40B4-BE49-F238E27FC236}">
                <a16:creationId xmlns:a16="http://schemas.microsoft.com/office/drawing/2014/main" id="{B87C8796-A9AE-5B79-48F4-24BC1F73BCEB}"/>
              </a:ext>
            </a:extLst>
          </p:cNvPr>
          <p:cNvSpPr txBox="1"/>
          <p:nvPr/>
        </p:nvSpPr>
        <p:spPr>
          <a:xfrm>
            <a:off x="489599" y="1598625"/>
            <a:ext cx="11221662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200" b="1">
                <a:solidFill>
                  <a:srgbClr val="595959"/>
                </a:solidFill>
              </a:rPr>
              <a:t>Attitude towards private labels</a:t>
            </a:r>
            <a:br>
              <a:rPr lang="en-GB" sz="1200" b="1">
                <a:solidFill>
                  <a:srgbClr val="595959"/>
                </a:solidFill>
              </a:rPr>
            </a:br>
            <a:r>
              <a:rPr kumimoji="0" lang="en-GB" sz="1100" b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What's your opinion on home brands (or own-brands) in DIY stores?</a:t>
            </a:r>
            <a:endParaRPr lang="en-GB" sz="1100" b="1">
              <a:solidFill>
                <a:srgbClr val="595959"/>
              </a:solidFill>
            </a:endParaRPr>
          </a:p>
        </p:txBody>
      </p:sp>
      <p:sp>
        <p:nvSpPr>
          <p:cNvPr id="3" name="Tekstvak 20">
            <a:extLst>
              <a:ext uri="{FF2B5EF4-FFF2-40B4-BE49-F238E27FC236}">
                <a16:creationId xmlns:a16="http://schemas.microsoft.com/office/drawing/2014/main" id="{2795D2D8-0A62-93AD-979F-7861B75EA0E5}"/>
              </a:ext>
            </a:extLst>
          </p:cNvPr>
          <p:cNvSpPr txBox="1"/>
          <p:nvPr/>
        </p:nvSpPr>
        <p:spPr>
          <a:xfrm>
            <a:off x="7642194" y="1598625"/>
            <a:ext cx="4070381" cy="41003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171450" lvl="3" indent="-171450" algn="just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2"/>
                </a:solidFill>
              </a:rPr>
              <a:t>Lorem ipsum </a:t>
            </a:r>
            <a:r>
              <a:rPr lang="en-GB" sz="1100" dirty="0" err="1">
                <a:solidFill>
                  <a:schemeClr val="tx2"/>
                </a:solidFill>
              </a:rPr>
              <a:t>dolor</a:t>
            </a:r>
            <a:r>
              <a:rPr lang="en-GB" sz="1100" dirty="0">
                <a:solidFill>
                  <a:schemeClr val="tx2"/>
                </a:solidFill>
              </a:rPr>
              <a:t> sit </a:t>
            </a:r>
            <a:r>
              <a:rPr lang="en-GB" sz="1100" dirty="0" err="1">
                <a:solidFill>
                  <a:schemeClr val="tx2"/>
                </a:solidFill>
              </a:rPr>
              <a:t>amet</a:t>
            </a:r>
            <a:r>
              <a:rPr lang="en-GB" sz="1100" dirty="0">
                <a:solidFill>
                  <a:schemeClr val="tx2"/>
                </a:solidFill>
              </a:rPr>
              <a:t>, </a:t>
            </a:r>
            <a:r>
              <a:rPr lang="en-GB" sz="1100" dirty="0" err="1">
                <a:solidFill>
                  <a:schemeClr val="tx2"/>
                </a:solidFill>
              </a:rPr>
              <a:t>consectetuer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adipiscing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elit</a:t>
            </a:r>
            <a:r>
              <a:rPr lang="en-GB" sz="1100" dirty="0">
                <a:solidFill>
                  <a:schemeClr val="tx2"/>
                </a:solidFill>
              </a:rPr>
              <a:t>. Lorem ipsum </a:t>
            </a:r>
            <a:r>
              <a:rPr lang="en-GB" sz="1100" dirty="0" err="1">
                <a:solidFill>
                  <a:schemeClr val="tx2"/>
                </a:solidFill>
              </a:rPr>
              <a:t>dolor</a:t>
            </a:r>
            <a:r>
              <a:rPr lang="en-GB" sz="1100" dirty="0">
                <a:solidFill>
                  <a:schemeClr val="tx2"/>
                </a:solidFill>
              </a:rPr>
              <a:t> sit </a:t>
            </a:r>
            <a:r>
              <a:rPr lang="en-GB" sz="1100" dirty="0" err="1">
                <a:solidFill>
                  <a:schemeClr val="tx2"/>
                </a:solidFill>
              </a:rPr>
              <a:t>amet</a:t>
            </a:r>
            <a:r>
              <a:rPr lang="en-GB" sz="1100" dirty="0">
                <a:solidFill>
                  <a:schemeClr val="tx2"/>
                </a:solidFill>
              </a:rPr>
              <a:t>, </a:t>
            </a:r>
            <a:r>
              <a:rPr lang="en-GB" sz="1100" dirty="0" err="1">
                <a:solidFill>
                  <a:schemeClr val="tx2"/>
                </a:solidFill>
              </a:rPr>
              <a:t>consectetuer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adipiscing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elit</a:t>
            </a:r>
            <a:r>
              <a:rPr lang="en-GB" sz="1100" dirty="0">
                <a:solidFill>
                  <a:schemeClr val="tx2"/>
                </a:solidFill>
              </a:rPr>
              <a:t>. Lorem ipsum </a:t>
            </a:r>
            <a:r>
              <a:rPr lang="en-GB" sz="1100" dirty="0" err="1">
                <a:solidFill>
                  <a:schemeClr val="tx2"/>
                </a:solidFill>
              </a:rPr>
              <a:t>dolor</a:t>
            </a:r>
            <a:r>
              <a:rPr lang="en-GB" sz="1100" dirty="0">
                <a:solidFill>
                  <a:schemeClr val="tx2"/>
                </a:solidFill>
              </a:rPr>
              <a:t> sit </a:t>
            </a:r>
            <a:r>
              <a:rPr lang="en-GB" sz="1100" dirty="0" err="1">
                <a:solidFill>
                  <a:schemeClr val="tx2"/>
                </a:solidFill>
              </a:rPr>
              <a:t>amet</a:t>
            </a:r>
            <a:r>
              <a:rPr lang="en-GB" sz="1100" dirty="0">
                <a:solidFill>
                  <a:schemeClr val="tx2"/>
                </a:solidFill>
              </a:rPr>
              <a:t>, </a:t>
            </a:r>
            <a:r>
              <a:rPr lang="en-GB" sz="1100" dirty="0" err="1">
                <a:solidFill>
                  <a:schemeClr val="tx2"/>
                </a:solidFill>
              </a:rPr>
              <a:t>consectetuer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adipiscing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elit</a:t>
            </a:r>
            <a:r>
              <a:rPr lang="en-GB" sz="1100" dirty="0">
                <a:solidFill>
                  <a:schemeClr val="tx2"/>
                </a:solidFill>
              </a:rPr>
              <a:t>. Lorem ipsum </a:t>
            </a:r>
            <a:r>
              <a:rPr lang="en-GB" sz="1100" dirty="0" err="1">
                <a:solidFill>
                  <a:schemeClr val="tx2"/>
                </a:solidFill>
              </a:rPr>
              <a:t>dolor</a:t>
            </a:r>
            <a:r>
              <a:rPr lang="en-GB" sz="1100" dirty="0">
                <a:solidFill>
                  <a:schemeClr val="tx2"/>
                </a:solidFill>
              </a:rPr>
              <a:t> sit </a:t>
            </a:r>
            <a:r>
              <a:rPr lang="en-GB" sz="1100" dirty="0" err="1">
                <a:solidFill>
                  <a:schemeClr val="tx2"/>
                </a:solidFill>
              </a:rPr>
              <a:t>amet</a:t>
            </a:r>
            <a:r>
              <a:rPr lang="en-GB" sz="1100" dirty="0">
                <a:solidFill>
                  <a:schemeClr val="tx2"/>
                </a:solidFill>
              </a:rPr>
              <a:t>, </a:t>
            </a:r>
            <a:r>
              <a:rPr lang="en-GB" sz="1100" dirty="0" err="1">
                <a:solidFill>
                  <a:schemeClr val="tx2"/>
                </a:solidFill>
              </a:rPr>
              <a:t>consectetuer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adipiscing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elit</a:t>
            </a:r>
            <a:r>
              <a:rPr lang="en-GB" sz="1100" dirty="0">
                <a:solidFill>
                  <a:schemeClr val="tx2"/>
                </a:solidFill>
              </a:rPr>
              <a:t>. </a:t>
            </a:r>
          </a:p>
          <a:p>
            <a:pPr marL="171450" lvl="3" indent="-171450" algn="just">
              <a:buFont typeface="Arial" panose="020B0604020202020204" pitchFamily="34" charset="0"/>
              <a:buChar char="•"/>
            </a:pPr>
            <a:endParaRPr lang="en-GB" sz="1100" dirty="0">
              <a:solidFill>
                <a:schemeClr val="tx2"/>
              </a:solidFill>
            </a:endParaRPr>
          </a:p>
          <a:p>
            <a:pPr marL="171450" lvl="3" indent="-171450" algn="just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2"/>
                </a:solidFill>
              </a:rPr>
              <a:t>Lorem ipsum </a:t>
            </a:r>
            <a:r>
              <a:rPr lang="en-GB" sz="1100" dirty="0" err="1">
                <a:solidFill>
                  <a:schemeClr val="tx2"/>
                </a:solidFill>
              </a:rPr>
              <a:t>dolor</a:t>
            </a:r>
            <a:r>
              <a:rPr lang="en-GB" sz="1100" dirty="0">
                <a:solidFill>
                  <a:schemeClr val="tx2"/>
                </a:solidFill>
              </a:rPr>
              <a:t> sit </a:t>
            </a:r>
            <a:r>
              <a:rPr lang="en-GB" sz="1100" dirty="0" err="1">
                <a:solidFill>
                  <a:schemeClr val="tx2"/>
                </a:solidFill>
              </a:rPr>
              <a:t>amet</a:t>
            </a:r>
            <a:r>
              <a:rPr lang="en-GB" sz="1100" dirty="0">
                <a:solidFill>
                  <a:schemeClr val="tx2"/>
                </a:solidFill>
              </a:rPr>
              <a:t>, </a:t>
            </a:r>
            <a:r>
              <a:rPr lang="en-GB" sz="1100" dirty="0" err="1">
                <a:solidFill>
                  <a:schemeClr val="tx2"/>
                </a:solidFill>
              </a:rPr>
              <a:t>consectetuer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adipiscing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elit</a:t>
            </a:r>
            <a:r>
              <a:rPr lang="en-GB" sz="1100" dirty="0">
                <a:solidFill>
                  <a:schemeClr val="tx2"/>
                </a:solidFill>
              </a:rPr>
              <a:t>. Lorem ipsum </a:t>
            </a:r>
            <a:r>
              <a:rPr lang="en-GB" sz="1100" dirty="0" err="1">
                <a:solidFill>
                  <a:schemeClr val="tx2"/>
                </a:solidFill>
              </a:rPr>
              <a:t>dolor</a:t>
            </a:r>
            <a:r>
              <a:rPr lang="en-GB" sz="1100" dirty="0">
                <a:solidFill>
                  <a:schemeClr val="tx2"/>
                </a:solidFill>
              </a:rPr>
              <a:t> sit </a:t>
            </a:r>
            <a:r>
              <a:rPr lang="en-GB" sz="1100" dirty="0" err="1">
                <a:solidFill>
                  <a:schemeClr val="tx2"/>
                </a:solidFill>
              </a:rPr>
              <a:t>amet</a:t>
            </a:r>
            <a:r>
              <a:rPr lang="en-GB" sz="1100" dirty="0">
                <a:solidFill>
                  <a:schemeClr val="tx2"/>
                </a:solidFill>
              </a:rPr>
              <a:t>, </a:t>
            </a:r>
            <a:r>
              <a:rPr lang="en-GB" sz="1100" dirty="0" err="1">
                <a:solidFill>
                  <a:schemeClr val="tx2"/>
                </a:solidFill>
              </a:rPr>
              <a:t>consectetuer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adipiscing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elit</a:t>
            </a:r>
            <a:r>
              <a:rPr lang="en-GB" sz="1100" dirty="0">
                <a:solidFill>
                  <a:schemeClr val="tx2"/>
                </a:solidFill>
              </a:rPr>
              <a:t>. Lorem ipsum </a:t>
            </a:r>
            <a:r>
              <a:rPr lang="en-GB" sz="1100" dirty="0" err="1">
                <a:solidFill>
                  <a:schemeClr val="tx2"/>
                </a:solidFill>
              </a:rPr>
              <a:t>dolor</a:t>
            </a:r>
            <a:r>
              <a:rPr lang="en-GB" sz="1100" dirty="0">
                <a:solidFill>
                  <a:schemeClr val="tx2"/>
                </a:solidFill>
              </a:rPr>
              <a:t> sit </a:t>
            </a:r>
            <a:r>
              <a:rPr lang="en-GB" sz="1100" dirty="0" err="1">
                <a:solidFill>
                  <a:schemeClr val="tx2"/>
                </a:solidFill>
              </a:rPr>
              <a:t>amet</a:t>
            </a:r>
            <a:r>
              <a:rPr lang="en-GB" sz="1100" dirty="0">
                <a:solidFill>
                  <a:schemeClr val="tx2"/>
                </a:solidFill>
              </a:rPr>
              <a:t>, </a:t>
            </a:r>
            <a:r>
              <a:rPr lang="en-GB" sz="1100" dirty="0" err="1">
                <a:solidFill>
                  <a:schemeClr val="tx2"/>
                </a:solidFill>
              </a:rPr>
              <a:t>consectetuer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adipiscing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elit</a:t>
            </a:r>
            <a:r>
              <a:rPr lang="en-GB" sz="1100" dirty="0">
                <a:solidFill>
                  <a:schemeClr val="tx2"/>
                </a:solidFill>
              </a:rPr>
              <a:t>. Lorem ipsum </a:t>
            </a:r>
            <a:r>
              <a:rPr lang="en-GB" sz="1100" dirty="0" err="1">
                <a:solidFill>
                  <a:schemeClr val="tx2"/>
                </a:solidFill>
              </a:rPr>
              <a:t>dolor</a:t>
            </a:r>
            <a:r>
              <a:rPr lang="en-GB" sz="1100" dirty="0">
                <a:solidFill>
                  <a:schemeClr val="tx2"/>
                </a:solidFill>
              </a:rPr>
              <a:t> sit </a:t>
            </a:r>
            <a:r>
              <a:rPr lang="en-GB" sz="1100" dirty="0" err="1">
                <a:solidFill>
                  <a:schemeClr val="tx2"/>
                </a:solidFill>
              </a:rPr>
              <a:t>amet</a:t>
            </a:r>
            <a:r>
              <a:rPr lang="en-GB" sz="1100" dirty="0">
                <a:solidFill>
                  <a:schemeClr val="tx2"/>
                </a:solidFill>
              </a:rPr>
              <a:t>, </a:t>
            </a:r>
            <a:r>
              <a:rPr lang="en-GB" sz="1100" dirty="0" err="1">
                <a:solidFill>
                  <a:schemeClr val="tx2"/>
                </a:solidFill>
              </a:rPr>
              <a:t>consectetuer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adipiscing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elit</a:t>
            </a:r>
            <a:r>
              <a:rPr lang="en-GB" sz="1100" dirty="0">
                <a:solidFill>
                  <a:schemeClr val="tx2"/>
                </a:solidFill>
              </a:rPr>
              <a:t>. </a:t>
            </a:r>
          </a:p>
          <a:p>
            <a:pPr marL="0" lvl="3" algn="just"/>
            <a:endParaRPr lang="en-GB" sz="1100" dirty="0">
              <a:solidFill>
                <a:schemeClr val="tx2"/>
              </a:solidFill>
            </a:endParaRPr>
          </a:p>
          <a:p>
            <a:pPr marL="171450" lvl="3" indent="-171450" algn="just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2"/>
                </a:solidFill>
              </a:rPr>
              <a:t>Lorem ipsum </a:t>
            </a:r>
            <a:r>
              <a:rPr lang="en-GB" sz="1100" dirty="0" err="1">
                <a:solidFill>
                  <a:schemeClr val="tx2"/>
                </a:solidFill>
              </a:rPr>
              <a:t>dolor</a:t>
            </a:r>
            <a:r>
              <a:rPr lang="en-GB" sz="1100" dirty="0">
                <a:solidFill>
                  <a:schemeClr val="tx2"/>
                </a:solidFill>
              </a:rPr>
              <a:t> sit </a:t>
            </a:r>
            <a:r>
              <a:rPr lang="en-GB" sz="1100" dirty="0" err="1">
                <a:solidFill>
                  <a:schemeClr val="tx2"/>
                </a:solidFill>
              </a:rPr>
              <a:t>amet</a:t>
            </a:r>
            <a:r>
              <a:rPr lang="en-GB" sz="1100" dirty="0">
                <a:solidFill>
                  <a:schemeClr val="tx2"/>
                </a:solidFill>
              </a:rPr>
              <a:t>, </a:t>
            </a:r>
            <a:r>
              <a:rPr lang="en-GB" sz="1100" dirty="0" err="1">
                <a:solidFill>
                  <a:schemeClr val="tx2"/>
                </a:solidFill>
              </a:rPr>
              <a:t>consectetuer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adipiscing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elit</a:t>
            </a:r>
            <a:r>
              <a:rPr lang="en-GB" sz="1100" dirty="0">
                <a:solidFill>
                  <a:schemeClr val="tx2"/>
                </a:solidFill>
              </a:rPr>
              <a:t>. Lorem ipsum </a:t>
            </a:r>
            <a:r>
              <a:rPr lang="en-GB" sz="1100" dirty="0" err="1">
                <a:solidFill>
                  <a:schemeClr val="tx2"/>
                </a:solidFill>
              </a:rPr>
              <a:t>dolor</a:t>
            </a:r>
            <a:r>
              <a:rPr lang="en-GB" sz="1100" dirty="0">
                <a:solidFill>
                  <a:schemeClr val="tx2"/>
                </a:solidFill>
              </a:rPr>
              <a:t> sit </a:t>
            </a:r>
            <a:r>
              <a:rPr lang="en-GB" sz="1100" dirty="0" err="1">
                <a:solidFill>
                  <a:schemeClr val="tx2"/>
                </a:solidFill>
              </a:rPr>
              <a:t>amet</a:t>
            </a:r>
            <a:r>
              <a:rPr lang="en-GB" sz="1100" dirty="0">
                <a:solidFill>
                  <a:schemeClr val="tx2"/>
                </a:solidFill>
              </a:rPr>
              <a:t>, </a:t>
            </a:r>
            <a:r>
              <a:rPr lang="en-GB" sz="1100" dirty="0" err="1">
                <a:solidFill>
                  <a:schemeClr val="tx2"/>
                </a:solidFill>
              </a:rPr>
              <a:t>consectetuer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adipiscing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elit</a:t>
            </a:r>
            <a:r>
              <a:rPr lang="en-GB" sz="1100" dirty="0">
                <a:solidFill>
                  <a:schemeClr val="tx2"/>
                </a:solidFill>
              </a:rPr>
              <a:t>. Lorem ipsum </a:t>
            </a:r>
            <a:r>
              <a:rPr lang="en-GB" sz="1100" dirty="0" err="1">
                <a:solidFill>
                  <a:schemeClr val="tx2"/>
                </a:solidFill>
              </a:rPr>
              <a:t>dolor</a:t>
            </a:r>
            <a:r>
              <a:rPr lang="en-GB" sz="1100" dirty="0">
                <a:solidFill>
                  <a:schemeClr val="tx2"/>
                </a:solidFill>
              </a:rPr>
              <a:t> sit </a:t>
            </a:r>
            <a:r>
              <a:rPr lang="en-GB" sz="1100" dirty="0" err="1">
                <a:solidFill>
                  <a:schemeClr val="tx2"/>
                </a:solidFill>
              </a:rPr>
              <a:t>amet</a:t>
            </a:r>
            <a:r>
              <a:rPr lang="en-GB" sz="1100" dirty="0">
                <a:solidFill>
                  <a:schemeClr val="tx2"/>
                </a:solidFill>
              </a:rPr>
              <a:t>, </a:t>
            </a:r>
            <a:r>
              <a:rPr lang="en-GB" sz="1100" dirty="0" err="1">
                <a:solidFill>
                  <a:schemeClr val="tx2"/>
                </a:solidFill>
              </a:rPr>
              <a:t>consectetuer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adipiscing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elit</a:t>
            </a:r>
            <a:r>
              <a:rPr lang="en-GB" sz="1100" dirty="0">
                <a:solidFill>
                  <a:schemeClr val="tx2"/>
                </a:solidFill>
              </a:rPr>
              <a:t>. Lorem ipsum </a:t>
            </a:r>
            <a:r>
              <a:rPr lang="en-GB" sz="1100" dirty="0" err="1">
                <a:solidFill>
                  <a:schemeClr val="tx2"/>
                </a:solidFill>
              </a:rPr>
              <a:t>dolor</a:t>
            </a:r>
            <a:r>
              <a:rPr lang="en-GB" sz="1100" dirty="0">
                <a:solidFill>
                  <a:schemeClr val="tx2"/>
                </a:solidFill>
              </a:rPr>
              <a:t> sit </a:t>
            </a:r>
            <a:r>
              <a:rPr lang="en-GB" sz="1100" dirty="0" err="1">
                <a:solidFill>
                  <a:schemeClr val="tx2"/>
                </a:solidFill>
              </a:rPr>
              <a:t>amet</a:t>
            </a:r>
            <a:r>
              <a:rPr lang="en-GB" sz="1100" dirty="0">
                <a:solidFill>
                  <a:schemeClr val="tx2"/>
                </a:solidFill>
              </a:rPr>
              <a:t>, </a:t>
            </a:r>
            <a:r>
              <a:rPr lang="en-GB" sz="1100" dirty="0" err="1">
                <a:solidFill>
                  <a:schemeClr val="tx2"/>
                </a:solidFill>
              </a:rPr>
              <a:t>consectetuer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adipiscing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elit</a:t>
            </a:r>
            <a:r>
              <a:rPr lang="en-GB" sz="1100" dirty="0">
                <a:solidFill>
                  <a:schemeClr val="tx2"/>
                </a:solidFill>
              </a:rPr>
              <a:t>. </a:t>
            </a:r>
          </a:p>
          <a:p>
            <a:pPr marL="171450" lvl="3" indent="-171450" algn="just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n-GB" sz="1100" dirty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GB" sz="1100" b="1" dirty="0">
              <a:solidFill>
                <a:srgbClr val="595959"/>
              </a:solidFill>
            </a:endParaRPr>
          </a:p>
        </p:txBody>
      </p:sp>
      <p:sp>
        <p:nvSpPr>
          <p:cNvPr id="7" name="Tekstvak 5">
            <a:extLst>
              <a:ext uri="{FF2B5EF4-FFF2-40B4-BE49-F238E27FC236}">
                <a16:creationId xmlns:a16="http://schemas.microsoft.com/office/drawing/2014/main" id="{60D8EE4C-D29A-73AD-9AEE-BA21A95EDEF3}"/>
              </a:ext>
            </a:extLst>
          </p:cNvPr>
          <p:cNvSpPr txBox="1"/>
          <p:nvPr/>
        </p:nvSpPr>
        <p:spPr>
          <a:xfrm>
            <a:off x="497681" y="6244493"/>
            <a:ext cx="167401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Base: N=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,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1</a:t>
            </a:r>
            <a:r>
              <a:rPr lang="hr-HR" sz="800">
                <a:solidFill>
                  <a:srgbClr val="A6A6A6"/>
                </a:solidFill>
              </a:rPr>
              <a:t>4</a:t>
            </a:r>
            <a:endParaRPr lang="nl-NL" sz="800">
              <a:solidFill>
                <a:srgbClr val="A6A6A6"/>
              </a:solidFill>
            </a:endParaRPr>
          </a:p>
          <a:p>
            <a:r>
              <a:rPr lang="nl-NL" sz="800" err="1">
                <a:solidFill>
                  <a:srgbClr val="A6A6A6"/>
                </a:solidFill>
              </a:rPr>
              <a:t>Values</a:t>
            </a:r>
            <a:r>
              <a:rPr lang="nl-NL" sz="800">
                <a:solidFill>
                  <a:srgbClr val="A6A6A6"/>
                </a:solidFill>
              </a:rPr>
              <a:t> below 5% are </a:t>
            </a:r>
            <a:r>
              <a:rPr lang="nl-NL" sz="800" err="1">
                <a:solidFill>
                  <a:srgbClr val="A6A6A6"/>
                </a:solidFill>
              </a:rPr>
              <a:t>not</a:t>
            </a:r>
            <a:r>
              <a:rPr lang="nl-NL" sz="800">
                <a:solidFill>
                  <a:srgbClr val="A6A6A6"/>
                </a:solidFill>
              </a:rPr>
              <a:t> </a:t>
            </a:r>
            <a:r>
              <a:rPr lang="nl-NL" sz="800" err="1">
                <a:solidFill>
                  <a:srgbClr val="A6A6A6"/>
                </a:solidFill>
              </a:rPr>
              <a:t>labelled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20C90A-647D-32AF-90CA-9EAB474BE779}"/>
              </a:ext>
            </a:extLst>
          </p:cNvPr>
          <p:cNvSpPr txBox="1"/>
          <p:nvPr/>
        </p:nvSpPr>
        <p:spPr>
          <a:xfrm>
            <a:off x="493707" y="3121353"/>
            <a:ext cx="60945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Bold" panose="020B0704020202020204" pitchFamily="34" charset="0"/>
              </a:rPr>
              <a:t>DIY EXPERIENCE</a:t>
            </a:r>
            <a:endParaRPr lang="en-NL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4A36F3-E21E-53BF-697C-3F3830BCC1A2}"/>
              </a:ext>
            </a:extLst>
          </p:cNvPr>
          <p:cNvSpPr txBox="1"/>
          <p:nvPr/>
        </p:nvSpPr>
        <p:spPr>
          <a:xfrm>
            <a:off x="531807" y="4702844"/>
            <a:ext cx="35925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0">
                <a:solidFill>
                  <a:srgbClr val="7F7F7F"/>
                </a:solidFill>
                <a:effectLst/>
                <a:latin typeface="Arial Bold" panose="020B0704020202020204" pitchFamily="34" charset="0"/>
              </a:rPr>
              <a:t>AGE CATEGORY</a:t>
            </a:r>
            <a:endParaRPr lang="en-NL" sz="1100">
              <a:solidFill>
                <a:srgbClr val="7F7F7F"/>
              </a:solidFill>
            </a:endParaRPr>
          </a:p>
        </p:txBody>
      </p:sp>
      <p:graphicFrame>
        <p:nvGraphicFramePr>
          <p:cNvPr id="15" name="Table 22">
            <a:extLst>
              <a:ext uri="{FF2B5EF4-FFF2-40B4-BE49-F238E27FC236}">
                <a16:creationId xmlns:a16="http://schemas.microsoft.com/office/drawing/2014/main" id="{797CE45A-42F1-1292-9CF2-9D66B7828D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849801"/>
              </p:ext>
            </p:extLst>
          </p:nvPr>
        </p:nvGraphicFramePr>
        <p:xfrm>
          <a:off x="732469" y="2401772"/>
          <a:ext cx="1023826" cy="3502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3826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296938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2022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298123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nl-NL" sz="1200" noProof="0">
                          <a:solidFill>
                            <a:srgbClr val="A6A6A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332013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474313"/>
                  </a:ext>
                </a:extLst>
              </a:tr>
              <a:tr h="320882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No experience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27746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Decorator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401102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Light DIY-er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230395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Renovator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336490">
                <a:tc>
                  <a:txBody>
                    <a:bodyPr/>
                    <a:lstStyle/>
                    <a:p>
                      <a:pPr algn="r" fontAlgn="b"/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33649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18 till 34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33649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35 till 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33649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55+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</a:tbl>
          </a:graphicData>
        </a:graphic>
      </p:graphicFrame>
      <p:sp>
        <p:nvSpPr>
          <p:cNvPr id="9" name="Tijdelijke aanduiding voor tekst 4">
            <a:extLst>
              <a:ext uri="{FF2B5EF4-FFF2-40B4-BE49-F238E27FC236}">
                <a16:creationId xmlns:a16="http://schemas.microsoft.com/office/drawing/2014/main" id="{B81F9510-CE1E-E584-03E6-B131446B358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10" name="Afbeelding 1">
            <a:extLst>
              <a:ext uri="{FF2B5EF4-FFF2-40B4-BE49-F238E27FC236}">
                <a16:creationId xmlns:a16="http://schemas.microsoft.com/office/drawing/2014/main" id="{0F1A76A3-EED6-D638-9BCA-9782860156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9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137AF05-16C0-4205-A76E-A4B1DCA192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4302484"/>
              </p:ext>
            </p:extLst>
          </p:nvPr>
        </p:nvGraphicFramePr>
        <p:xfrm>
          <a:off x="560382" y="2278979"/>
          <a:ext cx="6512400" cy="3652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ijdelijke aanduiding voor verticale tekst 18">
            <a:extLst>
              <a:ext uri="{FF2B5EF4-FFF2-40B4-BE49-F238E27FC236}">
                <a16:creationId xmlns:a16="http://schemas.microsoft.com/office/drawing/2014/main" id="{EFD3F5A0-A40A-4193-B227-402CB09F0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21047" y="2077195"/>
            <a:ext cx="5390213" cy="2050615"/>
          </a:xfrm>
        </p:spPr>
        <p:txBody>
          <a:bodyPr>
            <a:normAutofit/>
          </a:bodyPr>
          <a:lstStyle/>
          <a:p>
            <a:pPr lvl="3" algn="just"/>
            <a:r>
              <a:rPr lang="en-GB" sz="1100" dirty="0">
                <a:solidFill>
                  <a:schemeClr val="tx2"/>
                </a:solidFill>
              </a:rPr>
              <a:t>Lorem ipsum </a:t>
            </a:r>
            <a:r>
              <a:rPr lang="en-GB" sz="1100" dirty="0" err="1">
                <a:solidFill>
                  <a:schemeClr val="tx2"/>
                </a:solidFill>
              </a:rPr>
              <a:t>dolor</a:t>
            </a:r>
            <a:r>
              <a:rPr lang="en-GB" sz="1100" dirty="0">
                <a:solidFill>
                  <a:schemeClr val="tx2"/>
                </a:solidFill>
              </a:rPr>
              <a:t> sit </a:t>
            </a:r>
            <a:r>
              <a:rPr lang="en-GB" sz="1100" dirty="0" err="1">
                <a:solidFill>
                  <a:schemeClr val="tx2"/>
                </a:solidFill>
              </a:rPr>
              <a:t>amet</a:t>
            </a:r>
            <a:r>
              <a:rPr lang="en-GB" sz="1100" dirty="0">
                <a:solidFill>
                  <a:schemeClr val="tx2"/>
                </a:solidFill>
              </a:rPr>
              <a:t>, </a:t>
            </a:r>
            <a:r>
              <a:rPr lang="en-GB" sz="1100" dirty="0" err="1">
                <a:solidFill>
                  <a:schemeClr val="tx2"/>
                </a:solidFill>
              </a:rPr>
              <a:t>consectetuer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adipiscing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elit</a:t>
            </a:r>
            <a:r>
              <a:rPr lang="en-GB" sz="1100" dirty="0">
                <a:solidFill>
                  <a:schemeClr val="tx2"/>
                </a:solidFill>
              </a:rPr>
              <a:t>. Lorem ipsum </a:t>
            </a:r>
            <a:r>
              <a:rPr lang="en-GB" sz="1100" dirty="0" err="1">
                <a:solidFill>
                  <a:schemeClr val="tx2"/>
                </a:solidFill>
              </a:rPr>
              <a:t>dolor</a:t>
            </a:r>
            <a:r>
              <a:rPr lang="en-GB" sz="1100" dirty="0">
                <a:solidFill>
                  <a:schemeClr val="tx2"/>
                </a:solidFill>
              </a:rPr>
              <a:t> sit </a:t>
            </a:r>
            <a:r>
              <a:rPr lang="en-GB" sz="1100" dirty="0" err="1">
                <a:solidFill>
                  <a:schemeClr val="tx2"/>
                </a:solidFill>
              </a:rPr>
              <a:t>amet</a:t>
            </a:r>
            <a:r>
              <a:rPr lang="en-GB" sz="1100" dirty="0">
                <a:solidFill>
                  <a:schemeClr val="tx2"/>
                </a:solidFill>
              </a:rPr>
              <a:t>, </a:t>
            </a:r>
            <a:r>
              <a:rPr lang="en-GB" sz="1100" dirty="0" err="1">
                <a:solidFill>
                  <a:schemeClr val="tx2"/>
                </a:solidFill>
              </a:rPr>
              <a:t>consectetuer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adipiscing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elit</a:t>
            </a:r>
            <a:r>
              <a:rPr lang="en-GB" sz="1100" dirty="0">
                <a:solidFill>
                  <a:schemeClr val="tx2"/>
                </a:solidFill>
              </a:rPr>
              <a:t>. </a:t>
            </a:r>
          </a:p>
          <a:p>
            <a:pPr lvl="3" algn="just"/>
            <a:endParaRPr lang="en-GB" sz="1100" dirty="0">
              <a:solidFill>
                <a:schemeClr val="tx2"/>
              </a:solidFill>
            </a:endParaRPr>
          </a:p>
          <a:p>
            <a:pPr lvl="3" algn="just"/>
            <a:r>
              <a:rPr lang="en-GB" sz="1100" dirty="0">
                <a:solidFill>
                  <a:schemeClr val="tx2"/>
                </a:solidFill>
              </a:rPr>
              <a:t>Lorem ipsum </a:t>
            </a:r>
            <a:r>
              <a:rPr lang="en-GB" sz="1100" dirty="0" err="1">
                <a:solidFill>
                  <a:schemeClr val="tx2"/>
                </a:solidFill>
              </a:rPr>
              <a:t>dolor</a:t>
            </a:r>
            <a:r>
              <a:rPr lang="en-GB" sz="1100" dirty="0">
                <a:solidFill>
                  <a:schemeClr val="tx2"/>
                </a:solidFill>
              </a:rPr>
              <a:t> sit </a:t>
            </a:r>
            <a:r>
              <a:rPr lang="en-GB" sz="1100" dirty="0" err="1">
                <a:solidFill>
                  <a:schemeClr val="tx2"/>
                </a:solidFill>
              </a:rPr>
              <a:t>amet</a:t>
            </a:r>
            <a:r>
              <a:rPr lang="en-GB" sz="1100" dirty="0">
                <a:solidFill>
                  <a:schemeClr val="tx2"/>
                </a:solidFill>
              </a:rPr>
              <a:t>, </a:t>
            </a:r>
            <a:r>
              <a:rPr lang="en-GB" sz="1100" dirty="0" err="1">
                <a:solidFill>
                  <a:schemeClr val="tx2"/>
                </a:solidFill>
              </a:rPr>
              <a:t>consectetuer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adipiscing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elit</a:t>
            </a:r>
            <a:r>
              <a:rPr lang="en-GB" sz="1100" dirty="0">
                <a:solidFill>
                  <a:schemeClr val="tx2"/>
                </a:solidFill>
              </a:rPr>
              <a:t>. Lorem ipsum </a:t>
            </a:r>
            <a:r>
              <a:rPr lang="en-GB" sz="1100" dirty="0" err="1">
                <a:solidFill>
                  <a:schemeClr val="tx2"/>
                </a:solidFill>
              </a:rPr>
              <a:t>dolor</a:t>
            </a:r>
            <a:r>
              <a:rPr lang="en-GB" sz="1100" dirty="0">
                <a:solidFill>
                  <a:schemeClr val="tx2"/>
                </a:solidFill>
              </a:rPr>
              <a:t> sit </a:t>
            </a:r>
            <a:r>
              <a:rPr lang="en-GB" sz="1100" dirty="0" err="1">
                <a:solidFill>
                  <a:schemeClr val="tx2"/>
                </a:solidFill>
              </a:rPr>
              <a:t>amet</a:t>
            </a:r>
            <a:r>
              <a:rPr lang="en-GB" sz="1100" dirty="0">
                <a:solidFill>
                  <a:schemeClr val="tx2"/>
                </a:solidFill>
              </a:rPr>
              <a:t>, </a:t>
            </a:r>
            <a:r>
              <a:rPr lang="en-GB" sz="1100" dirty="0" err="1">
                <a:solidFill>
                  <a:schemeClr val="tx2"/>
                </a:solidFill>
              </a:rPr>
              <a:t>consectetuer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adipiscing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elit</a:t>
            </a:r>
            <a:r>
              <a:rPr lang="en-GB" sz="11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8144DA-3B41-4C11-99AD-AC3AA3E8BE05}"/>
              </a:ext>
            </a:extLst>
          </p:cNvPr>
          <p:cNvSpPr/>
          <p:nvPr/>
        </p:nvSpPr>
        <p:spPr>
          <a:xfrm>
            <a:off x="1815501" y="5939942"/>
            <a:ext cx="4078361" cy="203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8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*For this graph, all 14 products were summed up and presented on the overall level.</a:t>
            </a:r>
          </a:p>
        </p:txBody>
      </p:sp>
      <p:sp>
        <p:nvSpPr>
          <p:cNvPr id="5" name="Tekstvak 20">
            <a:extLst>
              <a:ext uri="{FF2B5EF4-FFF2-40B4-BE49-F238E27FC236}">
                <a16:creationId xmlns:a16="http://schemas.microsoft.com/office/drawing/2014/main" id="{33B5E920-115F-CA67-3D86-AB1EC74EC9B7}"/>
              </a:ext>
            </a:extLst>
          </p:cNvPr>
          <p:cNvSpPr txBox="1"/>
          <p:nvPr/>
        </p:nvSpPr>
        <p:spPr>
          <a:xfrm>
            <a:off x="489599" y="1598625"/>
            <a:ext cx="11221662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200" b="1" dirty="0">
                <a:solidFill>
                  <a:srgbClr val="595959"/>
                </a:solidFill>
              </a:rPr>
              <a:t>Preference: A-brands (name brands) versus private labels</a:t>
            </a:r>
            <a:br>
              <a:rPr lang="en-GB" sz="1200" b="1" dirty="0">
                <a:solidFill>
                  <a:srgbClr val="595959"/>
                </a:solidFill>
              </a:rPr>
            </a:br>
            <a:r>
              <a:rPr kumimoji="0" lang="en-GB" sz="11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What's your opinion on home brands (or own-brands) in DIY stores? In which product categories (14 different were measured) would you prefer an A-brand over a home brand?*</a:t>
            </a:r>
            <a:endParaRPr lang="en-GB" sz="1100" b="1" dirty="0">
              <a:solidFill>
                <a:srgbClr val="59595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E33E50-6F89-781E-757C-09D164247D12}"/>
              </a:ext>
            </a:extLst>
          </p:cNvPr>
          <p:cNvSpPr txBox="1"/>
          <p:nvPr/>
        </p:nvSpPr>
        <p:spPr>
          <a:xfrm>
            <a:off x="493707" y="3121353"/>
            <a:ext cx="60945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Bold" panose="020B0704020202020204" pitchFamily="34" charset="0"/>
              </a:rPr>
              <a:t>DIY EXPERIENCE</a:t>
            </a:r>
            <a:endParaRPr lang="en-NL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10D2-8A08-0320-6463-14C2C188ABB5}"/>
              </a:ext>
            </a:extLst>
          </p:cNvPr>
          <p:cNvSpPr txBox="1"/>
          <p:nvPr/>
        </p:nvSpPr>
        <p:spPr>
          <a:xfrm>
            <a:off x="531807" y="4702844"/>
            <a:ext cx="35925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0">
                <a:solidFill>
                  <a:srgbClr val="7F7F7F"/>
                </a:solidFill>
                <a:effectLst/>
                <a:latin typeface="Arial Bold" panose="020B0704020202020204" pitchFamily="34" charset="0"/>
              </a:rPr>
              <a:t>AGE CATEGORY</a:t>
            </a:r>
            <a:endParaRPr lang="en-NL" sz="1100">
              <a:solidFill>
                <a:srgbClr val="7F7F7F"/>
              </a:solidFill>
            </a:endParaRPr>
          </a:p>
        </p:txBody>
      </p:sp>
      <p:graphicFrame>
        <p:nvGraphicFramePr>
          <p:cNvPr id="14" name="Table 22">
            <a:extLst>
              <a:ext uri="{FF2B5EF4-FFF2-40B4-BE49-F238E27FC236}">
                <a16:creationId xmlns:a16="http://schemas.microsoft.com/office/drawing/2014/main" id="{50368FF0-A369-656A-B961-248F873FC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547252"/>
              </p:ext>
            </p:extLst>
          </p:nvPr>
        </p:nvGraphicFramePr>
        <p:xfrm>
          <a:off x="732469" y="2401772"/>
          <a:ext cx="1023826" cy="3502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3826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296938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2022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298123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nl-NL" sz="1200" noProof="0">
                          <a:solidFill>
                            <a:srgbClr val="A6A6A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332013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474313"/>
                  </a:ext>
                </a:extLst>
              </a:tr>
              <a:tr h="320882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No experience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27746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Decorator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401102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Light DIY-er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230395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Renovator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336490">
                <a:tc>
                  <a:txBody>
                    <a:bodyPr/>
                    <a:lstStyle/>
                    <a:p>
                      <a:pPr algn="r" fontAlgn="b"/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33649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18 till 34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33649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35 till 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33649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55+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</a:tbl>
          </a:graphicData>
        </a:graphic>
      </p:graphicFrame>
      <p:sp>
        <p:nvSpPr>
          <p:cNvPr id="15" name="Tekstvak 5">
            <a:extLst>
              <a:ext uri="{FF2B5EF4-FFF2-40B4-BE49-F238E27FC236}">
                <a16:creationId xmlns:a16="http://schemas.microsoft.com/office/drawing/2014/main" id="{05D7121B-821E-2CB2-E9B6-C398D1FDC2D0}"/>
              </a:ext>
            </a:extLst>
          </p:cNvPr>
          <p:cNvSpPr txBox="1"/>
          <p:nvPr/>
        </p:nvSpPr>
        <p:spPr>
          <a:xfrm>
            <a:off x="497681" y="6244493"/>
            <a:ext cx="167401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Base: N=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,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1</a:t>
            </a:r>
            <a:r>
              <a:rPr lang="hr-HR" sz="800">
                <a:solidFill>
                  <a:srgbClr val="A6A6A6"/>
                </a:solidFill>
              </a:rPr>
              <a:t>4</a:t>
            </a:r>
            <a:endParaRPr lang="nl-NL" sz="800">
              <a:solidFill>
                <a:srgbClr val="A6A6A6"/>
              </a:solidFill>
            </a:endParaRPr>
          </a:p>
          <a:p>
            <a:r>
              <a:rPr lang="nl-NL" sz="800" err="1">
                <a:solidFill>
                  <a:srgbClr val="A6A6A6"/>
                </a:solidFill>
              </a:rPr>
              <a:t>Values</a:t>
            </a:r>
            <a:r>
              <a:rPr lang="nl-NL" sz="800">
                <a:solidFill>
                  <a:srgbClr val="A6A6A6"/>
                </a:solidFill>
              </a:rPr>
              <a:t> below 5% are </a:t>
            </a:r>
            <a:r>
              <a:rPr lang="nl-NL" sz="800" err="1">
                <a:solidFill>
                  <a:srgbClr val="A6A6A6"/>
                </a:solidFill>
              </a:rPr>
              <a:t>not</a:t>
            </a:r>
            <a:r>
              <a:rPr lang="nl-NL" sz="800">
                <a:solidFill>
                  <a:srgbClr val="A6A6A6"/>
                </a:solidFill>
              </a:rPr>
              <a:t> </a:t>
            </a:r>
            <a:r>
              <a:rPr lang="nl-NL" sz="800" err="1">
                <a:solidFill>
                  <a:srgbClr val="A6A6A6"/>
                </a:solidFill>
              </a:rPr>
              <a:t>labelled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AA26E6-5C6B-0548-F626-C273F2273DDA}"/>
              </a:ext>
            </a:extLst>
          </p:cNvPr>
          <p:cNvSpPr txBox="1"/>
          <p:nvPr/>
        </p:nvSpPr>
        <p:spPr>
          <a:xfrm>
            <a:off x="1775533" y="2077783"/>
            <a:ext cx="5060273" cy="3225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500"/>
              </a:lnSpc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brand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Home brand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75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Don’t know</a:t>
            </a:r>
          </a:p>
        </p:txBody>
      </p:sp>
      <p:sp>
        <p:nvSpPr>
          <p:cNvPr id="4" name="Tijdelijke aanduiding voor tekst 4">
            <a:extLst>
              <a:ext uri="{FF2B5EF4-FFF2-40B4-BE49-F238E27FC236}">
                <a16:creationId xmlns:a16="http://schemas.microsoft.com/office/drawing/2014/main" id="{66AA812E-8B6A-6E90-920A-EC7D155A0DBE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9" name="Afbeelding 1">
            <a:extLst>
              <a:ext uri="{FF2B5EF4-FFF2-40B4-BE49-F238E27FC236}">
                <a16:creationId xmlns:a16="http://schemas.microsoft.com/office/drawing/2014/main" id="{673F5F38-59C6-6E59-2686-081D05A0CE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5">
            <a:extLst>
              <a:ext uri="{FF2B5EF4-FFF2-40B4-BE49-F238E27FC236}">
                <a16:creationId xmlns:a16="http://schemas.microsoft.com/office/drawing/2014/main" id="{83082FD8-C992-4884-B357-102EDD6C07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8046403"/>
              </p:ext>
            </p:extLst>
          </p:nvPr>
        </p:nvGraphicFramePr>
        <p:xfrm>
          <a:off x="444499" y="2386885"/>
          <a:ext cx="6343200" cy="3591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4592B2E-103F-4B25-A753-33064E9C6313}"/>
              </a:ext>
            </a:extLst>
          </p:cNvPr>
          <p:cNvSpPr txBox="1"/>
          <p:nvPr/>
        </p:nvSpPr>
        <p:spPr>
          <a:xfrm>
            <a:off x="1775533" y="2077783"/>
            <a:ext cx="5060273" cy="3225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500"/>
              </a:lnSpc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brand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Home brand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75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Don’t know</a:t>
            </a:r>
          </a:p>
        </p:txBody>
      </p:sp>
      <p:sp>
        <p:nvSpPr>
          <p:cNvPr id="2" name="Tekstvak 20">
            <a:extLst>
              <a:ext uri="{FF2B5EF4-FFF2-40B4-BE49-F238E27FC236}">
                <a16:creationId xmlns:a16="http://schemas.microsoft.com/office/drawing/2014/main" id="{0B3984B7-29E3-592B-9A32-2020A2A837C5}"/>
              </a:ext>
            </a:extLst>
          </p:cNvPr>
          <p:cNvSpPr txBox="1"/>
          <p:nvPr/>
        </p:nvSpPr>
        <p:spPr>
          <a:xfrm>
            <a:off x="489599" y="1598625"/>
            <a:ext cx="11221662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200" b="1">
                <a:solidFill>
                  <a:srgbClr val="595959"/>
                </a:solidFill>
              </a:rPr>
              <a:t>Preference: A-brands versus private labels</a:t>
            </a:r>
            <a:br>
              <a:rPr lang="en-GB" sz="1200" b="1">
                <a:solidFill>
                  <a:srgbClr val="595959"/>
                </a:solidFill>
              </a:rPr>
            </a:br>
            <a:r>
              <a:rPr kumimoji="0" lang="en-GB" sz="1100" b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In which product categories would you prefer an A-brand over a home brand?</a:t>
            </a:r>
            <a:endParaRPr lang="en-GB" sz="1100" b="1">
              <a:solidFill>
                <a:srgbClr val="595959"/>
              </a:solidFill>
            </a:endParaRPr>
          </a:p>
        </p:txBody>
      </p:sp>
      <p:sp>
        <p:nvSpPr>
          <p:cNvPr id="4" name="Tekstvak 5">
            <a:extLst>
              <a:ext uri="{FF2B5EF4-FFF2-40B4-BE49-F238E27FC236}">
                <a16:creationId xmlns:a16="http://schemas.microsoft.com/office/drawing/2014/main" id="{75EE094C-8ED7-353F-911C-ADA125D95A6F}"/>
              </a:ext>
            </a:extLst>
          </p:cNvPr>
          <p:cNvSpPr txBox="1"/>
          <p:nvPr/>
        </p:nvSpPr>
        <p:spPr>
          <a:xfrm>
            <a:off x="497681" y="6379200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Base: N=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,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1</a:t>
            </a:r>
            <a:r>
              <a:rPr lang="hr-HR" sz="800">
                <a:solidFill>
                  <a:srgbClr val="A6A6A6"/>
                </a:solidFill>
              </a:rPr>
              <a:t>4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415E1DC-21E9-1C72-ECEF-6AD03EADCD48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sp>
        <p:nvSpPr>
          <p:cNvPr id="8" name="Tijdelijke aanduiding voor verticale tekst 18">
            <a:extLst>
              <a:ext uri="{FF2B5EF4-FFF2-40B4-BE49-F238E27FC236}">
                <a16:creationId xmlns:a16="http://schemas.microsoft.com/office/drawing/2014/main" id="{DBE0425D-3B22-ABA0-3AA2-9762AD18DE15}"/>
              </a:ext>
            </a:extLst>
          </p:cNvPr>
          <p:cNvSpPr txBox="1">
            <a:spLocks/>
          </p:cNvSpPr>
          <p:nvPr/>
        </p:nvSpPr>
        <p:spPr>
          <a:xfrm>
            <a:off x="6321047" y="2077195"/>
            <a:ext cx="5390213" cy="2050615"/>
          </a:xfrm>
          <a:prstGeom prst="rect">
            <a:avLst/>
          </a:prstGeom>
        </p:spPr>
        <p:txBody>
          <a:bodyPr vert="horz" lIns="0" tIns="0" rIns="0" bIns="0" numCol="1" spcCol="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just"/>
            <a:r>
              <a:rPr lang="en-GB" sz="1100">
                <a:solidFill>
                  <a:schemeClr val="tx2"/>
                </a:solidFill>
              </a:rPr>
              <a:t>Lorem ipsum dolor sit amet, consectetuer adipiscing elit. Lorem ipsum dolor sit amet, consectetuer adipiscing elit. </a:t>
            </a:r>
          </a:p>
          <a:p>
            <a:pPr lvl="3" algn="just"/>
            <a:endParaRPr lang="en-GB" sz="1100">
              <a:solidFill>
                <a:schemeClr val="tx2"/>
              </a:solidFill>
            </a:endParaRPr>
          </a:p>
          <a:p>
            <a:pPr lvl="3" algn="just"/>
            <a:r>
              <a:rPr lang="en-GB" sz="1100">
                <a:solidFill>
                  <a:schemeClr val="tx2"/>
                </a:solidFill>
              </a:rPr>
              <a:t>Lorem ipsum dolor sit amet, consectetuer adipiscing elit. Lorem ipsum dolor sit amet, consectetuer adipiscing elit.</a:t>
            </a:r>
            <a:endParaRPr lang="en-GB" sz="1100" dirty="0">
              <a:solidFill>
                <a:schemeClr val="tx2"/>
              </a:solidFill>
            </a:endParaRPr>
          </a:p>
        </p:txBody>
      </p:sp>
      <p:pic>
        <p:nvPicPr>
          <p:cNvPr id="12" name="Afbeelding 1">
            <a:extLst>
              <a:ext uri="{FF2B5EF4-FFF2-40B4-BE49-F238E27FC236}">
                <a16:creationId xmlns:a16="http://schemas.microsoft.com/office/drawing/2014/main" id="{80BBD9F9-A311-4533-7CFD-37D3B18C4CD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7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typing on a computer&#10;&#10;Description automatically generated with low confidence">
            <a:extLst>
              <a:ext uri="{FF2B5EF4-FFF2-40B4-BE49-F238E27FC236}">
                <a16:creationId xmlns:a16="http://schemas.microsoft.com/office/drawing/2014/main" id="{BD201064-FA87-FA7A-35A3-3B00A2EA5F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5" r="29435"/>
          <a:stretch>
            <a:fillRect/>
          </a:stretch>
        </p:blipFill>
        <p:spPr/>
      </p:pic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84A6171E-89CC-CF28-F24F-50A66729A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758193"/>
              </p:ext>
            </p:extLst>
          </p:nvPr>
        </p:nvGraphicFramePr>
        <p:xfrm>
          <a:off x="475144" y="1994020"/>
          <a:ext cx="4338688" cy="2908059"/>
        </p:xfrm>
        <a:graphic>
          <a:graphicData uri="http://schemas.openxmlformats.org/drawingml/2006/table">
            <a:tbl>
              <a:tblPr firstRow="1" bandRow="1"/>
              <a:tblGrid>
                <a:gridCol w="2169344">
                  <a:extLst>
                    <a:ext uri="{9D8B030D-6E8A-4147-A177-3AD203B41FA5}">
                      <a16:colId xmlns:a16="http://schemas.microsoft.com/office/drawing/2014/main" val="329270630"/>
                    </a:ext>
                  </a:extLst>
                </a:gridCol>
                <a:gridCol w="2169344">
                  <a:extLst>
                    <a:ext uri="{9D8B030D-6E8A-4147-A177-3AD203B41FA5}">
                      <a16:colId xmlns:a16="http://schemas.microsoft.com/office/drawing/2014/main" val="1969462036"/>
                    </a:ext>
                  </a:extLst>
                </a:gridCol>
              </a:tblGrid>
              <a:tr h="41543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1400" b="0" noProof="0">
                          <a:solidFill>
                            <a:schemeClr val="bg1"/>
                          </a:solidFill>
                        </a:rPr>
                        <a:t>Key insights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871963"/>
                  </a:ext>
                </a:extLst>
              </a:tr>
              <a:tr h="41543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1400" b="0" noProof="0">
                          <a:solidFill>
                            <a:schemeClr val="bg1"/>
                          </a:solidFill>
                        </a:rPr>
                        <a:t>European developments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562291"/>
                  </a:ext>
                </a:extLst>
              </a:tr>
              <a:tr h="41543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Theme: Branding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5D7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078300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European overview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7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435548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Country overview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3884619"/>
                  </a:ext>
                </a:extLst>
              </a:tr>
              <a:tr h="41543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Home improvement per category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86487121"/>
                  </a:ext>
                </a:extLst>
              </a:tr>
              <a:tr h="41543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Appendix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97324286"/>
                  </a:ext>
                </a:extLst>
              </a:tr>
            </a:tbl>
          </a:graphicData>
        </a:graphic>
      </p:graphicFrame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370E0642-E46A-57F0-8D3A-2CDEA0AACE5A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>
                <a:latin typeface="Arial" panose="020B0604020202020204"/>
                <a:cs typeface="+mn-cs"/>
              </a:rPr>
              <a:t>I</a:t>
            </a:r>
            <a:r>
              <a:rPr lang="en-GB" sz="2800" err="1">
                <a:latin typeface="Arial" panose="020B0604020202020204"/>
                <a:cs typeface="+mn-cs"/>
              </a:rPr>
              <a:t>ndex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100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EA6719B-51B6-457D-909D-F8ABA221AFA7}"/>
              </a:ext>
            </a:extLst>
          </p:cNvPr>
          <p:cNvSpPr/>
          <p:nvPr/>
        </p:nvSpPr>
        <p:spPr>
          <a:xfrm>
            <a:off x="3216275" y="1642058"/>
            <a:ext cx="798740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400"/>
              </a:spcBef>
              <a:spcAft>
                <a:spcPts val="400"/>
              </a:spcAft>
              <a:buClr>
                <a:schemeClr val="bg1">
                  <a:lumMod val="75000"/>
                </a:schemeClr>
              </a:buClr>
            </a:pPr>
            <a:r>
              <a:rPr lang="en-GB" sz="1200" b="1">
                <a:solidFill>
                  <a:srgbClr val="374151"/>
                </a:solidFill>
              </a:rPr>
              <a:t>Branding:</a:t>
            </a:r>
            <a:endParaRPr lang="en-GB" sz="1200" b="1" i="0">
              <a:solidFill>
                <a:srgbClr val="374151"/>
              </a:solidFill>
              <a:effectLst/>
            </a:endParaRPr>
          </a:p>
          <a:p>
            <a:pPr marL="171450" lvl="0" indent="-171450">
              <a:spcBef>
                <a:spcPts val="400"/>
              </a:spcBef>
              <a:spcAft>
                <a:spcPts val="400"/>
              </a:spcAft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 b="0" i="0">
                <a:solidFill>
                  <a:srgbClr val="374151"/>
                </a:solidFill>
                <a:effectLst/>
              </a:rPr>
              <a:t>What are your preferences for buying branded and non-branded home improvement products online, considering </a:t>
            </a:r>
            <a:r>
              <a:rPr lang="en-GB" sz="1200" b="1" i="0">
                <a:solidFill>
                  <a:srgbClr val="374151"/>
                </a:solidFill>
                <a:effectLst/>
              </a:rPr>
              <a:t>price, brand preference, motivation, and the importance of brand names?</a:t>
            </a:r>
            <a:endParaRPr lang="en-GB" sz="1200" b="1">
              <a:solidFill>
                <a:srgbClr val="4A4A49"/>
              </a:solidFill>
              <a:cs typeface="Arial" panose="020B0604020202020204" pitchFamily="34" charset="0"/>
            </a:endParaRPr>
          </a:p>
          <a:p>
            <a:pPr marL="171450" lvl="0" indent="-171450">
              <a:spcBef>
                <a:spcPts val="400"/>
              </a:spcBef>
              <a:spcAft>
                <a:spcPts val="400"/>
              </a:spcAft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would you rate [1-10] the following DIY stores* on the aspects:</a:t>
            </a:r>
            <a:r>
              <a:rPr lang="en-GB" sz="1200" b="1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service &amp; advice, quality of products, attractive prices, sustainability, shopping experience and general satisfaction</a:t>
            </a:r>
            <a:r>
              <a:rPr lang="en-GB" sz="120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spcBef>
                <a:spcPts val="400"/>
              </a:spcBef>
              <a:spcAft>
                <a:spcPts val="400"/>
              </a:spcAft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 labels and home brands (own-brands) are regularly offered in DIY stores as an alternative to the A-brands. Usually these products are cheaper due to lower marketing costs for these brands.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What's your opinion on these home-brands in DIY stores?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prstClr val="white">
                  <a:lumMod val="7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which of the following categories would you prefer an A-brand over a home brand?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Covered categories: paint, bathroom products, masking tapes, garden tools, adhesives, sealants, locks, safety cameras, plugs, roof windows, boilers, taps</a:t>
            </a:r>
            <a:r>
              <a:rPr lang="en-GB" sz="120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duct tape and brushes/rollers?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lvl="0" indent="-171450">
              <a:spcBef>
                <a:spcPts val="400"/>
              </a:spcBef>
              <a:spcAft>
                <a:spcPts val="400"/>
              </a:spcAft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4A4A49"/>
                </a:solidFill>
              </a:rPr>
              <a:t>Looking forward to the months October – December, do you expect the number of home improvement jobs in or outside your home to be </a:t>
            </a:r>
            <a:r>
              <a:rPr lang="en-GB" sz="1200" b="1">
                <a:solidFill>
                  <a:srgbClr val="4A4A49"/>
                </a:solidFill>
              </a:rPr>
              <a:t>more, the same or less </a:t>
            </a:r>
            <a:r>
              <a:rPr lang="en-GB" sz="1200">
                <a:solidFill>
                  <a:srgbClr val="4A4A49"/>
                </a:solidFill>
              </a:rPr>
              <a:t>than the same period last year?</a:t>
            </a:r>
          </a:p>
          <a:p>
            <a:pPr marL="171450" lvl="0" indent="-171450">
              <a:spcBef>
                <a:spcPts val="400"/>
              </a:spcBef>
              <a:spcAft>
                <a:spcPts val="400"/>
              </a:spcAft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4A4A49"/>
                </a:solidFill>
              </a:rPr>
              <a:t>To what degree do you expect to spend </a:t>
            </a:r>
            <a:r>
              <a:rPr lang="en-GB" sz="1200" b="1">
                <a:solidFill>
                  <a:srgbClr val="4A4A49"/>
                </a:solidFill>
              </a:rPr>
              <a:t>more or less money </a:t>
            </a:r>
            <a:r>
              <a:rPr lang="en-GB" sz="1200">
                <a:solidFill>
                  <a:srgbClr val="4A4A49"/>
                </a:solidFill>
              </a:rPr>
              <a:t>on home improvement in October – December compared to the same period last year?</a:t>
            </a:r>
          </a:p>
          <a:p>
            <a:pPr marL="171450" lvl="0" indent="-171450">
              <a:spcBef>
                <a:spcPts val="400"/>
              </a:spcBef>
              <a:spcAft>
                <a:spcPts val="400"/>
              </a:spcAft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4A4A49"/>
                </a:solidFill>
              </a:rPr>
              <a:t>Do you feel this month is a </a:t>
            </a:r>
            <a:r>
              <a:rPr lang="en-GB" sz="1200" b="1">
                <a:solidFill>
                  <a:srgbClr val="4A4A49"/>
                </a:solidFill>
              </a:rPr>
              <a:t>good or bad time to start a project </a:t>
            </a:r>
            <a:r>
              <a:rPr lang="en-GB" sz="1200">
                <a:solidFill>
                  <a:srgbClr val="4A4A49"/>
                </a:solidFill>
              </a:rPr>
              <a:t>over/under €5.000 for home improvement, repair or maintenance? Do you feel this is a </a:t>
            </a:r>
            <a:r>
              <a:rPr lang="en-GB" sz="1200" b="1">
                <a:solidFill>
                  <a:srgbClr val="4A4A49"/>
                </a:solidFill>
              </a:rPr>
              <a:t>good or bad time to hire a professional</a:t>
            </a:r>
            <a:r>
              <a:rPr lang="en-GB" sz="1200">
                <a:solidFill>
                  <a:srgbClr val="4A4A49"/>
                </a:solidFill>
              </a:rPr>
              <a:t> for home improvement, repair or maintenance?</a:t>
            </a:r>
          </a:p>
          <a:p>
            <a:pPr marL="171450" lvl="0" indent="-171450">
              <a:spcBef>
                <a:spcPts val="400"/>
              </a:spcBef>
              <a:spcAft>
                <a:spcPts val="400"/>
              </a:spcAft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4A4A49"/>
                </a:solidFill>
              </a:rPr>
              <a:t>In the last 30 days, have you </a:t>
            </a:r>
            <a:r>
              <a:rPr lang="en-GB" sz="1200" b="1">
                <a:solidFill>
                  <a:srgbClr val="4A4A49"/>
                </a:solidFill>
              </a:rPr>
              <a:t>postponed or cancelled </a:t>
            </a:r>
            <a:r>
              <a:rPr lang="en-GB" sz="1200">
                <a:solidFill>
                  <a:srgbClr val="4A4A49"/>
                </a:solidFill>
              </a:rPr>
              <a:t>a home improvement, repair or maintenance project you planned to start? Why did you postpone or cancel your home improvement, repair or maintenance project?</a:t>
            </a:r>
          </a:p>
          <a:p>
            <a:pPr marL="171450" lvl="0" indent="-171450">
              <a:spcBef>
                <a:spcPts val="400"/>
              </a:spcBef>
              <a:spcAft>
                <a:spcPts val="400"/>
              </a:spcAft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4A4A49"/>
                </a:solidFill>
              </a:rPr>
              <a:t>Are you </a:t>
            </a:r>
            <a:r>
              <a:rPr lang="en-GB" sz="1200" b="1">
                <a:solidFill>
                  <a:srgbClr val="4A4A49"/>
                </a:solidFill>
              </a:rPr>
              <a:t>planning to start</a:t>
            </a:r>
            <a:r>
              <a:rPr lang="en-GB" sz="1200">
                <a:solidFill>
                  <a:srgbClr val="4A4A49"/>
                </a:solidFill>
              </a:rPr>
              <a:t> a home improvement, repair or maintenance project in the next 30 days?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7A4066-19EF-45F3-9A58-65A016AB6018}"/>
              </a:ext>
            </a:extLst>
          </p:cNvPr>
          <p:cNvSpPr/>
          <p:nvPr/>
        </p:nvSpPr>
        <p:spPr>
          <a:xfrm>
            <a:off x="388932" y="1185130"/>
            <a:ext cx="11110615" cy="456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this chapter, we take a deeper dive in the purchasing on home improvement products.</a:t>
            </a:r>
            <a:r>
              <a:rPr lang="en-US" sz="120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US" sz="1200">
                <a:solidFill>
                  <a:srgbClr val="4A4A49"/>
                </a:solidFill>
              </a:rPr>
              <a:t>The respondents were asked the following: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BD3B82-3E2E-4BAE-9B1F-B2B786E81C47}"/>
              </a:ext>
            </a:extLst>
          </p:cNvPr>
          <p:cNvSpPr/>
          <p:nvPr/>
        </p:nvSpPr>
        <p:spPr>
          <a:xfrm>
            <a:off x="388932" y="933927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Theme questions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AF9B6C0-FCE6-43CA-8E05-2C5892666F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73" y="2027853"/>
            <a:ext cx="2626195" cy="364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0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6">
            <a:extLst>
              <a:ext uri="{FF2B5EF4-FFF2-40B4-BE49-F238E27FC236}">
                <a16:creationId xmlns:a16="http://schemas.microsoft.com/office/drawing/2014/main" id="{7AD13BC0-1B37-48A6-88A9-7A5F7B8CF87D}"/>
              </a:ext>
            </a:extLst>
          </p:cNvPr>
          <p:cNvSpPr txBox="1"/>
          <p:nvPr/>
        </p:nvSpPr>
        <p:spPr>
          <a:xfrm>
            <a:off x="496800" y="1652400"/>
            <a:ext cx="10155673" cy="3734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595959"/>
                </a:solidFill>
              </a:rPr>
              <a:t>Branded versus unbranded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rgbClr val="595959"/>
                </a:solidFill>
              </a:rPr>
              <a:t>Q: Branded home improvement products are more expensive so I prefer to buy non branded products online</a:t>
            </a:r>
          </a:p>
        </p:txBody>
      </p:sp>
      <p:graphicFrame>
        <p:nvGraphicFramePr>
          <p:cNvPr id="9" name="Chart 5">
            <a:extLst>
              <a:ext uri="{FF2B5EF4-FFF2-40B4-BE49-F238E27FC236}">
                <a16:creationId xmlns:a16="http://schemas.microsoft.com/office/drawing/2014/main" id="{9435C3E2-08E6-4D5C-A4C5-C0AFE93C62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3939340"/>
              </p:ext>
            </p:extLst>
          </p:nvPr>
        </p:nvGraphicFramePr>
        <p:xfrm>
          <a:off x="842398" y="2471360"/>
          <a:ext cx="9378000" cy="3460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E49A23C-C7ED-4D5F-A06D-24E2EAAEAD16}"/>
              </a:ext>
            </a:extLst>
          </p:cNvPr>
          <p:cNvSpPr txBox="1"/>
          <p:nvPr/>
        </p:nvSpPr>
        <p:spPr>
          <a:xfrm>
            <a:off x="2036105" y="2106870"/>
            <a:ext cx="7761015" cy="3225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500"/>
              </a:lnSpc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Completely agree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GB" sz="1200" b="1">
                <a:solidFill>
                  <a:srgbClr val="497C9B"/>
                </a:solidFill>
                <a:latin typeface="Arial" panose="020B0604020202020204"/>
              </a:rPr>
              <a:t>Agree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B9C6C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Neutral</a:t>
            </a:r>
            <a:r>
              <a:rPr lang="en-GB" sz="1200" b="1">
                <a:solidFill>
                  <a:prstClr val="white">
                    <a:lumMod val="65000"/>
                  </a:prstClr>
                </a:solidFill>
                <a:latin typeface="Arial" panose="020B0604020202020204"/>
              </a:rPr>
              <a:t> | </a:t>
            </a:r>
            <a:r>
              <a:rPr lang="en-GB" sz="1200" b="1">
                <a:solidFill>
                  <a:srgbClr val="EF7D00"/>
                </a:solidFill>
                <a:latin typeface="Arial" panose="020B0604020202020204"/>
              </a:rPr>
              <a:t>Disagree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CD171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Completely disagree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75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Don’t know</a:t>
            </a:r>
          </a:p>
        </p:txBody>
      </p:sp>
      <p:graphicFrame>
        <p:nvGraphicFramePr>
          <p:cNvPr id="3" name="Table 22">
            <a:extLst>
              <a:ext uri="{FF2B5EF4-FFF2-40B4-BE49-F238E27FC236}">
                <a16:creationId xmlns:a16="http://schemas.microsoft.com/office/drawing/2014/main" id="{8688389F-B991-DDFA-D157-7169F9D45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386908"/>
              </p:ext>
            </p:extLst>
          </p:nvPr>
        </p:nvGraphicFramePr>
        <p:xfrm>
          <a:off x="479425" y="2498792"/>
          <a:ext cx="1360111" cy="3427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11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518728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2022</a:t>
                      </a:r>
                    </a:p>
                    <a:p>
                      <a:pPr algn="r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2023</a:t>
                      </a:r>
                      <a:endParaRPr lang="en-GB" sz="1200" noProof="0" dirty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243431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198790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UK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219747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200" b="0" i="0" u="none" strike="noStrike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Germany</a:t>
                      </a:r>
                      <a:endParaRPr lang="hr-HR" sz="1200" b="0" i="0" u="none" strike="noStrike" kern="120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249597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200" b="0" i="0" u="none" strike="noStrike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Spain</a:t>
                      </a:r>
                      <a:endParaRPr lang="hr-HR" sz="1200" b="0" i="0" u="none" strike="noStrike" kern="120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249597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Poland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249597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Austria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249597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Sweden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249597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Denmark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249597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France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  <a:tr h="249597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Italy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026584"/>
                  </a:ext>
                </a:extLst>
              </a:tr>
              <a:tr h="249597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Netherlands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249597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Belgium</a:t>
                      </a:r>
                      <a:endParaRPr lang="hr-HR" sz="12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182D9BB4-4DEF-3212-26A5-1173F0ED06A6}"/>
              </a:ext>
            </a:extLst>
          </p:cNvPr>
          <p:cNvSpPr txBox="1"/>
          <p:nvPr/>
        </p:nvSpPr>
        <p:spPr>
          <a:xfrm>
            <a:off x="497681" y="6244493"/>
            <a:ext cx="543718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Base: N=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,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1</a:t>
            </a:r>
            <a:r>
              <a:rPr lang="hr-HR" sz="800">
                <a:solidFill>
                  <a:srgbClr val="A6A6A6"/>
                </a:solidFill>
              </a:rPr>
              <a:t>4</a:t>
            </a:r>
            <a:endParaRPr lang="nl-NL" sz="800">
              <a:solidFill>
                <a:srgbClr val="A6A6A6"/>
              </a:solidFill>
            </a:endParaRPr>
          </a:p>
          <a:p>
            <a:r>
              <a:rPr lang="nl-NL" sz="800" err="1">
                <a:solidFill>
                  <a:srgbClr val="A6A6A6"/>
                </a:solidFill>
              </a:rPr>
              <a:t>Values</a:t>
            </a:r>
            <a:r>
              <a:rPr lang="nl-NL" sz="800">
                <a:solidFill>
                  <a:srgbClr val="A6A6A6"/>
                </a:solidFill>
              </a:rPr>
              <a:t> below 5% are </a:t>
            </a:r>
            <a:r>
              <a:rPr lang="nl-NL" sz="800" err="1">
                <a:solidFill>
                  <a:srgbClr val="A6A6A6"/>
                </a:solidFill>
              </a:rPr>
              <a:t>not</a:t>
            </a:r>
            <a:r>
              <a:rPr lang="nl-NL" sz="800">
                <a:solidFill>
                  <a:srgbClr val="A6A6A6"/>
                </a:solidFill>
              </a:rPr>
              <a:t> </a:t>
            </a:r>
            <a:r>
              <a:rPr lang="nl-NL" sz="800" err="1">
                <a:solidFill>
                  <a:srgbClr val="A6A6A6"/>
                </a:solidFill>
              </a:rPr>
              <a:t>labelled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DFAA0737-4BF8-D233-7691-3D9CE3D9450B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>
                <a:latin typeface="Arial" panose="020B0604020202020204"/>
                <a:cs typeface="+mn-cs"/>
              </a:rPr>
              <a:t>  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jdelijke aanduiding voor tekst 4">
            <a:extLst>
              <a:ext uri="{FF2B5EF4-FFF2-40B4-BE49-F238E27FC236}">
                <a16:creationId xmlns:a16="http://schemas.microsoft.com/office/drawing/2014/main" id="{49162FAE-FCF0-B952-5860-D59DE1F379C2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5" name="Afbeelding 1">
            <a:extLst>
              <a:ext uri="{FF2B5EF4-FFF2-40B4-BE49-F238E27FC236}">
                <a16:creationId xmlns:a16="http://schemas.microsoft.com/office/drawing/2014/main" id="{0DC7367C-E77F-61FE-7EC0-D956A12543A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5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Rectangle 71">
            <a:extLst>
              <a:ext uri="{FF2B5EF4-FFF2-40B4-BE49-F238E27FC236}">
                <a16:creationId xmlns:a16="http://schemas.microsoft.com/office/drawing/2014/main" id="{71F44C1B-A472-EF8D-5655-75CF3FD38F02}"/>
              </a:ext>
            </a:extLst>
          </p:cNvPr>
          <p:cNvSpPr/>
          <p:nvPr/>
        </p:nvSpPr>
        <p:spPr>
          <a:xfrm>
            <a:off x="5793386" y="1155266"/>
            <a:ext cx="5931644" cy="3729340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endParaRPr lang="en-GB" sz="12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1">
            <a:extLst>
              <a:ext uri="{FF2B5EF4-FFF2-40B4-BE49-F238E27FC236}">
                <a16:creationId xmlns:a16="http://schemas.microsoft.com/office/drawing/2014/main" id="{28C52132-6F7F-4471-AD39-C72E1DBBC318}"/>
              </a:ext>
            </a:extLst>
          </p:cNvPr>
          <p:cNvSpPr/>
          <p:nvPr/>
        </p:nvSpPr>
        <p:spPr>
          <a:xfrm>
            <a:off x="481076" y="1155266"/>
            <a:ext cx="5185406" cy="1456267"/>
          </a:xfrm>
          <a:prstGeom prst="rect">
            <a:avLst/>
          </a:prstGeom>
          <a:solidFill>
            <a:srgbClr val="0A5D7A">
              <a:alpha val="14902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/>
            <a:endParaRPr lang="en-GB" sz="1200" b="1">
              <a:solidFill>
                <a:srgbClr val="595959"/>
              </a:solidFill>
              <a:latin typeface="+mj-lt"/>
              <a:cs typeface="Aharoni" pitchFamily="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6F48AC-C473-46A2-93DE-D6E1E17CC1C5}"/>
              </a:ext>
            </a:extLst>
          </p:cNvPr>
          <p:cNvSpPr/>
          <p:nvPr/>
        </p:nvSpPr>
        <p:spPr>
          <a:xfrm>
            <a:off x="489560" y="1279192"/>
            <a:ext cx="514818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>
                <a:solidFill>
                  <a:srgbClr val="0A5D7A"/>
                </a:solidFill>
              </a:rPr>
              <a:t>THE GOAL</a:t>
            </a:r>
            <a:endParaRPr lang="en-GB" sz="12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1400" b="1">
                <a:solidFill>
                  <a:schemeClr val="bg1">
                    <a:lumMod val="50000"/>
                  </a:schemeClr>
                </a:solidFill>
              </a:rPr>
              <a:t>              </a:t>
            </a:r>
          </a:p>
          <a:p>
            <a:r>
              <a:rPr lang="en-GB" sz="1200">
                <a:solidFill>
                  <a:srgbClr val="4A4A49"/>
                </a:solidFill>
              </a:rPr>
              <a:t>To check and track the behaviour and trends in the European home improvement market. This is done 4 times per year, by means of 6600 online interviews (per quarter) with consumers, divided over 11 major European markets.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8AB62-41F4-42F8-96E2-DCBBEB602EC2}"/>
              </a:ext>
            </a:extLst>
          </p:cNvPr>
          <p:cNvSpPr/>
          <p:nvPr/>
        </p:nvSpPr>
        <p:spPr>
          <a:xfrm>
            <a:off x="489560" y="2745813"/>
            <a:ext cx="20109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>
                <a:solidFill>
                  <a:srgbClr val="0A5D7A"/>
                </a:solidFill>
              </a:rPr>
              <a:t>THE RESEARCH TOPICS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D02594-11A2-4B29-98C7-B97687046427}"/>
              </a:ext>
            </a:extLst>
          </p:cNvPr>
          <p:cNvSpPr/>
          <p:nvPr/>
        </p:nvSpPr>
        <p:spPr>
          <a:xfrm>
            <a:off x="618299" y="3700043"/>
            <a:ext cx="4968928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200" b="1">
                <a:solidFill>
                  <a:srgbClr val="4A4A49"/>
                </a:solidFill>
              </a:rPr>
              <a:t>Quarterly theme part topic in 2023</a:t>
            </a:r>
            <a:r>
              <a:rPr lang="en-GB" sz="1200">
                <a:solidFill>
                  <a:srgbClr val="4A4A49"/>
                </a:solidFill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GB" sz="1200">
                <a:solidFill>
                  <a:srgbClr val="4A4A49"/>
                </a:solidFill>
              </a:rPr>
              <a:t>Q1: Orientation - Needs &amp; willingness to invest in sustainability</a:t>
            </a:r>
          </a:p>
          <a:p>
            <a:pPr>
              <a:spcAft>
                <a:spcPts val="0"/>
              </a:spcAft>
            </a:pPr>
            <a:r>
              <a:rPr lang="en-GB" sz="1200">
                <a:solidFill>
                  <a:srgbClr val="4A4A49"/>
                </a:solidFill>
              </a:rPr>
              <a:t>Q2: Purchase channels - Online performance of DIY stores </a:t>
            </a:r>
          </a:p>
          <a:p>
            <a:r>
              <a:rPr lang="en-GB" sz="1200" b="1">
                <a:solidFill>
                  <a:srgbClr val="0A5D7A"/>
                </a:solidFill>
              </a:rPr>
              <a:t>Q3: Branding - Evolution of private labels</a:t>
            </a:r>
          </a:p>
          <a:p>
            <a:pPr>
              <a:spcAft>
                <a:spcPts val="0"/>
              </a:spcAft>
            </a:pPr>
            <a:r>
              <a:rPr lang="en-GB" sz="1200">
                <a:solidFill>
                  <a:srgbClr val="4A4A49"/>
                </a:solidFill>
              </a:rPr>
              <a:t>Q4: Do It Yourself or Do It For Me - Plans and expectations for next year</a:t>
            </a:r>
          </a:p>
        </p:txBody>
      </p:sp>
      <p:sp>
        <p:nvSpPr>
          <p:cNvPr id="20" name="Rectangle 71">
            <a:extLst>
              <a:ext uri="{FF2B5EF4-FFF2-40B4-BE49-F238E27FC236}">
                <a16:creationId xmlns:a16="http://schemas.microsoft.com/office/drawing/2014/main" id="{78DC4344-15CD-4F5D-8C4A-C41B2E935BA7}"/>
              </a:ext>
            </a:extLst>
          </p:cNvPr>
          <p:cNvSpPr/>
          <p:nvPr/>
        </p:nvSpPr>
        <p:spPr>
          <a:xfrm>
            <a:off x="5793386" y="4968000"/>
            <a:ext cx="5931644" cy="1412631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/>
            <a:endParaRPr lang="en-GB" sz="1200" b="1">
              <a:solidFill>
                <a:srgbClr val="595959"/>
              </a:solidFill>
              <a:latin typeface="+mj-lt"/>
              <a:cs typeface="Aharoni" pitchFamily="2"/>
            </a:endParaRPr>
          </a:p>
        </p:txBody>
      </p:sp>
      <p:sp>
        <p:nvSpPr>
          <p:cNvPr id="702" name="Rectangle 701">
            <a:extLst>
              <a:ext uri="{FF2B5EF4-FFF2-40B4-BE49-F238E27FC236}">
                <a16:creationId xmlns:a16="http://schemas.microsoft.com/office/drawing/2014/main" id="{BF3197FF-0248-4E5B-A568-6DE16E15DB56}"/>
              </a:ext>
            </a:extLst>
          </p:cNvPr>
          <p:cNvSpPr/>
          <p:nvPr/>
        </p:nvSpPr>
        <p:spPr>
          <a:xfrm>
            <a:off x="618299" y="3164591"/>
            <a:ext cx="496892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200" b="1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part</a:t>
            </a:r>
            <a:r>
              <a:rPr lang="en-GB" sz="120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European developments of the home improvement market: product category penetration, spending, moment of brand selection, etc.</a:t>
            </a:r>
          </a:p>
        </p:txBody>
      </p:sp>
      <p:sp>
        <p:nvSpPr>
          <p:cNvPr id="703" name="Rectangle 702">
            <a:extLst>
              <a:ext uri="{FF2B5EF4-FFF2-40B4-BE49-F238E27FC236}">
                <a16:creationId xmlns:a16="http://schemas.microsoft.com/office/drawing/2014/main" id="{6C353329-394A-49E9-A605-F3F954A49C9A}"/>
              </a:ext>
            </a:extLst>
          </p:cNvPr>
          <p:cNvSpPr/>
          <p:nvPr/>
        </p:nvSpPr>
        <p:spPr>
          <a:xfrm>
            <a:off x="5908366" y="4998200"/>
            <a:ext cx="13901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>
                <a:solidFill>
                  <a:srgbClr val="0A5D7A"/>
                </a:solidFill>
              </a:rPr>
              <a:t>PROJECT TEAM</a:t>
            </a:r>
          </a:p>
        </p:txBody>
      </p:sp>
      <p:sp>
        <p:nvSpPr>
          <p:cNvPr id="706" name="Rectangle 71">
            <a:extLst>
              <a:ext uri="{FF2B5EF4-FFF2-40B4-BE49-F238E27FC236}">
                <a16:creationId xmlns:a16="http://schemas.microsoft.com/office/drawing/2014/main" id="{664A8E9B-51C3-4F5A-B46B-151B54238553}"/>
              </a:ext>
            </a:extLst>
          </p:cNvPr>
          <p:cNvSpPr/>
          <p:nvPr/>
        </p:nvSpPr>
        <p:spPr>
          <a:xfrm>
            <a:off x="472375" y="4967758"/>
            <a:ext cx="5185406" cy="1412631"/>
          </a:xfrm>
          <a:prstGeom prst="rect">
            <a:avLst/>
          </a:prstGeom>
          <a:solidFill>
            <a:srgbClr val="F5F5F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/>
            <a:endParaRPr lang="en-GB" sz="1200" b="1">
              <a:solidFill>
                <a:srgbClr val="595959"/>
              </a:solidFill>
              <a:latin typeface="+mj-lt"/>
              <a:cs typeface="Aharoni" pitchFamily="2"/>
            </a:endParaRPr>
          </a:p>
        </p:txBody>
      </p:sp>
      <p:sp>
        <p:nvSpPr>
          <p:cNvPr id="707" name="Rectangle 706">
            <a:extLst>
              <a:ext uri="{FF2B5EF4-FFF2-40B4-BE49-F238E27FC236}">
                <a16:creationId xmlns:a16="http://schemas.microsoft.com/office/drawing/2014/main" id="{341D61B4-19CB-4EF9-BC90-BCA359A2893A}"/>
              </a:ext>
            </a:extLst>
          </p:cNvPr>
          <p:cNvSpPr/>
          <p:nvPr/>
        </p:nvSpPr>
        <p:spPr>
          <a:xfrm>
            <a:off x="489560" y="4998200"/>
            <a:ext cx="12554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>
                <a:solidFill>
                  <a:srgbClr val="0A5D7A"/>
                </a:solidFill>
              </a:rPr>
              <a:t>THE TIMELINE</a:t>
            </a:r>
          </a:p>
        </p:txBody>
      </p:sp>
      <p:cxnSp>
        <p:nvCxnSpPr>
          <p:cNvPr id="728" name="Rechte verbindingslijn met pijl 57">
            <a:extLst>
              <a:ext uri="{FF2B5EF4-FFF2-40B4-BE49-F238E27FC236}">
                <a16:creationId xmlns:a16="http://schemas.microsoft.com/office/drawing/2014/main" id="{F5073F98-41F8-4E95-B844-5AA6B7FE0F71}"/>
              </a:ext>
            </a:extLst>
          </p:cNvPr>
          <p:cNvCxnSpPr>
            <a:cxnSpLocks/>
          </p:cNvCxnSpPr>
          <p:nvPr/>
        </p:nvCxnSpPr>
        <p:spPr>
          <a:xfrm>
            <a:off x="770062" y="5916725"/>
            <a:ext cx="4590229" cy="0"/>
          </a:xfrm>
          <a:prstGeom prst="straightConnector1">
            <a:avLst/>
          </a:prstGeom>
          <a:ln w="15875">
            <a:solidFill>
              <a:srgbClr val="0A5D7A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9" name="Rechte verbindingslijn 58">
            <a:extLst>
              <a:ext uri="{FF2B5EF4-FFF2-40B4-BE49-F238E27FC236}">
                <a16:creationId xmlns:a16="http://schemas.microsoft.com/office/drawing/2014/main" id="{5E1F1E16-17E4-4D9E-84B6-4254A8AB34E7}"/>
              </a:ext>
            </a:extLst>
          </p:cNvPr>
          <p:cNvCxnSpPr>
            <a:cxnSpLocks/>
          </p:cNvCxnSpPr>
          <p:nvPr/>
        </p:nvCxnSpPr>
        <p:spPr>
          <a:xfrm flipV="1">
            <a:off x="969754" y="5915092"/>
            <a:ext cx="0" cy="72000"/>
          </a:xfrm>
          <a:prstGeom prst="line">
            <a:avLst/>
          </a:prstGeom>
          <a:ln w="15875">
            <a:solidFill>
              <a:srgbClr val="0A5D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0" name="Tekstvak 59">
            <a:extLst>
              <a:ext uri="{FF2B5EF4-FFF2-40B4-BE49-F238E27FC236}">
                <a16:creationId xmlns:a16="http://schemas.microsoft.com/office/drawing/2014/main" id="{A60BD1EB-4312-49F2-8194-873E0E0A37FA}"/>
              </a:ext>
            </a:extLst>
          </p:cNvPr>
          <p:cNvSpPr txBox="1"/>
          <p:nvPr/>
        </p:nvSpPr>
        <p:spPr>
          <a:xfrm>
            <a:off x="493622" y="6036776"/>
            <a:ext cx="958819" cy="2757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May</a:t>
            </a:r>
          </a:p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rgbClr val="0A5D7A"/>
                </a:solidFill>
                <a:latin typeface="Arial" panose="020B0604020202020204"/>
              </a:rPr>
              <a:t>2023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A5D7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31" name="Tekstvak 60">
            <a:extLst>
              <a:ext uri="{FF2B5EF4-FFF2-40B4-BE49-F238E27FC236}">
                <a16:creationId xmlns:a16="http://schemas.microsoft.com/office/drawing/2014/main" id="{984C427B-8A42-4F4F-B9D6-A08753FA2322}"/>
              </a:ext>
            </a:extLst>
          </p:cNvPr>
          <p:cNvSpPr txBox="1"/>
          <p:nvPr/>
        </p:nvSpPr>
        <p:spPr>
          <a:xfrm>
            <a:off x="1800154" y="6036776"/>
            <a:ext cx="958819" cy="2757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August</a:t>
            </a:r>
          </a:p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rgbClr val="0A5D7A"/>
                </a:solidFill>
                <a:latin typeface="Arial" panose="020B0604020202020204"/>
              </a:rPr>
              <a:t>2023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A5D7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32" name="Tekstvak 61">
            <a:extLst>
              <a:ext uri="{FF2B5EF4-FFF2-40B4-BE49-F238E27FC236}">
                <a16:creationId xmlns:a16="http://schemas.microsoft.com/office/drawing/2014/main" id="{212B9FD9-B6A7-48C7-9C47-6F7BA02A9FFC}"/>
              </a:ext>
            </a:extLst>
          </p:cNvPr>
          <p:cNvSpPr txBox="1"/>
          <p:nvPr/>
        </p:nvSpPr>
        <p:spPr>
          <a:xfrm>
            <a:off x="3096053" y="6036776"/>
            <a:ext cx="958819" cy="2757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November</a:t>
            </a:r>
          </a:p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rgbClr val="0A5D7A"/>
                </a:solidFill>
                <a:latin typeface="Arial" panose="020B0604020202020204"/>
              </a:rPr>
              <a:t>2023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A5D7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33" name="Tekstvak 62">
            <a:extLst>
              <a:ext uri="{FF2B5EF4-FFF2-40B4-BE49-F238E27FC236}">
                <a16:creationId xmlns:a16="http://schemas.microsoft.com/office/drawing/2014/main" id="{C6FDAF56-D23E-4E7C-9667-7F2DDFE76D00}"/>
              </a:ext>
            </a:extLst>
          </p:cNvPr>
          <p:cNvSpPr txBox="1"/>
          <p:nvPr/>
        </p:nvSpPr>
        <p:spPr>
          <a:xfrm>
            <a:off x="4391952" y="6036776"/>
            <a:ext cx="958819" cy="2757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March</a:t>
            </a:r>
          </a:p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rgbClr val="0A5D7A"/>
                </a:solidFill>
                <a:latin typeface="Arial" panose="020B0604020202020204"/>
              </a:rPr>
              <a:t>2024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A5D7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34" name="Rechte verbindingslijn 63">
            <a:extLst>
              <a:ext uri="{FF2B5EF4-FFF2-40B4-BE49-F238E27FC236}">
                <a16:creationId xmlns:a16="http://schemas.microsoft.com/office/drawing/2014/main" id="{C3287184-4E06-4B8F-AF9F-7870C945578D}"/>
              </a:ext>
            </a:extLst>
          </p:cNvPr>
          <p:cNvCxnSpPr>
            <a:cxnSpLocks/>
          </p:cNvCxnSpPr>
          <p:nvPr/>
        </p:nvCxnSpPr>
        <p:spPr>
          <a:xfrm flipV="1">
            <a:off x="2270576" y="5915092"/>
            <a:ext cx="0" cy="72000"/>
          </a:xfrm>
          <a:prstGeom prst="line">
            <a:avLst/>
          </a:prstGeom>
          <a:ln w="15875">
            <a:solidFill>
              <a:srgbClr val="0A5D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5" name="Rechte verbindingslijn 64">
            <a:extLst>
              <a:ext uri="{FF2B5EF4-FFF2-40B4-BE49-F238E27FC236}">
                <a16:creationId xmlns:a16="http://schemas.microsoft.com/office/drawing/2014/main" id="{555F7193-87E0-44D0-B6E6-EF206A7843F6}"/>
              </a:ext>
            </a:extLst>
          </p:cNvPr>
          <p:cNvCxnSpPr>
            <a:cxnSpLocks/>
          </p:cNvCxnSpPr>
          <p:nvPr/>
        </p:nvCxnSpPr>
        <p:spPr>
          <a:xfrm flipV="1">
            <a:off x="3571398" y="5915092"/>
            <a:ext cx="0" cy="72000"/>
          </a:xfrm>
          <a:prstGeom prst="line">
            <a:avLst/>
          </a:prstGeom>
          <a:ln w="15875">
            <a:solidFill>
              <a:srgbClr val="0A5D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6" name="Rechte verbindingslijn 65">
            <a:extLst>
              <a:ext uri="{FF2B5EF4-FFF2-40B4-BE49-F238E27FC236}">
                <a16:creationId xmlns:a16="http://schemas.microsoft.com/office/drawing/2014/main" id="{BF54D9EB-8D64-4CD9-9044-93848B238905}"/>
              </a:ext>
            </a:extLst>
          </p:cNvPr>
          <p:cNvCxnSpPr>
            <a:cxnSpLocks/>
          </p:cNvCxnSpPr>
          <p:nvPr/>
        </p:nvCxnSpPr>
        <p:spPr>
          <a:xfrm flipV="1">
            <a:off x="4872220" y="5915092"/>
            <a:ext cx="0" cy="72000"/>
          </a:xfrm>
          <a:prstGeom prst="line">
            <a:avLst/>
          </a:prstGeom>
          <a:ln w="15875">
            <a:solidFill>
              <a:srgbClr val="0A5D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" name="Tekstvak 70">
            <a:extLst>
              <a:ext uri="{FF2B5EF4-FFF2-40B4-BE49-F238E27FC236}">
                <a16:creationId xmlns:a16="http://schemas.microsoft.com/office/drawing/2014/main" id="{804E5406-2ACC-4120-A1AD-CC47E02E511C}"/>
              </a:ext>
            </a:extLst>
          </p:cNvPr>
          <p:cNvSpPr txBox="1"/>
          <p:nvPr/>
        </p:nvSpPr>
        <p:spPr>
          <a:xfrm>
            <a:off x="670059" y="5389830"/>
            <a:ext cx="701640" cy="33551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4A4A49"/>
                </a:solidFill>
                <a:latin typeface="Arial" panose="020B0604020202020204"/>
              </a:rPr>
              <a:t>Report Q1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48" name="Groep 81">
            <a:extLst>
              <a:ext uri="{FF2B5EF4-FFF2-40B4-BE49-F238E27FC236}">
                <a16:creationId xmlns:a16="http://schemas.microsoft.com/office/drawing/2014/main" id="{086CF8FF-58A7-47CA-9D0C-42AE3AC3BB04}"/>
              </a:ext>
            </a:extLst>
          </p:cNvPr>
          <p:cNvGrpSpPr/>
          <p:nvPr/>
        </p:nvGrpSpPr>
        <p:grpSpPr>
          <a:xfrm>
            <a:off x="4727225" y="5792466"/>
            <a:ext cx="288710" cy="36000"/>
            <a:chOff x="1550834" y="3096285"/>
            <a:chExt cx="956976" cy="226337"/>
          </a:xfrm>
        </p:grpSpPr>
        <p:cxnSp>
          <p:nvCxnSpPr>
            <p:cNvPr id="749" name="Rechte verbindingslijn 82">
              <a:extLst>
                <a:ext uri="{FF2B5EF4-FFF2-40B4-BE49-F238E27FC236}">
                  <a16:creationId xmlns:a16="http://schemas.microsoft.com/office/drawing/2014/main" id="{3DBEB87F-F8B1-4616-9E55-0DC5FF67C316}"/>
                </a:ext>
              </a:extLst>
            </p:cNvPr>
            <p:cNvCxnSpPr/>
            <p:nvPr/>
          </p:nvCxnSpPr>
          <p:spPr>
            <a:xfrm>
              <a:off x="1557196" y="3096285"/>
              <a:ext cx="0" cy="226337"/>
            </a:xfrm>
            <a:prstGeom prst="line">
              <a:avLst/>
            </a:prstGeom>
            <a:ln w="15875">
              <a:solidFill>
                <a:srgbClr val="4A4A4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0" name="Rechte verbindingslijn 83">
              <a:extLst>
                <a:ext uri="{FF2B5EF4-FFF2-40B4-BE49-F238E27FC236}">
                  <a16:creationId xmlns:a16="http://schemas.microsoft.com/office/drawing/2014/main" id="{D7A2196E-1AF2-42BF-8E7F-07EF232E726A}"/>
                </a:ext>
              </a:extLst>
            </p:cNvPr>
            <p:cNvCxnSpPr/>
            <p:nvPr/>
          </p:nvCxnSpPr>
          <p:spPr>
            <a:xfrm>
              <a:off x="2507810" y="3096285"/>
              <a:ext cx="0" cy="226337"/>
            </a:xfrm>
            <a:prstGeom prst="line">
              <a:avLst/>
            </a:prstGeom>
            <a:ln w="15875">
              <a:solidFill>
                <a:srgbClr val="4A4A4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1" name="Rechte verbindingslijn 84">
              <a:extLst>
                <a:ext uri="{FF2B5EF4-FFF2-40B4-BE49-F238E27FC236}">
                  <a16:creationId xmlns:a16="http://schemas.microsoft.com/office/drawing/2014/main" id="{7DC6D1B6-D8F5-4AF0-88DE-6AC2C4784179}"/>
                </a:ext>
              </a:extLst>
            </p:cNvPr>
            <p:cNvCxnSpPr>
              <a:cxnSpLocks/>
            </p:cNvCxnSpPr>
            <p:nvPr/>
          </p:nvCxnSpPr>
          <p:spPr>
            <a:xfrm>
              <a:off x="1550834" y="3096285"/>
              <a:ext cx="950613" cy="0"/>
            </a:xfrm>
            <a:prstGeom prst="line">
              <a:avLst/>
            </a:prstGeom>
            <a:ln w="15875">
              <a:solidFill>
                <a:srgbClr val="4A4A4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3" name="Groep 81">
            <a:extLst>
              <a:ext uri="{FF2B5EF4-FFF2-40B4-BE49-F238E27FC236}">
                <a16:creationId xmlns:a16="http://schemas.microsoft.com/office/drawing/2014/main" id="{112CDA31-F127-41E6-8A7A-F77DCCB5E6CB}"/>
              </a:ext>
            </a:extLst>
          </p:cNvPr>
          <p:cNvGrpSpPr/>
          <p:nvPr/>
        </p:nvGrpSpPr>
        <p:grpSpPr>
          <a:xfrm>
            <a:off x="3433264" y="5792466"/>
            <a:ext cx="288710" cy="36000"/>
            <a:chOff x="1550834" y="3096285"/>
            <a:chExt cx="956976" cy="226337"/>
          </a:xfrm>
        </p:grpSpPr>
        <p:cxnSp>
          <p:nvCxnSpPr>
            <p:cNvPr id="754" name="Rechte verbindingslijn 82">
              <a:extLst>
                <a:ext uri="{FF2B5EF4-FFF2-40B4-BE49-F238E27FC236}">
                  <a16:creationId xmlns:a16="http://schemas.microsoft.com/office/drawing/2014/main" id="{33B91429-34A9-4883-8395-6DC806A9F293}"/>
                </a:ext>
              </a:extLst>
            </p:cNvPr>
            <p:cNvCxnSpPr/>
            <p:nvPr/>
          </p:nvCxnSpPr>
          <p:spPr>
            <a:xfrm>
              <a:off x="1557196" y="3096285"/>
              <a:ext cx="0" cy="226337"/>
            </a:xfrm>
            <a:prstGeom prst="line">
              <a:avLst/>
            </a:prstGeom>
            <a:ln w="15875">
              <a:solidFill>
                <a:srgbClr val="4A4A4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5" name="Rechte verbindingslijn 83">
              <a:extLst>
                <a:ext uri="{FF2B5EF4-FFF2-40B4-BE49-F238E27FC236}">
                  <a16:creationId xmlns:a16="http://schemas.microsoft.com/office/drawing/2014/main" id="{F56B2518-F402-4B84-B8B8-B78D70CC2F6F}"/>
                </a:ext>
              </a:extLst>
            </p:cNvPr>
            <p:cNvCxnSpPr/>
            <p:nvPr/>
          </p:nvCxnSpPr>
          <p:spPr>
            <a:xfrm>
              <a:off x="2507810" y="3096285"/>
              <a:ext cx="0" cy="226337"/>
            </a:xfrm>
            <a:prstGeom prst="line">
              <a:avLst/>
            </a:prstGeom>
            <a:ln w="15875">
              <a:solidFill>
                <a:srgbClr val="4A4A4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6" name="Rechte verbindingslijn 84">
              <a:extLst>
                <a:ext uri="{FF2B5EF4-FFF2-40B4-BE49-F238E27FC236}">
                  <a16:creationId xmlns:a16="http://schemas.microsoft.com/office/drawing/2014/main" id="{32ACF9F5-B0BD-4427-BE40-33385FC52302}"/>
                </a:ext>
              </a:extLst>
            </p:cNvPr>
            <p:cNvCxnSpPr>
              <a:cxnSpLocks/>
            </p:cNvCxnSpPr>
            <p:nvPr/>
          </p:nvCxnSpPr>
          <p:spPr>
            <a:xfrm>
              <a:off x="1550834" y="3096285"/>
              <a:ext cx="950613" cy="0"/>
            </a:xfrm>
            <a:prstGeom prst="line">
              <a:avLst/>
            </a:prstGeom>
            <a:ln w="15875">
              <a:solidFill>
                <a:srgbClr val="4A4A4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7" name="Groep 81">
            <a:extLst>
              <a:ext uri="{FF2B5EF4-FFF2-40B4-BE49-F238E27FC236}">
                <a16:creationId xmlns:a16="http://schemas.microsoft.com/office/drawing/2014/main" id="{9EA870DD-C675-4DF3-8410-45320D5F7A67}"/>
              </a:ext>
            </a:extLst>
          </p:cNvPr>
          <p:cNvGrpSpPr/>
          <p:nvPr/>
        </p:nvGrpSpPr>
        <p:grpSpPr>
          <a:xfrm>
            <a:off x="2139304" y="5792466"/>
            <a:ext cx="288710" cy="36000"/>
            <a:chOff x="1550834" y="3096285"/>
            <a:chExt cx="956976" cy="226337"/>
          </a:xfrm>
        </p:grpSpPr>
        <p:cxnSp>
          <p:nvCxnSpPr>
            <p:cNvPr id="758" name="Rechte verbindingslijn 82">
              <a:extLst>
                <a:ext uri="{FF2B5EF4-FFF2-40B4-BE49-F238E27FC236}">
                  <a16:creationId xmlns:a16="http://schemas.microsoft.com/office/drawing/2014/main" id="{A288261C-BE90-4FC6-86E7-5D43A91BB848}"/>
                </a:ext>
              </a:extLst>
            </p:cNvPr>
            <p:cNvCxnSpPr/>
            <p:nvPr/>
          </p:nvCxnSpPr>
          <p:spPr>
            <a:xfrm>
              <a:off x="1557196" y="3096285"/>
              <a:ext cx="0" cy="226337"/>
            </a:xfrm>
            <a:prstGeom prst="line">
              <a:avLst/>
            </a:prstGeom>
            <a:ln w="15875">
              <a:solidFill>
                <a:srgbClr val="4A4A4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9" name="Rechte verbindingslijn 83">
              <a:extLst>
                <a:ext uri="{FF2B5EF4-FFF2-40B4-BE49-F238E27FC236}">
                  <a16:creationId xmlns:a16="http://schemas.microsoft.com/office/drawing/2014/main" id="{A6675D04-C51D-4045-9A74-86248CF7EFBC}"/>
                </a:ext>
              </a:extLst>
            </p:cNvPr>
            <p:cNvCxnSpPr/>
            <p:nvPr/>
          </p:nvCxnSpPr>
          <p:spPr>
            <a:xfrm>
              <a:off x="2507810" y="3096285"/>
              <a:ext cx="0" cy="226337"/>
            </a:xfrm>
            <a:prstGeom prst="line">
              <a:avLst/>
            </a:prstGeom>
            <a:ln w="15875">
              <a:solidFill>
                <a:srgbClr val="4A4A4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0" name="Rechte verbindingslijn 84">
              <a:extLst>
                <a:ext uri="{FF2B5EF4-FFF2-40B4-BE49-F238E27FC236}">
                  <a16:creationId xmlns:a16="http://schemas.microsoft.com/office/drawing/2014/main" id="{ED85A4E7-8A9E-41E9-8E78-5A98B7EA8950}"/>
                </a:ext>
              </a:extLst>
            </p:cNvPr>
            <p:cNvCxnSpPr>
              <a:cxnSpLocks/>
            </p:cNvCxnSpPr>
            <p:nvPr/>
          </p:nvCxnSpPr>
          <p:spPr>
            <a:xfrm>
              <a:off x="1550834" y="3096285"/>
              <a:ext cx="950613" cy="0"/>
            </a:xfrm>
            <a:prstGeom prst="line">
              <a:avLst/>
            </a:prstGeom>
            <a:ln w="15875">
              <a:solidFill>
                <a:srgbClr val="4A4A4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1" name="Groep 81">
            <a:extLst>
              <a:ext uri="{FF2B5EF4-FFF2-40B4-BE49-F238E27FC236}">
                <a16:creationId xmlns:a16="http://schemas.microsoft.com/office/drawing/2014/main" id="{5F14A251-CB7D-4FB3-BA5F-815AFB46AA61}"/>
              </a:ext>
            </a:extLst>
          </p:cNvPr>
          <p:cNvGrpSpPr/>
          <p:nvPr/>
        </p:nvGrpSpPr>
        <p:grpSpPr>
          <a:xfrm>
            <a:off x="825399" y="5792466"/>
            <a:ext cx="288710" cy="36000"/>
            <a:chOff x="1550834" y="3096285"/>
            <a:chExt cx="956976" cy="226337"/>
          </a:xfrm>
        </p:grpSpPr>
        <p:cxnSp>
          <p:nvCxnSpPr>
            <p:cNvPr id="762" name="Rechte verbindingslijn 82">
              <a:extLst>
                <a:ext uri="{FF2B5EF4-FFF2-40B4-BE49-F238E27FC236}">
                  <a16:creationId xmlns:a16="http://schemas.microsoft.com/office/drawing/2014/main" id="{E084EABA-EC08-4B91-B504-4A17EA864055}"/>
                </a:ext>
              </a:extLst>
            </p:cNvPr>
            <p:cNvCxnSpPr/>
            <p:nvPr/>
          </p:nvCxnSpPr>
          <p:spPr>
            <a:xfrm>
              <a:off x="1557196" y="3096285"/>
              <a:ext cx="0" cy="226337"/>
            </a:xfrm>
            <a:prstGeom prst="line">
              <a:avLst/>
            </a:prstGeom>
            <a:ln w="15875">
              <a:solidFill>
                <a:srgbClr val="4A4A4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3" name="Rechte verbindingslijn 83">
              <a:extLst>
                <a:ext uri="{FF2B5EF4-FFF2-40B4-BE49-F238E27FC236}">
                  <a16:creationId xmlns:a16="http://schemas.microsoft.com/office/drawing/2014/main" id="{EE49E36E-5D5E-485B-AC7D-F82FA224C1A0}"/>
                </a:ext>
              </a:extLst>
            </p:cNvPr>
            <p:cNvCxnSpPr/>
            <p:nvPr/>
          </p:nvCxnSpPr>
          <p:spPr>
            <a:xfrm>
              <a:off x="2507810" y="3096285"/>
              <a:ext cx="0" cy="226337"/>
            </a:xfrm>
            <a:prstGeom prst="line">
              <a:avLst/>
            </a:prstGeom>
            <a:ln w="15875">
              <a:solidFill>
                <a:srgbClr val="4A4A4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4" name="Rechte verbindingslijn 84">
              <a:extLst>
                <a:ext uri="{FF2B5EF4-FFF2-40B4-BE49-F238E27FC236}">
                  <a16:creationId xmlns:a16="http://schemas.microsoft.com/office/drawing/2014/main" id="{7C1520C6-8E69-4C9C-A439-AB4945D3C847}"/>
                </a:ext>
              </a:extLst>
            </p:cNvPr>
            <p:cNvCxnSpPr>
              <a:cxnSpLocks/>
            </p:cNvCxnSpPr>
            <p:nvPr/>
          </p:nvCxnSpPr>
          <p:spPr>
            <a:xfrm>
              <a:off x="1550834" y="3096285"/>
              <a:ext cx="950613" cy="0"/>
            </a:xfrm>
            <a:prstGeom prst="line">
              <a:avLst/>
            </a:prstGeom>
            <a:ln w="15875">
              <a:solidFill>
                <a:srgbClr val="4A4A4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5" name="Tekstvak 70">
            <a:extLst>
              <a:ext uri="{FF2B5EF4-FFF2-40B4-BE49-F238E27FC236}">
                <a16:creationId xmlns:a16="http://schemas.microsoft.com/office/drawing/2014/main" id="{D0AC082A-552E-414E-8BF6-FF0F938AE9C0}"/>
              </a:ext>
            </a:extLst>
          </p:cNvPr>
          <p:cNvSpPr txBox="1"/>
          <p:nvPr/>
        </p:nvSpPr>
        <p:spPr>
          <a:xfrm>
            <a:off x="1984833" y="5389830"/>
            <a:ext cx="701640" cy="33551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4A4A49"/>
                </a:solidFill>
                <a:latin typeface="Arial" panose="020B0604020202020204"/>
              </a:rPr>
              <a:t>Report Q2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66" name="Tekstvak 70">
            <a:extLst>
              <a:ext uri="{FF2B5EF4-FFF2-40B4-BE49-F238E27FC236}">
                <a16:creationId xmlns:a16="http://schemas.microsoft.com/office/drawing/2014/main" id="{D48B6832-1814-48BE-B6FA-BAD1280847CE}"/>
              </a:ext>
            </a:extLst>
          </p:cNvPr>
          <p:cNvSpPr txBox="1"/>
          <p:nvPr/>
        </p:nvSpPr>
        <p:spPr>
          <a:xfrm>
            <a:off x="3270808" y="5389830"/>
            <a:ext cx="701640" cy="33551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4A4A49"/>
                </a:solidFill>
                <a:latin typeface="Arial" panose="020B0604020202020204"/>
              </a:rPr>
              <a:t>Report Q3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67" name="Tekstvak 70">
            <a:extLst>
              <a:ext uri="{FF2B5EF4-FFF2-40B4-BE49-F238E27FC236}">
                <a16:creationId xmlns:a16="http://schemas.microsoft.com/office/drawing/2014/main" id="{2B9F8532-B897-46B5-AE9C-BFE4F9CC8169}"/>
              </a:ext>
            </a:extLst>
          </p:cNvPr>
          <p:cNvSpPr txBox="1"/>
          <p:nvPr/>
        </p:nvSpPr>
        <p:spPr>
          <a:xfrm>
            <a:off x="4561610" y="5389830"/>
            <a:ext cx="701640" cy="33551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4A4A49"/>
                </a:solidFill>
                <a:latin typeface="Arial" panose="020B0604020202020204"/>
              </a:rPr>
              <a:t>Report Q4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719">
            <a:extLst>
              <a:ext uri="{FF2B5EF4-FFF2-40B4-BE49-F238E27FC236}">
                <a16:creationId xmlns:a16="http://schemas.microsoft.com/office/drawing/2014/main" id="{C704403E-09F6-AEB3-7A6D-8EE3336829E8}"/>
              </a:ext>
            </a:extLst>
          </p:cNvPr>
          <p:cNvSpPr/>
          <p:nvPr/>
        </p:nvSpPr>
        <p:spPr>
          <a:xfrm>
            <a:off x="6704557" y="5479874"/>
            <a:ext cx="1468800" cy="68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-281313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Reinier Zuydgeest</a:t>
            </a:r>
          </a:p>
          <a:p>
            <a:pPr marL="0" marR="0" lvl="0" indent="-281313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Managing Consultant</a:t>
            </a:r>
          </a:p>
          <a:p>
            <a:pPr marL="0" marR="0" lvl="0" indent="-281313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+31 6 2693 6109</a:t>
            </a:r>
          </a:p>
          <a:p>
            <a:pPr marL="0" marR="0" lvl="0" indent="-281313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Zuydgeest@usp-mc.nl</a:t>
            </a:r>
          </a:p>
        </p:txBody>
      </p:sp>
      <p:pic>
        <p:nvPicPr>
          <p:cNvPr id="10" name="Picture 2" descr="Reinier Zuydgeest">
            <a:extLst>
              <a:ext uri="{FF2B5EF4-FFF2-40B4-BE49-F238E27FC236}">
                <a16:creationId xmlns:a16="http://schemas.microsoft.com/office/drawing/2014/main" id="{7A82D237-7FE4-8D4E-1322-5ED337AC9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15" y="5455852"/>
            <a:ext cx="702000" cy="702000"/>
          </a:xfrm>
          <a:prstGeom prst="rect">
            <a:avLst/>
          </a:prstGeom>
          <a:ln w="19050">
            <a:solidFill>
              <a:srgbClr val="0A5D7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Luka Mandic">
            <a:extLst>
              <a:ext uri="{FF2B5EF4-FFF2-40B4-BE49-F238E27FC236}">
                <a16:creationId xmlns:a16="http://schemas.microsoft.com/office/drawing/2014/main" id="{58EBCED9-F5A1-05D4-3C18-BE9021E46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367" y="5458368"/>
            <a:ext cx="702000" cy="702000"/>
          </a:xfrm>
          <a:prstGeom prst="rect">
            <a:avLst/>
          </a:prstGeom>
          <a:ln w="19050">
            <a:solidFill>
              <a:srgbClr val="0A5D7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719">
            <a:extLst>
              <a:ext uri="{FF2B5EF4-FFF2-40B4-BE49-F238E27FC236}">
                <a16:creationId xmlns:a16="http://schemas.microsoft.com/office/drawing/2014/main" id="{83E76091-4E4A-CC02-55FE-694F6E02958D}"/>
              </a:ext>
            </a:extLst>
          </p:cNvPr>
          <p:cNvSpPr/>
          <p:nvPr/>
        </p:nvSpPr>
        <p:spPr>
          <a:xfrm>
            <a:off x="8733367" y="5523395"/>
            <a:ext cx="1468800" cy="535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-281313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Luka Mandic</a:t>
            </a:r>
          </a:p>
          <a:p>
            <a:pPr marL="0" marR="0" lvl="0" indent="-281313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Manager</a:t>
            </a:r>
          </a:p>
          <a:p>
            <a:pPr marL="0" marR="0" lvl="0" indent="-281313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mandic@usp-mc.nl</a:t>
            </a:r>
          </a:p>
        </p:txBody>
      </p:sp>
      <p:sp>
        <p:nvSpPr>
          <p:cNvPr id="23" name="Rectangle 719">
            <a:extLst>
              <a:ext uri="{FF2B5EF4-FFF2-40B4-BE49-F238E27FC236}">
                <a16:creationId xmlns:a16="http://schemas.microsoft.com/office/drawing/2014/main" id="{95DF74F0-55B4-36C3-C443-3D743B3D96F3}"/>
              </a:ext>
            </a:extLst>
          </p:cNvPr>
          <p:cNvSpPr/>
          <p:nvPr/>
        </p:nvSpPr>
        <p:spPr>
          <a:xfrm>
            <a:off x="10449641" y="5457354"/>
            <a:ext cx="1468800" cy="68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-281313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Dirk Hoogenboom</a:t>
            </a:r>
          </a:p>
          <a:p>
            <a:pPr marL="0" marR="0" lvl="0" indent="-281313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 Consultant</a:t>
            </a:r>
          </a:p>
          <a:p>
            <a:pPr marL="0" marR="0" lvl="0" indent="-281313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+31 6 5209 8924</a:t>
            </a:r>
          </a:p>
          <a:p>
            <a:pPr marL="0" marR="0" lvl="0" indent="-281313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Hoogenboom@usp-mc.nl</a:t>
            </a:r>
          </a:p>
        </p:txBody>
      </p:sp>
      <p:pic>
        <p:nvPicPr>
          <p:cNvPr id="24" name="Afbeelding 27" descr="Afbeelding met persoon, man, muur, stropdas&#10;&#10;Automatisch gegenereerde beschrijving">
            <a:extLst>
              <a:ext uri="{FF2B5EF4-FFF2-40B4-BE49-F238E27FC236}">
                <a16:creationId xmlns:a16="http://schemas.microsoft.com/office/drawing/2014/main" id="{8BA4CAA8-43CC-8AC5-15ED-43DABAEAAFCB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8160" y="5448259"/>
            <a:ext cx="702000" cy="702000"/>
          </a:xfrm>
          <a:prstGeom prst="rect">
            <a:avLst/>
          </a:prstGeom>
          <a:ln w="19050">
            <a:solidFill>
              <a:srgbClr val="0A5D7A"/>
            </a:solidFill>
          </a:ln>
        </p:spPr>
      </p:pic>
      <p:pic>
        <p:nvPicPr>
          <p:cNvPr id="713" name="Picture 712">
            <a:extLst>
              <a:ext uri="{FF2B5EF4-FFF2-40B4-BE49-F238E27FC236}">
                <a16:creationId xmlns:a16="http://schemas.microsoft.com/office/drawing/2014/main" id="{6517832C-21AA-620F-0EB1-04A72E8BF8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0639" y="2235904"/>
            <a:ext cx="2062369" cy="2638073"/>
          </a:xfrm>
          <a:prstGeom prst="rect">
            <a:avLst/>
          </a:prstGeom>
        </p:spPr>
      </p:pic>
      <p:sp>
        <p:nvSpPr>
          <p:cNvPr id="716" name="Rectangle 715">
            <a:extLst>
              <a:ext uri="{FF2B5EF4-FFF2-40B4-BE49-F238E27FC236}">
                <a16:creationId xmlns:a16="http://schemas.microsoft.com/office/drawing/2014/main" id="{4C18B1CA-DED5-8062-30BB-F9808D0517B7}"/>
              </a:ext>
            </a:extLst>
          </p:cNvPr>
          <p:cNvSpPr/>
          <p:nvPr/>
        </p:nvSpPr>
        <p:spPr>
          <a:xfrm>
            <a:off x="5965516" y="1300303"/>
            <a:ext cx="15179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>
                <a:solidFill>
                  <a:srgbClr val="0A5D7A"/>
                </a:solidFill>
              </a:rPr>
              <a:t>COUNTRY SCOPE</a:t>
            </a:r>
          </a:p>
        </p:txBody>
      </p:sp>
      <p:sp>
        <p:nvSpPr>
          <p:cNvPr id="717" name="Rectangle 716">
            <a:extLst>
              <a:ext uri="{FF2B5EF4-FFF2-40B4-BE49-F238E27FC236}">
                <a16:creationId xmlns:a16="http://schemas.microsoft.com/office/drawing/2014/main" id="{30C665EF-E3F4-BB26-6E4D-730A2E6EEE8A}"/>
              </a:ext>
            </a:extLst>
          </p:cNvPr>
          <p:cNvSpPr/>
          <p:nvPr/>
        </p:nvSpPr>
        <p:spPr>
          <a:xfrm>
            <a:off x="5993578" y="2426840"/>
            <a:ext cx="24709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Background characteristics of the interviewed respondents can be found in the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appendix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32B974E7-4924-BFE5-D09A-7AEC593FFC27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ijdelijke aanduiding voor tekst 4">
            <a:extLst>
              <a:ext uri="{FF2B5EF4-FFF2-40B4-BE49-F238E27FC236}">
                <a16:creationId xmlns:a16="http://schemas.microsoft.com/office/drawing/2014/main" id="{68C486BC-C23A-589B-ADCF-0125BFC7F177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/>
              <a:t>About </a:t>
            </a:r>
            <a:r>
              <a:rPr lang="en-GB" sz="2800"/>
              <a:t>European Home Improvement Monitor</a:t>
            </a:r>
            <a:endParaRPr lang="nl-NL" sz="2800">
              <a:solidFill>
                <a:srgbClr val="4A4A4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>
                <a:latin typeface="Arial" panose="020B0604020202020204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53">
            <a:extLst>
              <a:ext uri="{FF2B5EF4-FFF2-40B4-BE49-F238E27FC236}">
                <a16:creationId xmlns:a16="http://schemas.microsoft.com/office/drawing/2014/main" id="{DC75D7FD-213C-8CE5-2FC7-FD73E060D1BF}"/>
              </a:ext>
            </a:extLst>
          </p:cNvPr>
          <p:cNvSpPr/>
          <p:nvPr/>
        </p:nvSpPr>
        <p:spPr>
          <a:xfrm>
            <a:off x="5946157" y="1597986"/>
            <a:ext cx="52617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A5D7A"/>
                </a:solidFill>
                <a:latin typeface="Arial" panose="020B0604020202020204" pitchFamily="34" charset="0"/>
              </a:rPr>
              <a:t>600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online interviews per quarter per country among consumers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Annually, </a:t>
            </a:r>
            <a:r>
              <a:rPr lang="en-GB" sz="1400" b="1" dirty="0">
                <a:solidFill>
                  <a:srgbClr val="0A5D7A"/>
                </a:solidFill>
                <a:latin typeface="Arial" panose="020B0604020202020204" pitchFamily="34" charset="0"/>
              </a:rPr>
              <a:t>26,400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successful online interviews</a:t>
            </a:r>
          </a:p>
        </p:txBody>
      </p:sp>
      <p:sp>
        <p:nvSpPr>
          <p:cNvPr id="4" name="Rectangle 33">
            <a:extLst>
              <a:ext uri="{FF2B5EF4-FFF2-40B4-BE49-F238E27FC236}">
                <a16:creationId xmlns:a16="http://schemas.microsoft.com/office/drawing/2014/main" id="{2A0A58B6-7D72-767E-6220-B12819DF5351}"/>
              </a:ext>
            </a:extLst>
          </p:cNvPr>
          <p:cNvSpPr/>
          <p:nvPr/>
        </p:nvSpPr>
        <p:spPr>
          <a:xfrm>
            <a:off x="5993579" y="3954377"/>
            <a:ext cx="2470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Insights are provided for </a:t>
            </a:r>
            <a:r>
              <a:rPr lang="en-GB" sz="1400" b="1" dirty="0">
                <a:solidFill>
                  <a:srgbClr val="0A5D7A"/>
                </a:solidFill>
                <a:latin typeface="Arial" panose="020B0604020202020204" pitchFamily="34" charset="0"/>
              </a:rPr>
              <a:t>11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European countries</a:t>
            </a:r>
          </a:p>
        </p:txBody>
      </p:sp>
    </p:spTree>
    <p:extLst>
      <p:ext uri="{BB962C8B-B14F-4D97-AF65-F5344CB8AC3E}">
        <p14:creationId xmlns:p14="http://schemas.microsoft.com/office/powerpoint/2010/main" val="19048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6">
            <a:extLst>
              <a:ext uri="{FF2B5EF4-FFF2-40B4-BE49-F238E27FC236}">
                <a16:creationId xmlns:a16="http://schemas.microsoft.com/office/drawing/2014/main" id="{7AD13BC0-1B37-48A6-88A9-7A5F7B8CF87D}"/>
              </a:ext>
            </a:extLst>
          </p:cNvPr>
          <p:cNvSpPr txBox="1"/>
          <p:nvPr/>
        </p:nvSpPr>
        <p:spPr>
          <a:xfrm>
            <a:off x="496800" y="1652400"/>
            <a:ext cx="10155673" cy="3734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595959"/>
                </a:solidFill>
                <a:latin typeface="Arial" panose="020B0604020202020204"/>
              </a:rPr>
              <a:t>Online brand purchase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solidFill>
                  <a:srgbClr val="595959"/>
                </a:solidFill>
              </a:rPr>
              <a:t>Q: I would prefer to buy well-known brand names online</a:t>
            </a:r>
          </a:p>
        </p:txBody>
      </p:sp>
      <p:graphicFrame>
        <p:nvGraphicFramePr>
          <p:cNvPr id="9" name="Chart 5">
            <a:extLst>
              <a:ext uri="{FF2B5EF4-FFF2-40B4-BE49-F238E27FC236}">
                <a16:creationId xmlns:a16="http://schemas.microsoft.com/office/drawing/2014/main" id="{9435C3E2-08E6-4D5C-A4C5-C0AFE93C62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8122698"/>
              </p:ext>
            </p:extLst>
          </p:nvPr>
        </p:nvGraphicFramePr>
        <p:xfrm>
          <a:off x="842850" y="2481088"/>
          <a:ext cx="9378000" cy="345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22">
            <a:extLst>
              <a:ext uri="{FF2B5EF4-FFF2-40B4-BE49-F238E27FC236}">
                <a16:creationId xmlns:a16="http://schemas.microsoft.com/office/drawing/2014/main" id="{3BC6B854-F792-11BE-66BC-C230B6CCE9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825033"/>
              </p:ext>
            </p:extLst>
          </p:nvPr>
        </p:nvGraphicFramePr>
        <p:xfrm>
          <a:off x="479425" y="2478023"/>
          <a:ext cx="1360111" cy="3444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11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547018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2022</a:t>
                      </a:r>
                    </a:p>
                    <a:p>
                      <a:pPr algn="r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2023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236013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216274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Poland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217784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200" b="0" i="0" u="none" strike="noStrike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UK</a:t>
                      </a:r>
                      <a:endParaRPr lang="hr-HR" sz="1200" b="0" i="0" u="none" strike="noStrike" kern="120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24737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200" b="0" i="0" u="none" strike="noStrike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France</a:t>
                      </a:r>
                      <a:endParaRPr lang="hr-HR" sz="1200" b="0" i="0" u="none" strike="noStrike" kern="120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247370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Spain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247370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Italy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247370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Sweden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247370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Denmark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247370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Germany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  <a:tr h="247370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Belgium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026584"/>
                  </a:ext>
                </a:extLst>
              </a:tr>
              <a:tr h="247370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Austria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247370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Netherlands</a:t>
                      </a:r>
                      <a:endParaRPr lang="hr-HR" sz="12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E399C68-FCBF-DFAE-F195-81C0AF5A045A}"/>
              </a:ext>
            </a:extLst>
          </p:cNvPr>
          <p:cNvSpPr txBox="1"/>
          <p:nvPr/>
        </p:nvSpPr>
        <p:spPr>
          <a:xfrm>
            <a:off x="2036105" y="2106870"/>
            <a:ext cx="7761015" cy="3225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500"/>
              </a:lnSpc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Completely agree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GB" sz="1200" b="1">
                <a:solidFill>
                  <a:srgbClr val="497C9B"/>
                </a:solidFill>
                <a:latin typeface="Arial" panose="020B0604020202020204"/>
              </a:rPr>
              <a:t>Agree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B9C6C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Neutral</a:t>
            </a:r>
            <a:r>
              <a:rPr lang="en-GB" sz="1200" b="1">
                <a:solidFill>
                  <a:prstClr val="white">
                    <a:lumMod val="65000"/>
                  </a:prstClr>
                </a:solidFill>
                <a:latin typeface="Arial" panose="020B0604020202020204"/>
              </a:rPr>
              <a:t> | </a:t>
            </a:r>
            <a:r>
              <a:rPr lang="en-GB" sz="1200" b="1">
                <a:solidFill>
                  <a:srgbClr val="EF7D00"/>
                </a:solidFill>
                <a:latin typeface="Arial" panose="020B0604020202020204"/>
              </a:rPr>
              <a:t>Disagree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CD171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Completely disagree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75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Don’t know</a:t>
            </a:r>
          </a:p>
        </p:txBody>
      </p:sp>
      <p:sp>
        <p:nvSpPr>
          <p:cNvPr id="4" name="Tekstvak 5">
            <a:extLst>
              <a:ext uri="{FF2B5EF4-FFF2-40B4-BE49-F238E27FC236}">
                <a16:creationId xmlns:a16="http://schemas.microsoft.com/office/drawing/2014/main" id="{2C13E24E-A2B8-4466-592F-027AFBAE28BF}"/>
              </a:ext>
            </a:extLst>
          </p:cNvPr>
          <p:cNvSpPr txBox="1"/>
          <p:nvPr/>
        </p:nvSpPr>
        <p:spPr>
          <a:xfrm>
            <a:off x="497681" y="6244493"/>
            <a:ext cx="543718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Base: N=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,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1</a:t>
            </a:r>
            <a:r>
              <a:rPr lang="hr-HR" sz="800">
                <a:solidFill>
                  <a:srgbClr val="A6A6A6"/>
                </a:solidFill>
              </a:rPr>
              <a:t>4</a:t>
            </a:r>
            <a:endParaRPr lang="nl-NL" sz="800">
              <a:solidFill>
                <a:srgbClr val="A6A6A6"/>
              </a:solidFill>
            </a:endParaRPr>
          </a:p>
          <a:p>
            <a:r>
              <a:rPr lang="nl-NL" sz="800" err="1">
                <a:solidFill>
                  <a:srgbClr val="A6A6A6"/>
                </a:solidFill>
              </a:rPr>
              <a:t>Values</a:t>
            </a:r>
            <a:r>
              <a:rPr lang="nl-NL" sz="800">
                <a:solidFill>
                  <a:srgbClr val="A6A6A6"/>
                </a:solidFill>
              </a:rPr>
              <a:t> below 5% are </a:t>
            </a:r>
            <a:r>
              <a:rPr lang="nl-NL" sz="800" err="1">
                <a:solidFill>
                  <a:srgbClr val="A6A6A6"/>
                </a:solidFill>
              </a:rPr>
              <a:t>not</a:t>
            </a:r>
            <a:r>
              <a:rPr lang="nl-NL" sz="800">
                <a:solidFill>
                  <a:srgbClr val="A6A6A6"/>
                </a:solidFill>
              </a:rPr>
              <a:t> </a:t>
            </a:r>
            <a:r>
              <a:rPr lang="nl-NL" sz="800" err="1">
                <a:solidFill>
                  <a:srgbClr val="A6A6A6"/>
                </a:solidFill>
              </a:rPr>
              <a:t>labelled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4742F97C-B435-7E50-E1AD-4BC1C05A9092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5" name="Afbeelding 1">
            <a:extLst>
              <a:ext uri="{FF2B5EF4-FFF2-40B4-BE49-F238E27FC236}">
                <a16:creationId xmlns:a16="http://schemas.microsoft.com/office/drawing/2014/main" id="{E8057CD3-2695-529D-671A-4205EAB23FE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6">
            <a:extLst>
              <a:ext uri="{FF2B5EF4-FFF2-40B4-BE49-F238E27FC236}">
                <a16:creationId xmlns:a16="http://schemas.microsoft.com/office/drawing/2014/main" id="{7AD13BC0-1B37-48A6-88A9-7A5F7B8CF87D}"/>
              </a:ext>
            </a:extLst>
          </p:cNvPr>
          <p:cNvSpPr txBox="1"/>
          <p:nvPr/>
        </p:nvSpPr>
        <p:spPr>
          <a:xfrm>
            <a:off x="496800" y="1652400"/>
            <a:ext cx="10155673" cy="3734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595959"/>
                </a:solidFill>
                <a:latin typeface="Arial" panose="020B0604020202020204"/>
              </a:rPr>
              <a:t>Brand influence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solidFill>
                  <a:srgbClr val="595959"/>
                </a:solidFill>
              </a:rPr>
              <a:t>Q: Branded products motivate me to buy online</a:t>
            </a:r>
          </a:p>
        </p:txBody>
      </p:sp>
      <p:graphicFrame>
        <p:nvGraphicFramePr>
          <p:cNvPr id="9" name="Chart 5">
            <a:extLst>
              <a:ext uri="{FF2B5EF4-FFF2-40B4-BE49-F238E27FC236}">
                <a16:creationId xmlns:a16="http://schemas.microsoft.com/office/drawing/2014/main" id="{9435C3E2-08E6-4D5C-A4C5-C0AFE93C62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8818073"/>
              </p:ext>
            </p:extLst>
          </p:nvPr>
        </p:nvGraphicFramePr>
        <p:xfrm>
          <a:off x="1080595" y="2481088"/>
          <a:ext cx="9136800" cy="345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e 22">
            <a:extLst>
              <a:ext uri="{FF2B5EF4-FFF2-40B4-BE49-F238E27FC236}">
                <a16:creationId xmlns:a16="http://schemas.microsoft.com/office/drawing/2014/main" id="{58EED8C6-B2F7-75BC-6485-FDB1A97D1C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737975"/>
              </p:ext>
            </p:extLst>
          </p:nvPr>
        </p:nvGraphicFramePr>
        <p:xfrm>
          <a:off x="479425" y="2481088"/>
          <a:ext cx="1360111" cy="34562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11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552325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2022</a:t>
                      </a:r>
                    </a:p>
                    <a:p>
                      <a:pPr algn="r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2023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198926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Italy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219898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Poland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249769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Spain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249769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Germany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249769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UK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249769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Denmark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249769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France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249769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Sweden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  <a:tr h="249769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Austria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026584"/>
                  </a:ext>
                </a:extLst>
              </a:tr>
              <a:tr h="249769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Netherlands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249769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Belgium</a:t>
                      </a:r>
                      <a:endParaRPr lang="hr-HR" sz="12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A983C47-4E97-9D01-D218-EAB9F41BB140}"/>
              </a:ext>
            </a:extLst>
          </p:cNvPr>
          <p:cNvSpPr txBox="1"/>
          <p:nvPr/>
        </p:nvSpPr>
        <p:spPr>
          <a:xfrm>
            <a:off x="2036105" y="2106870"/>
            <a:ext cx="7761015" cy="3225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500"/>
              </a:lnSpc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Completely agree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GB" sz="1200" b="1">
                <a:solidFill>
                  <a:srgbClr val="497C9B"/>
                </a:solidFill>
                <a:latin typeface="Arial" panose="020B0604020202020204"/>
              </a:rPr>
              <a:t>Agree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B9C6C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Neutral</a:t>
            </a:r>
            <a:r>
              <a:rPr lang="en-GB" sz="1200" b="1">
                <a:solidFill>
                  <a:prstClr val="white">
                    <a:lumMod val="65000"/>
                  </a:prstClr>
                </a:solidFill>
                <a:latin typeface="Arial" panose="020B0604020202020204"/>
              </a:rPr>
              <a:t> | </a:t>
            </a:r>
            <a:r>
              <a:rPr lang="en-GB" sz="1200" b="1">
                <a:solidFill>
                  <a:srgbClr val="EF7D00"/>
                </a:solidFill>
                <a:latin typeface="Arial" panose="020B0604020202020204"/>
              </a:rPr>
              <a:t>Disagree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CD171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Completely disagree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75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Don’t know</a:t>
            </a:r>
          </a:p>
        </p:txBody>
      </p:sp>
      <p:sp>
        <p:nvSpPr>
          <p:cNvPr id="4" name="Tekstvak 5">
            <a:extLst>
              <a:ext uri="{FF2B5EF4-FFF2-40B4-BE49-F238E27FC236}">
                <a16:creationId xmlns:a16="http://schemas.microsoft.com/office/drawing/2014/main" id="{A1A125CF-ABBF-7264-152A-FE37A4A92B93}"/>
              </a:ext>
            </a:extLst>
          </p:cNvPr>
          <p:cNvSpPr txBox="1"/>
          <p:nvPr/>
        </p:nvSpPr>
        <p:spPr>
          <a:xfrm>
            <a:off x="497681" y="6244493"/>
            <a:ext cx="543718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Base: N=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,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1</a:t>
            </a:r>
            <a:r>
              <a:rPr lang="hr-HR" sz="800">
                <a:solidFill>
                  <a:srgbClr val="A6A6A6"/>
                </a:solidFill>
              </a:rPr>
              <a:t>4</a:t>
            </a:r>
            <a:endParaRPr lang="nl-NL" sz="800">
              <a:solidFill>
                <a:srgbClr val="A6A6A6"/>
              </a:solidFill>
            </a:endParaRPr>
          </a:p>
          <a:p>
            <a:r>
              <a:rPr lang="nl-NL" sz="800" err="1">
                <a:solidFill>
                  <a:srgbClr val="A6A6A6"/>
                </a:solidFill>
              </a:rPr>
              <a:t>Values</a:t>
            </a:r>
            <a:r>
              <a:rPr lang="nl-NL" sz="800">
                <a:solidFill>
                  <a:srgbClr val="A6A6A6"/>
                </a:solidFill>
              </a:rPr>
              <a:t> below 5% are </a:t>
            </a:r>
            <a:r>
              <a:rPr lang="nl-NL" sz="800" err="1">
                <a:solidFill>
                  <a:srgbClr val="A6A6A6"/>
                </a:solidFill>
              </a:rPr>
              <a:t>not</a:t>
            </a:r>
            <a:r>
              <a:rPr lang="nl-NL" sz="800">
                <a:solidFill>
                  <a:srgbClr val="A6A6A6"/>
                </a:solidFill>
              </a:rPr>
              <a:t> </a:t>
            </a:r>
            <a:r>
              <a:rPr lang="nl-NL" sz="800" err="1">
                <a:solidFill>
                  <a:srgbClr val="A6A6A6"/>
                </a:solidFill>
              </a:rPr>
              <a:t>labelled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64AA8D17-2756-7C5E-5901-988255888AC4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6" name="Afbeelding 1">
            <a:extLst>
              <a:ext uri="{FF2B5EF4-FFF2-40B4-BE49-F238E27FC236}">
                <a16:creationId xmlns:a16="http://schemas.microsoft.com/office/drawing/2014/main" id="{22D3B69F-123F-66FE-3569-824020D1059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6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6">
            <a:extLst>
              <a:ext uri="{FF2B5EF4-FFF2-40B4-BE49-F238E27FC236}">
                <a16:creationId xmlns:a16="http://schemas.microsoft.com/office/drawing/2014/main" id="{7AD13BC0-1B37-48A6-88A9-7A5F7B8CF87D}"/>
              </a:ext>
            </a:extLst>
          </p:cNvPr>
          <p:cNvSpPr txBox="1"/>
          <p:nvPr/>
        </p:nvSpPr>
        <p:spPr>
          <a:xfrm>
            <a:off x="496800" y="1652400"/>
            <a:ext cx="10155673" cy="3734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595959"/>
                </a:solidFill>
                <a:latin typeface="Arial" panose="020B0604020202020204"/>
              </a:rPr>
              <a:t>Brand name significance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solidFill>
                  <a:srgbClr val="595959"/>
                </a:solidFill>
              </a:rPr>
              <a:t>Q: I don't care about brand name while I purchase online</a:t>
            </a:r>
          </a:p>
        </p:txBody>
      </p:sp>
      <p:graphicFrame>
        <p:nvGraphicFramePr>
          <p:cNvPr id="9" name="Chart 5">
            <a:extLst>
              <a:ext uri="{FF2B5EF4-FFF2-40B4-BE49-F238E27FC236}">
                <a16:creationId xmlns:a16="http://schemas.microsoft.com/office/drawing/2014/main" id="{9435C3E2-08E6-4D5C-A4C5-C0AFE93C62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274803"/>
              </p:ext>
            </p:extLst>
          </p:nvPr>
        </p:nvGraphicFramePr>
        <p:xfrm>
          <a:off x="1080974" y="2481088"/>
          <a:ext cx="9162000" cy="345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e 22">
            <a:extLst>
              <a:ext uri="{FF2B5EF4-FFF2-40B4-BE49-F238E27FC236}">
                <a16:creationId xmlns:a16="http://schemas.microsoft.com/office/drawing/2014/main" id="{E803F4F7-00D4-3101-171E-BEF1955F57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149498"/>
              </p:ext>
            </p:extLst>
          </p:nvPr>
        </p:nvGraphicFramePr>
        <p:xfrm>
          <a:off x="480002" y="2481156"/>
          <a:ext cx="1360111" cy="3441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11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548465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2022</a:t>
                      </a:r>
                    </a:p>
                    <a:p>
                      <a:pPr algn="r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2023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244095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198020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Denmark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218360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Netherlands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24802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UK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24802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Sweden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24802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Belgium</a:t>
                      </a:r>
                      <a:endParaRPr lang="hr-HR" sz="1200" b="0" i="0" u="none" strike="noStrike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24802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kern="1200">
                          <a:solidFill>
                            <a:srgbClr val="A6A6A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Germany</a:t>
                      </a:r>
                      <a:endParaRPr lang="hr-HR" sz="1200" b="0" i="0" u="none" strike="noStrike" kern="1200">
                        <a:solidFill>
                          <a:srgbClr val="A6A6A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24802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kern="1200">
                          <a:solidFill>
                            <a:srgbClr val="A6A6A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France</a:t>
                      </a:r>
                      <a:endParaRPr lang="hr-HR" sz="1200" b="0" i="0" u="none" strike="noStrike" kern="1200">
                        <a:solidFill>
                          <a:srgbClr val="A6A6A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24802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kern="1200">
                          <a:solidFill>
                            <a:srgbClr val="A6A6A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Austria</a:t>
                      </a:r>
                      <a:endParaRPr lang="hr-HR" sz="1200" b="0" i="0" u="none" strike="noStrike" kern="1200">
                        <a:solidFill>
                          <a:srgbClr val="A6A6A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  <a:tr h="24802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kern="1200">
                          <a:solidFill>
                            <a:srgbClr val="A6A6A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Spain</a:t>
                      </a:r>
                      <a:endParaRPr lang="hr-HR" sz="1200" b="0" i="0" u="none" strike="noStrike" kern="1200">
                        <a:solidFill>
                          <a:srgbClr val="A6A6A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026584"/>
                  </a:ext>
                </a:extLst>
              </a:tr>
              <a:tr h="24802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kern="1200" dirty="0">
                          <a:solidFill>
                            <a:srgbClr val="A6A6A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Poland</a:t>
                      </a:r>
                      <a:endParaRPr lang="hr-HR" sz="1200" b="0" i="0" u="none" strike="noStrike" kern="1200" dirty="0">
                        <a:solidFill>
                          <a:srgbClr val="A6A6A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24802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kern="1200" dirty="0">
                          <a:solidFill>
                            <a:srgbClr val="A6A6A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Italy</a:t>
                      </a:r>
                      <a:endParaRPr lang="hr-HR" sz="1200" b="0" i="0" u="none" strike="noStrike" kern="1200" dirty="0">
                        <a:solidFill>
                          <a:srgbClr val="A6A6A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F5243CD-0161-79EE-8EBD-2C607DE0BFA8}"/>
              </a:ext>
            </a:extLst>
          </p:cNvPr>
          <p:cNvSpPr txBox="1"/>
          <p:nvPr/>
        </p:nvSpPr>
        <p:spPr>
          <a:xfrm>
            <a:off x="2036105" y="2106870"/>
            <a:ext cx="7761015" cy="3225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500"/>
              </a:lnSpc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Completely agree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GB" sz="1200" b="1">
                <a:solidFill>
                  <a:srgbClr val="497C9B"/>
                </a:solidFill>
                <a:latin typeface="Arial" panose="020B0604020202020204"/>
              </a:rPr>
              <a:t>Agree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B9C6C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Neutral</a:t>
            </a:r>
            <a:r>
              <a:rPr lang="en-GB" sz="1200" b="1">
                <a:solidFill>
                  <a:prstClr val="white">
                    <a:lumMod val="65000"/>
                  </a:prstClr>
                </a:solidFill>
                <a:latin typeface="Arial" panose="020B0604020202020204"/>
              </a:rPr>
              <a:t> | </a:t>
            </a:r>
            <a:r>
              <a:rPr lang="en-GB" sz="1200" b="1">
                <a:solidFill>
                  <a:srgbClr val="EF7D00"/>
                </a:solidFill>
                <a:latin typeface="Arial" panose="020B0604020202020204"/>
              </a:rPr>
              <a:t>Disagree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CD171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Completely disagree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75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Don’t know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0E73F0C-BCF3-F7FE-CA0C-F9D166599F75}"/>
              </a:ext>
            </a:extLst>
          </p:cNvPr>
          <p:cNvSpPr txBox="1"/>
          <p:nvPr/>
        </p:nvSpPr>
        <p:spPr>
          <a:xfrm>
            <a:off x="497681" y="6244493"/>
            <a:ext cx="543718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Base: N=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,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1</a:t>
            </a:r>
            <a:r>
              <a:rPr lang="hr-HR" sz="800">
                <a:solidFill>
                  <a:srgbClr val="A6A6A6"/>
                </a:solidFill>
              </a:rPr>
              <a:t>4</a:t>
            </a:r>
            <a:endParaRPr lang="nl-NL" sz="800">
              <a:solidFill>
                <a:srgbClr val="A6A6A6"/>
              </a:solidFill>
            </a:endParaRPr>
          </a:p>
          <a:p>
            <a:r>
              <a:rPr lang="nl-NL" sz="800" err="1">
                <a:solidFill>
                  <a:srgbClr val="A6A6A6"/>
                </a:solidFill>
              </a:rPr>
              <a:t>Values</a:t>
            </a:r>
            <a:r>
              <a:rPr lang="nl-NL" sz="800">
                <a:solidFill>
                  <a:srgbClr val="A6A6A6"/>
                </a:solidFill>
              </a:rPr>
              <a:t> below 5% are </a:t>
            </a:r>
            <a:r>
              <a:rPr lang="nl-NL" sz="800" err="1">
                <a:solidFill>
                  <a:srgbClr val="A6A6A6"/>
                </a:solidFill>
              </a:rPr>
              <a:t>not</a:t>
            </a:r>
            <a:r>
              <a:rPr lang="nl-NL" sz="800">
                <a:solidFill>
                  <a:srgbClr val="A6A6A6"/>
                </a:solidFill>
              </a:rPr>
              <a:t> </a:t>
            </a:r>
            <a:r>
              <a:rPr lang="nl-NL" sz="800" err="1">
                <a:solidFill>
                  <a:srgbClr val="A6A6A6"/>
                </a:solidFill>
              </a:rPr>
              <a:t>labelled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17CF6E-429E-C5E8-EAD1-FFDA69FFBBDF}"/>
              </a:ext>
            </a:extLst>
          </p:cNvPr>
          <p:cNvSpPr txBox="1"/>
          <p:nvPr/>
        </p:nvSpPr>
        <p:spPr>
          <a:xfrm>
            <a:off x="10309326" y="5326054"/>
            <a:ext cx="140267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100" b="0" i="0" u="none" strike="noStrike" kern="120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Those</a:t>
            </a:r>
            <a:r>
              <a:rPr lang="nl-NL" sz="1100" b="0" i="0" u="none" strike="noStrik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l-NL" sz="1100" b="1" i="0" u="none" strike="noStrike" kern="1200">
                <a:solidFill>
                  <a:srgbClr val="EF7D00"/>
                </a:solidFill>
                <a:effectLst/>
                <a:latin typeface="+mn-lt"/>
                <a:ea typeface="+mn-ea"/>
                <a:cs typeface="+mn-cs"/>
              </a:rPr>
              <a:t>Poland</a:t>
            </a:r>
            <a:r>
              <a:rPr lang="nl-NL" sz="1100" b="0" i="0" u="none" strike="noStrik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care </a:t>
            </a:r>
            <a:r>
              <a:rPr lang="nl-NL" sz="1100" b="0" i="0" u="none" strike="noStrike" kern="120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nl-NL" sz="1100" b="0" i="0" u="none" strike="noStrik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brand </a:t>
            </a:r>
            <a:r>
              <a:rPr lang="nl-NL" sz="1100" b="0" i="0" u="none" strike="noStrike" kern="120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names</a:t>
            </a:r>
            <a:r>
              <a:rPr lang="nl-NL" sz="1100" b="0" i="0" u="none" strike="noStrik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100" b="0" i="0" u="none" strike="noStrike" kern="120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100" b="0" i="0" u="none" strike="noStrike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most</a:t>
            </a:r>
            <a:endParaRPr lang="en-GB" sz="1100"/>
          </a:p>
        </p:txBody>
      </p:sp>
      <p:sp>
        <p:nvSpPr>
          <p:cNvPr id="4" name="Tijdelijke aanduiding voor tekst 4">
            <a:extLst>
              <a:ext uri="{FF2B5EF4-FFF2-40B4-BE49-F238E27FC236}">
                <a16:creationId xmlns:a16="http://schemas.microsoft.com/office/drawing/2014/main" id="{B67B2D80-074E-DCDA-636A-2368B67A0492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7" name="Afbeelding 1">
            <a:extLst>
              <a:ext uri="{FF2B5EF4-FFF2-40B4-BE49-F238E27FC236}">
                <a16:creationId xmlns:a16="http://schemas.microsoft.com/office/drawing/2014/main" id="{4347BB65-9AAF-D4C2-9EA3-7D88C61FF8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7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6">
            <a:extLst>
              <a:ext uri="{FF2B5EF4-FFF2-40B4-BE49-F238E27FC236}">
                <a16:creationId xmlns:a16="http://schemas.microsoft.com/office/drawing/2014/main" id="{7AD13BC0-1B37-48A6-88A9-7A5F7B8CF87D}"/>
              </a:ext>
            </a:extLst>
          </p:cNvPr>
          <p:cNvSpPr txBox="1"/>
          <p:nvPr/>
        </p:nvSpPr>
        <p:spPr>
          <a:xfrm>
            <a:off x="496800" y="1652400"/>
            <a:ext cx="10155673" cy="3734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595959"/>
                </a:solidFill>
                <a:latin typeface="Arial" panose="020B0604020202020204"/>
              </a:rPr>
              <a:t>Private labels and home brands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solidFill>
                  <a:srgbClr val="595959"/>
                </a:solidFill>
              </a:rPr>
              <a:t>Q: Private labels and home brands (or own-brands) are regularly offered in DIY stores as an alternative to the A-brands. Usually these products are cheaper due to lower marketing costs for these brands. What's your opinion on these home-brands (or own-brands) in DIY stores?</a:t>
            </a:r>
          </a:p>
        </p:txBody>
      </p:sp>
      <p:graphicFrame>
        <p:nvGraphicFramePr>
          <p:cNvPr id="9" name="Chart 5">
            <a:extLst>
              <a:ext uri="{FF2B5EF4-FFF2-40B4-BE49-F238E27FC236}">
                <a16:creationId xmlns:a16="http://schemas.microsoft.com/office/drawing/2014/main" id="{9435C3E2-08E6-4D5C-A4C5-C0AFE93C62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4565687"/>
              </p:ext>
            </p:extLst>
          </p:nvPr>
        </p:nvGraphicFramePr>
        <p:xfrm>
          <a:off x="1085849" y="2510226"/>
          <a:ext cx="9294813" cy="3341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E49A23C-C7ED-4D5F-A06D-24E2EAAEAD16}"/>
              </a:ext>
            </a:extLst>
          </p:cNvPr>
          <p:cNvSpPr txBox="1"/>
          <p:nvPr/>
        </p:nvSpPr>
        <p:spPr>
          <a:xfrm>
            <a:off x="1965896" y="2142000"/>
            <a:ext cx="7761015" cy="3225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500"/>
              </a:lnSpc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Positive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B9C6C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Neutral</a:t>
            </a:r>
            <a:r>
              <a:rPr lang="en-GB" sz="1200" b="1">
                <a:solidFill>
                  <a:prstClr val="white">
                    <a:lumMod val="65000"/>
                  </a:prstClr>
                </a:solidFill>
                <a:latin typeface="Arial" panose="020B0604020202020204"/>
              </a:rPr>
              <a:t> | </a:t>
            </a:r>
            <a:r>
              <a:rPr lang="en-GB" sz="1200" b="1">
                <a:solidFill>
                  <a:srgbClr val="EF7D00"/>
                </a:solidFill>
                <a:latin typeface="Arial" panose="020B0604020202020204"/>
              </a:rPr>
              <a:t>Negative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75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Don’t know</a:t>
            </a:r>
          </a:p>
        </p:txBody>
      </p:sp>
      <p:graphicFrame>
        <p:nvGraphicFramePr>
          <p:cNvPr id="3" name="Table 22">
            <a:extLst>
              <a:ext uri="{FF2B5EF4-FFF2-40B4-BE49-F238E27FC236}">
                <a16:creationId xmlns:a16="http://schemas.microsoft.com/office/drawing/2014/main" id="{65B18760-4ACB-C3EE-1906-B4E04B51C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124928"/>
              </p:ext>
            </p:extLst>
          </p:nvPr>
        </p:nvGraphicFramePr>
        <p:xfrm>
          <a:off x="483145" y="2506818"/>
          <a:ext cx="1360111" cy="3341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11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502628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2022</a:t>
                      </a:r>
                    </a:p>
                    <a:p>
                      <a:pPr algn="r">
                        <a:lnSpc>
                          <a:spcPts val="12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2023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238380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202659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Spain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213664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Netherlands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242690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Sweden</a:t>
                      </a:r>
                      <a:endParaRPr lang="hr-HR" sz="1200" b="0" i="0" u="none" strike="noStrike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242690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Italy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242690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France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242690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UK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242690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Belgium</a:t>
                      </a:r>
                      <a:endParaRPr lang="hr-HR" sz="1200" b="0" i="0" u="none" strike="noStrike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242690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Germany</a:t>
                      </a:r>
                      <a:endParaRPr lang="hr-HR" sz="1200" b="0" i="0" u="none" strike="noStrike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  <a:tr h="242690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Poland</a:t>
                      </a:r>
                      <a:endParaRPr lang="hr-HR" sz="1200" b="0" i="0" u="none" strike="noStrike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026584"/>
                  </a:ext>
                </a:extLst>
              </a:tr>
              <a:tr h="242690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Denmark</a:t>
                      </a:r>
                      <a:endParaRPr lang="hr-HR" sz="1200" b="0" i="0" u="none" strike="noStrike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242690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Austria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sp>
        <p:nvSpPr>
          <p:cNvPr id="4" name="Tekstvak 5">
            <a:extLst>
              <a:ext uri="{FF2B5EF4-FFF2-40B4-BE49-F238E27FC236}">
                <a16:creationId xmlns:a16="http://schemas.microsoft.com/office/drawing/2014/main" id="{D08332AD-6FD7-082F-A314-263443B9AEBB}"/>
              </a:ext>
            </a:extLst>
          </p:cNvPr>
          <p:cNvSpPr txBox="1"/>
          <p:nvPr/>
        </p:nvSpPr>
        <p:spPr>
          <a:xfrm>
            <a:off x="497681" y="6244493"/>
            <a:ext cx="543718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Base: N=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,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1</a:t>
            </a:r>
            <a:r>
              <a:rPr lang="hr-HR" sz="800">
                <a:solidFill>
                  <a:srgbClr val="A6A6A6"/>
                </a:solidFill>
              </a:rPr>
              <a:t>4</a:t>
            </a:r>
            <a:endParaRPr lang="nl-NL" sz="800">
              <a:solidFill>
                <a:srgbClr val="A6A6A6"/>
              </a:solidFill>
            </a:endParaRPr>
          </a:p>
          <a:p>
            <a:r>
              <a:rPr lang="nl-NL" sz="800" err="1">
                <a:solidFill>
                  <a:srgbClr val="A6A6A6"/>
                </a:solidFill>
              </a:rPr>
              <a:t>Values</a:t>
            </a:r>
            <a:r>
              <a:rPr lang="nl-NL" sz="800">
                <a:solidFill>
                  <a:srgbClr val="A6A6A6"/>
                </a:solidFill>
              </a:rPr>
              <a:t> below 5% are </a:t>
            </a:r>
            <a:r>
              <a:rPr lang="nl-NL" sz="800" err="1">
                <a:solidFill>
                  <a:srgbClr val="A6A6A6"/>
                </a:solidFill>
              </a:rPr>
              <a:t>not</a:t>
            </a:r>
            <a:r>
              <a:rPr lang="nl-NL" sz="800">
                <a:solidFill>
                  <a:srgbClr val="A6A6A6"/>
                </a:solidFill>
              </a:rPr>
              <a:t> </a:t>
            </a:r>
            <a:r>
              <a:rPr lang="nl-NL" sz="800" err="1">
                <a:solidFill>
                  <a:srgbClr val="A6A6A6"/>
                </a:solidFill>
              </a:rPr>
              <a:t>labelled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6628B820-F7F8-2106-1FF8-1E8E1B07D3A6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6" name="Afbeelding 1">
            <a:extLst>
              <a:ext uri="{FF2B5EF4-FFF2-40B4-BE49-F238E27FC236}">
                <a16:creationId xmlns:a16="http://schemas.microsoft.com/office/drawing/2014/main" id="{FDF8C0D4-BF5E-1387-FB28-019418C4B3D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6">
            <a:extLst>
              <a:ext uri="{FF2B5EF4-FFF2-40B4-BE49-F238E27FC236}">
                <a16:creationId xmlns:a16="http://schemas.microsoft.com/office/drawing/2014/main" id="{7AD13BC0-1B37-48A6-88A9-7A5F7B8CF87D}"/>
              </a:ext>
            </a:extLst>
          </p:cNvPr>
          <p:cNvSpPr txBox="1"/>
          <p:nvPr/>
        </p:nvSpPr>
        <p:spPr>
          <a:xfrm>
            <a:off x="496800" y="1652400"/>
            <a:ext cx="10155673" cy="3734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595959"/>
                </a:solidFill>
                <a:latin typeface="Arial" panose="020B0604020202020204"/>
              </a:rPr>
              <a:t>Private labels and home brands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solidFill>
                  <a:srgbClr val="595959"/>
                </a:solidFill>
              </a:rPr>
              <a:t>Q: Private labels and home brands (or own-brands) are regularly offered in DIY stores as an alternative to the A-brands. Usually these products are cheaper due to lower marketing costs for these brands. What's your opinion on these home-brands (or own-brands) in DIY stores?</a:t>
            </a:r>
          </a:p>
        </p:txBody>
      </p:sp>
      <p:graphicFrame>
        <p:nvGraphicFramePr>
          <p:cNvPr id="9" name="Chart 5">
            <a:extLst>
              <a:ext uri="{FF2B5EF4-FFF2-40B4-BE49-F238E27FC236}">
                <a16:creationId xmlns:a16="http://schemas.microsoft.com/office/drawing/2014/main" id="{9435C3E2-08E6-4D5C-A4C5-C0AFE93C62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3818656"/>
              </p:ext>
            </p:extLst>
          </p:nvPr>
        </p:nvGraphicFramePr>
        <p:xfrm>
          <a:off x="836104" y="2492568"/>
          <a:ext cx="9544559" cy="3276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E49A23C-C7ED-4D5F-A06D-24E2EAAEAD16}"/>
              </a:ext>
            </a:extLst>
          </p:cNvPr>
          <p:cNvSpPr txBox="1"/>
          <p:nvPr/>
        </p:nvSpPr>
        <p:spPr>
          <a:xfrm>
            <a:off x="1965600" y="2142000"/>
            <a:ext cx="7761015" cy="3225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500"/>
              </a:lnSpc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Positive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B9C6C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Neutral</a:t>
            </a:r>
            <a:r>
              <a:rPr lang="en-GB" sz="1200" b="1">
                <a:solidFill>
                  <a:prstClr val="white">
                    <a:lumMod val="65000"/>
                  </a:prstClr>
                </a:solidFill>
                <a:latin typeface="Arial" panose="020B0604020202020204"/>
              </a:rPr>
              <a:t> | </a:t>
            </a:r>
            <a:r>
              <a:rPr lang="en-GB" sz="1200" b="1">
                <a:solidFill>
                  <a:srgbClr val="EF7D00"/>
                </a:solidFill>
                <a:latin typeface="Arial" panose="020B0604020202020204"/>
              </a:rPr>
              <a:t>Negative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75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Don’t know</a:t>
            </a:r>
          </a:p>
        </p:txBody>
      </p:sp>
      <p:graphicFrame>
        <p:nvGraphicFramePr>
          <p:cNvPr id="6" name="Table 22">
            <a:extLst>
              <a:ext uri="{FF2B5EF4-FFF2-40B4-BE49-F238E27FC236}">
                <a16:creationId xmlns:a16="http://schemas.microsoft.com/office/drawing/2014/main" id="{D54F8196-CD70-1E73-0166-A45E515F47A2}"/>
              </a:ext>
            </a:extLst>
          </p:cNvPr>
          <p:cNvGraphicFramePr>
            <a:graphicFrameLocks noGrp="1"/>
          </p:cNvGraphicFramePr>
          <p:nvPr/>
        </p:nvGraphicFramePr>
        <p:xfrm>
          <a:off x="479425" y="2506699"/>
          <a:ext cx="1360111" cy="3259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11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276298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2022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277401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nl-NL" sz="1200" noProof="0">
                          <a:solidFill>
                            <a:srgbClr val="A6A6A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308935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474313"/>
                  </a:ext>
                </a:extLst>
              </a:tr>
              <a:tr h="298578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No experience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25817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Decorator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373222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Light DIY-er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21438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Renovator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313101">
                <a:tc>
                  <a:txBody>
                    <a:bodyPr/>
                    <a:lstStyle/>
                    <a:p>
                      <a:pPr algn="r" fontAlgn="b"/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313101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18 till 34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313101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35 till 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313101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55+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</a:tbl>
          </a:graphicData>
        </a:graphic>
      </p:graphicFrame>
      <p:sp>
        <p:nvSpPr>
          <p:cNvPr id="7" name="Tekstvak 5">
            <a:extLst>
              <a:ext uri="{FF2B5EF4-FFF2-40B4-BE49-F238E27FC236}">
                <a16:creationId xmlns:a16="http://schemas.microsoft.com/office/drawing/2014/main" id="{50B29432-7DEF-FB13-6C26-BC2DC5325209}"/>
              </a:ext>
            </a:extLst>
          </p:cNvPr>
          <p:cNvSpPr txBox="1"/>
          <p:nvPr/>
        </p:nvSpPr>
        <p:spPr>
          <a:xfrm>
            <a:off x="497681" y="6244493"/>
            <a:ext cx="543718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Base: N=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,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1</a:t>
            </a:r>
            <a:r>
              <a:rPr lang="hr-HR" sz="800">
                <a:solidFill>
                  <a:srgbClr val="A6A6A6"/>
                </a:solidFill>
              </a:rPr>
              <a:t>4</a:t>
            </a:r>
            <a:endParaRPr lang="nl-NL" sz="800">
              <a:solidFill>
                <a:srgbClr val="A6A6A6"/>
              </a:solidFill>
            </a:endParaRPr>
          </a:p>
          <a:p>
            <a:r>
              <a:rPr lang="nl-NL" sz="800" err="1">
                <a:solidFill>
                  <a:srgbClr val="A6A6A6"/>
                </a:solidFill>
              </a:rPr>
              <a:t>Values</a:t>
            </a:r>
            <a:r>
              <a:rPr lang="nl-NL" sz="800">
                <a:solidFill>
                  <a:srgbClr val="A6A6A6"/>
                </a:solidFill>
              </a:rPr>
              <a:t> below 5% are </a:t>
            </a:r>
            <a:r>
              <a:rPr lang="nl-NL" sz="800" err="1">
                <a:solidFill>
                  <a:srgbClr val="A6A6A6"/>
                </a:solidFill>
              </a:rPr>
              <a:t>not</a:t>
            </a:r>
            <a:r>
              <a:rPr lang="nl-NL" sz="800">
                <a:solidFill>
                  <a:srgbClr val="A6A6A6"/>
                </a:solidFill>
              </a:rPr>
              <a:t> </a:t>
            </a:r>
            <a:r>
              <a:rPr lang="nl-NL" sz="800" err="1">
                <a:solidFill>
                  <a:srgbClr val="A6A6A6"/>
                </a:solidFill>
              </a:rPr>
              <a:t>labelled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853C29-D8C6-D1BA-782E-11FDEBFFF01D}"/>
              </a:ext>
            </a:extLst>
          </p:cNvPr>
          <p:cNvSpPr txBox="1"/>
          <p:nvPr/>
        </p:nvSpPr>
        <p:spPr>
          <a:xfrm>
            <a:off x="585305" y="3183338"/>
            <a:ext cx="60945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0">
                <a:solidFill>
                  <a:srgbClr val="7F7F7F"/>
                </a:solidFill>
                <a:effectLst/>
                <a:latin typeface="Arial Bold" panose="020B0704020202020204" pitchFamily="34" charset="0"/>
              </a:rPr>
              <a:t>DIY EXPERIENCE</a:t>
            </a:r>
            <a:endParaRPr lang="en-NL" sz="1100">
              <a:solidFill>
                <a:srgbClr val="7F7F7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FDFC77-2245-1CAD-332F-4DEF1377AC34}"/>
              </a:ext>
            </a:extLst>
          </p:cNvPr>
          <p:cNvSpPr txBox="1"/>
          <p:nvPr/>
        </p:nvSpPr>
        <p:spPr>
          <a:xfrm>
            <a:off x="621881" y="4657781"/>
            <a:ext cx="60945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0">
                <a:solidFill>
                  <a:srgbClr val="7F7F7F"/>
                </a:solidFill>
                <a:effectLst/>
                <a:latin typeface="Arial Bold" panose="020B0704020202020204" pitchFamily="34" charset="0"/>
              </a:rPr>
              <a:t>AGE CATEGORY</a:t>
            </a:r>
            <a:endParaRPr lang="en-NL" sz="1100">
              <a:solidFill>
                <a:srgbClr val="7F7F7F"/>
              </a:solidFill>
            </a:endParaRPr>
          </a:p>
        </p:txBody>
      </p:sp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32B44103-9DBC-2627-BCED-B7C57C3068B5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FD559CF7-3D56-2031-CE6F-657FD9962C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2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6">
            <a:extLst>
              <a:ext uri="{FF2B5EF4-FFF2-40B4-BE49-F238E27FC236}">
                <a16:creationId xmlns:a16="http://schemas.microsoft.com/office/drawing/2014/main" id="{7AD13BC0-1B37-48A6-88A9-7A5F7B8CF87D}"/>
              </a:ext>
            </a:extLst>
          </p:cNvPr>
          <p:cNvSpPr txBox="1"/>
          <p:nvPr/>
        </p:nvSpPr>
        <p:spPr>
          <a:xfrm>
            <a:off x="496800" y="1652400"/>
            <a:ext cx="10155673" cy="3734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595959"/>
                </a:solidFill>
                <a:latin typeface="Arial" panose="020B0604020202020204"/>
              </a:rPr>
              <a:t>Private labels and home brands preference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solidFill>
                  <a:srgbClr val="595959"/>
                </a:solidFill>
              </a:rPr>
              <a:t>Q: In which of the following categories would you prefer an A-brand over a </a:t>
            </a:r>
            <a:r>
              <a:rPr lang="en-GB" sz="1100" err="1">
                <a:solidFill>
                  <a:srgbClr val="595959"/>
                </a:solidFill>
              </a:rPr>
              <a:t>homebrand</a:t>
            </a:r>
            <a:r>
              <a:rPr lang="en-GB" sz="1100">
                <a:solidFill>
                  <a:srgbClr val="595959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49A23C-C7ED-4D5F-A06D-24E2EAAEAD16}"/>
              </a:ext>
            </a:extLst>
          </p:cNvPr>
          <p:cNvSpPr txBox="1"/>
          <p:nvPr/>
        </p:nvSpPr>
        <p:spPr>
          <a:xfrm>
            <a:off x="1789200" y="2124000"/>
            <a:ext cx="7761015" cy="3225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500"/>
              </a:lnSpc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A-brand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Home brand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B9C6C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Don’t know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C9E2697-FDEA-4FA7-8B48-659D57DBCB21}"/>
              </a:ext>
            </a:extLst>
          </p:cNvPr>
          <p:cNvGraphicFramePr>
            <a:graphicFrameLocks noGrp="1"/>
          </p:cNvGraphicFramePr>
          <p:nvPr/>
        </p:nvGraphicFramePr>
        <p:xfrm>
          <a:off x="9486662" y="2510475"/>
          <a:ext cx="729842" cy="32769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9842">
                  <a:extLst>
                    <a:ext uri="{9D8B030D-6E8A-4147-A177-3AD203B41FA5}">
                      <a16:colId xmlns:a16="http://schemas.microsoft.com/office/drawing/2014/main" val="3912741417"/>
                    </a:ext>
                  </a:extLst>
                </a:gridCol>
              </a:tblGrid>
              <a:tr h="234065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BA" sz="9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N = 21</a:t>
                      </a:r>
                      <a:r>
                        <a:rPr lang="nl-NL" sz="9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94</a:t>
                      </a:r>
                      <a:endParaRPr lang="hr-BA" sz="9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10642310"/>
                  </a:ext>
                </a:extLst>
              </a:tr>
              <a:tr h="234065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BA" sz="9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N = 2219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87333912"/>
                  </a:ext>
                </a:extLst>
              </a:tr>
              <a:tr h="234065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BA" sz="9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N = 2201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16751630"/>
                  </a:ext>
                </a:extLst>
              </a:tr>
              <a:tr h="234065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BA" sz="9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N = 21</a:t>
                      </a:r>
                      <a:r>
                        <a:rPr lang="nl-NL" sz="9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94</a:t>
                      </a:r>
                      <a:endParaRPr lang="hr-BA" sz="9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27997539"/>
                  </a:ext>
                </a:extLst>
              </a:tr>
              <a:tr h="234065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BA" sz="9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N = 2219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13347560"/>
                  </a:ext>
                </a:extLst>
              </a:tr>
              <a:tr h="234065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BA" sz="9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N = 2201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08316694"/>
                  </a:ext>
                </a:extLst>
              </a:tr>
              <a:tr h="234065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BA" sz="9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N = 21</a:t>
                      </a:r>
                      <a:r>
                        <a:rPr lang="nl-NL" sz="9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94</a:t>
                      </a:r>
                      <a:endParaRPr lang="hr-BA" sz="9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32025105"/>
                  </a:ext>
                </a:extLst>
              </a:tr>
              <a:tr h="234065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BA" sz="9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N = 2219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69795584"/>
                  </a:ext>
                </a:extLst>
              </a:tr>
              <a:tr h="234065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BA" sz="9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N = 21</a:t>
                      </a:r>
                      <a:r>
                        <a:rPr lang="nl-NL" sz="9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94</a:t>
                      </a:r>
                      <a:endParaRPr lang="hr-BA" sz="9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52842463"/>
                  </a:ext>
                </a:extLst>
              </a:tr>
              <a:tr h="234065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BA" sz="9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N = 2219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15644516"/>
                  </a:ext>
                </a:extLst>
              </a:tr>
              <a:tr h="234065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BA" sz="9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N = 2201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83516385"/>
                  </a:ext>
                </a:extLst>
              </a:tr>
              <a:tr h="234065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BA" sz="9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N = 2201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93452168"/>
                  </a:ext>
                </a:extLst>
              </a:tr>
              <a:tr h="234065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BA" sz="9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N = 21</a:t>
                      </a:r>
                      <a:r>
                        <a:rPr lang="nl-NL" sz="9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94</a:t>
                      </a:r>
                      <a:endParaRPr lang="hr-BA" sz="9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34495377"/>
                  </a:ext>
                </a:extLst>
              </a:tr>
              <a:tr h="234065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BA" sz="9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N = 2201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431236"/>
                  </a:ext>
                </a:extLst>
              </a:tr>
            </a:tbl>
          </a:graphicData>
        </a:graphic>
      </p:graphicFrame>
      <p:graphicFrame>
        <p:nvGraphicFramePr>
          <p:cNvPr id="3" name="Chart 5">
            <a:extLst>
              <a:ext uri="{FF2B5EF4-FFF2-40B4-BE49-F238E27FC236}">
                <a16:creationId xmlns:a16="http://schemas.microsoft.com/office/drawing/2014/main" id="{2A858F2E-5F46-5B3F-EBB6-329CD5CCBC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3443568"/>
              </p:ext>
            </p:extLst>
          </p:nvPr>
        </p:nvGraphicFramePr>
        <p:xfrm>
          <a:off x="534192" y="2511218"/>
          <a:ext cx="9030294" cy="3276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vak 5">
            <a:extLst>
              <a:ext uri="{FF2B5EF4-FFF2-40B4-BE49-F238E27FC236}">
                <a16:creationId xmlns:a16="http://schemas.microsoft.com/office/drawing/2014/main" id="{BC853AB8-6365-BFA5-B958-50A7D5657C52}"/>
              </a:ext>
            </a:extLst>
          </p:cNvPr>
          <p:cNvSpPr txBox="1"/>
          <p:nvPr/>
        </p:nvSpPr>
        <p:spPr>
          <a:xfrm>
            <a:off x="497681" y="6379200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Base: N=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,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1</a:t>
            </a:r>
            <a:r>
              <a:rPr lang="hr-HR" sz="800">
                <a:solidFill>
                  <a:srgbClr val="A6A6A6"/>
                </a:solidFill>
              </a:rPr>
              <a:t>4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4" name="Tijdelijke aanduiding voor tekst 4">
            <a:extLst>
              <a:ext uri="{FF2B5EF4-FFF2-40B4-BE49-F238E27FC236}">
                <a16:creationId xmlns:a16="http://schemas.microsoft.com/office/drawing/2014/main" id="{0396111C-23C6-C7E7-C918-D43B04AEAFA6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8" name="Afbeelding 1">
            <a:extLst>
              <a:ext uri="{FF2B5EF4-FFF2-40B4-BE49-F238E27FC236}">
                <a16:creationId xmlns:a16="http://schemas.microsoft.com/office/drawing/2014/main" id="{1F62DAF1-B985-AC15-14AB-53BA85FC93D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6">
            <a:extLst>
              <a:ext uri="{FF2B5EF4-FFF2-40B4-BE49-F238E27FC236}">
                <a16:creationId xmlns:a16="http://schemas.microsoft.com/office/drawing/2014/main" id="{7AD13BC0-1B37-48A6-88A9-7A5F7B8CF87D}"/>
              </a:ext>
            </a:extLst>
          </p:cNvPr>
          <p:cNvSpPr txBox="1"/>
          <p:nvPr/>
        </p:nvSpPr>
        <p:spPr>
          <a:xfrm>
            <a:off x="496800" y="1652400"/>
            <a:ext cx="10155673" cy="3734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595959"/>
                </a:solidFill>
                <a:latin typeface="Arial" panose="020B0604020202020204"/>
              </a:rPr>
              <a:t>Private labels and home brands preference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solidFill>
                  <a:srgbClr val="595959"/>
                </a:solidFill>
              </a:rPr>
              <a:t>Q: In which of the following categories would you prefer an A-brand over a </a:t>
            </a:r>
            <a:r>
              <a:rPr lang="en-GB" sz="1100" err="1">
                <a:solidFill>
                  <a:srgbClr val="595959"/>
                </a:solidFill>
              </a:rPr>
              <a:t>homebrand</a:t>
            </a:r>
            <a:r>
              <a:rPr lang="en-GB" sz="1100">
                <a:solidFill>
                  <a:srgbClr val="595959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49A23C-C7ED-4D5F-A06D-24E2EAAEAD16}"/>
              </a:ext>
            </a:extLst>
          </p:cNvPr>
          <p:cNvSpPr txBox="1"/>
          <p:nvPr/>
        </p:nvSpPr>
        <p:spPr>
          <a:xfrm>
            <a:off x="1789200" y="2124000"/>
            <a:ext cx="7761015" cy="3225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500"/>
              </a:lnSpc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brand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Home brand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B9C6C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Don’t know</a:t>
            </a:r>
          </a:p>
        </p:txBody>
      </p:sp>
      <p:graphicFrame>
        <p:nvGraphicFramePr>
          <p:cNvPr id="8" name="Chart 5">
            <a:extLst>
              <a:ext uri="{FF2B5EF4-FFF2-40B4-BE49-F238E27FC236}">
                <a16:creationId xmlns:a16="http://schemas.microsoft.com/office/drawing/2014/main" id="{F775A4C3-4120-4404-93C0-1D550CAE82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8325985"/>
              </p:ext>
            </p:extLst>
          </p:nvPr>
        </p:nvGraphicFramePr>
        <p:xfrm>
          <a:off x="1077524" y="2520000"/>
          <a:ext cx="9129600" cy="3276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vak 6">
            <a:extLst>
              <a:ext uri="{FF2B5EF4-FFF2-40B4-BE49-F238E27FC236}">
                <a16:creationId xmlns:a16="http://schemas.microsoft.com/office/drawing/2014/main" id="{42AF582F-421F-4E05-B0CA-BFABB0C45A3B}"/>
              </a:ext>
            </a:extLst>
          </p:cNvPr>
          <p:cNvSpPr txBox="1"/>
          <p:nvPr/>
        </p:nvSpPr>
        <p:spPr>
          <a:xfrm>
            <a:off x="1970024" y="5860875"/>
            <a:ext cx="7761015" cy="3225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i="1">
                <a:solidFill>
                  <a:schemeClr val="bg1">
                    <a:lumMod val="65000"/>
                  </a:schemeClr>
                </a:solidFill>
              </a:rPr>
              <a:t>Average of all product categories: locks, boilers, paint, safety cameras, roof windows, bathroom products, sealants, taps, adhesives, plugs, garden tools, duct tapes, brushes/r ollers and masking tapes. </a:t>
            </a:r>
          </a:p>
        </p:txBody>
      </p:sp>
      <p:graphicFrame>
        <p:nvGraphicFramePr>
          <p:cNvPr id="2" name="Table 22">
            <a:extLst>
              <a:ext uri="{FF2B5EF4-FFF2-40B4-BE49-F238E27FC236}">
                <a16:creationId xmlns:a16="http://schemas.microsoft.com/office/drawing/2014/main" id="{92932200-EEE8-0BFF-5E0B-081B17AE5C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456842"/>
              </p:ext>
            </p:extLst>
          </p:nvPr>
        </p:nvGraphicFramePr>
        <p:xfrm>
          <a:off x="491747" y="2519999"/>
          <a:ext cx="1360111" cy="327690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60111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273392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Poland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273392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Spain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303347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Italy</a:t>
                      </a:r>
                      <a:endParaRPr lang="hr-HR" sz="1200" b="0" i="0" u="none" strike="noStrike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303347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UK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303347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Belgium</a:t>
                      </a:r>
                      <a:endParaRPr lang="hr-HR" sz="1200" b="0" i="0" u="none" strike="noStrike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303347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Netherlands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303347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Germany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303347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Austria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  <a:tr h="303347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Denmark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026584"/>
                  </a:ext>
                </a:extLst>
              </a:tr>
              <a:tr h="303347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Sweden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303347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France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sp>
        <p:nvSpPr>
          <p:cNvPr id="4" name="Tekstvak 5">
            <a:extLst>
              <a:ext uri="{FF2B5EF4-FFF2-40B4-BE49-F238E27FC236}">
                <a16:creationId xmlns:a16="http://schemas.microsoft.com/office/drawing/2014/main" id="{588B3584-EF09-6CB4-473F-1A6475850054}"/>
              </a:ext>
            </a:extLst>
          </p:cNvPr>
          <p:cNvSpPr txBox="1"/>
          <p:nvPr/>
        </p:nvSpPr>
        <p:spPr>
          <a:xfrm>
            <a:off x="497681" y="6379200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Base: N=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,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1</a:t>
            </a:r>
            <a:r>
              <a:rPr lang="hr-HR" sz="800">
                <a:solidFill>
                  <a:srgbClr val="A6A6A6"/>
                </a:solidFill>
              </a:rPr>
              <a:t>4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B576689F-9600-2090-AF91-D70F4FB37C73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6" name="Afbeelding 1">
            <a:extLst>
              <a:ext uri="{FF2B5EF4-FFF2-40B4-BE49-F238E27FC236}">
                <a16:creationId xmlns:a16="http://schemas.microsoft.com/office/drawing/2014/main" id="{435F97A4-BDC3-A2AD-E7D8-2CA4EA8E0B5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6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22">
            <a:extLst>
              <a:ext uri="{FF2B5EF4-FFF2-40B4-BE49-F238E27FC236}">
                <a16:creationId xmlns:a16="http://schemas.microsoft.com/office/drawing/2014/main" id="{BD08E5AF-34BF-ACBF-8C18-D73AEF167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774889"/>
              </p:ext>
            </p:extLst>
          </p:nvPr>
        </p:nvGraphicFramePr>
        <p:xfrm>
          <a:off x="487737" y="2581273"/>
          <a:ext cx="11224826" cy="3699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8283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  <a:gridCol w="2284865">
                  <a:extLst>
                    <a:ext uri="{9D8B030D-6E8A-4147-A177-3AD203B41FA5}">
                      <a16:colId xmlns:a16="http://schemas.microsoft.com/office/drawing/2014/main" val="27049732"/>
                    </a:ext>
                  </a:extLst>
                </a:gridCol>
                <a:gridCol w="634698">
                  <a:extLst>
                    <a:ext uri="{9D8B030D-6E8A-4147-A177-3AD203B41FA5}">
                      <a16:colId xmlns:a16="http://schemas.microsoft.com/office/drawing/2014/main" val="4274734752"/>
                    </a:ext>
                  </a:extLst>
                </a:gridCol>
                <a:gridCol w="634698">
                  <a:extLst>
                    <a:ext uri="{9D8B030D-6E8A-4147-A177-3AD203B41FA5}">
                      <a16:colId xmlns:a16="http://schemas.microsoft.com/office/drawing/2014/main" val="449027410"/>
                    </a:ext>
                  </a:extLst>
                </a:gridCol>
                <a:gridCol w="634698">
                  <a:extLst>
                    <a:ext uri="{9D8B030D-6E8A-4147-A177-3AD203B41FA5}">
                      <a16:colId xmlns:a16="http://schemas.microsoft.com/office/drawing/2014/main" val="2967830305"/>
                    </a:ext>
                  </a:extLst>
                </a:gridCol>
                <a:gridCol w="634698">
                  <a:extLst>
                    <a:ext uri="{9D8B030D-6E8A-4147-A177-3AD203B41FA5}">
                      <a16:colId xmlns:a16="http://schemas.microsoft.com/office/drawing/2014/main" val="3620871162"/>
                    </a:ext>
                  </a:extLst>
                </a:gridCol>
                <a:gridCol w="634698">
                  <a:extLst>
                    <a:ext uri="{9D8B030D-6E8A-4147-A177-3AD203B41FA5}">
                      <a16:colId xmlns:a16="http://schemas.microsoft.com/office/drawing/2014/main" val="1119141950"/>
                    </a:ext>
                  </a:extLst>
                </a:gridCol>
                <a:gridCol w="634698">
                  <a:extLst>
                    <a:ext uri="{9D8B030D-6E8A-4147-A177-3AD203B41FA5}">
                      <a16:colId xmlns:a16="http://schemas.microsoft.com/office/drawing/2014/main" val="3547646959"/>
                    </a:ext>
                  </a:extLst>
                </a:gridCol>
                <a:gridCol w="634698">
                  <a:extLst>
                    <a:ext uri="{9D8B030D-6E8A-4147-A177-3AD203B41FA5}">
                      <a16:colId xmlns:a16="http://schemas.microsoft.com/office/drawing/2014/main" val="734434157"/>
                    </a:ext>
                  </a:extLst>
                </a:gridCol>
                <a:gridCol w="634698">
                  <a:extLst>
                    <a:ext uri="{9D8B030D-6E8A-4147-A177-3AD203B41FA5}">
                      <a16:colId xmlns:a16="http://schemas.microsoft.com/office/drawing/2014/main" val="694970281"/>
                    </a:ext>
                  </a:extLst>
                </a:gridCol>
                <a:gridCol w="634698">
                  <a:extLst>
                    <a:ext uri="{9D8B030D-6E8A-4147-A177-3AD203B41FA5}">
                      <a16:colId xmlns:a16="http://schemas.microsoft.com/office/drawing/2014/main" val="2840718736"/>
                    </a:ext>
                  </a:extLst>
                </a:gridCol>
                <a:gridCol w="634698">
                  <a:extLst>
                    <a:ext uri="{9D8B030D-6E8A-4147-A177-3AD203B41FA5}">
                      <a16:colId xmlns:a16="http://schemas.microsoft.com/office/drawing/2014/main" val="3184613623"/>
                    </a:ext>
                  </a:extLst>
                </a:gridCol>
                <a:gridCol w="634698">
                  <a:extLst>
                    <a:ext uri="{9D8B030D-6E8A-4147-A177-3AD203B41FA5}">
                      <a16:colId xmlns:a16="http://schemas.microsoft.com/office/drawing/2014/main" val="1210602260"/>
                    </a:ext>
                  </a:extLst>
                </a:gridCol>
              </a:tblGrid>
              <a:tr h="457158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Budget / </a:t>
                      </a:r>
                      <a:r>
                        <a:rPr lang="hr-HR" sz="1200" b="0" i="0" u="none" strike="noStrike" kern="1200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financial</a:t>
                      </a:r>
                      <a:r>
                        <a:rPr lang="hr-HR" sz="1200" b="0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200" b="0" i="0" u="none" strike="noStrike" kern="1200" dirty="0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reasons</a:t>
                      </a:r>
                      <a:endParaRPr lang="hr-HR" sz="1200" b="0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b="1" noProof="0">
                        <a:solidFill>
                          <a:srgbClr val="0A5D7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561624"/>
                  </a:ext>
                </a:extLst>
              </a:tr>
              <a:tr h="46771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Schedule / timing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D9D9D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46771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Labor costs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D9D9D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457158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Project priorities changed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D9D9D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46771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Availability of a contractor / professional</a:t>
                      </a:r>
                      <a:endParaRPr lang="hr-HR" sz="12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D9D9D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46771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Material availability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b="1" noProof="0">
                        <a:solidFill>
                          <a:srgbClr val="EF7D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F7D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F7D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F7D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F7D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F7D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F7D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F7D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F7D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F7D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F7D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F7D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457158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Other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457158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Don’t know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A7CE028-ACD6-CF1C-9E5F-5D3D039BDE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203441"/>
              </p:ext>
            </p:extLst>
          </p:nvPr>
        </p:nvGraphicFramePr>
        <p:xfrm>
          <a:off x="4924322" y="2581236"/>
          <a:ext cx="6788232" cy="3699480"/>
        </p:xfrm>
        <a:graphic>
          <a:graphicData uri="http://schemas.openxmlformats.org/drawingml/2006/table">
            <a:tbl>
              <a:tblPr/>
              <a:tblGrid>
                <a:gridCol w="617112">
                  <a:extLst>
                    <a:ext uri="{9D8B030D-6E8A-4147-A177-3AD203B41FA5}">
                      <a16:colId xmlns:a16="http://schemas.microsoft.com/office/drawing/2014/main" val="698850181"/>
                    </a:ext>
                  </a:extLst>
                </a:gridCol>
                <a:gridCol w="617112">
                  <a:extLst>
                    <a:ext uri="{9D8B030D-6E8A-4147-A177-3AD203B41FA5}">
                      <a16:colId xmlns:a16="http://schemas.microsoft.com/office/drawing/2014/main" val="1602443090"/>
                    </a:ext>
                  </a:extLst>
                </a:gridCol>
                <a:gridCol w="617112">
                  <a:extLst>
                    <a:ext uri="{9D8B030D-6E8A-4147-A177-3AD203B41FA5}">
                      <a16:colId xmlns:a16="http://schemas.microsoft.com/office/drawing/2014/main" val="2771071693"/>
                    </a:ext>
                  </a:extLst>
                </a:gridCol>
                <a:gridCol w="617112">
                  <a:extLst>
                    <a:ext uri="{9D8B030D-6E8A-4147-A177-3AD203B41FA5}">
                      <a16:colId xmlns:a16="http://schemas.microsoft.com/office/drawing/2014/main" val="4143414645"/>
                    </a:ext>
                  </a:extLst>
                </a:gridCol>
                <a:gridCol w="617112">
                  <a:extLst>
                    <a:ext uri="{9D8B030D-6E8A-4147-A177-3AD203B41FA5}">
                      <a16:colId xmlns:a16="http://schemas.microsoft.com/office/drawing/2014/main" val="3648905587"/>
                    </a:ext>
                  </a:extLst>
                </a:gridCol>
                <a:gridCol w="617112">
                  <a:extLst>
                    <a:ext uri="{9D8B030D-6E8A-4147-A177-3AD203B41FA5}">
                      <a16:colId xmlns:a16="http://schemas.microsoft.com/office/drawing/2014/main" val="2466817861"/>
                    </a:ext>
                  </a:extLst>
                </a:gridCol>
                <a:gridCol w="617112">
                  <a:extLst>
                    <a:ext uri="{9D8B030D-6E8A-4147-A177-3AD203B41FA5}">
                      <a16:colId xmlns:a16="http://schemas.microsoft.com/office/drawing/2014/main" val="838105854"/>
                    </a:ext>
                  </a:extLst>
                </a:gridCol>
                <a:gridCol w="617112">
                  <a:extLst>
                    <a:ext uri="{9D8B030D-6E8A-4147-A177-3AD203B41FA5}">
                      <a16:colId xmlns:a16="http://schemas.microsoft.com/office/drawing/2014/main" val="4055937072"/>
                    </a:ext>
                  </a:extLst>
                </a:gridCol>
                <a:gridCol w="617112">
                  <a:extLst>
                    <a:ext uri="{9D8B030D-6E8A-4147-A177-3AD203B41FA5}">
                      <a16:colId xmlns:a16="http://schemas.microsoft.com/office/drawing/2014/main" val="4109224840"/>
                    </a:ext>
                  </a:extLst>
                </a:gridCol>
                <a:gridCol w="617112">
                  <a:extLst>
                    <a:ext uri="{9D8B030D-6E8A-4147-A177-3AD203B41FA5}">
                      <a16:colId xmlns:a16="http://schemas.microsoft.com/office/drawing/2014/main" val="4109853820"/>
                    </a:ext>
                  </a:extLst>
                </a:gridCol>
                <a:gridCol w="617112">
                  <a:extLst>
                    <a:ext uri="{9D8B030D-6E8A-4147-A177-3AD203B41FA5}">
                      <a16:colId xmlns:a16="http://schemas.microsoft.com/office/drawing/2014/main" val="1479528753"/>
                    </a:ext>
                  </a:extLst>
                </a:gridCol>
              </a:tblGrid>
              <a:tr h="46243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2829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C748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1B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A5D7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C748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2829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58F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C748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28298">
                        <a:alpha val="9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B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C74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868770"/>
                  </a:ext>
                </a:extLst>
              </a:tr>
              <a:tr h="46243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AD2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7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0B6C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DC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CBD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0B6C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CBD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8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CBD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1C1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200570"/>
                  </a:ext>
                </a:extLst>
              </a:tr>
              <a:tr h="46243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7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9E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DC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4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AD2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8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CE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8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ECAD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7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DC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198899"/>
                  </a:ext>
                </a:extLst>
              </a:tr>
              <a:tr h="46243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F3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9E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5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F3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CE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E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E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F8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A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559162"/>
                  </a:ext>
                </a:extLst>
              </a:tr>
              <a:tr h="46243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F3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F8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F4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F8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A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F8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F8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336500"/>
                  </a:ext>
                </a:extLst>
              </a:tr>
              <a:tr h="46243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A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F8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A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A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882463"/>
                  </a:ext>
                </a:extLst>
              </a:tr>
              <a:tr h="46243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F8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F8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F4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x%</a:t>
                      </a:r>
                      <a:endParaRPr lang="hr-HR" sz="1200" b="0" i="0" u="none" strike="noStrike" kern="1200" dirty="0">
                        <a:solidFill>
                          <a:srgbClr val="757F7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F8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A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A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F4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001039"/>
                  </a:ext>
                </a:extLst>
              </a:tr>
              <a:tr h="46243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F8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A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A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FC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A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90277"/>
                  </a:ext>
                </a:extLst>
              </a:tr>
            </a:tbl>
          </a:graphicData>
        </a:graphic>
      </p:graphicFrame>
      <p:sp>
        <p:nvSpPr>
          <p:cNvPr id="14" name="Tekstvak 13">
            <a:extLst>
              <a:ext uri="{FF2B5EF4-FFF2-40B4-BE49-F238E27FC236}">
                <a16:creationId xmlns:a16="http://schemas.microsoft.com/office/drawing/2014/main" id="{161E387C-9403-3F9F-5A6A-51CF55B4C4CA}"/>
              </a:ext>
            </a:extLst>
          </p:cNvPr>
          <p:cNvSpPr txBox="1"/>
          <p:nvPr/>
        </p:nvSpPr>
        <p:spPr>
          <a:xfrm>
            <a:off x="489599" y="1627200"/>
            <a:ext cx="1122297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1200" b="1">
                <a:solidFill>
                  <a:srgbClr val="595959"/>
                </a:solidFill>
              </a:rPr>
              <a:t>Cancellation reasons</a:t>
            </a:r>
          </a:p>
          <a:p>
            <a:r>
              <a:rPr lang="en-US" sz="1100">
                <a:solidFill>
                  <a:srgbClr val="595959"/>
                </a:solidFill>
              </a:rPr>
              <a:t>Why did you postpone or cancel your home improvement, repair or maintenance project?</a:t>
            </a:r>
            <a:endParaRPr lang="en-GB" sz="1200">
              <a:solidFill>
                <a:srgbClr val="595959"/>
              </a:solidFill>
            </a:endParaRPr>
          </a:p>
        </p:txBody>
      </p:sp>
      <p:graphicFrame>
        <p:nvGraphicFramePr>
          <p:cNvPr id="7" name="Chart 24">
            <a:extLst>
              <a:ext uri="{FF2B5EF4-FFF2-40B4-BE49-F238E27FC236}">
                <a16:creationId xmlns:a16="http://schemas.microsoft.com/office/drawing/2014/main" id="{BD2F67F2-E533-6941-1C44-9BD118D1E2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0048259"/>
              </p:ext>
            </p:extLst>
          </p:nvPr>
        </p:nvGraphicFramePr>
        <p:xfrm>
          <a:off x="2621280" y="2581275"/>
          <a:ext cx="2669177" cy="3699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11BC795-F06E-6151-A853-93422229B0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416201"/>
              </p:ext>
            </p:extLst>
          </p:nvPr>
        </p:nvGraphicFramePr>
        <p:xfrm>
          <a:off x="841697" y="2080161"/>
          <a:ext cx="10870877" cy="526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1837">
                  <a:extLst>
                    <a:ext uri="{9D8B030D-6E8A-4147-A177-3AD203B41FA5}">
                      <a16:colId xmlns:a16="http://schemas.microsoft.com/office/drawing/2014/main" val="2329088791"/>
                    </a:ext>
                  </a:extLst>
                </a:gridCol>
                <a:gridCol w="2157516">
                  <a:extLst>
                    <a:ext uri="{9D8B030D-6E8A-4147-A177-3AD203B41FA5}">
                      <a16:colId xmlns:a16="http://schemas.microsoft.com/office/drawing/2014/main" val="3423234088"/>
                    </a:ext>
                  </a:extLst>
                </a:gridCol>
                <a:gridCol w="614684">
                  <a:extLst>
                    <a:ext uri="{9D8B030D-6E8A-4147-A177-3AD203B41FA5}">
                      <a16:colId xmlns:a16="http://schemas.microsoft.com/office/drawing/2014/main" val="2641448074"/>
                    </a:ext>
                  </a:extLst>
                </a:gridCol>
                <a:gridCol w="614684">
                  <a:extLst>
                    <a:ext uri="{9D8B030D-6E8A-4147-A177-3AD203B41FA5}">
                      <a16:colId xmlns:a16="http://schemas.microsoft.com/office/drawing/2014/main" val="570710230"/>
                    </a:ext>
                  </a:extLst>
                </a:gridCol>
                <a:gridCol w="614684">
                  <a:extLst>
                    <a:ext uri="{9D8B030D-6E8A-4147-A177-3AD203B41FA5}">
                      <a16:colId xmlns:a16="http://schemas.microsoft.com/office/drawing/2014/main" val="1231534450"/>
                    </a:ext>
                  </a:extLst>
                </a:gridCol>
                <a:gridCol w="614684">
                  <a:extLst>
                    <a:ext uri="{9D8B030D-6E8A-4147-A177-3AD203B41FA5}">
                      <a16:colId xmlns:a16="http://schemas.microsoft.com/office/drawing/2014/main" val="3415769978"/>
                    </a:ext>
                  </a:extLst>
                </a:gridCol>
                <a:gridCol w="614684">
                  <a:extLst>
                    <a:ext uri="{9D8B030D-6E8A-4147-A177-3AD203B41FA5}">
                      <a16:colId xmlns:a16="http://schemas.microsoft.com/office/drawing/2014/main" val="421154146"/>
                    </a:ext>
                  </a:extLst>
                </a:gridCol>
                <a:gridCol w="614684">
                  <a:extLst>
                    <a:ext uri="{9D8B030D-6E8A-4147-A177-3AD203B41FA5}">
                      <a16:colId xmlns:a16="http://schemas.microsoft.com/office/drawing/2014/main" val="4150394459"/>
                    </a:ext>
                  </a:extLst>
                </a:gridCol>
                <a:gridCol w="614684">
                  <a:extLst>
                    <a:ext uri="{9D8B030D-6E8A-4147-A177-3AD203B41FA5}">
                      <a16:colId xmlns:a16="http://schemas.microsoft.com/office/drawing/2014/main" val="2206382164"/>
                    </a:ext>
                  </a:extLst>
                </a:gridCol>
                <a:gridCol w="614684">
                  <a:extLst>
                    <a:ext uri="{9D8B030D-6E8A-4147-A177-3AD203B41FA5}">
                      <a16:colId xmlns:a16="http://schemas.microsoft.com/office/drawing/2014/main" val="3036013157"/>
                    </a:ext>
                  </a:extLst>
                </a:gridCol>
                <a:gridCol w="614684">
                  <a:extLst>
                    <a:ext uri="{9D8B030D-6E8A-4147-A177-3AD203B41FA5}">
                      <a16:colId xmlns:a16="http://schemas.microsoft.com/office/drawing/2014/main" val="918299145"/>
                    </a:ext>
                  </a:extLst>
                </a:gridCol>
                <a:gridCol w="614684">
                  <a:extLst>
                    <a:ext uri="{9D8B030D-6E8A-4147-A177-3AD203B41FA5}">
                      <a16:colId xmlns:a16="http://schemas.microsoft.com/office/drawing/2014/main" val="2842649196"/>
                    </a:ext>
                  </a:extLst>
                </a:gridCol>
                <a:gridCol w="614684">
                  <a:extLst>
                    <a:ext uri="{9D8B030D-6E8A-4147-A177-3AD203B41FA5}">
                      <a16:colId xmlns:a16="http://schemas.microsoft.com/office/drawing/2014/main" val="180514354"/>
                    </a:ext>
                  </a:extLst>
                </a:gridCol>
              </a:tblGrid>
              <a:tr h="179527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b="1" noProof="0">
                        <a:solidFill>
                          <a:srgbClr val="0A5D7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b="1" noProof="0">
                        <a:solidFill>
                          <a:srgbClr val="59595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1200" b="1" noProof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1200" b="1" noProof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1200" b="1" noProof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1200" b="1" noProof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hr-HR" sz="1200" b="1" noProof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GB" sz="1200" b="1" noProof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1200" b="1" noProof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1200" b="1" noProof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1200" b="1" noProof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1200" b="1" noProof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1200" b="1" noProof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1200" b="1" noProof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1944542"/>
                  </a:ext>
                </a:extLst>
              </a:tr>
              <a:tr h="179527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800" kern="1200" noProof="0">
                        <a:solidFill>
                          <a:srgbClr val="A6A6A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800" kern="1200" noProof="0">
                        <a:solidFill>
                          <a:srgbClr val="A6A6A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  <a:endParaRPr lang="hr-HR" sz="8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  <a:r>
                        <a:rPr lang="nl-NL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endParaRPr lang="hr-HR" sz="8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nl-NL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  <a:endParaRPr lang="hr-HR" sz="8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nl-NL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  <a:endParaRPr lang="hr-HR" sz="8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  <a:endParaRPr lang="hr-HR" sz="8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  <a:r>
                        <a:rPr lang="nl-NL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hr-HR" sz="8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  <a:endParaRPr lang="hr-HR" sz="8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  <a:r>
                        <a:rPr lang="nl-NL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hr-HR" sz="8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nl-NL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  <a:endParaRPr lang="hr-HR" sz="8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nl-NL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  <a:endParaRPr lang="hr-HR" sz="8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4427187"/>
                  </a:ext>
                </a:extLst>
              </a:tr>
            </a:tbl>
          </a:graphicData>
        </a:graphic>
      </p:graphicFrame>
      <p:sp>
        <p:nvSpPr>
          <p:cNvPr id="3" name="Tekstvak 5">
            <a:extLst>
              <a:ext uri="{FF2B5EF4-FFF2-40B4-BE49-F238E27FC236}">
                <a16:creationId xmlns:a16="http://schemas.microsoft.com/office/drawing/2014/main" id="{771C95AC-E414-0D6F-2DF8-C214B6835AC7}"/>
              </a:ext>
            </a:extLst>
          </p:cNvPr>
          <p:cNvSpPr txBox="1"/>
          <p:nvPr/>
        </p:nvSpPr>
        <p:spPr>
          <a:xfrm>
            <a:off x="497681" y="6379200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 kern="1200" noProof="0">
                <a:solidFill>
                  <a:srgbClr val="A6A6A6"/>
                </a:solidFill>
                <a:latin typeface="+mn-lt"/>
                <a:ea typeface="+mn-ea"/>
                <a:cs typeface="+mn-cs"/>
              </a:rPr>
              <a:t>Base: N=1,193, asked to respondents who postponed or cancelled a home improvement project</a:t>
            </a:r>
            <a:endParaRPr lang="en-GB" sz="800"/>
          </a:p>
        </p:txBody>
      </p:sp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D4B2BF4E-DC9D-B93E-D23C-3B8A77C4F50E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8" name="Afbeelding 1">
            <a:extLst>
              <a:ext uri="{FF2B5EF4-FFF2-40B4-BE49-F238E27FC236}">
                <a16:creationId xmlns:a16="http://schemas.microsoft.com/office/drawing/2014/main" id="{2240F73C-8097-79CA-6582-CDF393E23B9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94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8ECA6A1-215E-AC54-A12D-3C2173281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9521789"/>
              </p:ext>
            </p:extLst>
          </p:nvPr>
        </p:nvGraphicFramePr>
        <p:xfrm>
          <a:off x="1990725" y="2469629"/>
          <a:ext cx="8215200" cy="3636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Tabel 4">
            <a:extLst>
              <a:ext uri="{FF2B5EF4-FFF2-40B4-BE49-F238E27FC236}">
                <a16:creationId xmlns:a16="http://schemas.microsoft.com/office/drawing/2014/main" id="{D94F2A70-267F-D51B-FA3B-7A2A9475B3E8}"/>
              </a:ext>
            </a:extLst>
          </p:cNvPr>
          <p:cNvGraphicFramePr>
            <a:graphicFrameLocks noGrp="1"/>
          </p:cNvGraphicFramePr>
          <p:nvPr/>
        </p:nvGraphicFramePr>
        <p:xfrm>
          <a:off x="1990724" y="2217849"/>
          <a:ext cx="8210550" cy="168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425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280794688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3472695275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3846345837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6168011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en-GB" sz="900" b="1">
                          <a:solidFill>
                            <a:srgbClr val="0A5D7A"/>
                          </a:solidFill>
                          <a:latin typeface="+mn-lt"/>
                        </a:rPr>
                        <a:t>Yes, definitely</a:t>
                      </a:r>
                      <a:endParaRPr lang="hr-HR" sz="900" b="1">
                        <a:solidFill>
                          <a:srgbClr val="0A5D7A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en-GB" sz="900" b="1">
                          <a:solidFill>
                            <a:srgbClr val="497C9B"/>
                          </a:solidFill>
                          <a:latin typeface="+mn-lt"/>
                        </a:rPr>
                        <a:t>Yes, probably</a:t>
                      </a:r>
                      <a:endParaRPr lang="hr-HR" sz="900" b="1">
                        <a:solidFill>
                          <a:srgbClr val="497C9B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9C6C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Neutral</a:t>
                      </a:r>
                      <a:r>
                        <a:rPr lang="en-GB" sz="9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 </a:t>
                      </a:r>
                      <a:endParaRPr lang="en-GB" sz="900" b="1" noProof="0">
                        <a:solidFill>
                          <a:srgbClr val="D9D9D9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>
                          <a:solidFill>
                            <a:srgbClr val="FFA543"/>
                          </a:solidFill>
                          <a:latin typeface="+mn-lt"/>
                        </a:rPr>
                        <a:t>No, probably not</a:t>
                      </a:r>
                      <a:endParaRPr lang="hr-HR" sz="900" b="1">
                        <a:solidFill>
                          <a:srgbClr val="FFA543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>
                          <a:solidFill>
                            <a:srgbClr val="EF7D00"/>
                          </a:solidFill>
                          <a:latin typeface="+mn-lt"/>
                        </a:rPr>
                        <a:t>No, definitely not</a:t>
                      </a:r>
                      <a:endParaRPr lang="hr-HR" sz="900" b="1">
                        <a:solidFill>
                          <a:srgbClr val="EF7D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Don’t know</a:t>
                      </a:r>
                      <a:endParaRPr lang="en-GB" sz="900" b="1" noProof="0">
                        <a:solidFill>
                          <a:srgbClr val="A6A6A6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graphicFrame>
        <p:nvGraphicFramePr>
          <p:cNvPr id="4" name="Table 22">
            <a:extLst>
              <a:ext uri="{FF2B5EF4-FFF2-40B4-BE49-F238E27FC236}">
                <a16:creationId xmlns:a16="http://schemas.microsoft.com/office/drawing/2014/main" id="{BF07A177-55CC-1972-DA10-153DDB57C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480689"/>
              </p:ext>
            </p:extLst>
          </p:nvPr>
        </p:nvGraphicFramePr>
        <p:xfrm>
          <a:off x="487738" y="2469629"/>
          <a:ext cx="1360111" cy="3620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11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278483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278483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27848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Denmark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27848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Italy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27848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Belgium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27848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UK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27848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Netherlands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27848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Spain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27848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Poland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27848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Germany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  <a:tr h="27848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Sweden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026584"/>
                  </a:ext>
                </a:extLst>
              </a:tr>
              <a:tr h="27848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France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27848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Austria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sp>
        <p:nvSpPr>
          <p:cNvPr id="6" name="Tekstvak 11">
            <a:extLst>
              <a:ext uri="{FF2B5EF4-FFF2-40B4-BE49-F238E27FC236}">
                <a16:creationId xmlns:a16="http://schemas.microsoft.com/office/drawing/2014/main" id="{1686C782-C8A0-D87C-7DFE-453E81608149}"/>
              </a:ext>
            </a:extLst>
          </p:cNvPr>
          <p:cNvSpPr txBox="1"/>
          <p:nvPr/>
        </p:nvSpPr>
        <p:spPr>
          <a:xfrm>
            <a:off x="489599" y="1627200"/>
            <a:ext cx="7254226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Plans in the next 30 days</a:t>
            </a:r>
          </a:p>
          <a:p>
            <a:r>
              <a:rPr lang="en-GB" sz="1100">
                <a:solidFill>
                  <a:srgbClr val="595959"/>
                </a:solidFill>
              </a:rPr>
              <a:t>Are you planning to start a home improvement, repair or maintenance project in the next 30 days?</a:t>
            </a:r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7" name="Tekstvak 5">
            <a:extLst>
              <a:ext uri="{FF2B5EF4-FFF2-40B4-BE49-F238E27FC236}">
                <a16:creationId xmlns:a16="http://schemas.microsoft.com/office/drawing/2014/main" id="{E8002E8E-31FA-DD95-19B8-1CBA8C63054D}"/>
              </a:ext>
            </a:extLst>
          </p:cNvPr>
          <p:cNvSpPr txBox="1"/>
          <p:nvPr/>
        </p:nvSpPr>
        <p:spPr>
          <a:xfrm>
            <a:off x="497681" y="6244493"/>
            <a:ext cx="543718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Base: N=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,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1</a:t>
            </a:r>
            <a:r>
              <a:rPr lang="hr-HR" sz="800">
                <a:solidFill>
                  <a:srgbClr val="A6A6A6"/>
                </a:solidFill>
              </a:rPr>
              <a:t>4</a:t>
            </a:r>
            <a:endParaRPr lang="nl-NL" sz="800">
              <a:solidFill>
                <a:srgbClr val="A6A6A6"/>
              </a:solidFill>
            </a:endParaRPr>
          </a:p>
          <a:p>
            <a:r>
              <a:rPr lang="nl-NL" sz="800" err="1">
                <a:solidFill>
                  <a:srgbClr val="A6A6A6"/>
                </a:solidFill>
              </a:rPr>
              <a:t>Values</a:t>
            </a:r>
            <a:r>
              <a:rPr lang="nl-NL" sz="800">
                <a:solidFill>
                  <a:srgbClr val="A6A6A6"/>
                </a:solidFill>
              </a:rPr>
              <a:t> below 5% are </a:t>
            </a:r>
            <a:r>
              <a:rPr lang="nl-NL" sz="800" err="1">
                <a:solidFill>
                  <a:srgbClr val="A6A6A6"/>
                </a:solidFill>
              </a:rPr>
              <a:t>not</a:t>
            </a:r>
            <a:r>
              <a:rPr lang="nl-NL" sz="800">
                <a:solidFill>
                  <a:srgbClr val="A6A6A6"/>
                </a:solidFill>
              </a:rPr>
              <a:t> </a:t>
            </a:r>
            <a:r>
              <a:rPr lang="nl-NL" sz="800" err="1">
                <a:solidFill>
                  <a:srgbClr val="A6A6A6"/>
                </a:solidFill>
              </a:rPr>
              <a:t>labelled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D11E7F17-6869-693C-2AC2-35D9D7709073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5" name="Afbeelding 1">
            <a:extLst>
              <a:ext uri="{FF2B5EF4-FFF2-40B4-BE49-F238E27FC236}">
                <a16:creationId xmlns:a16="http://schemas.microsoft.com/office/drawing/2014/main" id="{ADF3C045-B153-6359-9893-3DE50ED8213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51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8ECA6A1-215E-AC54-A12D-3C2173281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4833394"/>
              </p:ext>
            </p:extLst>
          </p:nvPr>
        </p:nvGraphicFramePr>
        <p:xfrm>
          <a:off x="1990724" y="2469628"/>
          <a:ext cx="8215200" cy="365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Tabel 4">
            <a:extLst>
              <a:ext uri="{FF2B5EF4-FFF2-40B4-BE49-F238E27FC236}">
                <a16:creationId xmlns:a16="http://schemas.microsoft.com/office/drawing/2014/main" id="{D94F2A70-267F-D51B-FA3B-7A2A9475B3E8}"/>
              </a:ext>
            </a:extLst>
          </p:cNvPr>
          <p:cNvGraphicFramePr>
            <a:graphicFrameLocks noGrp="1"/>
          </p:cNvGraphicFramePr>
          <p:nvPr/>
        </p:nvGraphicFramePr>
        <p:xfrm>
          <a:off x="1990724" y="2217849"/>
          <a:ext cx="8210550" cy="168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425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280794688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3472695275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3846345837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6168011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en-GB" sz="900" b="1">
                          <a:solidFill>
                            <a:srgbClr val="0A5D7A"/>
                          </a:solidFill>
                          <a:latin typeface="+mn-lt"/>
                        </a:rPr>
                        <a:t>Yes, definitely</a:t>
                      </a:r>
                      <a:endParaRPr lang="hr-HR" sz="900" b="1">
                        <a:solidFill>
                          <a:srgbClr val="0A5D7A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en-GB" sz="900" b="1">
                          <a:solidFill>
                            <a:srgbClr val="497C9B"/>
                          </a:solidFill>
                          <a:latin typeface="+mn-lt"/>
                        </a:rPr>
                        <a:t>Yes, probably</a:t>
                      </a:r>
                      <a:endParaRPr lang="hr-HR" sz="900" b="1">
                        <a:solidFill>
                          <a:srgbClr val="497C9B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9C6C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Neutral</a:t>
                      </a:r>
                      <a:r>
                        <a:rPr lang="en-GB" sz="9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 </a:t>
                      </a:r>
                      <a:endParaRPr lang="en-GB" sz="900" b="1" noProof="0">
                        <a:solidFill>
                          <a:srgbClr val="D9D9D9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>
                          <a:solidFill>
                            <a:srgbClr val="FFA543"/>
                          </a:solidFill>
                          <a:latin typeface="+mn-lt"/>
                        </a:rPr>
                        <a:t>No, probably not</a:t>
                      </a:r>
                      <a:endParaRPr lang="hr-HR" sz="900" b="1">
                        <a:solidFill>
                          <a:srgbClr val="FFA543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>
                          <a:solidFill>
                            <a:srgbClr val="EF7D00"/>
                          </a:solidFill>
                          <a:latin typeface="+mn-lt"/>
                        </a:rPr>
                        <a:t>No, definitely not</a:t>
                      </a:r>
                      <a:endParaRPr lang="hr-HR" sz="900" b="1">
                        <a:solidFill>
                          <a:srgbClr val="EF7D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Don’t know</a:t>
                      </a:r>
                      <a:endParaRPr lang="en-GB" sz="900" b="1" noProof="0">
                        <a:solidFill>
                          <a:srgbClr val="A6A6A6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6" name="Tekstvak 11">
            <a:extLst>
              <a:ext uri="{FF2B5EF4-FFF2-40B4-BE49-F238E27FC236}">
                <a16:creationId xmlns:a16="http://schemas.microsoft.com/office/drawing/2014/main" id="{1686C782-C8A0-D87C-7DFE-453E81608149}"/>
              </a:ext>
            </a:extLst>
          </p:cNvPr>
          <p:cNvSpPr txBox="1"/>
          <p:nvPr/>
        </p:nvSpPr>
        <p:spPr>
          <a:xfrm>
            <a:off x="489599" y="1627200"/>
            <a:ext cx="7254226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Plans in the next 30 days</a:t>
            </a:r>
          </a:p>
          <a:p>
            <a:r>
              <a:rPr lang="en-GB" sz="1100">
                <a:solidFill>
                  <a:srgbClr val="595959"/>
                </a:solidFill>
              </a:rPr>
              <a:t>Are you planning to start a home improvement, repair or maintenance project in the next 30 days?</a:t>
            </a:r>
            <a:endParaRPr lang="en-GB" sz="1200">
              <a:solidFill>
                <a:srgbClr val="595959"/>
              </a:solidFill>
            </a:endParaRPr>
          </a:p>
        </p:txBody>
      </p:sp>
      <p:graphicFrame>
        <p:nvGraphicFramePr>
          <p:cNvPr id="5" name="Table 22">
            <a:extLst>
              <a:ext uri="{FF2B5EF4-FFF2-40B4-BE49-F238E27FC236}">
                <a16:creationId xmlns:a16="http://schemas.microsoft.com/office/drawing/2014/main" id="{61D41E0E-EA13-E088-B392-13AD197520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40119"/>
              </p:ext>
            </p:extLst>
          </p:nvPr>
        </p:nvGraphicFramePr>
        <p:xfrm>
          <a:off x="487738" y="2469629"/>
          <a:ext cx="1360111" cy="365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11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365040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No experience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Decorator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Light DIY-er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Renovator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endParaRPr lang="hr-HR" sz="1200" b="1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18 till 34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35 till 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55+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39CE62B-CD69-2758-D1E0-EBAC2BB05EA3}"/>
              </a:ext>
            </a:extLst>
          </p:cNvPr>
          <p:cNvSpPr txBox="1"/>
          <p:nvPr/>
        </p:nvSpPr>
        <p:spPr>
          <a:xfrm>
            <a:off x="585305" y="3037034"/>
            <a:ext cx="60945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0">
                <a:solidFill>
                  <a:srgbClr val="7F7F7F"/>
                </a:solidFill>
                <a:effectLst/>
                <a:latin typeface="Arial Bold" panose="020B0704020202020204" pitchFamily="34" charset="0"/>
              </a:rPr>
              <a:t>DIY EXPERIENCE</a:t>
            </a:r>
            <a:endParaRPr lang="en-NL" sz="1100">
              <a:solidFill>
                <a:srgbClr val="7F7F7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7A2F56-C1E3-88D9-B724-6D6160ABCCFB}"/>
              </a:ext>
            </a:extLst>
          </p:cNvPr>
          <p:cNvSpPr txBox="1"/>
          <p:nvPr/>
        </p:nvSpPr>
        <p:spPr>
          <a:xfrm>
            <a:off x="621881" y="4868093"/>
            <a:ext cx="60945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Bold" panose="020B0704020202020204" pitchFamily="34" charset="0"/>
              </a:rPr>
              <a:t>AGE CATEGORY</a:t>
            </a:r>
            <a:endParaRPr lang="en-NL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7830B87B-7445-6656-56FB-039C4D4EEBFC}"/>
              </a:ext>
            </a:extLst>
          </p:cNvPr>
          <p:cNvSpPr txBox="1"/>
          <p:nvPr/>
        </p:nvSpPr>
        <p:spPr>
          <a:xfrm>
            <a:off x="497681" y="6244493"/>
            <a:ext cx="543718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Base: N=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,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1</a:t>
            </a:r>
            <a:r>
              <a:rPr lang="hr-HR" sz="800">
                <a:solidFill>
                  <a:srgbClr val="A6A6A6"/>
                </a:solidFill>
              </a:rPr>
              <a:t>4</a:t>
            </a:r>
            <a:endParaRPr lang="nl-NL" sz="800">
              <a:solidFill>
                <a:srgbClr val="A6A6A6"/>
              </a:solidFill>
            </a:endParaRPr>
          </a:p>
          <a:p>
            <a:r>
              <a:rPr lang="nl-NL" sz="800" err="1">
                <a:solidFill>
                  <a:srgbClr val="A6A6A6"/>
                </a:solidFill>
              </a:rPr>
              <a:t>Values</a:t>
            </a:r>
            <a:r>
              <a:rPr lang="nl-NL" sz="800">
                <a:solidFill>
                  <a:srgbClr val="A6A6A6"/>
                </a:solidFill>
              </a:rPr>
              <a:t> below 5% are </a:t>
            </a:r>
            <a:r>
              <a:rPr lang="nl-NL" sz="800" err="1">
                <a:solidFill>
                  <a:srgbClr val="A6A6A6"/>
                </a:solidFill>
              </a:rPr>
              <a:t>not</a:t>
            </a:r>
            <a:r>
              <a:rPr lang="nl-NL" sz="800">
                <a:solidFill>
                  <a:srgbClr val="A6A6A6"/>
                </a:solidFill>
              </a:rPr>
              <a:t> </a:t>
            </a:r>
            <a:r>
              <a:rPr lang="nl-NL" sz="800" err="1">
                <a:solidFill>
                  <a:srgbClr val="A6A6A6"/>
                </a:solidFill>
              </a:rPr>
              <a:t>labelled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B2E99135-CA53-9A2F-FED2-079A54A9D6F4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57C1ABFA-AA1F-77DD-C67D-5B3AEF7D2A1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71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825A499-5BFE-6D17-F1C8-A7ADC19638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6" r="29426"/>
          <a:stretch/>
        </p:blipFill>
        <p:spPr/>
      </p:pic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84A6171E-89CC-CF28-F24F-50A66729A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835199"/>
              </p:ext>
            </p:extLst>
          </p:nvPr>
        </p:nvGraphicFramePr>
        <p:xfrm>
          <a:off x="475144" y="1994020"/>
          <a:ext cx="4338687" cy="2908059"/>
        </p:xfrm>
        <a:graphic>
          <a:graphicData uri="http://schemas.openxmlformats.org/drawingml/2006/table">
            <a:tbl>
              <a:tblPr firstRow="1" bandRow="1"/>
              <a:tblGrid>
                <a:gridCol w="4338687">
                  <a:extLst>
                    <a:ext uri="{9D8B030D-6E8A-4147-A177-3AD203B41FA5}">
                      <a16:colId xmlns:a16="http://schemas.microsoft.com/office/drawing/2014/main" val="329270630"/>
                    </a:ext>
                  </a:extLst>
                </a:gridCol>
              </a:tblGrid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1400" b="0" noProof="0">
                          <a:solidFill>
                            <a:schemeClr val="bg1"/>
                          </a:solidFill>
                        </a:rPr>
                        <a:t>Key insights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5D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871963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1400" b="0" noProof="0">
                          <a:solidFill>
                            <a:schemeClr val="bg1"/>
                          </a:solidFill>
                        </a:rPr>
                        <a:t>European developments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562291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Theme: Branding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078300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European overview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487121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Country overview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324286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Home improvement per category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344041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Appendix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514602"/>
                  </a:ext>
                </a:extLst>
              </a:tr>
            </a:tbl>
          </a:graphicData>
        </a:graphic>
      </p:graphicFrame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43E642F9-8584-543A-E9C7-A3E6AC20BC65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>
                <a:latin typeface="Arial" panose="020B0604020202020204"/>
                <a:cs typeface="+mn-cs"/>
              </a:rPr>
              <a:t>I</a:t>
            </a:r>
            <a:r>
              <a:rPr lang="en-GB" sz="2800" err="1">
                <a:latin typeface="Arial" panose="020B0604020202020204"/>
                <a:cs typeface="+mn-cs"/>
              </a:rPr>
              <a:t>ndex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372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20">
            <a:extLst>
              <a:ext uri="{FF2B5EF4-FFF2-40B4-BE49-F238E27FC236}">
                <a16:creationId xmlns:a16="http://schemas.microsoft.com/office/drawing/2014/main" id="{59B9DEFA-0A7F-F6F3-FD1A-D5B248A3B83B}"/>
              </a:ext>
            </a:extLst>
          </p:cNvPr>
          <p:cNvSpPr txBox="1"/>
          <p:nvPr/>
        </p:nvSpPr>
        <p:spPr>
          <a:xfrm>
            <a:off x="496800" y="1710000"/>
            <a:ext cx="9844010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Outlook on home improvement</a:t>
            </a:r>
          </a:p>
          <a:p>
            <a:r>
              <a:rPr lang="en-GB" sz="1100">
                <a:solidFill>
                  <a:srgbClr val="595959"/>
                </a:solidFill>
              </a:rPr>
              <a:t>Looking forward to the months October-December, do you expect the number of home improvement jobs in- or outside your home to be more, the same or less than in the same period last year?</a:t>
            </a:r>
            <a:endParaRPr lang="en-GB" sz="1200">
              <a:solidFill>
                <a:srgbClr val="595959"/>
              </a:solidFill>
            </a:endParaRPr>
          </a:p>
        </p:txBody>
      </p:sp>
      <p:graphicFrame>
        <p:nvGraphicFramePr>
          <p:cNvPr id="2" name="Chart 5">
            <a:extLst>
              <a:ext uri="{FF2B5EF4-FFF2-40B4-BE49-F238E27FC236}">
                <a16:creationId xmlns:a16="http://schemas.microsoft.com/office/drawing/2014/main" id="{573356CB-7E5E-9BC5-7833-3614A31953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2788248"/>
              </p:ext>
            </p:extLst>
          </p:nvPr>
        </p:nvGraphicFramePr>
        <p:xfrm>
          <a:off x="3216273" y="2035653"/>
          <a:ext cx="6983415" cy="3771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kstvak 5">
            <a:extLst>
              <a:ext uri="{FF2B5EF4-FFF2-40B4-BE49-F238E27FC236}">
                <a16:creationId xmlns:a16="http://schemas.microsoft.com/office/drawing/2014/main" id="{692C043F-91C7-1FCC-8AB7-BCFAC1AACB15}"/>
              </a:ext>
            </a:extLst>
          </p:cNvPr>
          <p:cNvSpPr txBox="1"/>
          <p:nvPr/>
        </p:nvSpPr>
        <p:spPr>
          <a:xfrm>
            <a:off x="497681" y="6379200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Base: N=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,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1</a:t>
            </a:r>
            <a:r>
              <a:rPr lang="hr-HR" sz="800">
                <a:solidFill>
                  <a:srgbClr val="A6A6A6"/>
                </a:solidFill>
              </a:rPr>
              <a:t>4</a:t>
            </a:r>
            <a:endParaRPr lang="en-GB" sz="800">
              <a:solidFill>
                <a:srgbClr val="A6A6A6"/>
              </a:solidFill>
            </a:endParaRPr>
          </a:p>
        </p:txBody>
      </p:sp>
      <p:graphicFrame>
        <p:nvGraphicFramePr>
          <p:cNvPr id="16" name="Table 22">
            <a:extLst>
              <a:ext uri="{FF2B5EF4-FFF2-40B4-BE49-F238E27FC236}">
                <a16:creationId xmlns:a16="http://schemas.microsoft.com/office/drawing/2014/main" id="{07491D93-B47C-51E8-0784-670A6CADA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968045"/>
              </p:ext>
            </p:extLst>
          </p:nvPr>
        </p:nvGraphicFramePr>
        <p:xfrm>
          <a:off x="558471" y="2809693"/>
          <a:ext cx="2725445" cy="2997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5445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74942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100"/>
                        </a:spcAft>
                        <a:defRPr lang="en-US" sz="1100" b="0" i="0" u="none" strike="noStrike" kern="1200" baseline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pPr>
                      <a:r>
                        <a:rPr lang="en-GB" sz="1200" b="1" i="0" u="none" strike="noStrike" kern="1200" baseline="0">
                          <a:solidFill>
                            <a:srgbClr val="59595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Small decorative jobs</a:t>
                      </a:r>
                    </a:p>
                    <a:p>
                      <a:pPr marL="0" algn="l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100"/>
                        </a:spcAft>
                        <a:defRPr lang="en-US" sz="1100" b="0" i="0" u="none" strike="noStrike" kern="1200" baseline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pPr>
                      <a:r>
                        <a:rPr lang="en-GB" sz="1100" b="0" i="0" u="none" strike="noStrike" kern="1200" baseline="0">
                          <a:solidFill>
                            <a:srgbClr val="59595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(e.g., painting, wallpapering)</a:t>
                      </a:r>
                    </a:p>
                  </a:txBody>
                  <a:tcPr marL="0" marR="95250" marT="1905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561624"/>
                  </a:ext>
                </a:extLst>
              </a:tr>
              <a:tr h="74942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100"/>
                        </a:spcAft>
                        <a:defRPr lang="en-US" sz="1100" b="0" i="0" u="none" strike="noStrike" kern="1200" baseline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pPr>
                      <a:r>
                        <a:rPr lang="en-GB" sz="1200" b="1" i="0" u="none" strike="noStrike" kern="1200" baseline="0">
                          <a:solidFill>
                            <a:srgbClr val="59595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Large decorative projects</a:t>
                      </a:r>
                    </a:p>
                    <a:p>
                      <a:pPr marL="0" algn="l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100"/>
                        </a:spcAft>
                        <a:defRPr lang="en-US" sz="1100" b="0" i="0" u="none" strike="noStrike" kern="1200" baseline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pPr>
                      <a:r>
                        <a:rPr lang="en-GB" sz="1100" b="0" i="0" u="none" strike="noStrike" kern="1200" baseline="0">
                          <a:solidFill>
                            <a:srgbClr val="59595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(e.g., redecorating a complete living room/bedroom, new floor)</a:t>
                      </a:r>
                    </a:p>
                  </a:txBody>
                  <a:tcPr marL="0" marR="95250" marT="1905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74942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100"/>
                        </a:spcAft>
                        <a:defRPr lang="en-US" sz="1100" b="0" i="0" u="none" strike="noStrike" kern="1200" baseline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pPr>
                      <a:r>
                        <a:rPr lang="en-GB" sz="1200" b="1" i="0" u="none" strike="noStrike" kern="1200" baseline="0">
                          <a:solidFill>
                            <a:srgbClr val="59595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Small constructive jobs</a:t>
                      </a:r>
                    </a:p>
                    <a:p>
                      <a:pPr marL="0" algn="l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100"/>
                        </a:spcAft>
                        <a:defRPr lang="en-US" sz="1100" b="0" i="0" u="none" strike="noStrike" kern="1200" baseline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pPr>
                      <a:r>
                        <a:rPr lang="en-GB" sz="1100" b="0" i="0" u="none" strike="noStrike" kern="1200" baseline="0">
                          <a:solidFill>
                            <a:srgbClr val="59595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(e.g., small timber work, hanging shelves or lamps)</a:t>
                      </a:r>
                    </a:p>
                  </a:txBody>
                  <a:tcPr marL="0" marR="95250" marT="1905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74942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 lang="en-US" sz="1100" b="0" i="0" u="none" strike="noStrike" kern="1200" baseline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pPr>
                      <a:r>
                        <a:rPr lang="en-GB" sz="1200" b="1" i="0" u="none" strike="noStrike" kern="1200" baseline="0">
                          <a:solidFill>
                            <a:srgbClr val="59595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Large constructive projects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 lang="en-US" sz="1100" b="0" i="0" u="none" strike="noStrike" kern="1200" baseline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pPr>
                      <a:r>
                        <a:rPr lang="en-GB" sz="1100" b="0" i="0" u="none" strike="noStrike" kern="1200" baseline="0">
                          <a:solidFill>
                            <a:srgbClr val="59595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(e.g., new bathroom/ kitchen, house extension, loft conversions)</a:t>
                      </a:r>
                    </a:p>
                  </a:txBody>
                  <a:tcPr marL="0" marR="95250" marT="1905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</a:tbl>
          </a:graphicData>
        </a:graphic>
      </p:graphicFrame>
      <p:graphicFrame>
        <p:nvGraphicFramePr>
          <p:cNvPr id="17" name="Tabel 4">
            <a:extLst>
              <a:ext uri="{FF2B5EF4-FFF2-40B4-BE49-F238E27FC236}">
                <a16:creationId xmlns:a16="http://schemas.microsoft.com/office/drawing/2014/main" id="{05644AB3-4A36-1DAE-0400-8F6FDD7BD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192633"/>
              </p:ext>
            </p:extLst>
          </p:nvPr>
        </p:nvGraphicFramePr>
        <p:xfrm>
          <a:off x="3197797" y="2266052"/>
          <a:ext cx="7313184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296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828296">
                  <a:extLst>
                    <a:ext uri="{9D8B030D-6E8A-4147-A177-3AD203B41FA5}">
                      <a16:colId xmlns:a16="http://schemas.microsoft.com/office/drawing/2014/main" val="1381779879"/>
                    </a:ext>
                  </a:extLst>
                </a:gridCol>
                <a:gridCol w="1828296">
                  <a:extLst>
                    <a:ext uri="{9D8B030D-6E8A-4147-A177-3AD203B41FA5}">
                      <a16:colId xmlns:a16="http://schemas.microsoft.com/office/drawing/2014/main" val="1338366734"/>
                    </a:ext>
                  </a:extLst>
                </a:gridCol>
                <a:gridCol w="1828296">
                  <a:extLst>
                    <a:ext uri="{9D8B030D-6E8A-4147-A177-3AD203B41FA5}">
                      <a16:colId xmlns:a16="http://schemas.microsoft.com/office/drawing/2014/main" val="1461822743"/>
                    </a:ext>
                  </a:extLst>
                </a:gridCol>
              </a:tblGrid>
              <a:tr h="223162"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rgbClr val="0A5D7A"/>
                          </a:solidFill>
                        </a:rPr>
                        <a:t>More jobs than same period last year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Same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chemeClr val="accent4"/>
                          </a:solidFill>
                        </a:rPr>
                        <a:t>Less jobs than same period last year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rgbClr val="D9D9D9"/>
                          </a:solidFill>
                        </a:rPr>
                        <a:t>Don’t know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73950CE8-A13A-F9B4-8EEB-AD44BE6E28E0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6" name="Afbeelding 1">
            <a:extLst>
              <a:ext uri="{FF2B5EF4-FFF2-40B4-BE49-F238E27FC236}">
                <a16:creationId xmlns:a16="http://schemas.microsoft.com/office/drawing/2014/main" id="{60961584-4745-E52B-A7CF-4C134F68CD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9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C240701D-EB7F-41EE-7EA1-300F84D8E101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2229492"/>
            <a:ext cx="3387" cy="4145483"/>
          </a:xfrm>
          <a:prstGeom prst="line">
            <a:avLst/>
          </a:prstGeom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vak 13">
            <a:extLst>
              <a:ext uri="{FF2B5EF4-FFF2-40B4-BE49-F238E27FC236}">
                <a16:creationId xmlns:a16="http://schemas.microsoft.com/office/drawing/2014/main" id="{1424F9B3-B9D8-47CB-BC0D-D7CCA06043E0}"/>
              </a:ext>
            </a:extLst>
          </p:cNvPr>
          <p:cNvSpPr txBox="1"/>
          <p:nvPr/>
        </p:nvSpPr>
        <p:spPr>
          <a:xfrm>
            <a:off x="6292951" y="6381814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 = 6600 per quarter</a:t>
            </a:r>
          </a:p>
        </p:txBody>
      </p:sp>
      <p:sp>
        <p:nvSpPr>
          <p:cNvPr id="14" name="Tekstvak 20">
            <a:extLst>
              <a:ext uri="{FF2B5EF4-FFF2-40B4-BE49-F238E27FC236}">
                <a16:creationId xmlns:a16="http://schemas.microsoft.com/office/drawing/2014/main" id="{BFBBE57E-5C8F-42F9-9D2E-C926D4A1CA31}"/>
              </a:ext>
            </a:extLst>
          </p:cNvPr>
          <p:cNvSpPr txBox="1"/>
          <p:nvPr/>
        </p:nvSpPr>
        <p:spPr>
          <a:xfrm>
            <a:off x="496800" y="1710000"/>
            <a:ext cx="953614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1200" b="1">
                <a:solidFill>
                  <a:srgbClr val="595959"/>
                </a:solidFill>
              </a:rPr>
              <a:t>Outlook on decorative jobs compared to the last quarter in 2023</a:t>
            </a:r>
          </a:p>
          <a:p>
            <a:r>
              <a:rPr lang="en-US" sz="1100">
                <a:solidFill>
                  <a:srgbClr val="595959"/>
                </a:solidFill>
              </a:rPr>
              <a:t>Looking forward to the next three months, do you expect the number of home improvement jobs in- or outside your home to be more, the same or less than in the same period last year?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914094AB-1A19-1AC0-9B4F-CE61D4A441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6765443"/>
              </p:ext>
            </p:extLst>
          </p:nvPr>
        </p:nvGraphicFramePr>
        <p:xfrm>
          <a:off x="487738" y="2229492"/>
          <a:ext cx="5327435" cy="3908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Tabel 4">
            <a:extLst>
              <a:ext uri="{FF2B5EF4-FFF2-40B4-BE49-F238E27FC236}">
                <a16:creationId xmlns:a16="http://schemas.microsoft.com/office/drawing/2014/main" id="{0B1E16C3-611B-5098-9A6A-BFB005D1D3FA}"/>
              </a:ext>
            </a:extLst>
          </p:cNvPr>
          <p:cNvGraphicFramePr>
            <a:graphicFrameLocks noGrp="1"/>
          </p:cNvGraphicFramePr>
          <p:nvPr/>
        </p:nvGraphicFramePr>
        <p:xfrm>
          <a:off x="487738" y="2942144"/>
          <a:ext cx="56048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1219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401219">
                  <a:extLst>
                    <a:ext uri="{9D8B030D-6E8A-4147-A177-3AD203B41FA5}">
                      <a16:colId xmlns:a16="http://schemas.microsoft.com/office/drawing/2014/main" val="1381779879"/>
                    </a:ext>
                  </a:extLst>
                </a:gridCol>
                <a:gridCol w="1401219">
                  <a:extLst>
                    <a:ext uri="{9D8B030D-6E8A-4147-A177-3AD203B41FA5}">
                      <a16:colId xmlns:a16="http://schemas.microsoft.com/office/drawing/2014/main" val="1338366734"/>
                    </a:ext>
                  </a:extLst>
                </a:gridCol>
                <a:gridCol w="1401219">
                  <a:extLst>
                    <a:ext uri="{9D8B030D-6E8A-4147-A177-3AD203B41FA5}">
                      <a16:colId xmlns:a16="http://schemas.microsoft.com/office/drawing/2014/main" val="1461822743"/>
                    </a:ext>
                  </a:extLst>
                </a:gridCol>
              </a:tblGrid>
              <a:tr h="250319"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rgbClr val="0A5D7A"/>
                          </a:solidFill>
                        </a:rPr>
                        <a:t>More jobs than same period last year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Same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chemeClr val="accent4"/>
                          </a:solidFill>
                        </a:rPr>
                        <a:t>Less jobs than same period last year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rgbClr val="D9D9D9"/>
                          </a:solidFill>
                        </a:rPr>
                        <a:t>Don’t know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graphicFrame>
        <p:nvGraphicFramePr>
          <p:cNvPr id="23" name="Tabel 4">
            <a:extLst>
              <a:ext uri="{FF2B5EF4-FFF2-40B4-BE49-F238E27FC236}">
                <a16:creationId xmlns:a16="http://schemas.microsoft.com/office/drawing/2014/main" id="{8D1CD8A0-C3D4-D16E-1452-3915E3627AF7}"/>
              </a:ext>
            </a:extLst>
          </p:cNvPr>
          <p:cNvGraphicFramePr>
            <a:graphicFrameLocks noGrp="1"/>
          </p:cNvGraphicFramePr>
          <p:nvPr/>
        </p:nvGraphicFramePr>
        <p:xfrm>
          <a:off x="6092614" y="2942144"/>
          <a:ext cx="56048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1219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401219">
                  <a:extLst>
                    <a:ext uri="{9D8B030D-6E8A-4147-A177-3AD203B41FA5}">
                      <a16:colId xmlns:a16="http://schemas.microsoft.com/office/drawing/2014/main" val="1381779879"/>
                    </a:ext>
                  </a:extLst>
                </a:gridCol>
                <a:gridCol w="1401219">
                  <a:extLst>
                    <a:ext uri="{9D8B030D-6E8A-4147-A177-3AD203B41FA5}">
                      <a16:colId xmlns:a16="http://schemas.microsoft.com/office/drawing/2014/main" val="1338366734"/>
                    </a:ext>
                  </a:extLst>
                </a:gridCol>
                <a:gridCol w="1401219">
                  <a:extLst>
                    <a:ext uri="{9D8B030D-6E8A-4147-A177-3AD203B41FA5}">
                      <a16:colId xmlns:a16="http://schemas.microsoft.com/office/drawing/2014/main" val="1461822743"/>
                    </a:ext>
                  </a:extLst>
                </a:gridCol>
              </a:tblGrid>
              <a:tr h="250319"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rgbClr val="0A5D7A"/>
                          </a:solidFill>
                        </a:rPr>
                        <a:t>More jobs than same period last year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Same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chemeClr val="accent4"/>
                          </a:solidFill>
                        </a:rPr>
                        <a:t>Less jobs than same period last year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rgbClr val="D9D9D9"/>
                          </a:solidFill>
                        </a:rPr>
                        <a:t>Don’t know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A271AA25-7BD2-2C32-7357-52752FC24C4B}"/>
              </a:ext>
            </a:extLst>
          </p:cNvPr>
          <p:cNvSpPr txBox="1"/>
          <p:nvPr/>
        </p:nvSpPr>
        <p:spPr>
          <a:xfrm>
            <a:off x="487738" y="2329934"/>
            <a:ext cx="56281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>
              <a:lnSpc>
                <a:spcPct val="100000"/>
              </a:lnSpc>
              <a:spcAft>
                <a:spcPts val="100"/>
              </a:spcAft>
              <a:defRPr lang="en-US" sz="1100" b="0" i="0" u="none" strike="noStrike" kern="1200" baseline="0">
                <a:solidFill>
                  <a:srgbClr val="757F7F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pPr>
            <a:r>
              <a:rPr lang="en-GB" sz="1400" b="1" i="0" u="none" strike="noStrike" kern="1200">
                <a:solidFill>
                  <a:srgbClr val="A6A6A6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Small decorative jobs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AF2090-8422-33E2-B439-767C741A9A92}"/>
              </a:ext>
            </a:extLst>
          </p:cNvPr>
          <p:cNvSpPr txBox="1"/>
          <p:nvPr/>
        </p:nvSpPr>
        <p:spPr>
          <a:xfrm>
            <a:off x="6092613" y="2329934"/>
            <a:ext cx="56014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>
              <a:lnSpc>
                <a:spcPct val="100000"/>
              </a:lnSpc>
              <a:spcAft>
                <a:spcPts val="100"/>
              </a:spcAft>
              <a:defRPr lang="en-US" sz="1100" b="0" i="0" u="none" strike="noStrike" kern="1200" baseline="0">
                <a:solidFill>
                  <a:srgbClr val="757F7F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pPr>
            <a:r>
              <a:rPr lang="en-GB" sz="1400" b="1" i="0" u="none" strike="noStrike" kern="1200">
                <a:solidFill>
                  <a:srgbClr val="A6A6A6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Large decorative jobs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31CEB453-5DF8-759F-90C9-643343D17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9169280"/>
              </p:ext>
            </p:extLst>
          </p:nvPr>
        </p:nvGraphicFramePr>
        <p:xfrm>
          <a:off x="6119226" y="2229492"/>
          <a:ext cx="5327435" cy="3908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kstvak 14">
            <a:extLst>
              <a:ext uri="{FF2B5EF4-FFF2-40B4-BE49-F238E27FC236}">
                <a16:creationId xmlns:a16="http://schemas.microsoft.com/office/drawing/2014/main" id="{BBA8BEF1-30D4-4AF0-8438-42FE41B11FC3}"/>
              </a:ext>
            </a:extLst>
          </p:cNvPr>
          <p:cNvSpPr txBox="1"/>
          <p:nvPr/>
        </p:nvSpPr>
        <p:spPr>
          <a:xfrm>
            <a:off x="496800" y="6379200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 = 6,600 per quarter</a:t>
            </a:r>
          </a:p>
        </p:txBody>
      </p:sp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1169454F-84D9-1916-D760-A27293B92122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E5B10103-2041-96F5-E1FF-5A94CE14250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6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31CEB453-5DF8-759F-90C9-643343D17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2094023"/>
              </p:ext>
            </p:extLst>
          </p:nvPr>
        </p:nvGraphicFramePr>
        <p:xfrm>
          <a:off x="6119226" y="2229492"/>
          <a:ext cx="5327435" cy="3908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C240701D-EB7F-41EE-7EA1-300F84D8E101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2229492"/>
            <a:ext cx="3387" cy="4145483"/>
          </a:xfrm>
          <a:prstGeom prst="line">
            <a:avLst/>
          </a:prstGeom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vak 13">
            <a:extLst>
              <a:ext uri="{FF2B5EF4-FFF2-40B4-BE49-F238E27FC236}">
                <a16:creationId xmlns:a16="http://schemas.microsoft.com/office/drawing/2014/main" id="{1424F9B3-B9D8-47CB-BC0D-D7CCA06043E0}"/>
              </a:ext>
            </a:extLst>
          </p:cNvPr>
          <p:cNvSpPr txBox="1"/>
          <p:nvPr/>
        </p:nvSpPr>
        <p:spPr>
          <a:xfrm>
            <a:off x="6292951" y="6381814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 = 6600 per quarter</a:t>
            </a:r>
          </a:p>
        </p:txBody>
      </p:sp>
      <p:sp>
        <p:nvSpPr>
          <p:cNvPr id="28" name="Tekstvak 14">
            <a:extLst>
              <a:ext uri="{FF2B5EF4-FFF2-40B4-BE49-F238E27FC236}">
                <a16:creationId xmlns:a16="http://schemas.microsoft.com/office/drawing/2014/main" id="{2388407D-74B9-4193-4DF5-53EFCED21CA2}"/>
              </a:ext>
            </a:extLst>
          </p:cNvPr>
          <p:cNvSpPr txBox="1"/>
          <p:nvPr/>
        </p:nvSpPr>
        <p:spPr>
          <a:xfrm>
            <a:off x="496800" y="6379200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 = 6,600 per quarter</a:t>
            </a:r>
          </a:p>
        </p:txBody>
      </p:sp>
      <p:sp>
        <p:nvSpPr>
          <p:cNvPr id="14" name="Tekstvak 20">
            <a:extLst>
              <a:ext uri="{FF2B5EF4-FFF2-40B4-BE49-F238E27FC236}">
                <a16:creationId xmlns:a16="http://schemas.microsoft.com/office/drawing/2014/main" id="{BFBBE57E-5C8F-42F9-9D2E-C926D4A1CA31}"/>
              </a:ext>
            </a:extLst>
          </p:cNvPr>
          <p:cNvSpPr txBox="1"/>
          <p:nvPr/>
        </p:nvSpPr>
        <p:spPr>
          <a:xfrm>
            <a:off x="496800" y="1710000"/>
            <a:ext cx="953614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1200" b="1">
                <a:solidFill>
                  <a:srgbClr val="595959"/>
                </a:solidFill>
              </a:rPr>
              <a:t>Outlook on constructive jobs compared to the last quarter in 2023</a:t>
            </a:r>
          </a:p>
          <a:p>
            <a:r>
              <a:rPr lang="en-US" sz="1100">
                <a:solidFill>
                  <a:srgbClr val="595959"/>
                </a:solidFill>
              </a:rPr>
              <a:t>Looking forward to the next three months, do you expect the number of home improvement jobs in- or outside your home to be more, the same or less than in the same period last year?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914094AB-1A19-1AC0-9B4F-CE61D4A441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936148"/>
              </p:ext>
            </p:extLst>
          </p:nvPr>
        </p:nvGraphicFramePr>
        <p:xfrm>
          <a:off x="487738" y="2229492"/>
          <a:ext cx="5327435" cy="3908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Tabel 4">
            <a:extLst>
              <a:ext uri="{FF2B5EF4-FFF2-40B4-BE49-F238E27FC236}">
                <a16:creationId xmlns:a16="http://schemas.microsoft.com/office/drawing/2014/main" id="{0B1E16C3-611B-5098-9A6A-BFB005D1D3FA}"/>
              </a:ext>
            </a:extLst>
          </p:cNvPr>
          <p:cNvGraphicFramePr>
            <a:graphicFrameLocks noGrp="1"/>
          </p:cNvGraphicFramePr>
          <p:nvPr/>
        </p:nvGraphicFramePr>
        <p:xfrm>
          <a:off x="487738" y="2942144"/>
          <a:ext cx="56048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1219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401219">
                  <a:extLst>
                    <a:ext uri="{9D8B030D-6E8A-4147-A177-3AD203B41FA5}">
                      <a16:colId xmlns:a16="http://schemas.microsoft.com/office/drawing/2014/main" val="1381779879"/>
                    </a:ext>
                  </a:extLst>
                </a:gridCol>
                <a:gridCol w="1401219">
                  <a:extLst>
                    <a:ext uri="{9D8B030D-6E8A-4147-A177-3AD203B41FA5}">
                      <a16:colId xmlns:a16="http://schemas.microsoft.com/office/drawing/2014/main" val="1338366734"/>
                    </a:ext>
                  </a:extLst>
                </a:gridCol>
                <a:gridCol w="1401219">
                  <a:extLst>
                    <a:ext uri="{9D8B030D-6E8A-4147-A177-3AD203B41FA5}">
                      <a16:colId xmlns:a16="http://schemas.microsoft.com/office/drawing/2014/main" val="1461822743"/>
                    </a:ext>
                  </a:extLst>
                </a:gridCol>
              </a:tblGrid>
              <a:tr h="250319"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rgbClr val="0A5D7A"/>
                          </a:solidFill>
                        </a:rPr>
                        <a:t>More jobs than same period last year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Same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chemeClr val="accent4"/>
                          </a:solidFill>
                        </a:rPr>
                        <a:t>Less jobs than same period last year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rgbClr val="D9D9D9"/>
                          </a:solidFill>
                        </a:rPr>
                        <a:t>Don’t know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graphicFrame>
        <p:nvGraphicFramePr>
          <p:cNvPr id="23" name="Tabel 4">
            <a:extLst>
              <a:ext uri="{FF2B5EF4-FFF2-40B4-BE49-F238E27FC236}">
                <a16:creationId xmlns:a16="http://schemas.microsoft.com/office/drawing/2014/main" id="{8D1CD8A0-C3D4-D16E-1452-3915E3627AF7}"/>
              </a:ext>
            </a:extLst>
          </p:cNvPr>
          <p:cNvGraphicFramePr>
            <a:graphicFrameLocks noGrp="1"/>
          </p:cNvGraphicFramePr>
          <p:nvPr/>
        </p:nvGraphicFramePr>
        <p:xfrm>
          <a:off x="6092614" y="2942144"/>
          <a:ext cx="56048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1219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401219">
                  <a:extLst>
                    <a:ext uri="{9D8B030D-6E8A-4147-A177-3AD203B41FA5}">
                      <a16:colId xmlns:a16="http://schemas.microsoft.com/office/drawing/2014/main" val="1381779879"/>
                    </a:ext>
                  </a:extLst>
                </a:gridCol>
                <a:gridCol w="1401219">
                  <a:extLst>
                    <a:ext uri="{9D8B030D-6E8A-4147-A177-3AD203B41FA5}">
                      <a16:colId xmlns:a16="http://schemas.microsoft.com/office/drawing/2014/main" val="1338366734"/>
                    </a:ext>
                  </a:extLst>
                </a:gridCol>
                <a:gridCol w="1401219">
                  <a:extLst>
                    <a:ext uri="{9D8B030D-6E8A-4147-A177-3AD203B41FA5}">
                      <a16:colId xmlns:a16="http://schemas.microsoft.com/office/drawing/2014/main" val="1461822743"/>
                    </a:ext>
                  </a:extLst>
                </a:gridCol>
              </a:tblGrid>
              <a:tr h="250319"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rgbClr val="0A5D7A"/>
                          </a:solidFill>
                        </a:rPr>
                        <a:t>More jobs than same period last year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Same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chemeClr val="accent4"/>
                          </a:solidFill>
                        </a:rPr>
                        <a:t>Less jobs than same period last year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rgbClr val="D9D9D9"/>
                          </a:solidFill>
                        </a:rPr>
                        <a:t>Don’t know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A271AA25-7BD2-2C32-7357-52752FC24C4B}"/>
              </a:ext>
            </a:extLst>
          </p:cNvPr>
          <p:cNvSpPr txBox="1"/>
          <p:nvPr/>
        </p:nvSpPr>
        <p:spPr>
          <a:xfrm>
            <a:off x="487738" y="2329934"/>
            <a:ext cx="56281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>
              <a:lnSpc>
                <a:spcPct val="100000"/>
              </a:lnSpc>
              <a:spcAft>
                <a:spcPts val="100"/>
              </a:spcAft>
              <a:defRPr lang="en-US" sz="1100" b="0" i="0" u="none" strike="noStrike" kern="1200" baseline="0">
                <a:solidFill>
                  <a:srgbClr val="757F7F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pPr>
            <a:r>
              <a:rPr lang="en-GB" sz="1400" b="1" i="0" u="none" strike="noStrike" kern="1200">
                <a:solidFill>
                  <a:srgbClr val="A6A6A6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Small constructive jobs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AF2090-8422-33E2-B439-767C741A9A92}"/>
              </a:ext>
            </a:extLst>
          </p:cNvPr>
          <p:cNvSpPr txBox="1"/>
          <p:nvPr/>
        </p:nvSpPr>
        <p:spPr>
          <a:xfrm>
            <a:off x="6092613" y="2329934"/>
            <a:ext cx="56014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>
              <a:lnSpc>
                <a:spcPct val="100000"/>
              </a:lnSpc>
              <a:spcAft>
                <a:spcPts val="100"/>
              </a:spcAft>
              <a:defRPr lang="en-US" sz="1100" b="0" i="0" u="none" strike="noStrike" kern="1200" baseline="0">
                <a:solidFill>
                  <a:srgbClr val="757F7F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pPr>
            <a:r>
              <a:rPr lang="en-GB" sz="1400" b="1" i="0" u="none" strike="noStrike" kern="1200">
                <a:solidFill>
                  <a:srgbClr val="A6A6A6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Large constructive jobs</a:t>
            </a:r>
          </a:p>
        </p:txBody>
      </p:sp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3A35B92B-248F-E137-3ED0-F8C3658F451E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CCD7860E-FF1D-172A-7D3D-8A4E604962C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9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E49A23C-C7ED-4D5F-A06D-24E2EAAEAD16}"/>
              </a:ext>
            </a:extLst>
          </p:cNvPr>
          <p:cNvSpPr txBox="1"/>
          <p:nvPr/>
        </p:nvSpPr>
        <p:spPr>
          <a:xfrm>
            <a:off x="2095501" y="2117480"/>
            <a:ext cx="8111753" cy="48032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500"/>
              </a:lnSpc>
              <a:defRPr/>
            </a:pPr>
            <a:endParaRPr lang="en-GB" sz="1200" b="1">
              <a:solidFill>
                <a:srgbClr val="0A5D7A"/>
              </a:solidFill>
              <a:latin typeface="Arial" panose="020B0604020202020204"/>
            </a:endParaRPr>
          </a:p>
          <a:p>
            <a:pPr algn="ctr">
              <a:lnSpc>
                <a:spcPts val="1500"/>
              </a:lnSpc>
              <a:defRPr/>
            </a:pPr>
            <a:endParaRPr lang="en-GB" sz="1200" b="1">
              <a:solidFill>
                <a:srgbClr val="0A5D7A"/>
              </a:solidFill>
              <a:latin typeface="Arial" panose="020B0604020202020204"/>
            </a:endParaRPr>
          </a:p>
          <a:p>
            <a:pPr algn="ctr">
              <a:lnSpc>
                <a:spcPts val="1500"/>
              </a:lnSpc>
              <a:defRPr/>
            </a:pPr>
            <a:r>
              <a:rPr lang="hr-HR" sz="1200" b="1">
                <a:solidFill>
                  <a:srgbClr val="0A5D7A"/>
                </a:solidFill>
                <a:latin typeface="Arial" panose="020B0604020202020204"/>
              </a:rPr>
              <a:t>&gt;10%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hr-HR" sz="1200" b="1">
                <a:solidFill>
                  <a:srgbClr val="497C9B"/>
                </a:solidFill>
                <a:latin typeface="Arial" panose="020B0604020202020204"/>
              </a:rPr>
              <a:t>6%-10% </a:t>
            </a:r>
            <a:r>
              <a:rPr lang="en-GB" sz="1200" b="1">
                <a:solidFill>
                  <a:prstClr val="white">
                    <a:lumMod val="65000"/>
                  </a:prstClr>
                </a:solidFill>
                <a:latin typeface="Arial" panose="020B0604020202020204"/>
              </a:rPr>
              <a:t>| </a:t>
            </a:r>
            <a:r>
              <a:rPr lang="hr-HR" sz="1200" b="1">
                <a:solidFill>
                  <a:srgbClr val="497C9B"/>
                </a:solidFill>
                <a:latin typeface="Arial" panose="020B0604020202020204"/>
              </a:rPr>
              <a:t>1%-5%</a:t>
            </a:r>
            <a:r>
              <a:rPr lang="hr-HR" sz="1200" b="1">
                <a:solidFill>
                  <a:srgbClr val="8DBDCB"/>
                </a:solidFill>
                <a:latin typeface="Arial" panose="020B0604020202020204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hr-HR" sz="1200" b="1">
                <a:solidFill>
                  <a:srgbClr val="D9D9D9"/>
                </a:solidFill>
                <a:latin typeface="Arial" panose="020B0604020202020204"/>
              </a:rPr>
              <a:t>Same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</a:t>
            </a: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FFC38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r>
              <a:rPr lang="hr-HR" sz="1200" b="1">
                <a:solidFill>
                  <a:srgbClr val="FFC381"/>
                </a:solidFill>
                <a:latin typeface="Arial" panose="020B0604020202020204"/>
              </a:rPr>
              <a:t>%-5% </a:t>
            </a:r>
            <a:r>
              <a:rPr lang="en-GB" sz="1200" b="1">
                <a:solidFill>
                  <a:prstClr val="white">
                    <a:lumMod val="65000"/>
                  </a:prstClr>
                </a:solidFill>
                <a:latin typeface="Arial" panose="020B0604020202020204"/>
              </a:rPr>
              <a:t>| </a:t>
            </a:r>
            <a:r>
              <a:rPr lang="hr-HR" sz="1200" b="1">
                <a:solidFill>
                  <a:srgbClr val="FFA543"/>
                </a:solidFill>
                <a:latin typeface="Arial" panose="020B0604020202020204"/>
              </a:rPr>
              <a:t>6%-10%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&gt;10%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EF7D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2" name="Table 22">
            <a:extLst>
              <a:ext uri="{FF2B5EF4-FFF2-40B4-BE49-F238E27FC236}">
                <a16:creationId xmlns:a16="http://schemas.microsoft.com/office/drawing/2014/main" id="{92A54852-E9A2-0423-E2BD-6A8AC4C8C1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147334"/>
              </p:ext>
            </p:extLst>
          </p:nvPr>
        </p:nvGraphicFramePr>
        <p:xfrm>
          <a:off x="487739" y="2597804"/>
          <a:ext cx="1372959" cy="3491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2959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297208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271562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26573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Italy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26573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Poland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26573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Spain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26573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UK</a:t>
                      </a:r>
                      <a:endParaRPr lang="hr-HR" sz="1200" b="0" i="0" u="none" strike="noStrike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26573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France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26573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Sweden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26573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Belgium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26573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Germany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  <a:tr h="26573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Denmark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026584"/>
                  </a:ext>
                </a:extLst>
              </a:tr>
              <a:tr h="26573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Netherlands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26573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Austria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graphicFrame>
        <p:nvGraphicFramePr>
          <p:cNvPr id="9" name="Chart 5">
            <a:extLst>
              <a:ext uri="{FF2B5EF4-FFF2-40B4-BE49-F238E27FC236}">
                <a16:creationId xmlns:a16="http://schemas.microsoft.com/office/drawing/2014/main" id="{9435C3E2-08E6-4D5C-A4C5-C0AFE93C62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0709125"/>
              </p:ext>
            </p:extLst>
          </p:nvPr>
        </p:nvGraphicFramePr>
        <p:xfrm>
          <a:off x="1977655" y="2629524"/>
          <a:ext cx="8229599" cy="3460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B3EF6CFE-C519-A501-DF7D-9C2A0B24BCD2}"/>
              </a:ext>
            </a:extLst>
          </p:cNvPr>
          <p:cNvSpPr txBox="1"/>
          <p:nvPr/>
        </p:nvSpPr>
        <p:spPr>
          <a:xfrm>
            <a:off x="4563135" y="2207832"/>
            <a:ext cx="7006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b="1">
                <a:solidFill>
                  <a:schemeClr val="accent2"/>
                </a:solidFill>
                <a:latin typeface="Arial" panose="020B0604020202020204"/>
              </a:rPr>
              <a:t>MORE:</a:t>
            </a:r>
            <a:endParaRPr lang="en-NL" sz="900">
              <a:solidFill>
                <a:schemeClr val="accent2"/>
              </a:solidFill>
            </a:endParaRPr>
          </a:p>
        </p:txBody>
      </p: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48A0674D-14B3-005A-282A-A5011A99F71F}"/>
              </a:ext>
            </a:extLst>
          </p:cNvPr>
          <p:cNvSpPr/>
          <p:nvPr/>
        </p:nvSpPr>
        <p:spPr>
          <a:xfrm rot="5400000">
            <a:off x="4961909" y="1514610"/>
            <a:ext cx="52615" cy="1824186"/>
          </a:xfrm>
          <a:prstGeom prst="leftBracket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AE96B0-D478-C64F-FDB1-3D7082078FF7}"/>
              </a:ext>
            </a:extLst>
          </p:cNvPr>
          <p:cNvSpPr txBox="1"/>
          <p:nvPr/>
        </p:nvSpPr>
        <p:spPr>
          <a:xfrm>
            <a:off x="6926937" y="2210174"/>
            <a:ext cx="7006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b="1">
                <a:solidFill>
                  <a:srgbClr val="EF7D00"/>
                </a:solidFill>
                <a:latin typeface="Arial" panose="020B0604020202020204"/>
              </a:rPr>
              <a:t>LESS:</a:t>
            </a:r>
            <a:endParaRPr lang="en-NL" sz="900">
              <a:solidFill>
                <a:srgbClr val="EF7D00"/>
              </a:solidFill>
            </a:endParaRP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098E72B1-5F6D-8ECF-E014-435178054AC0}"/>
              </a:ext>
            </a:extLst>
          </p:cNvPr>
          <p:cNvSpPr/>
          <p:nvPr/>
        </p:nvSpPr>
        <p:spPr>
          <a:xfrm rot="5400000">
            <a:off x="7254688" y="1507718"/>
            <a:ext cx="52614" cy="1824186"/>
          </a:xfrm>
          <a:prstGeom prst="leftBracket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7" name="Tekstvak 13">
            <a:extLst>
              <a:ext uri="{FF2B5EF4-FFF2-40B4-BE49-F238E27FC236}">
                <a16:creationId xmlns:a16="http://schemas.microsoft.com/office/drawing/2014/main" id="{8CDB81A7-8E12-94D0-D016-230E69594070}"/>
              </a:ext>
            </a:extLst>
          </p:cNvPr>
          <p:cNvSpPr txBox="1"/>
          <p:nvPr/>
        </p:nvSpPr>
        <p:spPr>
          <a:xfrm>
            <a:off x="603315" y="1627200"/>
            <a:ext cx="9603939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 dirty="0">
                <a:solidFill>
                  <a:srgbClr val="595959"/>
                </a:solidFill>
              </a:rPr>
              <a:t>Spending on improvement jobs</a:t>
            </a:r>
          </a:p>
          <a:p>
            <a:r>
              <a:rPr lang="en-GB" sz="1100" dirty="0">
                <a:solidFill>
                  <a:srgbClr val="595959"/>
                </a:solidFill>
              </a:rPr>
              <a:t>To what degree do you expect to spend more or less money on home improvement in October - December compared to the same period last year?</a:t>
            </a:r>
          </a:p>
        </p:txBody>
      </p:sp>
      <p:sp>
        <p:nvSpPr>
          <p:cNvPr id="8" name="Tekstvak 5">
            <a:extLst>
              <a:ext uri="{FF2B5EF4-FFF2-40B4-BE49-F238E27FC236}">
                <a16:creationId xmlns:a16="http://schemas.microsoft.com/office/drawing/2014/main" id="{1179BB07-2983-4552-8040-4219FB519160}"/>
              </a:ext>
            </a:extLst>
          </p:cNvPr>
          <p:cNvSpPr txBox="1"/>
          <p:nvPr/>
        </p:nvSpPr>
        <p:spPr>
          <a:xfrm>
            <a:off x="497681" y="6244493"/>
            <a:ext cx="543718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Base: N=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,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1</a:t>
            </a:r>
            <a:r>
              <a:rPr lang="hr-HR" sz="800">
                <a:solidFill>
                  <a:srgbClr val="A6A6A6"/>
                </a:solidFill>
              </a:rPr>
              <a:t>4</a:t>
            </a:r>
            <a:endParaRPr lang="nl-NL" sz="800">
              <a:solidFill>
                <a:srgbClr val="A6A6A6"/>
              </a:solidFill>
            </a:endParaRPr>
          </a:p>
          <a:p>
            <a:r>
              <a:rPr lang="nl-NL" sz="800" err="1">
                <a:solidFill>
                  <a:srgbClr val="A6A6A6"/>
                </a:solidFill>
              </a:rPr>
              <a:t>Values</a:t>
            </a:r>
            <a:r>
              <a:rPr lang="nl-NL" sz="800">
                <a:solidFill>
                  <a:srgbClr val="A6A6A6"/>
                </a:solidFill>
              </a:rPr>
              <a:t> below 5% are </a:t>
            </a:r>
            <a:r>
              <a:rPr lang="nl-NL" sz="800" err="1">
                <a:solidFill>
                  <a:srgbClr val="A6A6A6"/>
                </a:solidFill>
              </a:rPr>
              <a:t>not</a:t>
            </a:r>
            <a:r>
              <a:rPr lang="nl-NL" sz="800">
                <a:solidFill>
                  <a:srgbClr val="A6A6A6"/>
                </a:solidFill>
              </a:rPr>
              <a:t> </a:t>
            </a:r>
            <a:r>
              <a:rPr lang="nl-NL" sz="800" err="1">
                <a:solidFill>
                  <a:srgbClr val="A6A6A6"/>
                </a:solidFill>
              </a:rPr>
              <a:t>labelled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C4E58835-BFCA-8A57-8A8F-45928885A1A4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82273761-830A-0CC9-A8CE-2C9533C28E1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8ECA6A1-215E-AC54-A12D-3C2173281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1075192"/>
              </p:ext>
            </p:extLst>
          </p:nvPr>
        </p:nvGraphicFramePr>
        <p:xfrm>
          <a:off x="1981200" y="2469629"/>
          <a:ext cx="8229600" cy="363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39318EDD-C2A4-9BA7-5ADF-6C78682C6B17}"/>
              </a:ext>
            </a:extLst>
          </p:cNvPr>
          <p:cNvGraphicFramePr>
            <a:graphicFrameLocks noGrp="1"/>
          </p:cNvGraphicFramePr>
          <p:nvPr/>
        </p:nvGraphicFramePr>
        <p:xfrm>
          <a:off x="1981200" y="2217849"/>
          <a:ext cx="8229600" cy="168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8079468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7269527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84634583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6168011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900" b="1">
                          <a:solidFill>
                            <a:srgbClr val="0A5D7A"/>
                          </a:solidFill>
                          <a:latin typeface="+mn-lt"/>
                        </a:rPr>
                        <a:t>Very good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900" b="1">
                          <a:solidFill>
                            <a:srgbClr val="497C9B"/>
                          </a:solidFill>
                          <a:latin typeface="+mn-lt"/>
                        </a:rPr>
                        <a:t>Good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9C6C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Neutral</a:t>
                      </a:r>
                      <a:r>
                        <a:rPr lang="en-GB" sz="9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 </a:t>
                      </a:r>
                      <a:endParaRPr lang="en-GB" sz="900" b="1" noProof="0">
                        <a:solidFill>
                          <a:srgbClr val="D9D9D9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b="1">
                          <a:solidFill>
                            <a:srgbClr val="FFA543"/>
                          </a:solidFill>
                          <a:latin typeface="+mn-lt"/>
                        </a:rPr>
                        <a:t>Bad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b="1" err="1">
                          <a:solidFill>
                            <a:srgbClr val="EF7D00"/>
                          </a:solidFill>
                          <a:latin typeface="+mn-lt"/>
                        </a:rPr>
                        <a:t>Very</a:t>
                      </a:r>
                      <a:r>
                        <a:rPr lang="hr-HR" sz="900" b="1">
                          <a:solidFill>
                            <a:srgbClr val="EF7D00"/>
                          </a:solidFill>
                          <a:latin typeface="+mn-lt"/>
                        </a:rPr>
                        <a:t> </a:t>
                      </a:r>
                      <a:r>
                        <a:rPr lang="hr-HR" sz="900" b="1" err="1">
                          <a:solidFill>
                            <a:srgbClr val="EF7D00"/>
                          </a:solidFill>
                          <a:latin typeface="+mn-lt"/>
                        </a:rPr>
                        <a:t>bad</a:t>
                      </a:r>
                      <a:endParaRPr lang="hr-HR" sz="900" b="1">
                        <a:solidFill>
                          <a:srgbClr val="EF7D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Don’t know</a:t>
                      </a:r>
                      <a:endParaRPr lang="en-GB" sz="900" b="1" noProof="0">
                        <a:solidFill>
                          <a:srgbClr val="A6A6A6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6" name="Tekstvak 11">
            <a:extLst>
              <a:ext uri="{FF2B5EF4-FFF2-40B4-BE49-F238E27FC236}">
                <a16:creationId xmlns:a16="http://schemas.microsoft.com/office/drawing/2014/main" id="{98003D09-21E1-D06A-E94A-4A9A8FB61D92}"/>
              </a:ext>
            </a:extLst>
          </p:cNvPr>
          <p:cNvSpPr txBox="1"/>
          <p:nvPr/>
        </p:nvSpPr>
        <p:spPr>
          <a:xfrm>
            <a:off x="489598" y="1627200"/>
            <a:ext cx="8541279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Start a project under €5.000 </a:t>
            </a:r>
          </a:p>
          <a:p>
            <a:r>
              <a:rPr lang="en-GB" sz="1100">
                <a:solidFill>
                  <a:srgbClr val="595959"/>
                </a:solidFill>
              </a:rPr>
              <a:t>Do you feel this month is a good or bad time to </a:t>
            </a:r>
            <a:r>
              <a:rPr lang="hr-HR" sz="1100">
                <a:solidFill>
                  <a:srgbClr val="595959"/>
                </a:solidFill>
              </a:rPr>
              <a:t>s</a:t>
            </a:r>
            <a:r>
              <a:rPr lang="en-US" sz="1100">
                <a:solidFill>
                  <a:srgbClr val="595959"/>
                </a:solidFill>
              </a:rPr>
              <a:t>tart a project under €5.000</a:t>
            </a:r>
            <a:r>
              <a:rPr lang="en-GB" sz="1100">
                <a:solidFill>
                  <a:srgbClr val="595959"/>
                </a:solidFill>
              </a:rPr>
              <a:t> for home improvement, repair or maintenance?</a:t>
            </a:r>
            <a:endParaRPr lang="en-GB" sz="1200">
              <a:solidFill>
                <a:srgbClr val="595959"/>
              </a:solidFill>
            </a:endParaRPr>
          </a:p>
        </p:txBody>
      </p:sp>
      <p:graphicFrame>
        <p:nvGraphicFramePr>
          <p:cNvPr id="7" name="Table 22">
            <a:extLst>
              <a:ext uri="{FF2B5EF4-FFF2-40B4-BE49-F238E27FC236}">
                <a16:creationId xmlns:a16="http://schemas.microsoft.com/office/drawing/2014/main" id="{A40C2225-3858-07BA-4A5C-A94416DFA6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022385"/>
              </p:ext>
            </p:extLst>
          </p:nvPr>
        </p:nvGraphicFramePr>
        <p:xfrm>
          <a:off x="487738" y="2469629"/>
          <a:ext cx="1360112" cy="3646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12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280523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280523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28052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Poland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28052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Sweden</a:t>
                      </a:r>
                      <a:endParaRPr lang="hr-HR" sz="1200" b="0" i="0" u="none" strike="noStrike" kern="120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28052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S</a:t>
                      </a:r>
                      <a:r>
                        <a:rPr lang="en-GB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pain</a:t>
                      </a:r>
                      <a:endParaRPr lang="hr-HR" sz="12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28052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Netherlands</a:t>
                      </a:r>
                      <a:endParaRPr lang="hr-HR" sz="12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28052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Italy</a:t>
                      </a:r>
                      <a:endParaRPr lang="hr-HR" sz="12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28052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Denmark</a:t>
                      </a:r>
                      <a:endParaRPr lang="hr-HR" sz="12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28052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UK</a:t>
                      </a:r>
                      <a:endParaRPr lang="hr-HR" sz="12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28052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Belgium</a:t>
                      </a:r>
                      <a:endParaRPr lang="hr-HR" sz="12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  <a:tr h="28052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France</a:t>
                      </a:r>
                      <a:endParaRPr lang="hr-HR" sz="12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026584"/>
                  </a:ext>
                </a:extLst>
              </a:tr>
              <a:tr h="28052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Germany</a:t>
                      </a:r>
                      <a:endParaRPr lang="hr-HR" sz="12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280523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Austria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sp>
        <p:nvSpPr>
          <p:cNvPr id="10" name="Tekstvak 5">
            <a:extLst>
              <a:ext uri="{FF2B5EF4-FFF2-40B4-BE49-F238E27FC236}">
                <a16:creationId xmlns:a16="http://schemas.microsoft.com/office/drawing/2014/main" id="{E733A8A6-77D3-81BA-61D5-A4CC9CDE80B9}"/>
              </a:ext>
            </a:extLst>
          </p:cNvPr>
          <p:cNvSpPr txBox="1"/>
          <p:nvPr/>
        </p:nvSpPr>
        <p:spPr>
          <a:xfrm>
            <a:off x="497681" y="6244493"/>
            <a:ext cx="543718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Base: N=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,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1</a:t>
            </a:r>
            <a:r>
              <a:rPr lang="hr-HR" sz="800">
                <a:solidFill>
                  <a:srgbClr val="A6A6A6"/>
                </a:solidFill>
              </a:rPr>
              <a:t>4</a:t>
            </a:r>
            <a:endParaRPr lang="nl-NL" sz="800">
              <a:solidFill>
                <a:srgbClr val="A6A6A6"/>
              </a:solidFill>
            </a:endParaRPr>
          </a:p>
          <a:p>
            <a:r>
              <a:rPr lang="nl-NL" sz="800" err="1">
                <a:solidFill>
                  <a:srgbClr val="A6A6A6"/>
                </a:solidFill>
              </a:rPr>
              <a:t>Values</a:t>
            </a:r>
            <a:r>
              <a:rPr lang="nl-NL" sz="800">
                <a:solidFill>
                  <a:srgbClr val="A6A6A6"/>
                </a:solidFill>
              </a:rPr>
              <a:t> below 5% are </a:t>
            </a:r>
            <a:r>
              <a:rPr lang="nl-NL" sz="800" err="1">
                <a:solidFill>
                  <a:srgbClr val="A6A6A6"/>
                </a:solidFill>
              </a:rPr>
              <a:t>not</a:t>
            </a:r>
            <a:r>
              <a:rPr lang="nl-NL" sz="800">
                <a:solidFill>
                  <a:srgbClr val="A6A6A6"/>
                </a:solidFill>
              </a:rPr>
              <a:t> </a:t>
            </a:r>
            <a:r>
              <a:rPr lang="nl-NL" sz="800" err="1">
                <a:solidFill>
                  <a:srgbClr val="A6A6A6"/>
                </a:solidFill>
              </a:rPr>
              <a:t>labelled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AFFBF3A-99C7-5FD7-A623-80BC9A1CB0B3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8" name="Afbeelding 1">
            <a:extLst>
              <a:ext uri="{FF2B5EF4-FFF2-40B4-BE49-F238E27FC236}">
                <a16:creationId xmlns:a16="http://schemas.microsoft.com/office/drawing/2014/main" id="{F8B2148C-F111-32EF-15EC-29089D18A2C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330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8ECA6A1-215E-AC54-A12D-3C2173281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5455394"/>
              </p:ext>
            </p:extLst>
          </p:nvPr>
        </p:nvGraphicFramePr>
        <p:xfrm>
          <a:off x="1981200" y="2450173"/>
          <a:ext cx="8229600" cy="36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39318EDD-C2A4-9BA7-5ADF-6C78682C6B17}"/>
              </a:ext>
            </a:extLst>
          </p:cNvPr>
          <p:cNvGraphicFramePr>
            <a:graphicFrameLocks noGrp="1"/>
          </p:cNvGraphicFramePr>
          <p:nvPr/>
        </p:nvGraphicFramePr>
        <p:xfrm>
          <a:off x="1981200" y="2217849"/>
          <a:ext cx="8229600" cy="168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8079468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7269527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84634583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6168011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900" b="1">
                          <a:solidFill>
                            <a:srgbClr val="0A5D7A"/>
                          </a:solidFill>
                          <a:latin typeface="+mn-lt"/>
                        </a:rPr>
                        <a:t>Very good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900" b="1">
                          <a:solidFill>
                            <a:srgbClr val="497C9B"/>
                          </a:solidFill>
                          <a:latin typeface="+mn-lt"/>
                        </a:rPr>
                        <a:t>Good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9C6C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Neutral</a:t>
                      </a:r>
                      <a:r>
                        <a:rPr lang="en-GB" sz="9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 </a:t>
                      </a:r>
                      <a:endParaRPr lang="en-GB" sz="900" b="1" noProof="0">
                        <a:solidFill>
                          <a:srgbClr val="D9D9D9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b="1">
                          <a:solidFill>
                            <a:srgbClr val="FFA543"/>
                          </a:solidFill>
                          <a:latin typeface="+mn-lt"/>
                        </a:rPr>
                        <a:t>Bad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b="1" err="1">
                          <a:solidFill>
                            <a:srgbClr val="EF7D00"/>
                          </a:solidFill>
                          <a:latin typeface="+mn-lt"/>
                        </a:rPr>
                        <a:t>Very</a:t>
                      </a:r>
                      <a:r>
                        <a:rPr lang="hr-HR" sz="900" b="1">
                          <a:solidFill>
                            <a:srgbClr val="EF7D00"/>
                          </a:solidFill>
                          <a:latin typeface="+mn-lt"/>
                        </a:rPr>
                        <a:t> </a:t>
                      </a:r>
                      <a:r>
                        <a:rPr lang="hr-HR" sz="900" b="1" err="1">
                          <a:solidFill>
                            <a:srgbClr val="EF7D00"/>
                          </a:solidFill>
                          <a:latin typeface="+mn-lt"/>
                        </a:rPr>
                        <a:t>bad</a:t>
                      </a:r>
                      <a:endParaRPr lang="hr-HR" sz="900" b="1">
                        <a:solidFill>
                          <a:srgbClr val="EF7D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Don’t know</a:t>
                      </a:r>
                      <a:endParaRPr lang="en-GB" sz="900" b="1" noProof="0">
                        <a:solidFill>
                          <a:srgbClr val="A6A6A6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5" name="Tekstvak 11">
            <a:extLst>
              <a:ext uri="{FF2B5EF4-FFF2-40B4-BE49-F238E27FC236}">
                <a16:creationId xmlns:a16="http://schemas.microsoft.com/office/drawing/2014/main" id="{4E7FA4E6-021B-4184-7C2C-DB46A22C2F16}"/>
              </a:ext>
            </a:extLst>
          </p:cNvPr>
          <p:cNvSpPr txBox="1"/>
          <p:nvPr/>
        </p:nvSpPr>
        <p:spPr>
          <a:xfrm>
            <a:off x="489598" y="1627200"/>
            <a:ext cx="8541279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Start a project under €5.000 </a:t>
            </a:r>
          </a:p>
          <a:p>
            <a:r>
              <a:rPr lang="en-GB" sz="1100">
                <a:solidFill>
                  <a:srgbClr val="595959"/>
                </a:solidFill>
              </a:rPr>
              <a:t>Do you feel this month is a good or bad time to </a:t>
            </a:r>
            <a:r>
              <a:rPr lang="hr-HR" sz="1100">
                <a:solidFill>
                  <a:srgbClr val="595959"/>
                </a:solidFill>
              </a:rPr>
              <a:t>s</a:t>
            </a:r>
            <a:r>
              <a:rPr lang="en-US" sz="1100">
                <a:solidFill>
                  <a:srgbClr val="595959"/>
                </a:solidFill>
              </a:rPr>
              <a:t>tart a project under €5.000</a:t>
            </a:r>
            <a:r>
              <a:rPr lang="en-GB" sz="1100">
                <a:solidFill>
                  <a:srgbClr val="595959"/>
                </a:solidFill>
              </a:rPr>
              <a:t> for home improvement, repair or maintenance?</a:t>
            </a:r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2" name="Tekstvak 5">
            <a:extLst>
              <a:ext uri="{FF2B5EF4-FFF2-40B4-BE49-F238E27FC236}">
                <a16:creationId xmlns:a16="http://schemas.microsoft.com/office/drawing/2014/main" id="{7C58AF2B-E3A4-BBEC-EEA3-EB2E02B169BC}"/>
              </a:ext>
            </a:extLst>
          </p:cNvPr>
          <p:cNvSpPr txBox="1"/>
          <p:nvPr/>
        </p:nvSpPr>
        <p:spPr>
          <a:xfrm>
            <a:off x="497681" y="6244493"/>
            <a:ext cx="543718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Base: N=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,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1</a:t>
            </a:r>
            <a:r>
              <a:rPr lang="hr-HR" sz="800">
                <a:solidFill>
                  <a:srgbClr val="A6A6A6"/>
                </a:solidFill>
              </a:rPr>
              <a:t>4</a:t>
            </a:r>
            <a:endParaRPr lang="nl-NL" sz="800">
              <a:solidFill>
                <a:srgbClr val="A6A6A6"/>
              </a:solidFill>
            </a:endParaRPr>
          </a:p>
          <a:p>
            <a:r>
              <a:rPr lang="nl-NL" sz="800" err="1">
                <a:solidFill>
                  <a:srgbClr val="A6A6A6"/>
                </a:solidFill>
              </a:rPr>
              <a:t>Values</a:t>
            </a:r>
            <a:r>
              <a:rPr lang="nl-NL" sz="800">
                <a:solidFill>
                  <a:srgbClr val="A6A6A6"/>
                </a:solidFill>
              </a:rPr>
              <a:t> below 5% are </a:t>
            </a:r>
            <a:r>
              <a:rPr lang="nl-NL" sz="800" err="1">
                <a:solidFill>
                  <a:srgbClr val="A6A6A6"/>
                </a:solidFill>
              </a:rPr>
              <a:t>not</a:t>
            </a:r>
            <a:r>
              <a:rPr lang="nl-NL" sz="800">
                <a:solidFill>
                  <a:srgbClr val="A6A6A6"/>
                </a:solidFill>
              </a:rPr>
              <a:t> </a:t>
            </a:r>
            <a:r>
              <a:rPr lang="nl-NL" sz="800" err="1">
                <a:solidFill>
                  <a:srgbClr val="A6A6A6"/>
                </a:solidFill>
              </a:rPr>
              <a:t>labelled</a:t>
            </a:r>
            <a:endParaRPr lang="en-GB" sz="800">
              <a:solidFill>
                <a:srgbClr val="A6A6A6"/>
              </a:solidFill>
            </a:endParaRPr>
          </a:p>
        </p:txBody>
      </p:sp>
      <p:graphicFrame>
        <p:nvGraphicFramePr>
          <p:cNvPr id="15" name="Table 22">
            <a:extLst>
              <a:ext uri="{FF2B5EF4-FFF2-40B4-BE49-F238E27FC236}">
                <a16:creationId xmlns:a16="http://schemas.microsoft.com/office/drawing/2014/main" id="{8E90A431-DF63-1F07-B5D4-2366D126D8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588807"/>
              </p:ext>
            </p:extLst>
          </p:nvPr>
        </p:nvGraphicFramePr>
        <p:xfrm>
          <a:off x="487738" y="2469629"/>
          <a:ext cx="1360111" cy="365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11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365040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No experience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Decorator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Light DIY-er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Renovator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endParaRPr lang="hr-HR" sz="1200" b="1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18 till 34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35 till 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55+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C7454F4-2203-2611-7EA3-C752DAE279DC}"/>
              </a:ext>
            </a:extLst>
          </p:cNvPr>
          <p:cNvSpPr txBox="1"/>
          <p:nvPr/>
        </p:nvSpPr>
        <p:spPr>
          <a:xfrm>
            <a:off x="585305" y="3037034"/>
            <a:ext cx="60945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Bold" panose="020B0704020202020204" pitchFamily="34" charset="0"/>
              </a:rPr>
              <a:t>DIY EXPERIENCE</a:t>
            </a:r>
            <a:endParaRPr lang="en-NL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E030A1-729E-075D-FD6B-DE04D94A4951}"/>
              </a:ext>
            </a:extLst>
          </p:cNvPr>
          <p:cNvSpPr txBox="1"/>
          <p:nvPr/>
        </p:nvSpPr>
        <p:spPr>
          <a:xfrm>
            <a:off x="621881" y="4868093"/>
            <a:ext cx="60945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0">
                <a:solidFill>
                  <a:srgbClr val="7F7F7F"/>
                </a:solidFill>
                <a:effectLst/>
                <a:latin typeface="Arial Bold" panose="020B0704020202020204" pitchFamily="34" charset="0"/>
              </a:rPr>
              <a:t>AGE CATEGORY</a:t>
            </a:r>
            <a:endParaRPr lang="en-NL" sz="1100">
              <a:solidFill>
                <a:srgbClr val="7F7F7F"/>
              </a:solidFill>
            </a:endParaRP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49BA91CD-3E3A-F160-E1F4-2A7F84A1B3DE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8" name="Afbeelding 1">
            <a:extLst>
              <a:ext uri="{FF2B5EF4-FFF2-40B4-BE49-F238E27FC236}">
                <a16:creationId xmlns:a16="http://schemas.microsoft.com/office/drawing/2014/main" id="{FCDE6351-85B6-4E7F-73EF-87DACFC6FDF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222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8ECA6A1-215E-AC54-A12D-3C2173281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2713198"/>
              </p:ext>
            </p:extLst>
          </p:nvPr>
        </p:nvGraphicFramePr>
        <p:xfrm>
          <a:off x="1971674" y="2469629"/>
          <a:ext cx="8239125" cy="36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39318EDD-C2A4-9BA7-5ADF-6C78682C6B17}"/>
              </a:ext>
            </a:extLst>
          </p:cNvPr>
          <p:cNvGraphicFramePr>
            <a:graphicFrameLocks noGrp="1"/>
          </p:cNvGraphicFramePr>
          <p:nvPr/>
        </p:nvGraphicFramePr>
        <p:xfrm>
          <a:off x="1980817" y="2217849"/>
          <a:ext cx="8239134" cy="168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89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373189">
                  <a:extLst>
                    <a:ext uri="{9D8B030D-6E8A-4147-A177-3AD203B41FA5}">
                      <a16:colId xmlns:a16="http://schemas.microsoft.com/office/drawing/2014/main" val="2280794688"/>
                    </a:ext>
                  </a:extLst>
                </a:gridCol>
                <a:gridCol w="1373189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  <a:gridCol w="1373189">
                  <a:extLst>
                    <a:ext uri="{9D8B030D-6E8A-4147-A177-3AD203B41FA5}">
                      <a16:colId xmlns:a16="http://schemas.microsoft.com/office/drawing/2014/main" val="3472695275"/>
                    </a:ext>
                  </a:extLst>
                </a:gridCol>
                <a:gridCol w="1373189">
                  <a:extLst>
                    <a:ext uri="{9D8B030D-6E8A-4147-A177-3AD203B41FA5}">
                      <a16:colId xmlns:a16="http://schemas.microsoft.com/office/drawing/2014/main" val="3846345837"/>
                    </a:ext>
                  </a:extLst>
                </a:gridCol>
                <a:gridCol w="1373189">
                  <a:extLst>
                    <a:ext uri="{9D8B030D-6E8A-4147-A177-3AD203B41FA5}">
                      <a16:colId xmlns:a16="http://schemas.microsoft.com/office/drawing/2014/main" val="6168011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900" b="1">
                          <a:solidFill>
                            <a:srgbClr val="0A5D7A"/>
                          </a:solidFill>
                          <a:latin typeface="+mn-lt"/>
                        </a:rPr>
                        <a:t>Very good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900" b="1">
                          <a:solidFill>
                            <a:srgbClr val="497C9B"/>
                          </a:solidFill>
                          <a:latin typeface="+mn-lt"/>
                        </a:rPr>
                        <a:t>Good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9C6C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Neutral</a:t>
                      </a:r>
                      <a:r>
                        <a:rPr lang="en-GB" sz="9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 </a:t>
                      </a:r>
                      <a:endParaRPr lang="en-GB" sz="900" b="1" noProof="0">
                        <a:solidFill>
                          <a:srgbClr val="D9D9D9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b="1">
                          <a:solidFill>
                            <a:srgbClr val="FFA543"/>
                          </a:solidFill>
                          <a:latin typeface="+mn-lt"/>
                        </a:rPr>
                        <a:t>Bad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b="1" err="1">
                          <a:solidFill>
                            <a:srgbClr val="EF7D00"/>
                          </a:solidFill>
                          <a:latin typeface="+mn-lt"/>
                        </a:rPr>
                        <a:t>Very</a:t>
                      </a:r>
                      <a:r>
                        <a:rPr lang="hr-HR" sz="900" b="1">
                          <a:solidFill>
                            <a:srgbClr val="EF7D00"/>
                          </a:solidFill>
                          <a:latin typeface="+mn-lt"/>
                        </a:rPr>
                        <a:t> </a:t>
                      </a:r>
                      <a:r>
                        <a:rPr lang="hr-HR" sz="900" b="1" err="1">
                          <a:solidFill>
                            <a:srgbClr val="EF7D00"/>
                          </a:solidFill>
                          <a:latin typeface="+mn-lt"/>
                        </a:rPr>
                        <a:t>bad</a:t>
                      </a:r>
                      <a:endParaRPr lang="hr-HR" sz="900" b="1">
                        <a:solidFill>
                          <a:srgbClr val="EF7D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Don’t know</a:t>
                      </a:r>
                      <a:endParaRPr lang="en-GB" sz="900" b="1" noProof="0">
                        <a:solidFill>
                          <a:srgbClr val="A6A6A6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6" name="Tekstvak 11">
            <a:extLst>
              <a:ext uri="{FF2B5EF4-FFF2-40B4-BE49-F238E27FC236}">
                <a16:creationId xmlns:a16="http://schemas.microsoft.com/office/drawing/2014/main" id="{98003D09-21E1-D06A-E94A-4A9A8FB61D92}"/>
              </a:ext>
            </a:extLst>
          </p:cNvPr>
          <p:cNvSpPr txBox="1"/>
          <p:nvPr/>
        </p:nvSpPr>
        <p:spPr>
          <a:xfrm>
            <a:off x="489598" y="1627200"/>
            <a:ext cx="8654401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Start a project over €5.000 </a:t>
            </a:r>
          </a:p>
          <a:p>
            <a:r>
              <a:rPr lang="en-GB" sz="1100">
                <a:solidFill>
                  <a:srgbClr val="595959"/>
                </a:solidFill>
              </a:rPr>
              <a:t>Do you feel this month is a good or bad time to </a:t>
            </a:r>
            <a:r>
              <a:rPr lang="hr-HR" sz="1100">
                <a:solidFill>
                  <a:srgbClr val="595959"/>
                </a:solidFill>
              </a:rPr>
              <a:t>s</a:t>
            </a:r>
            <a:r>
              <a:rPr lang="en-US" sz="1100">
                <a:solidFill>
                  <a:srgbClr val="595959"/>
                </a:solidFill>
              </a:rPr>
              <a:t>tart a project over €5.000</a:t>
            </a:r>
            <a:r>
              <a:rPr lang="en-GB" sz="1100">
                <a:solidFill>
                  <a:srgbClr val="595959"/>
                </a:solidFill>
              </a:rPr>
              <a:t> for home improvement, repair or maintenance?</a:t>
            </a:r>
            <a:endParaRPr lang="en-GB" sz="1200">
              <a:solidFill>
                <a:srgbClr val="595959"/>
              </a:solidFill>
            </a:endParaRPr>
          </a:p>
        </p:txBody>
      </p:sp>
      <p:graphicFrame>
        <p:nvGraphicFramePr>
          <p:cNvPr id="7" name="Table 22">
            <a:extLst>
              <a:ext uri="{FF2B5EF4-FFF2-40B4-BE49-F238E27FC236}">
                <a16:creationId xmlns:a16="http://schemas.microsoft.com/office/drawing/2014/main" id="{A40C2225-3858-07BA-4A5C-A94416DFA6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333554"/>
              </p:ext>
            </p:extLst>
          </p:nvPr>
        </p:nvGraphicFramePr>
        <p:xfrm>
          <a:off x="487738" y="2469629"/>
          <a:ext cx="1360112" cy="3643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12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280246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280246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280246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Sweden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280246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n-lt"/>
                        </a:rPr>
                        <a:t>Poland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280246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Denmark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28024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Netherlands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280246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Spain</a:t>
                      </a:r>
                      <a:endParaRPr lang="hr-HR" sz="1200" b="0" i="0" u="none" strike="noStrike" kern="120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280246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Belgium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280246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France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280246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Germany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  <a:tr h="280246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Italy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026584"/>
                  </a:ext>
                </a:extLst>
              </a:tr>
              <a:tr h="280246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UK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280246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Austria</a:t>
                      </a:r>
                      <a:endParaRPr lang="hr-HR" sz="12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sp>
        <p:nvSpPr>
          <p:cNvPr id="2" name="Tekstvak 5">
            <a:extLst>
              <a:ext uri="{FF2B5EF4-FFF2-40B4-BE49-F238E27FC236}">
                <a16:creationId xmlns:a16="http://schemas.microsoft.com/office/drawing/2014/main" id="{747079CB-1BE1-4E99-44D4-1CE8C3492682}"/>
              </a:ext>
            </a:extLst>
          </p:cNvPr>
          <p:cNvSpPr txBox="1"/>
          <p:nvPr/>
        </p:nvSpPr>
        <p:spPr>
          <a:xfrm>
            <a:off x="497681" y="6244493"/>
            <a:ext cx="543718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Base: N=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,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1</a:t>
            </a:r>
            <a:r>
              <a:rPr lang="hr-HR" sz="800">
                <a:solidFill>
                  <a:srgbClr val="A6A6A6"/>
                </a:solidFill>
              </a:rPr>
              <a:t>4</a:t>
            </a:r>
            <a:endParaRPr lang="nl-NL" sz="800">
              <a:solidFill>
                <a:srgbClr val="A6A6A6"/>
              </a:solidFill>
            </a:endParaRPr>
          </a:p>
          <a:p>
            <a:r>
              <a:rPr lang="nl-NL" sz="800" err="1">
                <a:solidFill>
                  <a:srgbClr val="A6A6A6"/>
                </a:solidFill>
              </a:rPr>
              <a:t>Values</a:t>
            </a:r>
            <a:r>
              <a:rPr lang="nl-NL" sz="800">
                <a:solidFill>
                  <a:srgbClr val="A6A6A6"/>
                </a:solidFill>
              </a:rPr>
              <a:t> below 5% are </a:t>
            </a:r>
            <a:r>
              <a:rPr lang="nl-NL" sz="800" err="1">
                <a:solidFill>
                  <a:srgbClr val="A6A6A6"/>
                </a:solidFill>
              </a:rPr>
              <a:t>not</a:t>
            </a:r>
            <a:r>
              <a:rPr lang="nl-NL" sz="800">
                <a:solidFill>
                  <a:srgbClr val="A6A6A6"/>
                </a:solidFill>
              </a:rPr>
              <a:t> </a:t>
            </a:r>
            <a:r>
              <a:rPr lang="nl-NL" sz="800" err="1">
                <a:solidFill>
                  <a:srgbClr val="A6A6A6"/>
                </a:solidFill>
              </a:rPr>
              <a:t>labelled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EFF2C17-8AED-1C88-0179-745366666472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8" name="Afbeelding 1">
            <a:extLst>
              <a:ext uri="{FF2B5EF4-FFF2-40B4-BE49-F238E27FC236}">
                <a16:creationId xmlns:a16="http://schemas.microsoft.com/office/drawing/2014/main" id="{62114855-D0FF-79D6-DA4B-055442EDD14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01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8ECA6A1-215E-AC54-A12D-3C2173281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0080680"/>
              </p:ext>
            </p:extLst>
          </p:nvPr>
        </p:nvGraphicFramePr>
        <p:xfrm>
          <a:off x="1981200" y="2450173"/>
          <a:ext cx="8229600" cy="376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39318EDD-C2A4-9BA7-5ADF-6C78682C6B17}"/>
              </a:ext>
            </a:extLst>
          </p:cNvPr>
          <p:cNvGraphicFramePr>
            <a:graphicFrameLocks noGrp="1"/>
          </p:cNvGraphicFramePr>
          <p:nvPr/>
        </p:nvGraphicFramePr>
        <p:xfrm>
          <a:off x="1981200" y="2217849"/>
          <a:ext cx="8229600" cy="168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8079468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7269527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84634583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6168011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900" b="1">
                          <a:solidFill>
                            <a:srgbClr val="0A5D7A"/>
                          </a:solidFill>
                          <a:latin typeface="+mn-lt"/>
                        </a:rPr>
                        <a:t>Very good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900" b="1">
                          <a:solidFill>
                            <a:srgbClr val="497C9B"/>
                          </a:solidFill>
                          <a:latin typeface="+mn-lt"/>
                        </a:rPr>
                        <a:t>Good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9C6C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Neutral</a:t>
                      </a:r>
                      <a:r>
                        <a:rPr lang="en-GB" sz="9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 </a:t>
                      </a:r>
                      <a:endParaRPr lang="en-GB" sz="900" b="1" noProof="0">
                        <a:solidFill>
                          <a:srgbClr val="D9D9D9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b="1">
                          <a:solidFill>
                            <a:srgbClr val="FFA543"/>
                          </a:solidFill>
                          <a:latin typeface="+mn-lt"/>
                        </a:rPr>
                        <a:t>Bad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b="1" err="1">
                          <a:solidFill>
                            <a:srgbClr val="EF7D00"/>
                          </a:solidFill>
                          <a:latin typeface="+mn-lt"/>
                        </a:rPr>
                        <a:t>Very</a:t>
                      </a:r>
                      <a:r>
                        <a:rPr lang="hr-HR" sz="900" b="1">
                          <a:solidFill>
                            <a:srgbClr val="EF7D00"/>
                          </a:solidFill>
                          <a:latin typeface="+mn-lt"/>
                        </a:rPr>
                        <a:t> </a:t>
                      </a:r>
                      <a:r>
                        <a:rPr lang="hr-HR" sz="900" b="1" err="1">
                          <a:solidFill>
                            <a:srgbClr val="EF7D00"/>
                          </a:solidFill>
                          <a:latin typeface="+mn-lt"/>
                        </a:rPr>
                        <a:t>bad</a:t>
                      </a:r>
                      <a:endParaRPr lang="hr-HR" sz="900" b="1">
                        <a:solidFill>
                          <a:srgbClr val="EF7D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Don’t know</a:t>
                      </a:r>
                      <a:endParaRPr lang="en-GB" sz="900" b="1" noProof="0">
                        <a:solidFill>
                          <a:srgbClr val="A6A6A6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6" name="Tekstvak 11">
            <a:extLst>
              <a:ext uri="{FF2B5EF4-FFF2-40B4-BE49-F238E27FC236}">
                <a16:creationId xmlns:a16="http://schemas.microsoft.com/office/drawing/2014/main" id="{98003D09-21E1-D06A-E94A-4A9A8FB61D92}"/>
              </a:ext>
            </a:extLst>
          </p:cNvPr>
          <p:cNvSpPr txBox="1"/>
          <p:nvPr/>
        </p:nvSpPr>
        <p:spPr>
          <a:xfrm>
            <a:off x="489599" y="1627200"/>
            <a:ext cx="8229600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Start a project over €5.000 </a:t>
            </a:r>
          </a:p>
          <a:p>
            <a:r>
              <a:rPr lang="en-GB" sz="1100">
                <a:solidFill>
                  <a:srgbClr val="595959"/>
                </a:solidFill>
              </a:rPr>
              <a:t>Do you feel this month is a good or bad time to </a:t>
            </a:r>
            <a:r>
              <a:rPr lang="hr-HR" sz="1100">
                <a:solidFill>
                  <a:srgbClr val="595959"/>
                </a:solidFill>
              </a:rPr>
              <a:t>s</a:t>
            </a:r>
            <a:r>
              <a:rPr lang="en-US" sz="1100">
                <a:solidFill>
                  <a:srgbClr val="595959"/>
                </a:solidFill>
              </a:rPr>
              <a:t>tart a project over €5.000</a:t>
            </a:r>
            <a:r>
              <a:rPr lang="en-GB" sz="1100">
                <a:solidFill>
                  <a:srgbClr val="595959"/>
                </a:solidFill>
              </a:rPr>
              <a:t> for home improvement, repair or maintenance?</a:t>
            </a:r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2" name="Tekstvak 5">
            <a:extLst>
              <a:ext uri="{FF2B5EF4-FFF2-40B4-BE49-F238E27FC236}">
                <a16:creationId xmlns:a16="http://schemas.microsoft.com/office/drawing/2014/main" id="{250B8E08-DC40-0E2F-9B05-875E948813E3}"/>
              </a:ext>
            </a:extLst>
          </p:cNvPr>
          <p:cNvSpPr txBox="1"/>
          <p:nvPr/>
        </p:nvSpPr>
        <p:spPr>
          <a:xfrm>
            <a:off x="497681" y="6244493"/>
            <a:ext cx="543718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Base: N=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,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1</a:t>
            </a:r>
            <a:r>
              <a:rPr lang="hr-HR" sz="800">
                <a:solidFill>
                  <a:srgbClr val="A6A6A6"/>
                </a:solidFill>
              </a:rPr>
              <a:t>4</a:t>
            </a:r>
            <a:endParaRPr lang="nl-NL" sz="800">
              <a:solidFill>
                <a:srgbClr val="A6A6A6"/>
              </a:solidFill>
            </a:endParaRPr>
          </a:p>
          <a:p>
            <a:r>
              <a:rPr lang="nl-NL" sz="800" err="1">
                <a:solidFill>
                  <a:srgbClr val="A6A6A6"/>
                </a:solidFill>
              </a:rPr>
              <a:t>Values</a:t>
            </a:r>
            <a:r>
              <a:rPr lang="nl-NL" sz="800">
                <a:solidFill>
                  <a:srgbClr val="A6A6A6"/>
                </a:solidFill>
              </a:rPr>
              <a:t> below 5% are </a:t>
            </a:r>
            <a:r>
              <a:rPr lang="nl-NL" sz="800" err="1">
                <a:solidFill>
                  <a:srgbClr val="A6A6A6"/>
                </a:solidFill>
              </a:rPr>
              <a:t>not</a:t>
            </a:r>
            <a:r>
              <a:rPr lang="nl-NL" sz="800">
                <a:solidFill>
                  <a:srgbClr val="A6A6A6"/>
                </a:solidFill>
              </a:rPr>
              <a:t> </a:t>
            </a:r>
            <a:r>
              <a:rPr lang="nl-NL" sz="800" err="1">
                <a:solidFill>
                  <a:srgbClr val="A6A6A6"/>
                </a:solidFill>
              </a:rPr>
              <a:t>labelled</a:t>
            </a:r>
            <a:endParaRPr lang="en-GB" sz="800">
              <a:solidFill>
                <a:srgbClr val="A6A6A6"/>
              </a:solidFill>
            </a:endParaRPr>
          </a:p>
        </p:txBody>
      </p:sp>
      <p:graphicFrame>
        <p:nvGraphicFramePr>
          <p:cNvPr id="9" name="Table 22">
            <a:extLst>
              <a:ext uri="{FF2B5EF4-FFF2-40B4-BE49-F238E27FC236}">
                <a16:creationId xmlns:a16="http://schemas.microsoft.com/office/drawing/2014/main" id="{EA7C08DC-580A-7177-849B-71131F6340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778290"/>
              </p:ext>
            </p:extLst>
          </p:nvPr>
        </p:nvGraphicFramePr>
        <p:xfrm>
          <a:off x="487738" y="2469629"/>
          <a:ext cx="1360111" cy="365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11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365040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No experience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Decorator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Light DIY-er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Renovator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endParaRPr lang="hr-HR" sz="1200" b="1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18 till 34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35 till 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55+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B9B8CEA-F614-7A97-6A60-F9DB907D671A}"/>
              </a:ext>
            </a:extLst>
          </p:cNvPr>
          <p:cNvSpPr txBox="1"/>
          <p:nvPr/>
        </p:nvSpPr>
        <p:spPr>
          <a:xfrm>
            <a:off x="585305" y="3037034"/>
            <a:ext cx="60945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Bold" panose="020B0704020202020204" pitchFamily="34" charset="0"/>
              </a:rPr>
              <a:t>DIY EXPERIENCE</a:t>
            </a:r>
            <a:endParaRPr lang="en-NL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F18FAF-110E-0708-AE47-74EA8A6551BE}"/>
              </a:ext>
            </a:extLst>
          </p:cNvPr>
          <p:cNvSpPr txBox="1"/>
          <p:nvPr/>
        </p:nvSpPr>
        <p:spPr>
          <a:xfrm>
            <a:off x="621881" y="4868093"/>
            <a:ext cx="60945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Bold" panose="020B0704020202020204" pitchFamily="34" charset="0"/>
              </a:rPr>
              <a:t>AGE CATEGORY</a:t>
            </a:r>
            <a:endParaRPr lang="en-NL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23608C84-FFCD-1301-E12D-DDF12D05A33B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8" name="Afbeelding 1">
            <a:extLst>
              <a:ext uri="{FF2B5EF4-FFF2-40B4-BE49-F238E27FC236}">
                <a16:creationId xmlns:a16="http://schemas.microsoft.com/office/drawing/2014/main" id="{42447210-96A1-2FDC-9BD2-6A2E924F0F7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020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8ECA6A1-215E-AC54-A12D-3C2173281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7310125"/>
              </p:ext>
            </p:extLst>
          </p:nvPr>
        </p:nvGraphicFramePr>
        <p:xfrm>
          <a:off x="1981200" y="2469629"/>
          <a:ext cx="8229599" cy="36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39318EDD-C2A4-9BA7-5ADF-6C78682C6B17}"/>
              </a:ext>
            </a:extLst>
          </p:cNvPr>
          <p:cNvGraphicFramePr>
            <a:graphicFrameLocks noGrp="1"/>
          </p:cNvGraphicFramePr>
          <p:nvPr/>
        </p:nvGraphicFramePr>
        <p:xfrm>
          <a:off x="1981199" y="2217849"/>
          <a:ext cx="8229600" cy="168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8079468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7269527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84634583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6168011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900" b="1">
                          <a:solidFill>
                            <a:srgbClr val="0A5D7A"/>
                          </a:solidFill>
                          <a:latin typeface="+mn-lt"/>
                        </a:rPr>
                        <a:t>Very good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900" b="1">
                          <a:solidFill>
                            <a:srgbClr val="497C9B"/>
                          </a:solidFill>
                          <a:latin typeface="+mn-lt"/>
                        </a:rPr>
                        <a:t>Good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9C6C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Neutral</a:t>
                      </a:r>
                      <a:r>
                        <a:rPr lang="en-GB" sz="9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 </a:t>
                      </a:r>
                      <a:endParaRPr lang="en-GB" sz="900" b="1" noProof="0">
                        <a:solidFill>
                          <a:srgbClr val="D9D9D9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b="1">
                          <a:solidFill>
                            <a:srgbClr val="FFA543"/>
                          </a:solidFill>
                          <a:latin typeface="+mn-lt"/>
                        </a:rPr>
                        <a:t>Bad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b="1" err="1">
                          <a:solidFill>
                            <a:srgbClr val="EF7D00"/>
                          </a:solidFill>
                          <a:latin typeface="+mn-lt"/>
                        </a:rPr>
                        <a:t>Very</a:t>
                      </a:r>
                      <a:r>
                        <a:rPr lang="hr-HR" sz="900" b="1">
                          <a:solidFill>
                            <a:srgbClr val="EF7D00"/>
                          </a:solidFill>
                          <a:latin typeface="+mn-lt"/>
                        </a:rPr>
                        <a:t> </a:t>
                      </a:r>
                      <a:r>
                        <a:rPr lang="hr-HR" sz="900" b="1" err="1">
                          <a:solidFill>
                            <a:srgbClr val="EF7D00"/>
                          </a:solidFill>
                          <a:latin typeface="+mn-lt"/>
                        </a:rPr>
                        <a:t>bad</a:t>
                      </a:r>
                      <a:endParaRPr lang="hr-HR" sz="900" b="1">
                        <a:solidFill>
                          <a:srgbClr val="EF7D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Don’t know</a:t>
                      </a:r>
                      <a:endParaRPr lang="en-GB" sz="900" b="1" noProof="0">
                        <a:solidFill>
                          <a:srgbClr val="A6A6A6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6" name="Tekstvak 11">
            <a:extLst>
              <a:ext uri="{FF2B5EF4-FFF2-40B4-BE49-F238E27FC236}">
                <a16:creationId xmlns:a16="http://schemas.microsoft.com/office/drawing/2014/main" id="{98003D09-21E1-D06A-E94A-4A9A8FB61D92}"/>
              </a:ext>
            </a:extLst>
          </p:cNvPr>
          <p:cNvSpPr txBox="1"/>
          <p:nvPr/>
        </p:nvSpPr>
        <p:spPr>
          <a:xfrm>
            <a:off x="489599" y="1627200"/>
            <a:ext cx="7254226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Hire a professional </a:t>
            </a:r>
          </a:p>
          <a:p>
            <a:r>
              <a:rPr lang="en-GB" sz="1100">
                <a:solidFill>
                  <a:srgbClr val="595959"/>
                </a:solidFill>
              </a:rPr>
              <a:t>Do you feel this month is a good or bad time to hire a professional for home improvement, repair or maintenance?</a:t>
            </a:r>
            <a:endParaRPr lang="en-GB" sz="1200">
              <a:solidFill>
                <a:srgbClr val="595959"/>
              </a:solidFill>
            </a:endParaRPr>
          </a:p>
        </p:txBody>
      </p:sp>
      <p:graphicFrame>
        <p:nvGraphicFramePr>
          <p:cNvPr id="7" name="Table 22">
            <a:extLst>
              <a:ext uri="{FF2B5EF4-FFF2-40B4-BE49-F238E27FC236}">
                <a16:creationId xmlns:a16="http://schemas.microsoft.com/office/drawing/2014/main" id="{A40C2225-3858-07BA-4A5C-A94416DFA6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085025"/>
              </p:ext>
            </p:extLst>
          </p:nvPr>
        </p:nvGraphicFramePr>
        <p:xfrm>
          <a:off x="487738" y="2469629"/>
          <a:ext cx="1360111" cy="3643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11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280246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280246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280246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Netherlands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28024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Poland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280246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Spain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280246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Denmark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280246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Sweden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280246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UK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28024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Ital</a:t>
                      </a:r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y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280246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France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  <a:tr h="280246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Germany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026584"/>
                  </a:ext>
                </a:extLst>
              </a:tr>
              <a:tr h="280246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Belgium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28024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Austria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sp>
        <p:nvSpPr>
          <p:cNvPr id="2" name="Tekstvak 5">
            <a:extLst>
              <a:ext uri="{FF2B5EF4-FFF2-40B4-BE49-F238E27FC236}">
                <a16:creationId xmlns:a16="http://schemas.microsoft.com/office/drawing/2014/main" id="{AB24FB0D-7867-AADB-9804-E73FB8A88B45}"/>
              </a:ext>
            </a:extLst>
          </p:cNvPr>
          <p:cNvSpPr txBox="1"/>
          <p:nvPr/>
        </p:nvSpPr>
        <p:spPr>
          <a:xfrm>
            <a:off x="497681" y="6244493"/>
            <a:ext cx="543718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Base: N=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,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1</a:t>
            </a:r>
            <a:r>
              <a:rPr lang="hr-HR" sz="800">
                <a:solidFill>
                  <a:srgbClr val="A6A6A6"/>
                </a:solidFill>
              </a:rPr>
              <a:t>4</a:t>
            </a:r>
            <a:endParaRPr lang="nl-NL" sz="800">
              <a:solidFill>
                <a:srgbClr val="A6A6A6"/>
              </a:solidFill>
            </a:endParaRPr>
          </a:p>
          <a:p>
            <a:r>
              <a:rPr lang="nl-NL" sz="800" err="1">
                <a:solidFill>
                  <a:srgbClr val="A6A6A6"/>
                </a:solidFill>
              </a:rPr>
              <a:t>Values</a:t>
            </a:r>
            <a:r>
              <a:rPr lang="nl-NL" sz="800">
                <a:solidFill>
                  <a:srgbClr val="A6A6A6"/>
                </a:solidFill>
              </a:rPr>
              <a:t> below 5% are </a:t>
            </a:r>
            <a:r>
              <a:rPr lang="nl-NL" sz="800" err="1">
                <a:solidFill>
                  <a:srgbClr val="A6A6A6"/>
                </a:solidFill>
              </a:rPr>
              <a:t>not</a:t>
            </a:r>
            <a:r>
              <a:rPr lang="nl-NL" sz="800">
                <a:solidFill>
                  <a:srgbClr val="A6A6A6"/>
                </a:solidFill>
              </a:rPr>
              <a:t> </a:t>
            </a:r>
            <a:r>
              <a:rPr lang="nl-NL" sz="800" err="1">
                <a:solidFill>
                  <a:srgbClr val="A6A6A6"/>
                </a:solidFill>
              </a:rPr>
              <a:t>labelled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DA2D9E5-7A60-1DDB-59AA-CD0785D692E0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8" name="Afbeelding 1">
            <a:extLst>
              <a:ext uri="{FF2B5EF4-FFF2-40B4-BE49-F238E27FC236}">
                <a16:creationId xmlns:a16="http://schemas.microsoft.com/office/drawing/2014/main" id="{504CCB20-96DD-6D11-C58C-FCAD72893A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282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8ECA6A1-215E-AC54-A12D-3C2173281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2710836"/>
              </p:ext>
            </p:extLst>
          </p:nvPr>
        </p:nvGraphicFramePr>
        <p:xfrm>
          <a:off x="1981200" y="2450173"/>
          <a:ext cx="8229600" cy="36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39318EDD-C2A4-9BA7-5ADF-6C78682C6B17}"/>
              </a:ext>
            </a:extLst>
          </p:cNvPr>
          <p:cNvGraphicFramePr>
            <a:graphicFrameLocks noGrp="1"/>
          </p:cNvGraphicFramePr>
          <p:nvPr/>
        </p:nvGraphicFramePr>
        <p:xfrm>
          <a:off x="1981200" y="2217849"/>
          <a:ext cx="8229600" cy="168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8079468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7269527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84634583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6168011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900" b="1">
                          <a:solidFill>
                            <a:srgbClr val="0A5D7A"/>
                          </a:solidFill>
                          <a:latin typeface="+mn-lt"/>
                        </a:rPr>
                        <a:t>Very good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900" b="1">
                          <a:solidFill>
                            <a:srgbClr val="497C9B"/>
                          </a:solidFill>
                          <a:latin typeface="+mn-lt"/>
                        </a:rPr>
                        <a:t>Good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9C6C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Neutral</a:t>
                      </a:r>
                      <a:r>
                        <a:rPr lang="en-GB" sz="9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 </a:t>
                      </a:r>
                      <a:endParaRPr lang="en-GB" sz="900" b="1" noProof="0">
                        <a:solidFill>
                          <a:srgbClr val="D9D9D9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b="1">
                          <a:solidFill>
                            <a:srgbClr val="FFA543"/>
                          </a:solidFill>
                          <a:latin typeface="+mn-lt"/>
                        </a:rPr>
                        <a:t>Bad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b="1" err="1">
                          <a:solidFill>
                            <a:srgbClr val="EF7D00"/>
                          </a:solidFill>
                          <a:latin typeface="+mn-lt"/>
                        </a:rPr>
                        <a:t>Very</a:t>
                      </a:r>
                      <a:r>
                        <a:rPr lang="hr-HR" sz="900" b="1">
                          <a:solidFill>
                            <a:srgbClr val="EF7D00"/>
                          </a:solidFill>
                          <a:latin typeface="+mn-lt"/>
                        </a:rPr>
                        <a:t> </a:t>
                      </a:r>
                      <a:r>
                        <a:rPr lang="hr-HR" sz="900" b="1" err="1">
                          <a:solidFill>
                            <a:srgbClr val="EF7D00"/>
                          </a:solidFill>
                          <a:latin typeface="+mn-lt"/>
                        </a:rPr>
                        <a:t>bad</a:t>
                      </a:r>
                      <a:endParaRPr lang="hr-HR" sz="900" b="1">
                        <a:solidFill>
                          <a:srgbClr val="EF7D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Don’t know</a:t>
                      </a:r>
                      <a:endParaRPr lang="en-GB" sz="900" b="1" noProof="0">
                        <a:solidFill>
                          <a:srgbClr val="A6A6A6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6" name="Tekstvak 11">
            <a:extLst>
              <a:ext uri="{FF2B5EF4-FFF2-40B4-BE49-F238E27FC236}">
                <a16:creationId xmlns:a16="http://schemas.microsoft.com/office/drawing/2014/main" id="{98003D09-21E1-D06A-E94A-4A9A8FB61D92}"/>
              </a:ext>
            </a:extLst>
          </p:cNvPr>
          <p:cNvSpPr txBox="1"/>
          <p:nvPr/>
        </p:nvSpPr>
        <p:spPr>
          <a:xfrm>
            <a:off x="489598" y="1627200"/>
            <a:ext cx="8578201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1200" b="1">
                <a:solidFill>
                  <a:srgbClr val="595959"/>
                </a:solidFill>
              </a:rPr>
              <a:t>Hire a professional </a:t>
            </a:r>
          </a:p>
          <a:p>
            <a:r>
              <a:rPr lang="en-US" sz="1100">
                <a:solidFill>
                  <a:srgbClr val="595959"/>
                </a:solidFill>
              </a:rPr>
              <a:t>Do you feel this month is a good or bad time to hire a professional for home improvement, repair or maintenance?</a:t>
            </a:r>
          </a:p>
        </p:txBody>
      </p:sp>
      <p:sp>
        <p:nvSpPr>
          <p:cNvPr id="2" name="Tekstvak 5">
            <a:extLst>
              <a:ext uri="{FF2B5EF4-FFF2-40B4-BE49-F238E27FC236}">
                <a16:creationId xmlns:a16="http://schemas.microsoft.com/office/drawing/2014/main" id="{24C84247-157E-045F-50D1-2AD101607D2D}"/>
              </a:ext>
            </a:extLst>
          </p:cNvPr>
          <p:cNvSpPr txBox="1"/>
          <p:nvPr/>
        </p:nvSpPr>
        <p:spPr>
          <a:xfrm>
            <a:off x="497681" y="6244493"/>
            <a:ext cx="543718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Base: N=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,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1</a:t>
            </a:r>
            <a:r>
              <a:rPr lang="hr-HR" sz="800">
                <a:solidFill>
                  <a:srgbClr val="A6A6A6"/>
                </a:solidFill>
              </a:rPr>
              <a:t>4</a:t>
            </a:r>
            <a:endParaRPr lang="nl-NL" sz="800">
              <a:solidFill>
                <a:srgbClr val="A6A6A6"/>
              </a:solidFill>
            </a:endParaRPr>
          </a:p>
          <a:p>
            <a:r>
              <a:rPr lang="nl-NL" sz="800" err="1">
                <a:solidFill>
                  <a:srgbClr val="A6A6A6"/>
                </a:solidFill>
              </a:rPr>
              <a:t>Values</a:t>
            </a:r>
            <a:r>
              <a:rPr lang="nl-NL" sz="800">
                <a:solidFill>
                  <a:srgbClr val="A6A6A6"/>
                </a:solidFill>
              </a:rPr>
              <a:t> below 5% are </a:t>
            </a:r>
            <a:r>
              <a:rPr lang="nl-NL" sz="800" err="1">
                <a:solidFill>
                  <a:srgbClr val="A6A6A6"/>
                </a:solidFill>
              </a:rPr>
              <a:t>not</a:t>
            </a:r>
            <a:r>
              <a:rPr lang="nl-NL" sz="800">
                <a:solidFill>
                  <a:srgbClr val="A6A6A6"/>
                </a:solidFill>
              </a:rPr>
              <a:t> </a:t>
            </a:r>
            <a:r>
              <a:rPr lang="nl-NL" sz="800" err="1">
                <a:solidFill>
                  <a:srgbClr val="A6A6A6"/>
                </a:solidFill>
              </a:rPr>
              <a:t>labelled</a:t>
            </a:r>
            <a:endParaRPr lang="en-GB" sz="800">
              <a:solidFill>
                <a:srgbClr val="A6A6A6"/>
              </a:solidFill>
            </a:endParaRPr>
          </a:p>
        </p:txBody>
      </p:sp>
      <p:graphicFrame>
        <p:nvGraphicFramePr>
          <p:cNvPr id="9" name="Table 22">
            <a:extLst>
              <a:ext uri="{FF2B5EF4-FFF2-40B4-BE49-F238E27FC236}">
                <a16:creationId xmlns:a16="http://schemas.microsoft.com/office/drawing/2014/main" id="{2656B092-C37B-E5BA-89F8-B286AECC9B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778290"/>
              </p:ext>
            </p:extLst>
          </p:nvPr>
        </p:nvGraphicFramePr>
        <p:xfrm>
          <a:off x="487738" y="2469629"/>
          <a:ext cx="1360111" cy="365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11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365040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No experience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Decorator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Light DIY-er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Renovator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endParaRPr lang="hr-HR" sz="1200" b="1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18 till 34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35 till 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55+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62ABAD9-B058-B824-9691-4DAFAEADB37D}"/>
              </a:ext>
            </a:extLst>
          </p:cNvPr>
          <p:cNvSpPr txBox="1"/>
          <p:nvPr/>
        </p:nvSpPr>
        <p:spPr>
          <a:xfrm>
            <a:off x="585305" y="3037034"/>
            <a:ext cx="60945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Bold" panose="020B0704020202020204" pitchFamily="34" charset="0"/>
              </a:rPr>
              <a:t>DIY EXPERIENCE</a:t>
            </a:r>
            <a:endParaRPr lang="en-NL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9C8D9E-48A0-7721-66EC-68510F6B00A9}"/>
              </a:ext>
            </a:extLst>
          </p:cNvPr>
          <p:cNvSpPr txBox="1"/>
          <p:nvPr/>
        </p:nvSpPr>
        <p:spPr>
          <a:xfrm>
            <a:off x="621881" y="4868093"/>
            <a:ext cx="60945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Bold" panose="020B0704020202020204" pitchFamily="34" charset="0"/>
              </a:rPr>
              <a:t>AGE CATEGORY</a:t>
            </a:r>
            <a:endParaRPr lang="en-NL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22C2362-164D-C7CD-3750-EFDD7E425D00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8" name="Afbeelding 1">
            <a:extLst>
              <a:ext uri="{FF2B5EF4-FFF2-40B4-BE49-F238E27FC236}">
                <a16:creationId xmlns:a16="http://schemas.microsoft.com/office/drawing/2014/main" id="{56C96DCD-F738-3178-47CB-AA424F165D5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29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A2503D2-6D7B-6487-4CFE-A3E64AA6B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4220" y="1563877"/>
            <a:ext cx="2326017" cy="19491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DB74EA-F907-8433-F523-7664AE8F0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084" y="1512968"/>
            <a:ext cx="1197876" cy="20000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7B03F3-BFBF-4655-9DB6-DCAFB3B45B57}"/>
              </a:ext>
            </a:extLst>
          </p:cNvPr>
          <p:cNvSpPr/>
          <p:nvPr/>
        </p:nvSpPr>
        <p:spPr>
          <a:xfrm>
            <a:off x="444499" y="5539308"/>
            <a:ext cx="1267486" cy="68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200">
              <a:solidFill>
                <a:schemeClr val="bg1"/>
              </a:solidFill>
            </a:endParaRPr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265B37AF-106A-D6EF-FA75-8286807D1433}"/>
              </a:ext>
            </a:extLst>
          </p:cNvPr>
          <p:cNvSpPr/>
          <p:nvPr/>
        </p:nvSpPr>
        <p:spPr>
          <a:xfrm>
            <a:off x="541763" y="1471727"/>
            <a:ext cx="5443402" cy="4597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tabLst>
                <a:tab pos="226726" algn="l"/>
              </a:tabLst>
            </a:pPr>
            <a:r>
              <a:rPr lang="en-GB" sz="1400" b="1" dirty="0"/>
              <a:t>Lorem ipsum </a:t>
            </a:r>
            <a:r>
              <a:rPr lang="en-GB" sz="1400" b="1" dirty="0" err="1"/>
              <a:t>dolor</a:t>
            </a:r>
            <a:r>
              <a:rPr lang="en-GB" sz="1400" b="1" dirty="0"/>
              <a:t> sit </a:t>
            </a:r>
            <a:r>
              <a:rPr lang="en-GB" sz="1400" b="1" dirty="0" err="1"/>
              <a:t>amet</a:t>
            </a:r>
            <a:r>
              <a:rPr lang="en-GB" sz="1400" b="1" dirty="0"/>
              <a:t>, </a:t>
            </a:r>
            <a:r>
              <a:rPr lang="en-GB" sz="1400" b="1" dirty="0" err="1"/>
              <a:t>consectetuer</a:t>
            </a:r>
            <a:r>
              <a:rPr lang="en-GB" sz="1400" b="1" dirty="0"/>
              <a:t> </a:t>
            </a:r>
            <a:r>
              <a:rPr lang="en-GB" sz="1400" b="1" dirty="0" err="1"/>
              <a:t>adipiscing</a:t>
            </a:r>
            <a:r>
              <a:rPr lang="en-GB" sz="1400" b="1" dirty="0"/>
              <a:t> </a:t>
            </a:r>
            <a:r>
              <a:rPr lang="en-GB" sz="1400" b="1" dirty="0" err="1"/>
              <a:t>elit</a:t>
            </a:r>
            <a:r>
              <a:rPr lang="en-GB" sz="1400" b="1" dirty="0"/>
              <a:t>.  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tabLst>
                <a:tab pos="226726" algn="l"/>
              </a:tabLst>
            </a:pPr>
            <a:endParaRPr lang="en-GB" sz="1200" dirty="0"/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tabLst>
                <a:tab pos="226726" algn="l"/>
              </a:tabLst>
            </a:pPr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tabLst>
                <a:tab pos="226726" algn="l"/>
              </a:tabLst>
            </a:pPr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tabLst>
                <a:tab pos="226726" algn="l"/>
              </a:tabLst>
            </a:pPr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tabLst>
                <a:tab pos="226726" algn="l"/>
              </a:tabLst>
            </a:pPr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tabLst>
                <a:tab pos="226726" algn="l"/>
              </a:tabLst>
            </a:pPr>
            <a:r>
              <a:rPr lang="en-GB" sz="1200" dirty="0"/>
              <a:t> 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tabLst>
                <a:tab pos="226726" algn="l"/>
              </a:tabLst>
            </a:pPr>
            <a:endParaRPr lang="en-GB" sz="1200" dirty="0">
              <a:solidFill>
                <a:schemeClr val="accent2"/>
              </a:solidFill>
            </a:endParaRP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tabLst>
                <a:tab pos="226726" algn="l"/>
              </a:tabLst>
            </a:pPr>
            <a:endParaRPr lang="en-GB" sz="1200" b="1" dirty="0"/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tabLst>
                <a:tab pos="226726" algn="l"/>
              </a:tabLst>
            </a:pPr>
            <a:r>
              <a:rPr lang="en-GB" sz="1400" b="1" dirty="0"/>
              <a:t>Lorem ipsum </a:t>
            </a:r>
            <a:r>
              <a:rPr lang="en-GB" sz="1400" b="1" dirty="0" err="1"/>
              <a:t>dolor</a:t>
            </a:r>
            <a:r>
              <a:rPr lang="en-GB" sz="1400" b="1" dirty="0"/>
              <a:t> sit </a:t>
            </a:r>
            <a:r>
              <a:rPr lang="en-GB" sz="1400" b="1" dirty="0" err="1"/>
              <a:t>amet</a:t>
            </a:r>
            <a:r>
              <a:rPr lang="en-GB" sz="1400" b="1" dirty="0"/>
              <a:t>, </a:t>
            </a:r>
            <a:r>
              <a:rPr lang="en-GB" sz="1400" b="1" dirty="0" err="1"/>
              <a:t>consectetuer</a:t>
            </a:r>
            <a:r>
              <a:rPr lang="en-GB" sz="1400" b="1" dirty="0"/>
              <a:t> </a:t>
            </a:r>
            <a:r>
              <a:rPr lang="en-GB" sz="1400" b="1" dirty="0" err="1"/>
              <a:t>adipiscing</a:t>
            </a:r>
            <a:r>
              <a:rPr lang="en-GB" sz="1400" b="1" dirty="0"/>
              <a:t> </a:t>
            </a:r>
            <a:r>
              <a:rPr lang="en-GB" sz="1400" b="1" dirty="0" err="1"/>
              <a:t>elit</a:t>
            </a:r>
            <a:r>
              <a:rPr lang="en-GB" sz="1400" b="1" dirty="0"/>
              <a:t>.  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tabLst>
                <a:tab pos="226726" algn="l"/>
              </a:tabLst>
            </a:pPr>
            <a:endParaRPr lang="en-GB" sz="1400" b="1" dirty="0"/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tabLst>
                <a:tab pos="226726" algn="l"/>
              </a:tabLst>
            </a:pPr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tabLst>
                <a:tab pos="226726" algn="l"/>
              </a:tabLst>
            </a:pPr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tabLst>
                <a:tab pos="226726" algn="l"/>
              </a:tabLst>
            </a:pPr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tabLst>
                <a:tab pos="226726" algn="l"/>
              </a:tabLst>
            </a:pPr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tabLst>
                <a:tab pos="226726" algn="l"/>
              </a:tabLst>
            </a:pPr>
            <a:r>
              <a:rPr lang="en-GB" sz="1200" dirty="0"/>
              <a:t> 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tabLst>
                <a:tab pos="226726" algn="l"/>
              </a:tabLst>
            </a:pPr>
            <a:r>
              <a:rPr lang="en-GB" sz="1200" dirty="0"/>
              <a:t> </a:t>
            </a:r>
          </a:p>
        </p:txBody>
      </p:sp>
      <p:sp>
        <p:nvSpPr>
          <p:cNvPr id="24" name="Rectangle 51">
            <a:extLst>
              <a:ext uri="{FF2B5EF4-FFF2-40B4-BE49-F238E27FC236}">
                <a16:creationId xmlns:a16="http://schemas.microsoft.com/office/drawing/2014/main" id="{8D5CF9D3-C513-B25C-37F4-AC4AF817FCAC}"/>
              </a:ext>
            </a:extLst>
          </p:cNvPr>
          <p:cNvSpPr/>
          <p:nvPr/>
        </p:nvSpPr>
        <p:spPr>
          <a:xfrm>
            <a:off x="6988499" y="3488928"/>
            <a:ext cx="4706738" cy="431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Top-3 DIY stores with the highest score in Europe</a:t>
            </a:r>
          </a:p>
          <a:p>
            <a:pPr>
              <a:lnSpc>
                <a:spcPct val="90000"/>
              </a:lnSpc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0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would you rate [1-10] the following DIY stores on general satisfaction? </a:t>
            </a:r>
            <a:endParaRPr lang="en-GB" sz="11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391B5E30-EBD2-A4CF-B309-DFB61C021D23}"/>
              </a:ext>
            </a:extLst>
          </p:cNvPr>
          <p:cNvSpPr txBox="1"/>
          <p:nvPr/>
        </p:nvSpPr>
        <p:spPr>
          <a:xfrm>
            <a:off x="6922689" y="972946"/>
            <a:ext cx="2504115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Share of European households that have done a home improvement job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 2023 Q3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5" name="Tijdelijke aanduiding voor tekst 4">
            <a:extLst>
              <a:ext uri="{FF2B5EF4-FFF2-40B4-BE49-F238E27FC236}">
                <a16:creationId xmlns:a16="http://schemas.microsoft.com/office/drawing/2014/main" id="{E4EC856C-1546-40E1-58C3-DC341F14314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F8E9949F-6B0F-D2C2-3539-887529884BF5}"/>
              </a:ext>
            </a:extLst>
          </p:cNvPr>
          <p:cNvSpPr txBox="1"/>
          <p:nvPr/>
        </p:nvSpPr>
        <p:spPr>
          <a:xfrm>
            <a:off x="9609885" y="1335845"/>
            <a:ext cx="2277872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Spending - 2023 Q3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2" name="Afbeelding 1">
            <a:extLst>
              <a:ext uri="{FF2B5EF4-FFF2-40B4-BE49-F238E27FC236}">
                <a16:creationId xmlns:a16="http://schemas.microsoft.com/office/drawing/2014/main" id="{41114A62-D749-CCEE-1352-5C013BAB8B2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B4E2EF-3DF8-76A1-5A2A-3B9D1B7BF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3060" y="3920585"/>
            <a:ext cx="3920005" cy="256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3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E4F3729-6001-C69A-0BC5-58EF5A43FE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2809572"/>
              </p:ext>
            </p:extLst>
          </p:nvPr>
        </p:nvGraphicFramePr>
        <p:xfrm>
          <a:off x="1990725" y="2429635"/>
          <a:ext cx="8220074" cy="367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el 4">
            <a:extLst>
              <a:ext uri="{FF2B5EF4-FFF2-40B4-BE49-F238E27FC236}">
                <a16:creationId xmlns:a16="http://schemas.microsoft.com/office/drawing/2014/main" id="{6B0374CE-5B29-2F24-5D17-468ABA70F661}"/>
              </a:ext>
            </a:extLst>
          </p:cNvPr>
          <p:cNvGraphicFramePr>
            <a:graphicFrameLocks noGrp="1"/>
          </p:cNvGraphicFramePr>
          <p:nvPr/>
        </p:nvGraphicFramePr>
        <p:xfrm>
          <a:off x="1990723" y="2156330"/>
          <a:ext cx="8220076" cy="263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5019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2055019">
                  <a:extLst>
                    <a:ext uri="{9D8B030D-6E8A-4147-A177-3AD203B41FA5}">
                      <a16:colId xmlns:a16="http://schemas.microsoft.com/office/drawing/2014/main" val="2280794688"/>
                    </a:ext>
                  </a:extLst>
                </a:gridCol>
                <a:gridCol w="2055019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  <a:gridCol w="2055019">
                  <a:extLst>
                    <a:ext uri="{9D8B030D-6E8A-4147-A177-3AD203B41FA5}">
                      <a16:colId xmlns:a16="http://schemas.microsoft.com/office/drawing/2014/main" val="616801193"/>
                    </a:ext>
                  </a:extLst>
                </a:gridCol>
              </a:tblGrid>
              <a:tr h="250022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1000" b="1">
                          <a:solidFill>
                            <a:srgbClr val="0A5D7A"/>
                          </a:solidFill>
                          <a:latin typeface="+mn-lt"/>
                        </a:rPr>
                        <a:t>Yes, p</a:t>
                      </a:r>
                      <a:r>
                        <a:rPr kumimoji="0" lang="en-GB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A5D7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ostponed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5D7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1000" b="1" dirty="0">
                          <a:solidFill>
                            <a:srgbClr val="5497BE"/>
                          </a:solidFill>
                          <a:latin typeface="+mn-lt"/>
                        </a:rPr>
                        <a:t>Yes, c</a:t>
                      </a:r>
                      <a:r>
                        <a:rPr kumimoji="0" lang="hr-H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497B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kumimoji="0" lang="en-GB" sz="1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5497B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ncelled</a:t>
                      </a:r>
                      <a:r>
                        <a:rPr kumimoji="0" lang="hr-H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497B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297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endParaRPr lang="en-GB" sz="1000" b="1" noProof="0">
                        <a:solidFill>
                          <a:srgbClr val="D9D9D9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Don’t know</a:t>
                      </a:r>
                      <a:endParaRPr lang="en-GB" sz="1000" b="1" noProof="0" dirty="0">
                        <a:solidFill>
                          <a:srgbClr val="A6A6A6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graphicFrame>
        <p:nvGraphicFramePr>
          <p:cNvPr id="3" name="Table 22">
            <a:extLst>
              <a:ext uri="{FF2B5EF4-FFF2-40B4-BE49-F238E27FC236}">
                <a16:creationId xmlns:a16="http://schemas.microsoft.com/office/drawing/2014/main" id="{AF154B7B-D3FC-DE53-41C9-F89C2B578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613260"/>
              </p:ext>
            </p:extLst>
          </p:nvPr>
        </p:nvGraphicFramePr>
        <p:xfrm>
          <a:off x="487738" y="2469629"/>
          <a:ext cx="1360111" cy="3635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11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279662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279662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279662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+mj-lt"/>
                        </a:rPr>
                        <a:t>Poland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279662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Italy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279662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Sweden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279662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S</a:t>
                      </a:r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pain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279662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Denmark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279662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France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279662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Netherlands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279662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Belgium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  <a:tr h="279662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Austria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026584"/>
                  </a:ext>
                </a:extLst>
              </a:tr>
              <a:tr h="279662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Germa</a:t>
                      </a:r>
                      <a:r>
                        <a:rPr lang="nl-NL" sz="1200" b="0" i="0" u="none" strike="noStrike" err="1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ny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279662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UK</a:t>
                      </a:r>
                      <a:endParaRPr lang="hr-HR" sz="1200" b="0" i="0" u="none" strike="noStrike" dirty="0"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sp>
        <p:nvSpPr>
          <p:cNvPr id="4" name="Tekstvak 11">
            <a:extLst>
              <a:ext uri="{FF2B5EF4-FFF2-40B4-BE49-F238E27FC236}">
                <a16:creationId xmlns:a16="http://schemas.microsoft.com/office/drawing/2014/main" id="{6245AF4C-DC6C-B37A-6B72-1DFD9155F83D}"/>
              </a:ext>
            </a:extLst>
          </p:cNvPr>
          <p:cNvSpPr txBox="1"/>
          <p:nvPr/>
        </p:nvSpPr>
        <p:spPr>
          <a:xfrm>
            <a:off x="489599" y="1627200"/>
            <a:ext cx="7940026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Postponed / cancelled home improvement project</a:t>
            </a:r>
          </a:p>
          <a:p>
            <a:r>
              <a:rPr lang="en-GB" sz="1100">
                <a:solidFill>
                  <a:srgbClr val="595959"/>
                </a:solidFill>
              </a:rPr>
              <a:t>In the last 30 days, have you postponed or cancelled a home improvement, repair or maintenance project you planned to start?</a:t>
            </a:r>
          </a:p>
        </p:txBody>
      </p:sp>
      <p:sp>
        <p:nvSpPr>
          <p:cNvPr id="2" name="Tekstvak 5">
            <a:extLst>
              <a:ext uri="{FF2B5EF4-FFF2-40B4-BE49-F238E27FC236}">
                <a16:creationId xmlns:a16="http://schemas.microsoft.com/office/drawing/2014/main" id="{317BC45F-187D-9D59-F1C7-94A134B3DD12}"/>
              </a:ext>
            </a:extLst>
          </p:cNvPr>
          <p:cNvSpPr txBox="1"/>
          <p:nvPr/>
        </p:nvSpPr>
        <p:spPr>
          <a:xfrm>
            <a:off x="497681" y="6244493"/>
            <a:ext cx="543718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Base: N=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,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1</a:t>
            </a:r>
            <a:r>
              <a:rPr lang="hr-HR" sz="800">
                <a:solidFill>
                  <a:srgbClr val="A6A6A6"/>
                </a:solidFill>
              </a:rPr>
              <a:t>4</a:t>
            </a:r>
            <a:endParaRPr lang="nl-NL" sz="800">
              <a:solidFill>
                <a:srgbClr val="A6A6A6"/>
              </a:solidFill>
            </a:endParaRPr>
          </a:p>
          <a:p>
            <a:r>
              <a:rPr lang="nl-NL" sz="800" err="1">
                <a:solidFill>
                  <a:srgbClr val="A6A6A6"/>
                </a:solidFill>
              </a:rPr>
              <a:t>Values</a:t>
            </a:r>
            <a:r>
              <a:rPr lang="nl-NL" sz="800">
                <a:solidFill>
                  <a:srgbClr val="A6A6A6"/>
                </a:solidFill>
              </a:rPr>
              <a:t> below 5% are </a:t>
            </a:r>
            <a:r>
              <a:rPr lang="nl-NL" sz="800" err="1">
                <a:solidFill>
                  <a:srgbClr val="A6A6A6"/>
                </a:solidFill>
              </a:rPr>
              <a:t>not</a:t>
            </a:r>
            <a:r>
              <a:rPr lang="nl-NL" sz="800">
                <a:solidFill>
                  <a:srgbClr val="A6A6A6"/>
                </a:solidFill>
              </a:rPr>
              <a:t> </a:t>
            </a:r>
            <a:r>
              <a:rPr lang="nl-NL" sz="800" err="1">
                <a:solidFill>
                  <a:srgbClr val="A6A6A6"/>
                </a:solidFill>
              </a:rPr>
              <a:t>labelled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D8E215D-DE47-B3F6-0195-5A54B97BF9B5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7" name="Afbeelding 1">
            <a:extLst>
              <a:ext uri="{FF2B5EF4-FFF2-40B4-BE49-F238E27FC236}">
                <a16:creationId xmlns:a16="http://schemas.microsoft.com/office/drawing/2014/main" id="{548CCCB5-550A-9818-3923-44FB6CADEDE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503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E4F3729-6001-C69A-0BC5-58EF5A43FE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0635004"/>
              </p:ext>
            </p:extLst>
          </p:nvPr>
        </p:nvGraphicFramePr>
        <p:xfrm>
          <a:off x="1990725" y="2429635"/>
          <a:ext cx="8220074" cy="3690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el 4">
            <a:extLst>
              <a:ext uri="{FF2B5EF4-FFF2-40B4-BE49-F238E27FC236}">
                <a16:creationId xmlns:a16="http://schemas.microsoft.com/office/drawing/2014/main" id="{6B0374CE-5B29-2F24-5D17-468ABA70F661}"/>
              </a:ext>
            </a:extLst>
          </p:cNvPr>
          <p:cNvGraphicFramePr>
            <a:graphicFrameLocks noGrp="1"/>
          </p:cNvGraphicFramePr>
          <p:nvPr/>
        </p:nvGraphicFramePr>
        <p:xfrm>
          <a:off x="1990723" y="2156330"/>
          <a:ext cx="8220076" cy="263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5019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2055019">
                  <a:extLst>
                    <a:ext uri="{9D8B030D-6E8A-4147-A177-3AD203B41FA5}">
                      <a16:colId xmlns:a16="http://schemas.microsoft.com/office/drawing/2014/main" val="2280794688"/>
                    </a:ext>
                  </a:extLst>
                </a:gridCol>
                <a:gridCol w="2055019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  <a:gridCol w="2055019">
                  <a:extLst>
                    <a:ext uri="{9D8B030D-6E8A-4147-A177-3AD203B41FA5}">
                      <a16:colId xmlns:a16="http://schemas.microsoft.com/office/drawing/2014/main" val="616801193"/>
                    </a:ext>
                  </a:extLst>
                </a:gridCol>
              </a:tblGrid>
              <a:tr h="250022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1000" b="1">
                          <a:solidFill>
                            <a:srgbClr val="0A5D7A"/>
                          </a:solidFill>
                          <a:latin typeface="+mn-lt"/>
                        </a:rPr>
                        <a:t>Yes, p</a:t>
                      </a:r>
                      <a:r>
                        <a:rPr kumimoji="0" lang="en-GB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A5D7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ostponed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5D7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1000" b="1">
                          <a:solidFill>
                            <a:srgbClr val="5497BE"/>
                          </a:solidFill>
                          <a:latin typeface="+mn-lt"/>
                        </a:rPr>
                        <a:t>Yes, c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497B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kumimoji="0" lang="en-GB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5497B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ncelled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497B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297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endParaRPr lang="en-GB" sz="1000" b="1" noProof="0">
                        <a:solidFill>
                          <a:srgbClr val="D9D9D9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Don’t know</a:t>
                      </a:r>
                      <a:endParaRPr lang="en-GB" sz="1000" b="1" noProof="0">
                        <a:solidFill>
                          <a:srgbClr val="A6A6A6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4" name="Tekstvak 11">
            <a:extLst>
              <a:ext uri="{FF2B5EF4-FFF2-40B4-BE49-F238E27FC236}">
                <a16:creationId xmlns:a16="http://schemas.microsoft.com/office/drawing/2014/main" id="{6245AF4C-DC6C-B37A-6B72-1DFD9155F83D}"/>
              </a:ext>
            </a:extLst>
          </p:cNvPr>
          <p:cNvSpPr txBox="1"/>
          <p:nvPr/>
        </p:nvSpPr>
        <p:spPr>
          <a:xfrm>
            <a:off x="489599" y="1627200"/>
            <a:ext cx="7940026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Postponed / cancelled home improvement project</a:t>
            </a:r>
          </a:p>
          <a:p>
            <a:r>
              <a:rPr lang="en-GB" sz="1100">
                <a:solidFill>
                  <a:srgbClr val="595959"/>
                </a:solidFill>
              </a:rPr>
              <a:t>In the last 30 days, have you postponed or cancelled a home improvement, repair or maintenance project you planned to start?</a:t>
            </a:r>
          </a:p>
        </p:txBody>
      </p:sp>
      <p:sp>
        <p:nvSpPr>
          <p:cNvPr id="2" name="Tekstvak 5">
            <a:extLst>
              <a:ext uri="{FF2B5EF4-FFF2-40B4-BE49-F238E27FC236}">
                <a16:creationId xmlns:a16="http://schemas.microsoft.com/office/drawing/2014/main" id="{FD094D58-CCA8-6EFD-3E72-DC1EDF7F462F}"/>
              </a:ext>
            </a:extLst>
          </p:cNvPr>
          <p:cNvSpPr txBox="1"/>
          <p:nvPr/>
        </p:nvSpPr>
        <p:spPr>
          <a:xfrm>
            <a:off x="497681" y="6244493"/>
            <a:ext cx="543718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Base: N=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,</a:t>
            </a:r>
            <a:r>
              <a:rPr lang="hr-HR" sz="800">
                <a:solidFill>
                  <a:srgbClr val="A6A6A6"/>
                </a:solidFill>
              </a:rPr>
              <a:t>6</a:t>
            </a:r>
            <a:r>
              <a:rPr lang="nl-NL" sz="800">
                <a:solidFill>
                  <a:srgbClr val="A6A6A6"/>
                </a:solidFill>
              </a:rPr>
              <a:t>1</a:t>
            </a:r>
            <a:r>
              <a:rPr lang="hr-HR" sz="800">
                <a:solidFill>
                  <a:srgbClr val="A6A6A6"/>
                </a:solidFill>
              </a:rPr>
              <a:t>4</a:t>
            </a:r>
            <a:endParaRPr lang="nl-NL" sz="800">
              <a:solidFill>
                <a:srgbClr val="A6A6A6"/>
              </a:solidFill>
            </a:endParaRPr>
          </a:p>
          <a:p>
            <a:r>
              <a:rPr lang="nl-NL" sz="800" err="1">
                <a:solidFill>
                  <a:srgbClr val="A6A6A6"/>
                </a:solidFill>
              </a:rPr>
              <a:t>Values</a:t>
            </a:r>
            <a:r>
              <a:rPr lang="nl-NL" sz="800">
                <a:solidFill>
                  <a:srgbClr val="A6A6A6"/>
                </a:solidFill>
              </a:rPr>
              <a:t> below 5% are </a:t>
            </a:r>
            <a:r>
              <a:rPr lang="nl-NL" sz="800" err="1">
                <a:solidFill>
                  <a:srgbClr val="A6A6A6"/>
                </a:solidFill>
              </a:rPr>
              <a:t>not</a:t>
            </a:r>
            <a:r>
              <a:rPr lang="nl-NL" sz="800">
                <a:solidFill>
                  <a:srgbClr val="A6A6A6"/>
                </a:solidFill>
              </a:rPr>
              <a:t> </a:t>
            </a:r>
            <a:r>
              <a:rPr lang="nl-NL" sz="800" err="1">
                <a:solidFill>
                  <a:srgbClr val="A6A6A6"/>
                </a:solidFill>
              </a:rPr>
              <a:t>labelled</a:t>
            </a:r>
            <a:endParaRPr lang="en-GB" sz="800">
              <a:solidFill>
                <a:srgbClr val="A6A6A6"/>
              </a:solidFill>
            </a:endParaRPr>
          </a:p>
        </p:txBody>
      </p:sp>
      <p:graphicFrame>
        <p:nvGraphicFramePr>
          <p:cNvPr id="8" name="Table 22">
            <a:extLst>
              <a:ext uri="{FF2B5EF4-FFF2-40B4-BE49-F238E27FC236}">
                <a16:creationId xmlns:a16="http://schemas.microsoft.com/office/drawing/2014/main" id="{A156EFCF-AEA5-7FB4-E1B2-F0EBF99190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778290"/>
              </p:ext>
            </p:extLst>
          </p:nvPr>
        </p:nvGraphicFramePr>
        <p:xfrm>
          <a:off x="487738" y="2469629"/>
          <a:ext cx="1360111" cy="365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11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365040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No experience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Decorator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Light DIY-er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Renovator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endParaRPr lang="hr-HR" sz="1200" b="1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18 till 34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35 till 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365040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55+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AEB728A-A1D4-F10F-BA46-5477D51EDA8D}"/>
              </a:ext>
            </a:extLst>
          </p:cNvPr>
          <p:cNvSpPr txBox="1"/>
          <p:nvPr/>
        </p:nvSpPr>
        <p:spPr>
          <a:xfrm>
            <a:off x="585305" y="3037034"/>
            <a:ext cx="60945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Bold" panose="020B0704020202020204" pitchFamily="34" charset="0"/>
              </a:rPr>
              <a:t>DIY EXPERIENCE</a:t>
            </a:r>
            <a:endParaRPr lang="en-NL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BA354F-C0CE-3175-7C40-07943FBE4CDD}"/>
              </a:ext>
            </a:extLst>
          </p:cNvPr>
          <p:cNvSpPr txBox="1"/>
          <p:nvPr/>
        </p:nvSpPr>
        <p:spPr>
          <a:xfrm>
            <a:off x="621881" y="4868093"/>
            <a:ext cx="60945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Bold" panose="020B0704020202020204" pitchFamily="34" charset="0"/>
              </a:rPr>
              <a:t>AGE CATEGORY</a:t>
            </a:r>
            <a:endParaRPr lang="en-NL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7267C80-9250-D89D-6C74-470D88B2E885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7" name="Afbeelding 1">
            <a:extLst>
              <a:ext uri="{FF2B5EF4-FFF2-40B4-BE49-F238E27FC236}">
                <a16:creationId xmlns:a16="http://schemas.microsoft.com/office/drawing/2014/main" id="{B824D042-D1A4-0558-2E1C-1B7AE9654C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877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typing on a computer&#10;&#10;Description automatically generated with low confidence">
            <a:extLst>
              <a:ext uri="{FF2B5EF4-FFF2-40B4-BE49-F238E27FC236}">
                <a16:creationId xmlns:a16="http://schemas.microsoft.com/office/drawing/2014/main" id="{BD201064-FA87-FA7A-35A3-3B00A2EA5F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5" r="29435"/>
          <a:stretch>
            <a:fillRect/>
          </a:stretch>
        </p:blipFill>
        <p:spPr/>
      </p:pic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84A6171E-89CC-CF28-F24F-50A66729A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968590"/>
              </p:ext>
            </p:extLst>
          </p:nvPr>
        </p:nvGraphicFramePr>
        <p:xfrm>
          <a:off x="475144" y="1994020"/>
          <a:ext cx="4338688" cy="2908059"/>
        </p:xfrm>
        <a:graphic>
          <a:graphicData uri="http://schemas.openxmlformats.org/drawingml/2006/table">
            <a:tbl>
              <a:tblPr firstRow="1" bandRow="1"/>
              <a:tblGrid>
                <a:gridCol w="2169344">
                  <a:extLst>
                    <a:ext uri="{9D8B030D-6E8A-4147-A177-3AD203B41FA5}">
                      <a16:colId xmlns:a16="http://schemas.microsoft.com/office/drawing/2014/main" val="329270630"/>
                    </a:ext>
                  </a:extLst>
                </a:gridCol>
                <a:gridCol w="2169344">
                  <a:extLst>
                    <a:ext uri="{9D8B030D-6E8A-4147-A177-3AD203B41FA5}">
                      <a16:colId xmlns:a16="http://schemas.microsoft.com/office/drawing/2014/main" val="1969462036"/>
                    </a:ext>
                  </a:extLst>
                </a:gridCol>
              </a:tblGrid>
              <a:tr h="41543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1400" b="0" noProof="0">
                          <a:solidFill>
                            <a:schemeClr val="bg1"/>
                          </a:solidFill>
                        </a:rPr>
                        <a:t>Key insights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871963"/>
                  </a:ext>
                </a:extLst>
              </a:tr>
              <a:tr h="41543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1400" b="0" noProof="0">
                          <a:solidFill>
                            <a:schemeClr val="bg1"/>
                          </a:solidFill>
                        </a:rPr>
                        <a:t>European developments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562291"/>
                  </a:ext>
                </a:extLst>
              </a:tr>
              <a:tr h="41543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Theme: Branding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5D7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078300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European overview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435548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Country overview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7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3884619"/>
                  </a:ext>
                </a:extLst>
              </a:tr>
              <a:tr h="41543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Home improvement per category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86487121"/>
                  </a:ext>
                </a:extLst>
              </a:tr>
              <a:tr h="41543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Appendix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97324286"/>
                  </a:ext>
                </a:extLst>
              </a:tr>
            </a:tbl>
          </a:graphicData>
        </a:graphic>
      </p:graphicFrame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97D21F92-CD5A-B150-6965-7EE98467618F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>
                <a:latin typeface="Arial" panose="020B0604020202020204"/>
                <a:cs typeface="+mn-cs"/>
              </a:rPr>
              <a:t>I</a:t>
            </a:r>
            <a:r>
              <a:rPr lang="en-GB" sz="2800" err="1">
                <a:latin typeface="Arial" panose="020B0604020202020204"/>
                <a:cs typeface="+mn-cs"/>
              </a:rPr>
              <a:t>ndex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5925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CFA2FC72-F73F-4B7B-BF79-192A86180A8C}"/>
              </a:ext>
            </a:extLst>
          </p:cNvPr>
          <p:cNvSpPr txBox="1"/>
          <p:nvPr/>
        </p:nvSpPr>
        <p:spPr>
          <a:xfrm>
            <a:off x="388932" y="1448656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AUSTRIA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AVERAGE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497C9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7C4528-AF1D-493F-AE36-E35BA3A7C1E6}"/>
              </a:ext>
            </a:extLst>
          </p:cNvPr>
          <p:cNvSpPr/>
          <p:nvPr/>
        </p:nvSpPr>
        <p:spPr>
          <a:xfrm>
            <a:off x="388932" y="1218356"/>
            <a:ext cx="550022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Share of households that did a home improvement job</a:t>
            </a:r>
          </a:p>
        </p:txBody>
      </p:sp>
      <p:sp>
        <p:nvSpPr>
          <p:cNvPr id="20" name="Tijdelijke aanduiding voor voettekst 2">
            <a:extLst>
              <a:ext uri="{FF2B5EF4-FFF2-40B4-BE49-F238E27FC236}">
                <a16:creationId xmlns:a16="http://schemas.microsoft.com/office/drawing/2014/main" id="{7F982F64-1759-42A8-8E6A-5F8B31D8863A}"/>
              </a:ext>
            </a:extLst>
          </p:cNvPr>
          <p:cNvSpPr txBox="1">
            <a:spLocks/>
          </p:cNvSpPr>
          <p:nvPr/>
        </p:nvSpPr>
        <p:spPr>
          <a:xfrm>
            <a:off x="388932" y="6282000"/>
            <a:ext cx="151924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N=600 per quarter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2B438C9E-5987-4438-992F-F5E7F5FC51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5152882"/>
              </p:ext>
            </p:extLst>
          </p:nvPr>
        </p:nvGraphicFramePr>
        <p:xfrm>
          <a:off x="2394000" y="1818000"/>
          <a:ext cx="7530193" cy="3956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Tijdelijke aanduiding voor voettekst 2">
            <a:extLst>
              <a:ext uri="{FF2B5EF4-FFF2-40B4-BE49-F238E27FC236}">
                <a16:creationId xmlns:a16="http://schemas.microsoft.com/office/drawing/2014/main" id="{31E20AC7-4299-4229-B761-D380CD0B79C4}"/>
              </a:ext>
            </a:extLst>
          </p:cNvPr>
          <p:cNvSpPr txBox="1">
            <a:spLocks/>
          </p:cNvSpPr>
          <p:nvPr/>
        </p:nvSpPr>
        <p:spPr>
          <a:xfrm>
            <a:off x="2505600" y="5313600"/>
            <a:ext cx="4326273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*Category “Other” includes: Furniture shop, Garden centre, Wholesaler and Other shops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578B931-AC6C-872F-730A-4438019D5003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AUSTRIA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6F1E2BA-6D8A-3870-F2B4-A29976B8557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4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8327ECF7-45B9-4608-9FB1-4A3A12E4C11A}"/>
              </a:ext>
            </a:extLst>
          </p:cNvPr>
          <p:cNvSpPr/>
          <p:nvPr/>
        </p:nvSpPr>
        <p:spPr>
          <a:xfrm>
            <a:off x="536685" y="2598552"/>
            <a:ext cx="6222869" cy="338554"/>
          </a:xfrm>
          <a:prstGeom prst="rect">
            <a:avLst/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1" name="Tabel 3">
            <a:extLst>
              <a:ext uri="{FF2B5EF4-FFF2-40B4-BE49-F238E27FC236}">
                <a16:creationId xmlns:a16="http://schemas.microsoft.com/office/drawing/2014/main" id="{EE34BB10-8F80-4FF2-BBFA-935D79CA71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201682"/>
              </p:ext>
            </p:extLst>
          </p:nvPr>
        </p:nvGraphicFramePr>
        <p:xfrm>
          <a:off x="5899918" y="2572089"/>
          <a:ext cx="748697" cy="2128956"/>
        </p:xfrm>
        <a:graphic>
          <a:graphicData uri="http://schemas.openxmlformats.org/drawingml/2006/table">
            <a:tbl>
              <a:tblPr/>
              <a:tblGrid>
                <a:gridCol w="748697">
                  <a:extLst>
                    <a:ext uri="{9D8B030D-6E8A-4147-A177-3AD203B41FA5}">
                      <a16:colId xmlns:a16="http://schemas.microsoft.com/office/drawing/2014/main" val="2701799109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ctr" fontAlgn="b"/>
                      <a:endParaRPr lang="nl-NL" sz="1200" b="0" i="0" u="none" strike="noStrike" noProof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383816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r>
                        <a:rPr lang="en-NL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en-NL" sz="1200" b="1" i="0" u="none" strike="noStrike" dirty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r>
                        <a:rPr lang="en-NL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en-NL" sz="1200" b="1" i="0" u="none" strike="noStrike" dirty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NL" sz="1200" b="1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NL" sz="1200" b="1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635D2FF5-5B03-4603-BB39-B534BDF39EBD}"/>
              </a:ext>
            </a:extLst>
          </p:cNvPr>
          <p:cNvSpPr txBox="1"/>
          <p:nvPr/>
        </p:nvSpPr>
        <p:spPr>
          <a:xfrm>
            <a:off x="5366563" y="2578752"/>
            <a:ext cx="1818745" cy="4150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IMPORTANCE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[Influence on GS^]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9" name="Tabel 3">
            <a:extLst>
              <a:ext uri="{FF2B5EF4-FFF2-40B4-BE49-F238E27FC236}">
                <a16:creationId xmlns:a16="http://schemas.microsoft.com/office/drawing/2014/main" id="{CF4A4867-3E4A-48FC-839D-4E8B8BCFF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645042"/>
              </p:ext>
            </p:extLst>
          </p:nvPr>
        </p:nvGraphicFramePr>
        <p:xfrm>
          <a:off x="2436813" y="2755513"/>
          <a:ext cx="3344512" cy="1785475"/>
        </p:xfrm>
        <a:graphic>
          <a:graphicData uri="http://schemas.openxmlformats.org/drawingml/2006/table">
            <a:tbl>
              <a:tblPr/>
              <a:tblGrid>
                <a:gridCol w="3344512">
                  <a:extLst>
                    <a:ext uri="{9D8B030D-6E8A-4147-A177-3AD203B41FA5}">
                      <a16:colId xmlns:a16="http://schemas.microsoft.com/office/drawing/2014/main" val="1807157242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66171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146AB5-0688-4E1C-A48B-AD5A96DDCBFD}"/>
              </a:ext>
            </a:extLst>
          </p:cNvPr>
          <p:cNvSpPr txBox="1"/>
          <p:nvPr/>
        </p:nvSpPr>
        <p:spPr>
          <a:xfrm>
            <a:off x="2346459" y="2264303"/>
            <a:ext cx="2857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1" i="0" u="none" strike="noStrike">
                <a:solidFill>
                  <a:srgbClr val="EF7D00"/>
                </a:solidFill>
                <a:effectLst/>
                <a:latin typeface="Arial" panose="020B0604020202020204" pitchFamily="34" charset="0"/>
              </a:rPr>
              <a:t>Bauhaus</a:t>
            </a:r>
            <a:r>
              <a:rPr lang="nl-NL" sz="1000"/>
              <a:t> </a:t>
            </a:r>
            <a:r>
              <a:rPr lang="nl-NL" sz="1000" b="1" i="0" u="none" strike="noStrike">
                <a:solidFill>
                  <a:srgbClr val="5497BE"/>
                </a:solidFill>
                <a:effectLst/>
                <a:latin typeface="Arial" panose="020B0604020202020204" pitchFamily="34" charset="0"/>
              </a:rPr>
              <a:t>Hornbach</a:t>
            </a:r>
            <a:r>
              <a:rPr lang="nl-NL" sz="1000"/>
              <a:t> </a:t>
            </a:r>
            <a:r>
              <a:rPr lang="nl-NL" sz="1000" b="1" i="0" u="none" strike="noStrike">
                <a:solidFill>
                  <a:srgbClr val="0A5D7A"/>
                </a:solidFill>
                <a:effectLst/>
                <a:latin typeface="Arial" panose="020B0604020202020204" pitchFamily="34" charset="0"/>
              </a:rPr>
              <a:t>Lagerhaus</a:t>
            </a:r>
            <a:r>
              <a:rPr lang="nl-NL" sz="1000"/>
              <a:t> </a:t>
            </a:r>
            <a:r>
              <a:rPr lang="nl-NL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OBI</a:t>
            </a:r>
            <a:r>
              <a:rPr lang="nl-NL" sz="1000"/>
              <a:t> 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CA1BDCA-C79C-460A-B69D-6E42C07C70F2}"/>
              </a:ext>
            </a:extLst>
          </p:cNvPr>
          <p:cNvSpPr/>
          <p:nvPr/>
        </p:nvSpPr>
        <p:spPr>
          <a:xfrm>
            <a:off x="1142070" y="1688927"/>
            <a:ext cx="54562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Satisfaction score on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2D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various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aspects of DIY stores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0A5D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8" name="Straight Connector 10">
            <a:extLst>
              <a:ext uri="{FF2B5EF4-FFF2-40B4-BE49-F238E27FC236}">
                <a16:creationId xmlns:a16="http://schemas.microsoft.com/office/drawing/2014/main" id="{D6EEA5DC-E69D-42C8-915B-0B13C3935E4B}"/>
              </a:ext>
            </a:extLst>
          </p:cNvPr>
          <p:cNvCxnSpPr>
            <a:cxnSpLocks/>
          </p:cNvCxnSpPr>
          <p:nvPr/>
        </p:nvCxnSpPr>
        <p:spPr>
          <a:xfrm flipV="1">
            <a:off x="7121014" y="1638173"/>
            <a:ext cx="9011" cy="380885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B47DA5C-CF44-41B6-9919-FEE1E7DA15F8}"/>
              </a:ext>
            </a:extLst>
          </p:cNvPr>
          <p:cNvSpPr/>
          <p:nvPr/>
        </p:nvSpPr>
        <p:spPr>
          <a:xfrm>
            <a:off x="7889404" y="3729074"/>
            <a:ext cx="32824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Preference: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A-brands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versus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 labels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140F05-1832-4681-B6D7-DB3FCB50520A}"/>
              </a:ext>
            </a:extLst>
          </p:cNvPr>
          <p:cNvSpPr/>
          <p:nvPr/>
        </p:nvSpPr>
        <p:spPr>
          <a:xfrm>
            <a:off x="7852944" y="2066432"/>
            <a:ext cx="34316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Attitude towards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 labels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4D4213-7FC3-42DF-BD4E-BE4203DA64EE}"/>
              </a:ext>
            </a:extLst>
          </p:cNvPr>
          <p:cNvSpPr/>
          <p:nvPr/>
        </p:nvSpPr>
        <p:spPr>
          <a:xfrm>
            <a:off x="7996895" y="2458649"/>
            <a:ext cx="32876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POSITIVE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B9C6C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NEUTRAL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NEGATIVE</a:t>
            </a: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EF7D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hthoek 83">
            <a:extLst>
              <a:ext uri="{FF2B5EF4-FFF2-40B4-BE49-F238E27FC236}">
                <a16:creationId xmlns:a16="http://schemas.microsoft.com/office/drawing/2014/main" id="{17AF38AC-4834-4364-9E02-7C37FE86B254}"/>
              </a:ext>
            </a:extLst>
          </p:cNvPr>
          <p:cNvSpPr/>
          <p:nvPr/>
        </p:nvSpPr>
        <p:spPr>
          <a:xfrm>
            <a:off x="2346459" y="4534964"/>
            <a:ext cx="1034219" cy="4150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Avg.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7" name="Tabel 3">
            <a:extLst>
              <a:ext uri="{FF2B5EF4-FFF2-40B4-BE49-F238E27FC236}">
                <a16:creationId xmlns:a16="http://schemas.microsoft.com/office/drawing/2014/main" id="{6A55C1C2-D555-4A6C-9A82-D4452521005A}"/>
              </a:ext>
            </a:extLst>
          </p:cNvPr>
          <p:cNvGraphicFramePr>
            <a:graphicFrameLocks noGrp="1"/>
          </p:cNvGraphicFramePr>
          <p:nvPr/>
        </p:nvGraphicFramePr>
        <p:xfrm>
          <a:off x="127956" y="2549324"/>
          <a:ext cx="2130612" cy="2128956"/>
        </p:xfrm>
        <a:graphic>
          <a:graphicData uri="http://schemas.openxmlformats.org/drawingml/2006/table">
            <a:tbl>
              <a:tblPr/>
              <a:tblGrid>
                <a:gridCol w="2130612">
                  <a:extLst>
                    <a:ext uri="{9D8B030D-6E8A-4147-A177-3AD203B41FA5}">
                      <a16:colId xmlns:a16="http://schemas.microsoft.com/office/drawing/2014/main" val="1807157242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r" fontAlgn="b"/>
                      <a:r>
                        <a:rPr lang="en-GB" sz="1600" b="1" i="0" u="none" strike="noStrike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satisfaction 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383816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Shopping experience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Quality of products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Attractive price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Service &amp; advice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Sustainability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sp>
        <p:nvSpPr>
          <p:cNvPr id="39" name="Rechthoek 83">
            <a:extLst>
              <a:ext uri="{FF2B5EF4-FFF2-40B4-BE49-F238E27FC236}">
                <a16:creationId xmlns:a16="http://schemas.microsoft.com/office/drawing/2014/main" id="{2D01E2E8-01C2-4E67-ADED-244EBBD85CF2}"/>
              </a:ext>
            </a:extLst>
          </p:cNvPr>
          <p:cNvSpPr/>
          <p:nvPr/>
        </p:nvSpPr>
        <p:spPr>
          <a:xfrm>
            <a:off x="4849454" y="4534964"/>
            <a:ext cx="1034219" cy="4150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8.5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Avg.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ijdelijke aanduiding voor voettekst 2">
            <a:extLst>
              <a:ext uri="{FF2B5EF4-FFF2-40B4-BE49-F238E27FC236}">
                <a16:creationId xmlns:a16="http://schemas.microsoft.com/office/drawing/2014/main" id="{337F5C26-A728-483E-A76F-A371E910DCF5}"/>
              </a:ext>
            </a:extLst>
          </p:cNvPr>
          <p:cNvSpPr txBox="1">
            <a:spLocks/>
          </p:cNvSpPr>
          <p:nvPr/>
        </p:nvSpPr>
        <p:spPr>
          <a:xfrm>
            <a:off x="5588899" y="5175000"/>
            <a:ext cx="151924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N=547</a:t>
            </a:r>
          </a:p>
        </p:txBody>
      </p: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C7AE71CB-BE34-4A53-9CBE-0B24370C8F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8620773"/>
              </p:ext>
            </p:extLst>
          </p:nvPr>
        </p:nvGraphicFramePr>
        <p:xfrm>
          <a:off x="7958044" y="4313849"/>
          <a:ext cx="3360750" cy="630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58DC0836-CAAE-481F-9A59-E6D8D0268269}"/>
              </a:ext>
            </a:extLst>
          </p:cNvPr>
          <p:cNvSpPr txBox="1"/>
          <p:nvPr/>
        </p:nvSpPr>
        <p:spPr>
          <a:xfrm>
            <a:off x="527345" y="5132704"/>
            <a:ext cx="5271639" cy="4150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^GS stands for general satisfaction. A regression model is built to see to what extent each aspect influences general satisfaction. The higher the percentage, the more effect has the aspect on general satisfaction.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E7DAEE-F703-4157-A65E-EDD73555E0C9}"/>
              </a:ext>
            </a:extLst>
          </p:cNvPr>
          <p:cNvSpPr txBox="1"/>
          <p:nvPr/>
        </p:nvSpPr>
        <p:spPr>
          <a:xfrm>
            <a:off x="388932" y="1054818"/>
            <a:ext cx="10929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4A4A49"/>
                </a:solidFill>
                <a:latin typeface="Arial" panose="020B0604020202020204" pitchFamily="34" charset="0"/>
              </a:rPr>
              <a:t>Lorem</a:t>
            </a: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E32F00EC-5D25-40BE-BBB3-3AFCC85FE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503458"/>
              </p:ext>
            </p:extLst>
          </p:nvPr>
        </p:nvGraphicFramePr>
        <p:xfrm>
          <a:off x="7556108" y="2689481"/>
          <a:ext cx="333232" cy="52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232">
                  <a:extLst>
                    <a:ext uri="{9D8B030D-6E8A-4147-A177-3AD203B41FA5}">
                      <a16:colId xmlns:a16="http://schemas.microsoft.com/office/drawing/2014/main" val="2136155690"/>
                    </a:ext>
                  </a:extLst>
                </a:gridCol>
              </a:tblGrid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NL" sz="1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010494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nl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NL" sz="1000" b="0" i="0" u="none" strike="noStrike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86537"/>
                  </a:ext>
                </a:extLst>
              </a:tr>
            </a:tbl>
          </a:graphicData>
        </a:graphic>
      </p:graphicFrame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880BCE49-38BF-4A27-8B0A-940CEBCFE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232190"/>
              </p:ext>
            </p:extLst>
          </p:nvPr>
        </p:nvGraphicFramePr>
        <p:xfrm>
          <a:off x="7573277" y="4367758"/>
          <a:ext cx="333375" cy="52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375">
                  <a:extLst>
                    <a:ext uri="{9D8B030D-6E8A-4147-A177-3AD203B41FA5}">
                      <a16:colId xmlns:a16="http://schemas.microsoft.com/office/drawing/2014/main" val="2136155690"/>
                    </a:ext>
                  </a:extLst>
                </a:gridCol>
              </a:tblGrid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NL" sz="1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010494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NL" sz="1000" b="0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nl-NL" sz="1000" b="0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NL" sz="1000" b="0" i="0" u="none" strike="noStrike" dirty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86537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E357123F-C946-4F57-AEFC-1AA3E1A92593}"/>
              </a:ext>
            </a:extLst>
          </p:cNvPr>
          <p:cNvSpPr txBox="1"/>
          <p:nvPr/>
        </p:nvSpPr>
        <p:spPr>
          <a:xfrm>
            <a:off x="527345" y="5542627"/>
            <a:ext cx="610035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*Statistically significant. If the effect is not significant, there is barely any influence on general satisfaction. 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872D3D6C-DD76-3EA2-6248-9480AC0FEA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2730732"/>
              </p:ext>
            </p:extLst>
          </p:nvPr>
        </p:nvGraphicFramePr>
        <p:xfrm>
          <a:off x="7958045" y="2617697"/>
          <a:ext cx="3360750" cy="630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F27C4BC7-D5B5-E3F2-4B66-2CF9E480755D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AUSTRIA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2ED6CB7-320A-1535-A3CB-2024325D10B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9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2B438C9E-5987-4438-992F-F5E7F5FC51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940274"/>
              </p:ext>
            </p:extLst>
          </p:nvPr>
        </p:nvGraphicFramePr>
        <p:xfrm>
          <a:off x="2330903" y="1890000"/>
          <a:ext cx="7530193" cy="3956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Tijdelijke aanduiding voor voettekst 2">
            <a:extLst>
              <a:ext uri="{FF2B5EF4-FFF2-40B4-BE49-F238E27FC236}">
                <a16:creationId xmlns:a16="http://schemas.microsoft.com/office/drawing/2014/main" id="{31E20AC7-4299-4229-B761-D380CD0B79C4}"/>
              </a:ext>
            </a:extLst>
          </p:cNvPr>
          <p:cNvSpPr txBox="1">
            <a:spLocks/>
          </p:cNvSpPr>
          <p:nvPr/>
        </p:nvSpPr>
        <p:spPr>
          <a:xfrm>
            <a:off x="2505600" y="5313600"/>
            <a:ext cx="4326273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*Category “Other” includes: Furniture shop, Garden centre, Wholesaler and Other shops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A0998F-0CF9-93AB-6049-F6D7190BCFA5}"/>
              </a:ext>
            </a:extLst>
          </p:cNvPr>
          <p:cNvSpPr/>
          <p:nvPr/>
        </p:nvSpPr>
        <p:spPr>
          <a:xfrm>
            <a:off x="388932" y="1218356"/>
            <a:ext cx="550022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Share of households that did a home improvement job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B92E73-9F51-9295-4499-E571D418F031}"/>
              </a:ext>
            </a:extLst>
          </p:cNvPr>
          <p:cNvSpPr txBox="1"/>
          <p:nvPr/>
        </p:nvSpPr>
        <p:spPr>
          <a:xfrm>
            <a:off x="388932" y="1448656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4A4A49"/>
                </a:solidFill>
                <a:latin typeface="Arial" panose="020B0604020202020204"/>
              </a:rPr>
              <a:t>BELGIUM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AVERAGE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497C9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DE76D235-5CDA-C348-559B-AFA231B9033B}"/>
              </a:ext>
            </a:extLst>
          </p:cNvPr>
          <p:cNvSpPr txBox="1">
            <a:spLocks/>
          </p:cNvSpPr>
          <p:nvPr/>
        </p:nvSpPr>
        <p:spPr>
          <a:xfrm>
            <a:off x="388932" y="6282000"/>
            <a:ext cx="151924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N=600 per quarter</a:t>
            </a: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B892B302-06FC-9A0B-8989-71A6F17E5A19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l-NL" sz="2800" b="1"/>
              <a:t>BELGIUM</a:t>
            </a:r>
            <a:endParaRPr lang="en-GB" sz="28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9F123FD-C10C-831F-7D70-B901ED20783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34789A4-9E55-C512-8401-A0C9EE9EABF2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l-NL" sz="2800" b="1" dirty="0"/>
              <a:t>BELGIUM</a:t>
            </a:r>
            <a:endParaRPr lang="en-GB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327ECF7-45B9-4608-9FB1-4A3A12E4C11A}"/>
              </a:ext>
            </a:extLst>
          </p:cNvPr>
          <p:cNvSpPr/>
          <p:nvPr/>
        </p:nvSpPr>
        <p:spPr>
          <a:xfrm>
            <a:off x="536685" y="2598552"/>
            <a:ext cx="6222869" cy="338554"/>
          </a:xfrm>
          <a:prstGeom prst="rect">
            <a:avLst/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5D2FF5-5B03-4603-BB39-B534BDF39EBD}"/>
              </a:ext>
            </a:extLst>
          </p:cNvPr>
          <p:cNvSpPr txBox="1"/>
          <p:nvPr/>
        </p:nvSpPr>
        <p:spPr>
          <a:xfrm>
            <a:off x="5366563" y="2578752"/>
            <a:ext cx="1818745" cy="4150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IMPORTANCE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[Influence on GS^]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9" name="Tabel 3">
            <a:extLst>
              <a:ext uri="{FF2B5EF4-FFF2-40B4-BE49-F238E27FC236}">
                <a16:creationId xmlns:a16="http://schemas.microsoft.com/office/drawing/2014/main" id="{CF4A4867-3E4A-48FC-839D-4E8B8BCFFC08}"/>
              </a:ext>
            </a:extLst>
          </p:cNvPr>
          <p:cNvGraphicFramePr>
            <a:graphicFrameLocks noGrp="1"/>
          </p:cNvGraphicFramePr>
          <p:nvPr/>
        </p:nvGraphicFramePr>
        <p:xfrm>
          <a:off x="2436813" y="2755513"/>
          <a:ext cx="3344512" cy="1774130"/>
        </p:xfrm>
        <a:graphic>
          <a:graphicData uri="http://schemas.openxmlformats.org/drawingml/2006/table">
            <a:tbl>
              <a:tblPr/>
              <a:tblGrid>
                <a:gridCol w="3344512">
                  <a:extLst>
                    <a:ext uri="{9D8B030D-6E8A-4147-A177-3AD203B41FA5}">
                      <a16:colId xmlns:a16="http://schemas.microsoft.com/office/drawing/2014/main" val="1807157242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146AB5-0688-4E1C-A48B-AD5A96DDCBFD}"/>
              </a:ext>
            </a:extLst>
          </p:cNvPr>
          <p:cNvSpPr txBox="1"/>
          <p:nvPr/>
        </p:nvSpPr>
        <p:spPr>
          <a:xfrm>
            <a:off x="2346459" y="2264303"/>
            <a:ext cx="2857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BA" sz="1000" b="1" i="0" u="none" strike="noStrike" dirty="0">
                <a:solidFill>
                  <a:srgbClr val="EF7D00"/>
                </a:solidFill>
                <a:effectLst/>
                <a:latin typeface="Arial" panose="020B0604020202020204" pitchFamily="34" charset="0"/>
              </a:rPr>
              <a:t>Brico</a:t>
            </a:r>
            <a:r>
              <a:rPr lang="hr-BA" sz="1000" dirty="0"/>
              <a:t> </a:t>
            </a:r>
            <a:r>
              <a:rPr lang="hr-BA" sz="1000" b="1" i="0" u="none" strike="noStrike" dirty="0">
                <a:solidFill>
                  <a:srgbClr val="5497BE"/>
                </a:solidFill>
                <a:effectLst/>
                <a:latin typeface="Arial" panose="020B0604020202020204" pitchFamily="34" charset="0"/>
              </a:rPr>
              <a:t>Gamma</a:t>
            </a:r>
            <a:r>
              <a:rPr lang="hr-BA" sz="1000" dirty="0"/>
              <a:t> </a:t>
            </a:r>
            <a:r>
              <a:rPr lang="hr-BA" sz="1000" b="1" i="0" u="none" strike="noStrike" dirty="0">
                <a:solidFill>
                  <a:srgbClr val="0A5D7A"/>
                </a:solidFill>
                <a:effectLst/>
                <a:latin typeface="Arial" panose="020B0604020202020204" pitchFamily="34" charset="0"/>
              </a:rPr>
              <a:t>Hubo</a:t>
            </a:r>
            <a:r>
              <a:rPr lang="hr-BA" sz="1000" dirty="0"/>
              <a:t> </a:t>
            </a:r>
            <a:r>
              <a:rPr lang="hr-BA" sz="1000" b="1" i="0" u="none" strike="noStrike" dirty="0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MrBricolage</a:t>
            </a:r>
            <a:r>
              <a:rPr lang="hr-BA" sz="1000" dirty="0"/>
              <a:t> 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CA1BDCA-C79C-460A-B69D-6E42C07C70F2}"/>
              </a:ext>
            </a:extLst>
          </p:cNvPr>
          <p:cNvSpPr/>
          <p:nvPr/>
        </p:nvSpPr>
        <p:spPr>
          <a:xfrm>
            <a:off x="1142070" y="1688927"/>
            <a:ext cx="54562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Satisfaction score on various aspects of DIY stores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0A5D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8" name="Straight Connector 10">
            <a:extLst>
              <a:ext uri="{FF2B5EF4-FFF2-40B4-BE49-F238E27FC236}">
                <a16:creationId xmlns:a16="http://schemas.microsoft.com/office/drawing/2014/main" id="{D6EEA5DC-E69D-42C8-915B-0B13C3935E4B}"/>
              </a:ext>
            </a:extLst>
          </p:cNvPr>
          <p:cNvCxnSpPr>
            <a:cxnSpLocks/>
          </p:cNvCxnSpPr>
          <p:nvPr/>
        </p:nvCxnSpPr>
        <p:spPr>
          <a:xfrm flipV="1">
            <a:off x="7121014" y="1638173"/>
            <a:ext cx="9011" cy="380885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B47DA5C-CF44-41B6-9919-FEE1E7DA15F8}"/>
              </a:ext>
            </a:extLst>
          </p:cNvPr>
          <p:cNvSpPr/>
          <p:nvPr/>
        </p:nvSpPr>
        <p:spPr>
          <a:xfrm>
            <a:off x="7889404" y="3729074"/>
            <a:ext cx="32824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Preference: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A-brands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versus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 labels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140F05-1832-4681-B6D7-DB3FCB50520A}"/>
              </a:ext>
            </a:extLst>
          </p:cNvPr>
          <p:cNvSpPr/>
          <p:nvPr/>
        </p:nvSpPr>
        <p:spPr>
          <a:xfrm>
            <a:off x="7852944" y="2066432"/>
            <a:ext cx="34316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Attitude towards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 labels</a:t>
            </a:r>
          </a:p>
        </p:txBody>
      </p:sp>
      <p:sp>
        <p:nvSpPr>
          <p:cNvPr id="32" name="Rechthoek 83">
            <a:extLst>
              <a:ext uri="{FF2B5EF4-FFF2-40B4-BE49-F238E27FC236}">
                <a16:creationId xmlns:a16="http://schemas.microsoft.com/office/drawing/2014/main" id="{17AF38AC-4834-4364-9E02-7C37FE86B254}"/>
              </a:ext>
            </a:extLst>
          </p:cNvPr>
          <p:cNvSpPr/>
          <p:nvPr/>
        </p:nvSpPr>
        <p:spPr>
          <a:xfrm>
            <a:off x="2346459" y="4534964"/>
            <a:ext cx="1034219" cy="4150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Avg.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7" name="Tabel 3">
            <a:extLst>
              <a:ext uri="{FF2B5EF4-FFF2-40B4-BE49-F238E27FC236}">
                <a16:creationId xmlns:a16="http://schemas.microsoft.com/office/drawing/2014/main" id="{6A55C1C2-D555-4A6C-9A82-D4452521005A}"/>
              </a:ext>
            </a:extLst>
          </p:cNvPr>
          <p:cNvGraphicFramePr>
            <a:graphicFrameLocks noGrp="1"/>
          </p:cNvGraphicFramePr>
          <p:nvPr/>
        </p:nvGraphicFramePr>
        <p:xfrm>
          <a:off x="127956" y="2549324"/>
          <a:ext cx="2130612" cy="2128956"/>
        </p:xfrm>
        <a:graphic>
          <a:graphicData uri="http://schemas.openxmlformats.org/drawingml/2006/table">
            <a:tbl>
              <a:tblPr/>
              <a:tblGrid>
                <a:gridCol w="2130612">
                  <a:extLst>
                    <a:ext uri="{9D8B030D-6E8A-4147-A177-3AD203B41FA5}">
                      <a16:colId xmlns:a16="http://schemas.microsoft.com/office/drawing/2014/main" val="1807157242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r" fontAlgn="b"/>
                      <a:r>
                        <a:rPr lang="en-GB" sz="1600" b="1" i="0" u="none" strike="noStrike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satisfaction 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383816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Shopping experience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Quality of products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Attractive price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Service &amp; advice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Sustainability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sp>
        <p:nvSpPr>
          <p:cNvPr id="39" name="Rechthoek 83">
            <a:extLst>
              <a:ext uri="{FF2B5EF4-FFF2-40B4-BE49-F238E27FC236}">
                <a16:creationId xmlns:a16="http://schemas.microsoft.com/office/drawing/2014/main" id="{2D01E2E8-01C2-4E67-ADED-244EBBD85CF2}"/>
              </a:ext>
            </a:extLst>
          </p:cNvPr>
          <p:cNvSpPr/>
          <p:nvPr/>
        </p:nvSpPr>
        <p:spPr>
          <a:xfrm>
            <a:off x="4849454" y="4534964"/>
            <a:ext cx="1034219" cy="4150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8.5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Avg.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ijdelijke aanduiding voor voettekst 2">
            <a:extLst>
              <a:ext uri="{FF2B5EF4-FFF2-40B4-BE49-F238E27FC236}">
                <a16:creationId xmlns:a16="http://schemas.microsoft.com/office/drawing/2014/main" id="{337F5C26-A728-483E-A76F-A371E910DCF5}"/>
              </a:ext>
            </a:extLst>
          </p:cNvPr>
          <p:cNvSpPr txBox="1">
            <a:spLocks/>
          </p:cNvSpPr>
          <p:nvPr/>
        </p:nvSpPr>
        <p:spPr>
          <a:xfrm>
            <a:off x="5588899" y="5175000"/>
            <a:ext cx="151924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N=6</a:t>
            </a:r>
            <a:r>
              <a:rPr lang="en-US" sz="800">
                <a:solidFill>
                  <a:prstClr val="white">
                    <a:lumMod val="65000"/>
                  </a:prstClr>
                </a:solidFill>
                <a:latin typeface="Arial" panose="020B0604020202020204"/>
              </a:rPr>
              <a:t>21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DC0836-CAAE-481F-9A59-E6D8D0268269}"/>
              </a:ext>
            </a:extLst>
          </p:cNvPr>
          <p:cNvSpPr txBox="1"/>
          <p:nvPr/>
        </p:nvSpPr>
        <p:spPr>
          <a:xfrm>
            <a:off x="527345" y="5132704"/>
            <a:ext cx="5271639" cy="4150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^GS stands for general satisfaction. A regression model is built to see to what extent each aspect influences general satisfaction. The higher the percentage, the more effect has the aspect on general satisfaction.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E7DAEE-F703-4157-A65E-EDD73555E0C9}"/>
              </a:ext>
            </a:extLst>
          </p:cNvPr>
          <p:cNvSpPr txBox="1"/>
          <p:nvPr/>
        </p:nvSpPr>
        <p:spPr>
          <a:xfrm>
            <a:off x="388932" y="1054818"/>
            <a:ext cx="10929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4A4A49"/>
                </a:solidFill>
                <a:latin typeface="Arial" panose="020B0604020202020204" pitchFamily="34" charset="0"/>
              </a:rPr>
              <a:t>Lorem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57123F-C946-4F57-AEFC-1AA3E1A92593}"/>
              </a:ext>
            </a:extLst>
          </p:cNvPr>
          <p:cNvSpPr txBox="1"/>
          <p:nvPr/>
        </p:nvSpPr>
        <p:spPr>
          <a:xfrm>
            <a:off x="527345" y="5542627"/>
            <a:ext cx="610035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*Statistically significant. If the effect is not significant, there is barely any influence on general satisfaction. </a:t>
            </a:r>
          </a:p>
        </p:txBody>
      </p:sp>
      <p:graphicFrame>
        <p:nvGraphicFramePr>
          <p:cNvPr id="45" name="Table 3">
            <a:extLst>
              <a:ext uri="{FF2B5EF4-FFF2-40B4-BE49-F238E27FC236}">
                <a16:creationId xmlns:a16="http://schemas.microsoft.com/office/drawing/2014/main" id="{1BA8A17E-8793-4199-9AC2-0294608B1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757493"/>
              </p:ext>
            </p:extLst>
          </p:nvPr>
        </p:nvGraphicFramePr>
        <p:xfrm>
          <a:off x="7556108" y="2689481"/>
          <a:ext cx="333232" cy="52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232">
                  <a:extLst>
                    <a:ext uri="{9D8B030D-6E8A-4147-A177-3AD203B41FA5}">
                      <a16:colId xmlns:a16="http://schemas.microsoft.com/office/drawing/2014/main" val="2136155690"/>
                    </a:ext>
                  </a:extLst>
                </a:gridCol>
              </a:tblGrid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NL" sz="1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010494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nl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NL" sz="1000" b="0" i="0" u="none" strike="noStrike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86537"/>
                  </a:ext>
                </a:extLst>
              </a:tr>
            </a:tbl>
          </a:graphicData>
        </a:graphic>
      </p:graphicFrame>
      <p:graphicFrame>
        <p:nvGraphicFramePr>
          <p:cNvPr id="47" name="Table 3">
            <a:extLst>
              <a:ext uri="{FF2B5EF4-FFF2-40B4-BE49-F238E27FC236}">
                <a16:creationId xmlns:a16="http://schemas.microsoft.com/office/drawing/2014/main" id="{A6EBCDE4-F0E1-4B83-8898-07B2687EC3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927146"/>
              </p:ext>
            </p:extLst>
          </p:nvPr>
        </p:nvGraphicFramePr>
        <p:xfrm>
          <a:off x="7573277" y="4367758"/>
          <a:ext cx="333232" cy="52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232">
                  <a:extLst>
                    <a:ext uri="{9D8B030D-6E8A-4147-A177-3AD203B41FA5}">
                      <a16:colId xmlns:a16="http://schemas.microsoft.com/office/drawing/2014/main" val="2136155690"/>
                    </a:ext>
                  </a:extLst>
                </a:gridCol>
              </a:tblGrid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NL" sz="1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010494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nl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NL" sz="1000" b="0" i="0" u="none" strike="noStrike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86537"/>
                  </a:ext>
                </a:extLst>
              </a:tr>
            </a:tbl>
          </a:graphicData>
        </a:graphic>
      </p:graphicFrame>
      <p:sp>
        <p:nvSpPr>
          <p:cNvPr id="48" name="Rectangle 47">
            <a:extLst>
              <a:ext uri="{FF2B5EF4-FFF2-40B4-BE49-F238E27FC236}">
                <a16:creationId xmlns:a16="http://schemas.microsoft.com/office/drawing/2014/main" id="{54DA6196-5B90-4B77-8E7F-F06DC1980561}"/>
              </a:ext>
            </a:extLst>
          </p:cNvPr>
          <p:cNvSpPr/>
          <p:nvPr/>
        </p:nvSpPr>
        <p:spPr>
          <a:xfrm>
            <a:off x="7996895" y="2458649"/>
            <a:ext cx="32876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POSITIVE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B9C6C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NEUTRAL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NEGATIVE</a:t>
            </a: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EF7D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1008854D-12B0-B05A-E34D-1DE424188C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523570"/>
              </p:ext>
            </p:extLst>
          </p:nvPr>
        </p:nvGraphicFramePr>
        <p:xfrm>
          <a:off x="5899918" y="2572089"/>
          <a:ext cx="748697" cy="2128956"/>
        </p:xfrm>
        <a:graphic>
          <a:graphicData uri="http://schemas.openxmlformats.org/drawingml/2006/table">
            <a:tbl>
              <a:tblPr/>
              <a:tblGrid>
                <a:gridCol w="748697">
                  <a:extLst>
                    <a:ext uri="{9D8B030D-6E8A-4147-A177-3AD203B41FA5}">
                      <a16:colId xmlns:a16="http://schemas.microsoft.com/office/drawing/2014/main" val="2701799109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ctr" fontAlgn="b"/>
                      <a:endParaRPr lang="nl-NL" sz="1200" b="0" i="0" u="none" strike="noStrike" noProof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383816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r>
                        <a:rPr lang="en-NL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en-NL" sz="1200" b="1" i="0" u="none" strike="noStrike" dirty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r>
                        <a:rPr lang="en-NL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en-NL" sz="1200" b="1" i="0" u="none" strike="noStrike" dirty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NL" sz="1200" b="1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NL" sz="1200" b="1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6A74302-FCBE-9A25-3F90-E9CE4235AA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8440780"/>
              </p:ext>
            </p:extLst>
          </p:nvPr>
        </p:nvGraphicFramePr>
        <p:xfrm>
          <a:off x="7958045" y="2617697"/>
          <a:ext cx="3360750" cy="630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4AD41C5-393A-A962-0DC5-390C2C9A6C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4248823"/>
              </p:ext>
            </p:extLst>
          </p:nvPr>
        </p:nvGraphicFramePr>
        <p:xfrm>
          <a:off x="7958044" y="4313849"/>
          <a:ext cx="3360750" cy="630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Afbeelding 1">
            <a:extLst>
              <a:ext uri="{FF2B5EF4-FFF2-40B4-BE49-F238E27FC236}">
                <a16:creationId xmlns:a16="http://schemas.microsoft.com/office/drawing/2014/main" id="{8D9B9E3F-005E-78DA-2A05-8454EE9280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0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2B438C9E-5987-4438-992F-F5E7F5FC51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8183833"/>
              </p:ext>
            </p:extLst>
          </p:nvPr>
        </p:nvGraphicFramePr>
        <p:xfrm>
          <a:off x="2332800" y="1890000"/>
          <a:ext cx="7530193" cy="3956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Tijdelijke aanduiding voor voettekst 2">
            <a:extLst>
              <a:ext uri="{FF2B5EF4-FFF2-40B4-BE49-F238E27FC236}">
                <a16:creationId xmlns:a16="http://schemas.microsoft.com/office/drawing/2014/main" id="{31E20AC7-4299-4229-B761-D380CD0B79C4}"/>
              </a:ext>
            </a:extLst>
          </p:cNvPr>
          <p:cNvSpPr txBox="1">
            <a:spLocks/>
          </p:cNvSpPr>
          <p:nvPr/>
        </p:nvSpPr>
        <p:spPr>
          <a:xfrm>
            <a:off x="2505600" y="5313600"/>
            <a:ext cx="4326273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*Category “Other” includes: Furniture shop, Garden centre, Wholesaler and Other shops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B0D0DA-7D0E-F090-C4D6-F5E26B7E9BEB}"/>
              </a:ext>
            </a:extLst>
          </p:cNvPr>
          <p:cNvSpPr/>
          <p:nvPr/>
        </p:nvSpPr>
        <p:spPr>
          <a:xfrm>
            <a:off x="388932" y="1218356"/>
            <a:ext cx="550022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Share of households that did a home improvement job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F5BD1F-D910-83E5-CBCB-4F52695C94D6}"/>
              </a:ext>
            </a:extLst>
          </p:cNvPr>
          <p:cNvSpPr txBox="1"/>
          <p:nvPr/>
        </p:nvSpPr>
        <p:spPr>
          <a:xfrm>
            <a:off x="388932" y="1448656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DENMARK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AVERAGE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497C9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D25C2BFE-CB8B-9B72-DDDF-39ECC0DF5EC4}"/>
              </a:ext>
            </a:extLst>
          </p:cNvPr>
          <p:cNvSpPr txBox="1">
            <a:spLocks/>
          </p:cNvSpPr>
          <p:nvPr/>
        </p:nvSpPr>
        <p:spPr>
          <a:xfrm>
            <a:off x="388932" y="6282000"/>
            <a:ext cx="151924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N=600 per quarter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C9B8A3B-F694-89B1-648A-265E3D52896B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l-NL" sz="2800" b="1">
                <a:solidFill>
                  <a:srgbClr val="666666"/>
                </a:solidFill>
              </a:rPr>
              <a:t>DENMARK</a:t>
            </a: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EE39111-2480-1BF6-0EF1-9ACF1464FD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7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CF731E40-4AA0-5C1E-0078-CE2295A95BE4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l-NL" sz="2800" b="1" dirty="0">
                <a:solidFill>
                  <a:srgbClr val="666666"/>
                </a:solidFill>
              </a:rPr>
              <a:t>DENMARK</a:t>
            </a:r>
            <a:endParaRPr lang="en-GB" sz="2800" dirty="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327ECF7-45B9-4608-9FB1-4A3A12E4C11A}"/>
              </a:ext>
            </a:extLst>
          </p:cNvPr>
          <p:cNvSpPr/>
          <p:nvPr/>
        </p:nvSpPr>
        <p:spPr>
          <a:xfrm>
            <a:off x="536685" y="2598552"/>
            <a:ext cx="6222869" cy="338554"/>
          </a:xfrm>
          <a:prstGeom prst="rect">
            <a:avLst/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5D2FF5-5B03-4603-BB39-B534BDF39EBD}"/>
              </a:ext>
            </a:extLst>
          </p:cNvPr>
          <p:cNvSpPr txBox="1"/>
          <p:nvPr/>
        </p:nvSpPr>
        <p:spPr>
          <a:xfrm>
            <a:off x="5366563" y="2578752"/>
            <a:ext cx="1818745" cy="4150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IMPORTANCE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[Influence on GS^]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9" name="Tabel 3">
            <a:extLst>
              <a:ext uri="{FF2B5EF4-FFF2-40B4-BE49-F238E27FC236}">
                <a16:creationId xmlns:a16="http://schemas.microsoft.com/office/drawing/2014/main" id="{CF4A4867-3E4A-48FC-839D-4E8B8BCFF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123624"/>
              </p:ext>
            </p:extLst>
          </p:nvPr>
        </p:nvGraphicFramePr>
        <p:xfrm>
          <a:off x="2454472" y="2760834"/>
          <a:ext cx="3344512" cy="1774130"/>
        </p:xfrm>
        <a:graphic>
          <a:graphicData uri="http://schemas.openxmlformats.org/drawingml/2006/table">
            <a:tbl>
              <a:tblPr/>
              <a:tblGrid>
                <a:gridCol w="3344512">
                  <a:extLst>
                    <a:ext uri="{9D8B030D-6E8A-4147-A177-3AD203B41FA5}">
                      <a16:colId xmlns:a16="http://schemas.microsoft.com/office/drawing/2014/main" val="1807157242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146AB5-0688-4E1C-A48B-AD5A96DDCBFD}"/>
              </a:ext>
            </a:extLst>
          </p:cNvPr>
          <p:cNvSpPr txBox="1"/>
          <p:nvPr/>
        </p:nvSpPr>
        <p:spPr>
          <a:xfrm>
            <a:off x="2346459" y="2264303"/>
            <a:ext cx="2857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BA" sz="1000" b="1" i="0" u="none" strike="noStrike" dirty="0">
                <a:solidFill>
                  <a:srgbClr val="EF7D00"/>
                </a:solidFill>
                <a:effectLst/>
                <a:latin typeface="Arial" panose="020B0604020202020204" pitchFamily="34" charset="0"/>
              </a:rPr>
              <a:t>Bauhaus</a:t>
            </a:r>
            <a:r>
              <a:rPr lang="hr-BA" sz="1000" dirty="0"/>
              <a:t> </a:t>
            </a:r>
            <a:r>
              <a:rPr lang="hr-BA" sz="1000" b="1" i="0" u="none" strike="noStrike" dirty="0">
                <a:solidFill>
                  <a:srgbClr val="5497BE"/>
                </a:solidFill>
                <a:effectLst/>
                <a:latin typeface="Arial" panose="020B0604020202020204" pitchFamily="34" charset="0"/>
              </a:rPr>
              <a:t>jem&amp;fix</a:t>
            </a:r>
            <a:r>
              <a:rPr lang="hr-BA" sz="1000" dirty="0"/>
              <a:t> </a:t>
            </a:r>
            <a:r>
              <a:rPr lang="hr-BA" sz="1000" b="1" i="0" u="none" strike="noStrike" dirty="0">
                <a:solidFill>
                  <a:srgbClr val="0A5D7A"/>
                </a:solidFill>
                <a:effectLst/>
                <a:latin typeface="Arial" panose="020B0604020202020204" pitchFamily="34" charset="0"/>
              </a:rPr>
              <a:t>Silvan</a:t>
            </a:r>
            <a:r>
              <a:rPr lang="hr-BA" sz="1000" dirty="0"/>
              <a:t> </a:t>
            </a:r>
            <a:r>
              <a:rPr lang="hr-BA" sz="1000" b="1" i="0" u="none" strike="noStrike" dirty="0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XLbyg</a:t>
            </a:r>
            <a:r>
              <a:rPr lang="hr-BA" sz="1000" dirty="0"/>
              <a:t> 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CA1BDCA-C79C-460A-B69D-6E42C07C70F2}"/>
              </a:ext>
            </a:extLst>
          </p:cNvPr>
          <p:cNvSpPr/>
          <p:nvPr/>
        </p:nvSpPr>
        <p:spPr>
          <a:xfrm>
            <a:off x="1142070" y="1688927"/>
            <a:ext cx="54562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Satisfaction score on various aspects of DIY stores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0A5D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8" name="Straight Connector 10">
            <a:extLst>
              <a:ext uri="{FF2B5EF4-FFF2-40B4-BE49-F238E27FC236}">
                <a16:creationId xmlns:a16="http://schemas.microsoft.com/office/drawing/2014/main" id="{D6EEA5DC-E69D-42C8-915B-0B13C3935E4B}"/>
              </a:ext>
            </a:extLst>
          </p:cNvPr>
          <p:cNvCxnSpPr>
            <a:cxnSpLocks/>
          </p:cNvCxnSpPr>
          <p:nvPr/>
        </p:nvCxnSpPr>
        <p:spPr>
          <a:xfrm flipV="1">
            <a:off x="7121014" y="1638173"/>
            <a:ext cx="9011" cy="380885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B47DA5C-CF44-41B6-9919-FEE1E7DA15F8}"/>
              </a:ext>
            </a:extLst>
          </p:cNvPr>
          <p:cNvSpPr/>
          <p:nvPr/>
        </p:nvSpPr>
        <p:spPr>
          <a:xfrm>
            <a:off x="7889404" y="3729074"/>
            <a:ext cx="32824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Preference: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A-brands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versus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 labels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140F05-1832-4681-B6D7-DB3FCB50520A}"/>
              </a:ext>
            </a:extLst>
          </p:cNvPr>
          <p:cNvSpPr/>
          <p:nvPr/>
        </p:nvSpPr>
        <p:spPr>
          <a:xfrm>
            <a:off x="7852944" y="2066432"/>
            <a:ext cx="34316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Attitude towards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 labels</a:t>
            </a:r>
          </a:p>
        </p:txBody>
      </p:sp>
      <p:sp>
        <p:nvSpPr>
          <p:cNvPr id="32" name="Rechthoek 83">
            <a:extLst>
              <a:ext uri="{FF2B5EF4-FFF2-40B4-BE49-F238E27FC236}">
                <a16:creationId xmlns:a16="http://schemas.microsoft.com/office/drawing/2014/main" id="{17AF38AC-4834-4364-9E02-7C37FE86B254}"/>
              </a:ext>
            </a:extLst>
          </p:cNvPr>
          <p:cNvSpPr/>
          <p:nvPr/>
        </p:nvSpPr>
        <p:spPr>
          <a:xfrm>
            <a:off x="2346459" y="4534964"/>
            <a:ext cx="1034219" cy="4150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Avg.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7" name="Tabel 3">
            <a:extLst>
              <a:ext uri="{FF2B5EF4-FFF2-40B4-BE49-F238E27FC236}">
                <a16:creationId xmlns:a16="http://schemas.microsoft.com/office/drawing/2014/main" id="{6A55C1C2-D555-4A6C-9A82-D4452521005A}"/>
              </a:ext>
            </a:extLst>
          </p:cNvPr>
          <p:cNvGraphicFramePr>
            <a:graphicFrameLocks noGrp="1"/>
          </p:cNvGraphicFramePr>
          <p:nvPr/>
        </p:nvGraphicFramePr>
        <p:xfrm>
          <a:off x="127956" y="2549324"/>
          <a:ext cx="2130612" cy="2128956"/>
        </p:xfrm>
        <a:graphic>
          <a:graphicData uri="http://schemas.openxmlformats.org/drawingml/2006/table">
            <a:tbl>
              <a:tblPr/>
              <a:tblGrid>
                <a:gridCol w="2130612">
                  <a:extLst>
                    <a:ext uri="{9D8B030D-6E8A-4147-A177-3AD203B41FA5}">
                      <a16:colId xmlns:a16="http://schemas.microsoft.com/office/drawing/2014/main" val="1807157242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r" fontAlgn="b"/>
                      <a:r>
                        <a:rPr lang="en-GB" sz="1600" b="1" i="0" u="none" strike="noStrike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satisfaction 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383816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Shopping experience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Quality of products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Attractive price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Service &amp; advice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Sustainability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sp>
        <p:nvSpPr>
          <p:cNvPr id="39" name="Rechthoek 83">
            <a:extLst>
              <a:ext uri="{FF2B5EF4-FFF2-40B4-BE49-F238E27FC236}">
                <a16:creationId xmlns:a16="http://schemas.microsoft.com/office/drawing/2014/main" id="{2D01E2E8-01C2-4E67-ADED-244EBBD85CF2}"/>
              </a:ext>
            </a:extLst>
          </p:cNvPr>
          <p:cNvSpPr/>
          <p:nvPr/>
        </p:nvSpPr>
        <p:spPr>
          <a:xfrm>
            <a:off x="4849454" y="4534964"/>
            <a:ext cx="1034219" cy="4150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8.5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Avg.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01CF0F8D-C8A8-4C64-8550-8117D7C7BEDB}"/>
              </a:ext>
            </a:extLst>
          </p:cNvPr>
          <p:cNvSpPr txBox="1">
            <a:spLocks/>
          </p:cNvSpPr>
          <p:nvPr/>
        </p:nvSpPr>
        <p:spPr>
          <a:xfrm>
            <a:off x="391886" y="506186"/>
            <a:ext cx="11647714" cy="9142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400" b="1" kern="1200">
                <a:solidFill>
                  <a:srgbClr val="4A4A4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34" name="Tijdelijke aanduiding voor voettekst 2">
            <a:extLst>
              <a:ext uri="{FF2B5EF4-FFF2-40B4-BE49-F238E27FC236}">
                <a16:creationId xmlns:a16="http://schemas.microsoft.com/office/drawing/2014/main" id="{337F5C26-A728-483E-A76F-A371E910DCF5}"/>
              </a:ext>
            </a:extLst>
          </p:cNvPr>
          <p:cNvSpPr txBox="1">
            <a:spLocks/>
          </p:cNvSpPr>
          <p:nvPr/>
        </p:nvSpPr>
        <p:spPr>
          <a:xfrm>
            <a:off x="5588899" y="5175000"/>
            <a:ext cx="151924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N=496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DC0836-CAAE-481F-9A59-E6D8D0268269}"/>
              </a:ext>
            </a:extLst>
          </p:cNvPr>
          <p:cNvSpPr txBox="1"/>
          <p:nvPr/>
        </p:nvSpPr>
        <p:spPr>
          <a:xfrm>
            <a:off x="527345" y="5132704"/>
            <a:ext cx="5271639" cy="4150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^GS stands for general satisfaction. A regression model is built to see to what extent each aspect influences general satisfaction. The higher the percentage, the more effect has the aspect on general satisfaction.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E7DAEE-F703-4157-A65E-EDD73555E0C9}"/>
              </a:ext>
            </a:extLst>
          </p:cNvPr>
          <p:cNvSpPr txBox="1"/>
          <p:nvPr/>
        </p:nvSpPr>
        <p:spPr>
          <a:xfrm>
            <a:off x="388932" y="1054818"/>
            <a:ext cx="10929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4A4A49"/>
                </a:solidFill>
                <a:latin typeface="Arial" panose="020B0604020202020204" pitchFamily="34" charset="0"/>
              </a:rPr>
              <a:t>Lorem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57123F-C946-4F57-AEFC-1AA3E1A92593}"/>
              </a:ext>
            </a:extLst>
          </p:cNvPr>
          <p:cNvSpPr txBox="1"/>
          <p:nvPr/>
        </p:nvSpPr>
        <p:spPr>
          <a:xfrm>
            <a:off x="527345" y="5482317"/>
            <a:ext cx="610035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*Statistically significant. If the effect is not significant, there is barely any influence on general satisfaction.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28E718B-6803-4B5A-89DC-5C209AEC1180}"/>
              </a:ext>
            </a:extLst>
          </p:cNvPr>
          <p:cNvSpPr/>
          <p:nvPr/>
        </p:nvSpPr>
        <p:spPr>
          <a:xfrm>
            <a:off x="7996895" y="2458649"/>
            <a:ext cx="32876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POSITIVE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B9C6C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NEUTRAL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NEGATIVE</a:t>
            </a: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EF7D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7" name="Table 3">
            <a:extLst>
              <a:ext uri="{FF2B5EF4-FFF2-40B4-BE49-F238E27FC236}">
                <a16:creationId xmlns:a16="http://schemas.microsoft.com/office/drawing/2014/main" id="{3B3EF12D-55D1-41D8-B9FD-94FC9665F5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130115"/>
              </p:ext>
            </p:extLst>
          </p:nvPr>
        </p:nvGraphicFramePr>
        <p:xfrm>
          <a:off x="7556108" y="2689481"/>
          <a:ext cx="333232" cy="52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232">
                  <a:extLst>
                    <a:ext uri="{9D8B030D-6E8A-4147-A177-3AD203B41FA5}">
                      <a16:colId xmlns:a16="http://schemas.microsoft.com/office/drawing/2014/main" val="2136155690"/>
                    </a:ext>
                  </a:extLst>
                </a:gridCol>
              </a:tblGrid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NL" sz="1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010494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nl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NL" sz="1000" b="0" i="0" u="none" strike="noStrike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86537"/>
                  </a:ext>
                </a:extLst>
              </a:tr>
            </a:tbl>
          </a:graphicData>
        </a:graphic>
      </p:graphicFrame>
      <p:graphicFrame>
        <p:nvGraphicFramePr>
          <p:cNvPr id="48" name="Table 3">
            <a:extLst>
              <a:ext uri="{FF2B5EF4-FFF2-40B4-BE49-F238E27FC236}">
                <a16:creationId xmlns:a16="http://schemas.microsoft.com/office/drawing/2014/main" id="{77AF9A62-7A47-493F-BB11-2161579F16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425866"/>
              </p:ext>
            </p:extLst>
          </p:nvPr>
        </p:nvGraphicFramePr>
        <p:xfrm>
          <a:off x="7573277" y="4367758"/>
          <a:ext cx="333232" cy="52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232">
                  <a:extLst>
                    <a:ext uri="{9D8B030D-6E8A-4147-A177-3AD203B41FA5}">
                      <a16:colId xmlns:a16="http://schemas.microsoft.com/office/drawing/2014/main" val="2136155690"/>
                    </a:ext>
                  </a:extLst>
                </a:gridCol>
              </a:tblGrid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NL" sz="1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010494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nl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NL" sz="1000" b="0" i="0" u="none" strike="noStrike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86537"/>
                  </a:ext>
                </a:extLst>
              </a:tr>
            </a:tbl>
          </a:graphicData>
        </a:graphic>
      </p:graphicFrame>
      <p:graphicFrame>
        <p:nvGraphicFramePr>
          <p:cNvPr id="7" name="Tabel 3">
            <a:extLst>
              <a:ext uri="{FF2B5EF4-FFF2-40B4-BE49-F238E27FC236}">
                <a16:creationId xmlns:a16="http://schemas.microsoft.com/office/drawing/2014/main" id="{719333B0-F0EC-4801-B7F1-417AFEE5EF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523570"/>
              </p:ext>
            </p:extLst>
          </p:nvPr>
        </p:nvGraphicFramePr>
        <p:xfrm>
          <a:off x="5899918" y="2572089"/>
          <a:ext cx="748697" cy="2128956"/>
        </p:xfrm>
        <a:graphic>
          <a:graphicData uri="http://schemas.openxmlformats.org/drawingml/2006/table">
            <a:tbl>
              <a:tblPr/>
              <a:tblGrid>
                <a:gridCol w="748697">
                  <a:extLst>
                    <a:ext uri="{9D8B030D-6E8A-4147-A177-3AD203B41FA5}">
                      <a16:colId xmlns:a16="http://schemas.microsoft.com/office/drawing/2014/main" val="2701799109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ctr" fontAlgn="b"/>
                      <a:endParaRPr lang="nl-NL" sz="1200" b="0" i="0" u="none" strike="noStrike" noProof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383816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r>
                        <a:rPr lang="en-NL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en-NL" sz="1200" b="1" i="0" u="none" strike="noStrike" dirty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r>
                        <a:rPr lang="en-NL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en-NL" sz="1200" b="1" i="0" u="none" strike="noStrike" dirty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NL" sz="1200" b="1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NL" sz="1200" b="1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63DC72D-C8D1-C215-4E41-2124D9730E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8440780"/>
              </p:ext>
            </p:extLst>
          </p:nvPr>
        </p:nvGraphicFramePr>
        <p:xfrm>
          <a:off x="7958045" y="2617697"/>
          <a:ext cx="3360750" cy="630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FF8F132-BC03-0A62-8478-9646E855B5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4248823"/>
              </p:ext>
            </p:extLst>
          </p:nvPr>
        </p:nvGraphicFramePr>
        <p:xfrm>
          <a:off x="7958044" y="4313849"/>
          <a:ext cx="3360750" cy="630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Afbeelding 1">
            <a:extLst>
              <a:ext uri="{FF2B5EF4-FFF2-40B4-BE49-F238E27FC236}">
                <a16:creationId xmlns:a16="http://schemas.microsoft.com/office/drawing/2014/main" id="{179DF124-D52A-C55C-F85D-C2475EA3B50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4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2B438C9E-5987-4438-992F-F5E7F5FC51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018847"/>
              </p:ext>
            </p:extLst>
          </p:nvPr>
        </p:nvGraphicFramePr>
        <p:xfrm>
          <a:off x="2332800" y="1890000"/>
          <a:ext cx="7530193" cy="3956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Tijdelijke aanduiding voor voettekst 2">
            <a:extLst>
              <a:ext uri="{FF2B5EF4-FFF2-40B4-BE49-F238E27FC236}">
                <a16:creationId xmlns:a16="http://schemas.microsoft.com/office/drawing/2014/main" id="{31E20AC7-4299-4229-B761-D380CD0B79C4}"/>
              </a:ext>
            </a:extLst>
          </p:cNvPr>
          <p:cNvSpPr txBox="1">
            <a:spLocks/>
          </p:cNvSpPr>
          <p:nvPr/>
        </p:nvSpPr>
        <p:spPr>
          <a:xfrm>
            <a:off x="2505600" y="5313600"/>
            <a:ext cx="4326273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*Category “Other” includes: Furniture shop, Garden centre, Wholesaler and Other shops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D77DEA-3657-8880-AA43-0BA1459C1BB3}"/>
              </a:ext>
            </a:extLst>
          </p:cNvPr>
          <p:cNvSpPr/>
          <p:nvPr/>
        </p:nvSpPr>
        <p:spPr>
          <a:xfrm>
            <a:off x="388932" y="1218356"/>
            <a:ext cx="550022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Share of households that did a home improvement job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5D0ACD-A7BC-64CD-75B4-E8A631ABCD45}"/>
              </a:ext>
            </a:extLst>
          </p:cNvPr>
          <p:cNvSpPr txBox="1"/>
          <p:nvPr/>
        </p:nvSpPr>
        <p:spPr>
          <a:xfrm>
            <a:off x="388932" y="1448656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AVERAGE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497C9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531808BF-78DD-8672-6FAC-EA1944463B2B}"/>
              </a:ext>
            </a:extLst>
          </p:cNvPr>
          <p:cNvSpPr txBox="1">
            <a:spLocks/>
          </p:cNvSpPr>
          <p:nvPr/>
        </p:nvSpPr>
        <p:spPr>
          <a:xfrm>
            <a:off x="388932" y="6282000"/>
            <a:ext cx="151924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N=600 per quarter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7278BF0-47E0-2101-E6CF-A014D26E207F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l-NL" sz="2800" b="1">
                <a:solidFill>
                  <a:srgbClr val="666666"/>
                </a:solidFill>
              </a:rPr>
              <a:t>FRANCE</a:t>
            </a: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7FB1AA9-E282-5921-7AE1-5FDDEC9061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3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7B03F3-BFBF-4655-9DB6-DCAFB3B45B57}"/>
              </a:ext>
            </a:extLst>
          </p:cNvPr>
          <p:cNvSpPr/>
          <p:nvPr/>
        </p:nvSpPr>
        <p:spPr>
          <a:xfrm>
            <a:off x="444499" y="5539308"/>
            <a:ext cx="1267486" cy="68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200">
              <a:solidFill>
                <a:schemeClr val="bg1"/>
              </a:solidFill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58DC5ACE-F559-01F2-DD76-0199BEC8C5B4}"/>
              </a:ext>
            </a:extLst>
          </p:cNvPr>
          <p:cNvSpPr/>
          <p:nvPr/>
        </p:nvSpPr>
        <p:spPr>
          <a:xfrm>
            <a:off x="6409515" y="3378572"/>
            <a:ext cx="4722292" cy="77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400" b="1" dirty="0">
                <a:solidFill>
                  <a:schemeClr val="tx2"/>
                </a:solidFill>
                <a:latin typeface="Arial"/>
                <a:cs typeface="Arial"/>
              </a:rPr>
              <a:t>Top 5 categories where consumers prefer A-brands over private labels</a:t>
            </a:r>
          </a:p>
          <a:p>
            <a:pPr>
              <a:lnSpc>
                <a:spcPct val="90000"/>
              </a:lnSpc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In which product categories would you prefer an A-brand over a home brand? </a:t>
            </a:r>
          </a:p>
        </p:txBody>
      </p:sp>
      <p:sp>
        <p:nvSpPr>
          <p:cNvPr id="16" name="Tekstvak 13">
            <a:extLst>
              <a:ext uri="{FF2B5EF4-FFF2-40B4-BE49-F238E27FC236}">
                <a16:creationId xmlns:a16="http://schemas.microsoft.com/office/drawing/2014/main" id="{0B4783A3-E846-E06A-864B-F01A2471E4FA}"/>
              </a:ext>
            </a:extLst>
          </p:cNvPr>
          <p:cNvSpPr txBox="1"/>
          <p:nvPr/>
        </p:nvSpPr>
        <p:spPr>
          <a:xfrm>
            <a:off x="6476214" y="1561211"/>
            <a:ext cx="4655593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400" b="1" dirty="0">
                <a:solidFill>
                  <a:schemeClr val="tx2"/>
                </a:solidFill>
                <a:latin typeface="Arial"/>
                <a:cs typeface="Arial"/>
              </a:rPr>
              <a:t>Spending on improvement jobs</a:t>
            </a:r>
          </a:p>
          <a:p>
            <a:r>
              <a:rPr lang="en-GB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To what degree do you expect to spend more or less money on home improvement in October - December compared to the same period last year?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64E826B-9A6A-4FF1-8E8C-2B39C0EC3DEB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A889DEC6-EBEE-506A-696D-E12E0CAA794D}"/>
              </a:ext>
            </a:extLst>
          </p:cNvPr>
          <p:cNvSpPr/>
          <p:nvPr/>
        </p:nvSpPr>
        <p:spPr>
          <a:xfrm>
            <a:off x="541763" y="1471727"/>
            <a:ext cx="5443402" cy="4597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tabLst>
                <a:tab pos="226726" algn="l"/>
              </a:tabLst>
            </a:pPr>
            <a:r>
              <a:rPr lang="en-GB" sz="1400" b="1" dirty="0"/>
              <a:t>Lorem ipsum </a:t>
            </a:r>
            <a:r>
              <a:rPr lang="en-GB" sz="1400" b="1" dirty="0" err="1"/>
              <a:t>dolor</a:t>
            </a:r>
            <a:r>
              <a:rPr lang="en-GB" sz="1400" b="1" dirty="0"/>
              <a:t> sit </a:t>
            </a:r>
            <a:r>
              <a:rPr lang="en-GB" sz="1400" b="1" dirty="0" err="1"/>
              <a:t>amet</a:t>
            </a:r>
            <a:r>
              <a:rPr lang="en-GB" sz="1400" b="1" dirty="0"/>
              <a:t>, </a:t>
            </a:r>
            <a:r>
              <a:rPr lang="en-GB" sz="1400" b="1" dirty="0" err="1"/>
              <a:t>consectetuer</a:t>
            </a:r>
            <a:r>
              <a:rPr lang="en-GB" sz="1400" b="1" dirty="0"/>
              <a:t> </a:t>
            </a:r>
            <a:r>
              <a:rPr lang="en-GB" sz="1400" b="1" dirty="0" err="1"/>
              <a:t>adipiscing</a:t>
            </a:r>
            <a:r>
              <a:rPr lang="en-GB" sz="1400" b="1" dirty="0"/>
              <a:t> </a:t>
            </a:r>
            <a:r>
              <a:rPr lang="en-GB" sz="1400" b="1" dirty="0" err="1"/>
              <a:t>elit</a:t>
            </a:r>
            <a:r>
              <a:rPr lang="en-GB" sz="1400" b="1" dirty="0"/>
              <a:t>.  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tabLst>
                <a:tab pos="226726" algn="l"/>
              </a:tabLst>
            </a:pPr>
            <a:endParaRPr lang="en-GB" sz="1200" dirty="0"/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tabLst>
                <a:tab pos="226726" algn="l"/>
              </a:tabLst>
            </a:pPr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tabLst>
                <a:tab pos="226726" algn="l"/>
              </a:tabLst>
            </a:pPr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tabLst>
                <a:tab pos="226726" algn="l"/>
              </a:tabLst>
            </a:pPr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tabLst>
                <a:tab pos="226726" algn="l"/>
              </a:tabLst>
            </a:pPr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tabLst>
                <a:tab pos="226726" algn="l"/>
              </a:tabLst>
            </a:pPr>
            <a:r>
              <a:rPr lang="en-GB" sz="1200" dirty="0"/>
              <a:t> 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tabLst>
                <a:tab pos="226726" algn="l"/>
              </a:tabLst>
            </a:pPr>
            <a:endParaRPr lang="en-GB" sz="1200" dirty="0">
              <a:solidFill>
                <a:schemeClr val="accent2"/>
              </a:solidFill>
            </a:endParaRP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tabLst>
                <a:tab pos="226726" algn="l"/>
              </a:tabLst>
            </a:pPr>
            <a:endParaRPr lang="en-GB" sz="1200" b="1" dirty="0"/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tabLst>
                <a:tab pos="226726" algn="l"/>
              </a:tabLst>
            </a:pPr>
            <a:r>
              <a:rPr lang="en-GB" sz="1400" b="1" dirty="0"/>
              <a:t>Lorem ipsum </a:t>
            </a:r>
            <a:r>
              <a:rPr lang="en-GB" sz="1400" b="1" dirty="0" err="1"/>
              <a:t>dolor</a:t>
            </a:r>
            <a:r>
              <a:rPr lang="en-GB" sz="1400" b="1" dirty="0"/>
              <a:t> sit </a:t>
            </a:r>
            <a:r>
              <a:rPr lang="en-GB" sz="1400" b="1" dirty="0" err="1"/>
              <a:t>amet</a:t>
            </a:r>
            <a:r>
              <a:rPr lang="en-GB" sz="1400" b="1" dirty="0"/>
              <a:t>, </a:t>
            </a:r>
            <a:r>
              <a:rPr lang="en-GB" sz="1400" b="1" dirty="0" err="1"/>
              <a:t>consectetuer</a:t>
            </a:r>
            <a:r>
              <a:rPr lang="en-GB" sz="1400" b="1" dirty="0"/>
              <a:t> </a:t>
            </a:r>
            <a:r>
              <a:rPr lang="en-GB" sz="1400" b="1" dirty="0" err="1"/>
              <a:t>adipiscing</a:t>
            </a:r>
            <a:r>
              <a:rPr lang="en-GB" sz="1400" b="1" dirty="0"/>
              <a:t> </a:t>
            </a:r>
            <a:r>
              <a:rPr lang="en-GB" sz="1400" b="1" dirty="0" err="1"/>
              <a:t>elit</a:t>
            </a:r>
            <a:r>
              <a:rPr lang="en-GB" sz="1400" b="1" dirty="0"/>
              <a:t>.  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tabLst>
                <a:tab pos="226726" algn="l"/>
              </a:tabLst>
            </a:pPr>
            <a:endParaRPr lang="en-GB" sz="1400" b="1" dirty="0"/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tabLst>
                <a:tab pos="226726" algn="l"/>
              </a:tabLst>
            </a:pPr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tabLst>
                <a:tab pos="226726" algn="l"/>
              </a:tabLst>
            </a:pPr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tabLst>
                <a:tab pos="226726" algn="l"/>
              </a:tabLst>
            </a:pPr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tabLst>
                <a:tab pos="226726" algn="l"/>
              </a:tabLst>
            </a:pPr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tabLst>
                <a:tab pos="226726" algn="l"/>
              </a:tabLst>
            </a:pPr>
            <a:r>
              <a:rPr lang="en-GB" sz="1200" dirty="0"/>
              <a:t> 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tabLst>
                <a:tab pos="226726" algn="l"/>
              </a:tabLst>
            </a:pPr>
            <a:r>
              <a:rPr lang="en-GB" sz="1200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5FC9E9-A18D-3A6B-CD77-240A119F6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010" y="2316816"/>
            <a:ext cx="4572000" cy="5032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F14F9-A031-5DFE-3077-3AC161B86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246" y="4278332"/>
            <a:ext cx="5480991" cy="1006230"/>
          </a:xfrm>
          <a:prstGeom prst="rect">
            <a:avLst/>
          </a:prstGeom>
        </p:spPr>
      </p:pic>
      <p:pic>
        <p:nvPicPr>
          <p:cNvPr id="17" name="Afbeelding 1">
            <a:extLst>
              <a:ext uri="{FF2B5EF4-FFF2-40B4-BE49-F238E27FC236}">
                <a16:creationId xmlns:a16="http://schemas.microsoft.com/office/drawing/2014/main" id="{28BB3269-DF10-0D12-C487-1970427E16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4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ACD18B7B-0578-C86C-D4A2-CF7A6202028B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l-NL" sz="2800" b="1" dirty="0">
                <a:solidFill>
                  <a:srgbClr val="666666"/>
                </a:solidFill>
              </a:rPr>
              <a:t>FRANCE</a:t>
            </a:r>
            <a:endParaRPr lang="en-GB" sz="2800" dirty="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 dirty="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327ECF7-45B9-4608-9FB1-4A3A12E4C11A}"/>
              </a:ext>
            </a:extLst>
          </p:cNvPr>
          <p:cNvSpPr/>
          <p:nvPr/>
        </p:nvSpPr>
        <p:spPr>
          <a:xfrm>
            <a:off x="536685" y="2598552"/>
            <a:ext cx="6222869" cy="338554"/>
          </a:xfrm>
          <a:prstGeom prst="rect">
            <a:avLst/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5D2FF5-5B03-4603-BB39-B534BDF39EBD}"/>
              </a:ext>
            </a:extLst>
          </p:cNvPr>
          <p:cNvSpPr txBox="1"/>
          <p:nvPr/>
        </p:nvSpPr>
        <p:spPr>
          <a:xfrm>
            <a:off x="5366563" y="2578752"/>
            <a:ext cx="1818745" cy="4150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IMPORTANCE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[Influence on GS^]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9" name="Tabel 3">
            <a:extLst>
              <a:ext uri="{FF2B5EF4-FFF2-40B4-BE49-F238E27FC236}">
                <a16:creationId xmlns:a16="http://schemas.microsoft.com/office/drawing/2014/main" id="{CF4A4867-3E4A-48FC-839D-4E8B8BCFFC08}"/>
              </a:ext>
            </a:extLst>
          </p:cNvPr>
          <p:cNvGraphicFramePr>
            <a:graphicFrameLocks noGrp="1"/>
          </p:cNvGraphicFramePr>
          <p:nvPr/>
        </p:nvGraphicFramePr>
        <p:xfrm>
          <a:off x="2436813" y="2755513"/>
          <a:ext cx="3344512" cy="1774130"/>
        </p:xfrm>
        <a:graphic>
          <a:graphicData uri="http://schemas.openxmlformats.org/drawingml/2006/table">
            <a:tbl>
              <a:tblPr/>
              <a:tblGrid>
                <a:gridCol w="3344512">
                  <a:extLst>
                    <a:ext uri="{9D8B030D-6E8A-4147-A177-3AD203B41FA5}">
                      <a16:colId xmlns:a16="http://schemas.microsoft.com/office/drawing/2014/main" val="1807157242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146AB5-0688-4E1C-A48B-AD5A96DDCBFD}"/>
              </a:ext>
            </a:extLst>
          </p:cNvPr>
          <p:cNvSpPr txBox="1"/>
          <p:nvPr/>
        </p:nvSpPr>
        <p:spPr>
          <a:xfrm>
            <a:off x="2346459" y="2264303"/>
            <a:ext cx="31826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BA" sz="1000" b="1" i="0" u="none" strike="noStrike">
                <a:solidFill>
                  <a:srgbClr val="EF7D00"/>
                </a:solidFill>
                <a:effectLst/>
                <a:latin typeface="Arial" panose="020B0604020202020204" pitchFamily="34" charset="0"/>
              </a:rPr>
              <a:t>BricoDepot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rgbClr val="5497BE"/>
                </a:solidFill>
                <a:effectLst/>
                <a:latin typeface="Arial" panose="020B0604020202020204" pitchFamily="34" charset="0"/>
              </a:rPr>
              <a:t>Bricorama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rgbClr val="0A5D7A"/>
                </a:solidFill>
                <a:effectLst/>
                <a:latin typeface="Arial" panose="020B0604020202020204" pitchFamily="34" charset="0"/>
              </a:rPr>
              <a:t>Castorama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LeroyMerlin</a:t>
            </a:r>
            <a:r>
              <a:rPr lang="hr-BA" sz="1000"/>
              <a:t> 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CA1BDCA-C79C-460A-B69D-6E42C07C70F2}"/>
              </a:ext>
            </a:extLst>
          </p:cNvPr>
          <p:cNvSpPr/>
          <p:nvPr/>
        </p:nvSpPr>
        <p:spPr>
          <a:xfrm>
            <a:off x="1142070" y="1688927"/>
            <a:ext cx="54562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Satisfaction score on various aspects of DIY stores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0A5D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8" name="Straight Connector 10">
            <a:extLst>
              <a:ext uri="{FF2B5EF4-FFF2-40B4-BE49-F238E27FC236}">
                <a16:creationId xmlns:a16="http://schemas.microsoft.com/office/drawing/2014/main" id="{D6EEA5DC-E69D-42C8-915B-0B13C3935E4B}"/>
              </a:ext>
            </a:extLst>
          </p:cNvPr>
          <p:cNvCxnSpPr>
            <a:cxnSpLocks/>
          </p:cNvCxnSpPr>
          <p:nvPr/>
        </p:nvCxnSpPr>
        <p:spPr>
          <a:xfrm flipV="1">
            <a:off x="7121014" y="1638173"/>
            <a:ext cx="9011" cy="380885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B47DA5C-CF44-41B6-9919-FEE1E7DA15F8}"/>
              </a:ext>
            </a:extLst>
          </p:cNvPr>
          <p:cNvSpPr/>
          <p:nvPr/>
        </p:nvSpPr>
        <p:spPr>
          <a:xfrm>
            <a:off x="7889404" y="3729074"/>
            <a:ext cx="32824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Preference: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A-brands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versus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 labels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140F05-1832-4681-B6D7-DB3FCB50520A}"/>
              </a:ext>
            </a:extLst>
          </p:cNvPr>
          <p:cNvSpPr/>
          <p:nvPr/>
        </p:nvSpPr>
        <p:spPr>
          <a:xfrm>
            <a:off x="7852944" y="2066432"/>
            <a:ext cx="34316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Attitude towards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 labels</a:t>
            </a:r>
          </a:p>
        </p:txBody>
      </p:sp>
      <p:sp>
        <p:nvSpPr>
          <p:cNvPr id="32" name="Rechthoek 83">
            <a:extLst>
              <a:ext uri="{FF2B5EF4-FFF2-40B4-BE49-F238E27FC236}">
                <a16:creationId xmlns:a16="http://schemas.microsoft.com/office/drawing/2014/main" id="{17AF38AC-4834-4364-9E02-7C37FE86B254}"/>
              </a:ext>
            </a:extLst>
          </p:cNvPr>
          <p:cNvSpPr/>
          <p:nvPr/>
        </p:nvSpPr>
        <p:spPr>
          <a:xfrm>
            <a:off x="2346459" y="4534964"/>
            <a:ext cx="1034219" cy="4150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Avg.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7" name="Tabel 3">
            <a:extLst>
              <a:ext uri="{FF2B5EF4-FFF2-40B4-BE49-F238E27FC236}">
                <a16:creationId xmlns:a16="http://schemas.microsoft.com/office/drawing/2014/main" id="{6A55C1C2-D555-4A6C-9A82-D4452521005A}"/>
              </a:ext>
            </a:extLst>
          </p:cNvPr>
          <p:cNvGraphicFramePr>
            <a:graphicFrameLocks noGrp="1"/>
          </p:cNvGraphicFramePr>
          <p:nvPr/>
        </p:nvGraphicFramePr>
        <p:xfrm>
          <a:off x="127956" y="2549324"/>
          <a:ext cx="2130612" cy="2128956"/>
        </p:xfrm>
        <a:graphic>
          <a:graphicData uri="http://schemas.openxmlformats.org/drawingml/2006/table">
            <a:tbl>
              <a:tblPr/>
              <a:tblGrid>
                <a:gridCol w="2130612">
                  <a:extLst>
                    <a:ext uri="{9D8B030D-6E8A-4147-A177-3AD203B41FA5}">
                      <a16:colId xmlns:a16="http://schemas.microsoft.com/office/drawing/2014/main" val="1807157242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r" fontAlgn="b"/>
                      <a:r>
                        <a:rPr lang="en-GB" sz="1600" b="1" i="0" u="none" strike="noStrike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satisfaction 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383816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Shopping experience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Quality of products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Attractive price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Service &amp; advice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Sustainability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sp>
        <p:nvSpPr>
          <p:cNvPr id="39" name="Rechthoek 83">
            <a:extLst>
              <a:ext uri="{FF2B5EF4-FFF2-40B4-BE49-F238E27FC236}">
                <a16:creationId xmlns:a16="http://schemas.microsoft.com/office/drawing/2014/main" id="{2D01E2E8-01C2-4E67-ADED-244EBBD85CF2}"/>
              </a:ext>
            </a:extLst>
          </p:cNvPr>
          <p:cNvSpPr/>
          <p:nvPr/>
        </p:nvSpPr>
        <p:spPr>
          <a:xfrm>
            <a:off x="4849454" y="4534964"/>
            <a:ext cx="1034219" cy="4150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8.5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Avg.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01CF0F8D-C8A8-4C64-8550-8117D7C7BEDB}"/>
              </a:ext>
            </a:extLst>
          </p:cNvPr>
          <p:cNvSpPr txBox="1">
            <a:spLocks/>
          </p:cNvSpPr>
          <p:nvPr/>
        </p:nvSpPr>
        <p:spPr>
          <a:xfrm>
            <a:off x="391886" y="506186"/>
            <a:ext cx="11647714" cy="9142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400" b="1" kern="1200">
                <a:solidFill>
                  <a:srgbClr val="4A4A4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34" name="Tijdelijke aanduiding voor voettekst 2">
            <a:extLst>
              <a:ext uri="{FF2B5EF4-FFF2-40B4-BE49-F238E27FC236}">
                <a16:creationId xmlns:a16="http://schemas.microsoft.com/office/drawing/2014/main" id="{337F5C26-A728-483E-A76F-A371E910DCF5}"/>
              </a:ext>
            </a:extLst>
          </p:cNvPr>
          <p:cNvSpPr txBox="1">
            <a:spLocks/>
          </p:cNvSpPr>
          <p:nvPr/>
        </p:nvSpPr>
        <p:spPr>
          <a:xfrm>
            <a:off x="5588899" y="5175000"/>
            <a:ext cx="151924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N=624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DC0836-CAAE-481F-9A59-E6D8D0268269}"/>
              </a:ext>
            </a:extLst>
          </p:cNvPr>
          <p:cNvSpPr txBox="1"/>
          <p:nvPr/>
        </p:nvSpPr>
        <p:spPr>
          <a:xfrm>
            <a:off x="527345" y="5132704"/>
            <a:ext cx="5271639" cy="4150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^GS stands for general satisfaction. A regression model is built to see to what extent each aspect influences general satisfaction. The higher the percentage, the more effect has the aspect on general satisfaction.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E7DAEE-F703-4157-A65E-EDD73555E0C9}"/>
              </a:ext>
            </a:extLst>
          </p:cNvPr>
          <p:cNvSpPr txBox="1"/>
          <p:nvPr/>
        </p:nvSpPr>
        <p:spPr>
          <a:xfrm>
            <a:off x="388932" y="1054818"/>
            <a:ext cx="10929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4A4A49"/>
                </a:solidFill>
                <a:latin typeface="Arial" panose="020B0604020202020204" pitchFamily="34" charset="0"/>
              </a:rPr>
              <a:t>Lorem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57123F-C946-4F57-AEFC-1AA3E1A92593}"/>
              </a:ext>
            </a:extLst>
          </p:cNvPr>
          <p:cNvSpPr txBox="1"/>
          <p:nvPr/>
        </p:nvSpPr>
        <p:spPr>
          <a:xfrm>
            <a:off x="527345" y="5542627"/>
            <a:ext cx="610035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*Statistically significant. If the effect is not significant, there is barely any influence on general satisfaction.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3FCF3F6-8E74-4056-9E90-F521315B547D}"/>
              </a:ext>
            </a:extLst>
          </p:cNvPr>
          <p:cNvSpPr/>
          <p:nvPr/>
        </p:nvSpPr>
        <p:spPr>
          <a:xfrm>
            <a:off x="7996895" y="2458649"/>
            <a:ext cx="32876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POSITIVE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B9C6C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NEUTRAL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NEGATIVE</a:t>
            </a: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EF7D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7" name="Table 3">
            <a:extLst>
              <a:ext uri="{FF2B5EF4-FFF2-40B4-BE49-F238E27FC236}">
                <a16:creationId xmlns:a16="http://schemas.microsoft.com/office/drawing/2014/main" id="{7FE6EAA9-ACD2-4038-9AA4-96A0BCE73A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46394"/>
              </p:ext>
            </p:extLst>
          </p:nvPr>
        </p:nvGraphicFramePr>
        <p:xfrm>
          <a:off x="7556108" y="2689481"/>
          <a:ext cx="333375" cy="52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375">
                  <a:extLst>
                    <a:ext uri="{9D8B030D-6E8A-4147-A177-3AD203B41FA5}">
                      <a16:colId xmlns:a16="http://schemas.microsoft.com/office/drawing/2014/main" val="2136155690"/>
                    </a:ext>
                  </a:extLst>
                </a:gridCol>
              </a:tblGrid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NL" sz="1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010494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n-GB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NL" sz="1000" b="0" i="0" u="none" strike="noStrike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86537"/>
                  </a:ext>
                </a:extLst>
              </a:tr>
            </a:tbl>
          </a:graphicData>
        </a:graphic>
      </p:graphicFrame>
      <p:graphicFrame>
        <p:nvGraphicFramePr>
          <p:cNvPr id="48" name="Table 3">
            <a:extLst>
              <a:ext uri="{FF2B5EF4-FFF2-40B4-BE49-F238E27FC236}">
                <a16:creationId xmlns:a16="http://schemas.microsoft.com/office/drawing/2014/main" id="{BFA3A6AE-E673-43D9-9ACA-5B40F8D264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769387"/>
              </p:ext>
            </p:extLst>
          </p:nvPr>
        </p:nvGraphicFramePr>
        <p:xfrm>
          <a:off x="7573277" y="4367758"/>
          <a:ext cx="333232" cy="52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232">
                  <a:extLst>
                    <a:ext uri="{9D8B030D-6E8A-4147-A177-3AD203B41FA5}">
                      <a16:colId xmlns:a16="http://schemas.microsoft.com/office/drawing/2014/main" val="2136155690"/>
                    </a:ext>
                  </a:extLst>
                </a:gridCol>
              </a:tblGrid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NL" sz="1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010494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nl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NL" sz="1000" b="0" i="0" u="none" strike="noStrike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86537"/>
                  </a:ext>
                </a:extLst>
              </a:tr>
            </a:tbl>
          </a:graphicData>
        </a:graphic>
      </p:graphicFrame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F13B12C7-2434-EC4C-E3F4-09C5240F3D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523570"/>
              </p:ext>
            </p:extLst>
          </p:nvPr>
        </p:nvGraphicFramePr>
        <p:xfrm>
          <a:off x="5899918" y="2572089"/>
          <a:ext cx="748697" cy="2128956"/>
        </p:xfrm>
        <a:graphic>
          <a:graphicData uri="http://schemas.openxmlformats.org/drawingml/2006/table">
            <a:tbl>
              <a:tblPr/>
              <a:tblGrid>
                <a:gridCol w="748697">
                  <a:extLst>
                    <a:ext uri="{9D8B030D-6E8A-4147-A177-3AD203B41FA5}">
                      <a16:colId xmlns:a16="http://schemas.microsoft.com/office/drawing/2014/main" val="2701799109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ctr" fontAlgn="b"/>
                      <a:endParaRPr lang="nl-NL" sz="1200" b="0" i="0" u="none" strike="noStrike" noProof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383816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r>
                        <a:rPr lang="en-NL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en-NL" sz="1200" b="1" i="0" u="none" strike="noStrike" dirty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r>
                        <a:rPr lang="en-NL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en-NL" sz="1200" b="1" i="0" u="none" strike="noStrike" dirty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NL" sz="1200" b="1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NL" sz="1200" b="1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265120C-F87F-600E-DE9C-BCA8383B64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8440780"/>
              </p:ext>
            </p:extLst>
          </p:nvPr>
        </p:nvGraphicFramePr>
        <p:xfrm>
          <a:off x="7958045" y="2617697"/>
          <a:ext cx="3360750" cy="630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856847E-E5DC-F5D1-2DEF-5A36BCBDD4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4248823"/>
              </p:ext>
            </p:extLst>
          </p:nvPr>
        </p:nvGraphicFramePr>
        <p:xfrm>
          <a:off x="7958044" y="4313849"/>
          <a:ext cx="3360750" cy="630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1892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2B438C9E-5987-4438-992F-F5E7F5FC51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4403887"/>
              </p:ext>
            </p:extLst>
          </p:nvPr>
        </p:nvGraphicFramePr>
        <p:xfrm>
          <a:off x="2332800" y="1890000"/>
          <a:ext cx="7530193" cy="3956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Tijdelijke aanduiding voor voettekst 2">
            <a:extLst>
              <a:ext uri="{FF2B5EF4-FFF2-40B4-BE49-F238E27FC236}">
                <a16:creationId xmlns:a16="http://schemas.microsoft.com/office/drawing/2014/main" id="{31E20AC7-4299-4229-B761-D380CD0B79C4}"/>
              </a:ext>
            </a:extLst>
          </p:cNvPr>
          <p:cNvSpPr txBox="1">
            <a:spLocks/>
          </p:cNvSpPr>
          <p:nvPr/>
        </p:nvSpPr>
        <p:spPr>
          <a:xfrm>
            <a:off x="2506581" y="5314313"/>
            <a:ext cx="4326273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*Category “Other” includes: Furniture shop, Garden centre, Wholesaler and Other shops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F235A6-48AE-94A6-765E-6048BE501A75}"/>
              </a:ext>
            </a:extLst>
          </p:cNvPr>
          <p:cNvSpPr/>
          <p:nvPr/>
        </p:nvSpPr>
        <p:spPr>
          <a:xfrm>
            <a:off x="388932" y="1218356"/>
            <a:ext cx="550022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Share of households that did a home improvement job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862FDD-8677-85B8-5F14-774F7A43C0E8}"/>
              </a:ext>
            </a:extLst>
          </p:cNvPr>
          <p:cNvSpPr txBox="1"/>
          <p:nvPr/>
        </p:nvSpPr>
        <p:spPr>
          <a:xfrm>
            <a:off x="388932" y="1448656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AVERAGE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497C9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E63A872E-6C5E-80DF-B94C-0530827B5299}"/>
              </a:ext>
            </a:extLst>
          </p:cNvPr>
          <p:cNvSpPr txBox="1">
            <a:spLocks/>
          </p:cNvSpPr>
          <p:nvPr/>
        </p:nvSpPr>
        <p:spPr>
          <a:xfrm>
            <a:off x="388932" y="6282000"/>
            <a:ext cx="151924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N=600 per quarter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68CDACD-FEE7-3DC5-8BA7-BBE0F9960F7C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l-NL" sz="2800" b="1">
                <a:solidFill>
                  <a:srgbClr val="666666"/>
                </a:solidFill>
              </a:rPr>
              <a:t>GERMANY</a:t>
            </a: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CC7975B-54E7-4C12-50B1-A2D66CA7F83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1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662AB058-5F6D-8A28-9B17-C3840B098C19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l-NL" sz="2800" b="1">
                <a:solidFill>
                  <a:srgbClr val="666666"/>
                </a:solidFill>
              </a:rPr>
              <a:t>GERMANY</a:t>
            </a: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327ECF7-45B9-4608-9FB1-4A3A12E4C11A}"/>
              </a:ext>
            </a:extLst>
          </p:cNvPr>
          <p:cNvSpPr/>
          <p:nvPr/>
        </p:nvSpPr>
        <p:spPr>
          <a:xfrm>
            <a:off x="536685" y="2598552"/>
            <a:ext cx="6222869" cy="338554"/>
          </a:xfrm>
          <a:prstGeom prst="rect">
            <a:avLst/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5D2FF5-5B03-4603-BB39-B534BDF39EBD}"/>
              </a:ext>
            </a:extLst>
          </p:cNvPr>
          <p:cNvSpPr txBox="1"/>
          <p:nvPr/>
        </p:nvSpPr>
        <p:spPr>
          <a:xfrm>
            <a:off x="5366563" y="2578752"/>
            <a:ext cx="1818745" cy="4150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IMPORTANCE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[Influence on GS^]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9" name="Tabel 3">
            <a:extLst>
              <a:ext uri="{FF2B5EF4-FFF2-40B4-BE49-F238E27FC236}">
                <a16:creationId xmlns:a16="http://schemas.microsoft.com/office/drawing/2014/main" id="{CF4A4867-3E4A-48FC-839D-4E8B8BCFFC08}"/>
              </a:ext>
            </a:extLst>
          </p:cNvPr>
          <p:cNvGraphicFramePr>
            <a:graphicFrameLocks noGrp="1"/>
          </p:cNvGraphicFramePr>
          <p:nvPr/>
        </p:nvGraphicFramePr>
        <p:xfrm>
          <a:off x="2436813" y="2755513"/>
          <a:ext cx="3344512" cy="1774130"/>
        </p:xfrm>
        <a:graphic>
          <a:graphicData uri="http://schemas.openxmlformats.org/drawingml/2006/table">
            <a:tbl>
              <a:tblPr/>
              <a:tblGrid>
                <a:gridCol w="3344512">
                  <a:extLst>
                    <a:ext uri="{9D8B030D-6E8A-4147-A177-3AD203B41FA5}">
                      <a16:colId xmlns:a16="http://schemas.microsoft.com/office/drawing/2014/main" val="1807157242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146AB5-0688-4E1C-A48B-AD5A96DDCBFD}"/>
              </a:ext>
            </a:extLst>
          </p:cNvPr>
          <p:cNvSpPr txBox="1"/>
          <p:nvPr/>
        </p:nvSpPr>
        <p:spPr>
          <a:xfrm>
            <a:off x="2346459" y="2264303"/>
            <a:ext cx="2857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BA" sz="1000" b="1" i="0" u="none" strike="noStrike">
                <a:solidFill>
                  <a:srgbClr val="EF7D00"/>
                </a:solidFill>
                <a:effectLst/>
                <a:latin typeface="Arial" panose="020B0604020202020204" pitchFamily="34" charset="0"/>
              </a:rPr>
              <a:t>Bauhaus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rgbClr val="5497BE"/>
                </a:solidFill>
                <a:effectLst/>
                <a:latin typeface="Arial" panose="020B0604020202020204" pitchFamily="34" charset="0"/>
              </a:rPr>
              <a:t>Hornbach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rgbClr val="0A5D7A"/>
                </a:solidFill>
                <a:effectLst/>
                <a:latin typeface="Arial" panose="020B0604020202020204" pitchFamily="34" charset="0"/>
              </a:rPr>
              <a:t>OBI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Toom</a:t>
            </a:r>
            <a:r>
              <a:rPr lang="hr-BA" sz="1000"/>
              <a:t> 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CA1BDCA-C79C-460A-B69D-6E42C07C70F2}"/>
              </a:ext>
            </a:extLst>
          </p:cNvPr>
          <p:cNvSpPr/>
          <p:nvPr/>
        </p:nvSpPr>
        <p:spPr>
          <a:xfrm>
            <a:off x="1142070" y="1688927"/>
            <a:ext cx="54562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Satisfaction score on various aspects of DIY stores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0A5D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8" name="Straight Connector 10">
            <a:extLst>
              <a:ext uri="{FF2B5EF4-FFF2-40B4-BE49-F238E27FC236}">
                <a16:creationId xmlns:a16="http://schemas.microsoft.com/office/drawing/2014/main" id="{D6EEA5DC-E69D-42C8-915B-0B13C3935E4B}"/>
              </a:ext>
            </a:extLst>
          </p:cNvPr>
          <p:cNvCxnSpPr>
            <a:cxnSpLocks/>
          </p:cNvCxnSpPr>
          <p:nvPr/>
        </p:nvCxnSpPr>
        <p:spPr>
          <a:xfrm flipV="1">
            <a:off x="7121014" y="1638173"/>
            <a:ext cx="9011" cy="380885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B47DA5C-CF44-41B6-9919-FEE1E7DA15F8}"/>
              </a:ext>
            </a:extLst>
          </p:cNvPr>
          <p:cNvSpPr/>
          <p:nvPr/>
        </p:nvSpPr>
        <p:spPr>
          <a:xfrm>
            <a:off x="7889404" y="3729074"/>
            <a:ext cx="32824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Preference: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A-brands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versus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 labels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140F05-1832-4681-B6D7-DB3FCB50520A}"/>
              </a:ext>
            </a:extLst>
          </p:cNvPr>
          <p:cNvSpPr/>
          <p:nvPr/>
        </p:nvSpPr>
        <p:spPr>
          <a:xfrm>
            <a:off x="7852944" y="2066432"/>
            <a:ext cx="34316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Attitude towards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 labels</a:t>
            </a:r>
          </a:p>
        </p:txBody>
      </p:sp>
      <p:sp>
        <p:nvSpPr>
          <p:cNvPr id="32" name="Rechthoek 83">
            <a:extLst>
              <a:ext uri="{FF2B5EF4-FFF2-40B4-BE49-F238E27FC236}">
                <a16:creationId xmlns:a16="http://schemas.microsoft.com/office/drawing/2014/main" id="{17AF38AC-4834-4364-9E02-7C37FE86B254}"/>
              </a:ext>
            </a:extLst>
          </p:cNvPr>
          <p:cNvSpPr/>
          <p:nvPr/>
        </p:nvSpPr>
        <p:spPr>
          <a:xfrm>
            <a:off x="2346459" y="4534964"/>
            <a:ext cx="1034219" cy="4150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Avg.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7" name="Tabel 3">
            <a:extLst>
              <a:ext uri="{FF2B5EF4-FFF2-40B4-BE49-F238E27FC236}">
                <a16:creationId xmlns:a16="http://schemas.microsoft.com/office/drawing/2014/main" id="{6A55C1C2-D555-4A6C-9A82-D4452521005A}"/>
              </a:ext>
            </a:extLst>
          </p:cNvPr>
          <p:cNvGraphicFramePr>
            <a:graphicFrameLocks noGrp="1"/>
          </p:cNvGraphicFramePr>
          <p:nvPr/>
        </p:nvGraphicFramePr>
        <p:xfrm>
          <a:off x="127956" y="2549324"/>
          <a:ext cx="2130612" cy="2128956"/>
        </p:xfrm>
        <a:graphic>
          <a:graphicData uri="http://schemas.openxmlformats.org/drawingml/2006/table">
            <a:tbl>
              <a:tblPr/>
              <a:tblGrid>
                <a:gridCol w="2130612">
                  <a:extLst>
                    <a:ext uri="{9D8B030D-6E8A-4147-A177-3AD203B41FA5}">
                      <a16:colId xmlns:a16="http://schemas.microsoft.com/office/drawing/2014/main" val="1807157242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r" fontAlgn="b"/>
                      <a:r>
                        <a:rPr lang="en-GB" sz="1600" b="1" i="0" u="none" strike="noStrike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satisfaction 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383816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Shopping experience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Quality of products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Attractive price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Service &amp; advice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Sustainability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sp>
        <p:nvSpPr>
          <p:cNvPr id="39" name="Rechthoek 83">
            <a:extLst>
              <a:ext uri="{FF2B5EF4-FFF2-40B4-BE49-F238E27FC236}">
                <a16:creationId xmlns:a16="http://schemas.microsoft.com/office/drawing/2014/main" id="{2D01E2E8-01C2-4E67-ADED-244EBBD85CF2}"/>
              </a:ext>
            </a:extLst>
          </p:cNvPr>
          <p:cNvSpPr/>
          <p:nvPr/>
        </p:nvSpPr>
        <p:spPr>
          <a:xfrm>
            <a:off x="4849454" y="4534964"/>
            <a:ext cx="1034219" cy="4150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8.5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Avg.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01CF0F8D-C8A8-4C64-8550-8117D7C7BEDB}"/>
              </a:ext>
            </a:extLst>
          </p:cNvPr>
          <p:cNvSpPr txBox="1">
            <a:spLocks/>
          </p:cNvSpPr>
          <p:nvPr/>
        </p:nvSpPr>
        <p:spPr>
          <a:xfrm>
            <a:off x="391886" y="506186"/>
            <a:ext cx="11647714" cy="9142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400" b="1" kern="1200">
                <a:solidFill>
                  <a:srgbClr val="4A4A4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34" name="Tijdelijke aanduiding voor voettekst 2">
            <a:extLst>
              <a:ext uri="{FF2B5EF4-FFF2-40B4-BE49-F238E27FC236}">
                <a16:creationId xmlns:a16="http://schemas.microsoft.com/office/drawing/2014/main" id="{337F5C26-A728-483E-A76F-A371E910DCF5}"/>
              </a:ext>
            </a:extLst>
          </p:cNvPr>
          <p:cNvSpPr txBox="1">
            <a:spLocks/>
          </p:cNvSpPr>
          <p:nvPr/>
        </p:nvSpPr>
        <p:spPr>
          <a:xfrm>
            <a:off x="5588899" y="5175000"/>
            <a:ext cx="151924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N=629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DC0836-CAAE-481F-9A59-E6D8D0268269}"/>
              </a:ext>
            </a:extLst>
          </p:cNvPr>
          <p:cNvSpPr txBox="1"/>
          <p:nvPr/>
        </p:nvSpPr>
        <p:spPr>
          <a:xfrm>
            <a:off x="527345" y="5132704"/>
            <a:ext cx="5271639" cy="4150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^GS stands for general satisfaction. A regression model is built to see to what extent each aspect influences general satisfaction. The higher the percentage, the more effect has the aspect on general satisfaction.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E7DAEE-F703-4157-A65E-EDD73555E0C9}"/>
              </a:ext>
            </a:extLst>
          </p:cNvPr>
          <p:cNvSpPr txBox="1"/>
          <p:nvPr/>
        </p:nvSpPr>
        <p:spPr>
          <a:xfrm>
            <a:off x="388932" y="1054818"/>
            <a:ext cx="10929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4A4A49"/>
                </a:solidFill>
                <a:latin typeface="Arial" panose="020B0604020202020204" pitchFamily="34" charset="0"/>
              </a:rPr>
              <a:t>Lorem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57123F-C946-4F57-AEFC-1AA3E1A92593}"/>
              </a:ext>
            </a:extLst>
          </p:cNvPr>
          <p:cNvSpPr txBox="1"/>
          <p:nvPr/>
        </p:nvSpPr>
        <p:spPr>
          <a:xfrm>
            <a:off x="527345" y="5542627"/>
            <a:ext cx="610035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*Statistically significant. If the effect is not significant, there is barely any influence on general satisfaction.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B8FA838-92A0-4D72-96D2-CA77A80A7F36}"/>
              </a:ext>
            </a:extLst>
          </p:cNvPr>
          <p:cNvSpPr/>
          <p:nvPr/>
        </p:nvSpPr>
        <p:spPr>
          <a:xfrm>
            <a:off x="7996895" y="2458649"/>
            <a:ext cx="32876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POSITIVE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B9C6C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NEUTRAL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NEGATIVE</a:t>
            </a: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EF7D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7" name="Table 3">
            <a:extLst>
              <a:ext uri="{FF2B5EF4-FFF2-40B4-BE49-F238E27FC236}">
                <a16:creationId xmlns:a16="http://schemas.microsoft.com/office/drawing/2014/main" id="{10DE1524-64A7-4755-8B01-BE26BF35F3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10369"/>
              </p:ext>
            </p:extLst>
          </p:nvPr>
        </p:nvGraphicFramePr>
        <p:xfrm>
          <a:off x="7556108" y="2689481"/>
          <a:ext cx="333232" cy="52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232">
                  <a:extLst>
                    <a:ext uri="{9D8B030D-6E8A-4147-A177-3AD203B41FA5}">
                      <a16:colId xmlns:a16="http://schemas.microsoft.com/office/drawing/2014/main" val="2136155690"/>
                    </a:ext>
                  </a:extLst>
                </a:gridCol>
              </a:tblGrid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NL" sz="1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010494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nl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NL" sz="1000" b="0" i="0" u="none" strike="noStrike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86537"/>
                  </a:ext>
                </a:extLst>
              </a:tr>
            </a:tbl>
          </a:graphicData>
        </a:graphic>
      </p:graphicFrame>
      <p:graphicFrame>
        <p:nvGraphicFramePr>
          <p:cNvPr id="48" name="Table 3">
            <a:extLst>
              <a:ext uri="{FF2B5EF4-FFF2-40B4-BE49-F238E27FC236}">
                <a16:creationId xmlns:a16="http://schemas.microsoft.com/office/drawing/2014/main" id="{9AD8A002-910E-43DA-B335-45380B24A9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721134"/>
              </p:ext>
            </p:extLst>
          </p:nvPr>
        </p:nvGraphicFramePr>
        <p:xfrm>
          <a:off x="7573277" y="4367758"/>
          <a:ext cx="333232" cy="52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232">
                  <a:extLst>
                    <a:ext uri="{9D8B030D-6E8A-4147-A177-3AD203B41FA5}">
                      <a16:colId xmlns:a16="http://schemas.microsoft.com/office/drawing/2014/main" val="2136155690"/>
                    </a:ext>
                  </a:extLst>
                </a:gridCol>
              </a:tblGrid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NL" sz="1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010494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nl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NL" sz="1000" b="0" i="0" u="none" strike="noStrike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86537"/>
                  </a:ext>
                </a:extLst>
              </a:tr>
            </a:tbl>
          </a:graphicData>
        </a:graphic>
      </p:graphicFrame>
      <p:graphicFrame>
        <p:nvGraphicFramePr>
          <p:cNvPr id="5" name="Tabel 3">
            <a:extLst>
              <a:ext uri="{FF2B5EF4-FFF2-40B4-BE49-F238E27FC236}">
                <a16:creationId xmlns:a16="http://schemas.microsoft.com/office/drawing/2014/main" id="{FC18DD5B-15C9-FA35-0525-D35DF989E4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523570"/>
              </p:ext>
            </p:extLst>
          </p:nvPr>
        </p:nvGraphicFramePr>
        <p:xfrm>
          <a:off x="5899918" y="2572089"/>
          <a:ext cx="748697" cy="2128956"/>
        </p:xfrm>
        <a:graphic>
          <a:graphicData uri="http://schemas.openxmlformats.org/drawingml/2006/table">
            <a:tbl>
              <a:tblPr/>
              <a:tblGrid>
                <a:gridCol w="748697">
                  <a:extLst>
                    <a:ext uri="{9D8B030D-6E8A-4147-A177-3AD203B41FA5}">
                      <a16:colId xmlns:a16="http://schemas.microsoft.com/office/drawing/2014/main" val="2701799109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ctr" fontAlgn="b"/>
                      <a:endParaRPr lang="nl-NL" sz="1200" b="0" i="0" u="none" strike="noStrike" noProof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383816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r>
                        <a:rPr lang="en-NL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en-NL" sz="1200" b="1" i="0" u="none" strike="noStrike" dirty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r>
                        <a:rPr lang="en-NL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en-NL" sz="1200" b="1" i="0" u="none" strike="noStrike" dirty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NL" sz="1200" b="1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NL" sz="1200" b="1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9CBBE66-6DF5-3EA7-8760-AC8F89F190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8440780"/>
              </p:ext>
            </p:extLst>
          </p:nvPr>
        </p:nvGraphicFramePr>
        <p:xfrm>
          <a:off x="7958045" y="2617697"/>
          <a:ext cx="3360750" cy="630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586875A-0A70-6884-63C2-711D6DB862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4248823"/>
              </p:ext>
            </p:extLst>
          </p:nvPr>
        </p:nvGraphicFramePr>
        <p:xfrm>
          <a:off x="7958044" y="4313849"/>
          <a:ext cx="3360750" cy="630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Afbeelding 1">
            <a:extLst>
              <a:ext uri="{FF2B5EF4-FFF2-40B4-BE49-F238E27FC236}">
                <a16:creationId xmlns:a16="http://schemas.microsoft.com/office/drawing/2014/main" id="{059570AC-C013-C939-E474-A46BAFBC83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2B438C9E-5987-4438-992F-F5E7F5FC51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5653163"/>
              </p:ext>
            </p:extLst>
          </p:nvPr>
        </p:nvGraphicFramePr>
        <p:xfrm>
          <a:off x="2332800" y="1890000"/>
          <a:ext cx="7530193" cy="3956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Tijdelijke aanduiding voor voettekst 2">
            <a:extLst>
              <a:ext uri="{FF2B5EF4-FFF2-40B4-BE49-F238E27FC236}">
                <a16:creationId xmlns:a16="http://schemas.microsoft.com/office/drawing/2014/main" id="{31E20AC7-4299-4229-B761-D380CD0B79C4}"/>
              </a:ext>
            </a:extLst>
          </p:cNvPr>
          <p:cNvSpPr txBox="1">
            <a:spLocks/>
          </p:cNvSpPr>
          <p:nvPr/>
        </p:nvSpPr>
        <p:spPr>
          <a:xfrm>
            <a:off x="2505600" y="5313600"/>
            <a:ext cx="4326273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*Category “Other” includes: Furniture shop, Garden centre, Wholesaler and Other shops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B5C6B1-221A-6B68-2A6F-6AE0E799B059}"/>
              </a:ext>
            </a:extLst>
          </p:cNvPr>
          <p:cNvSpPr/>
          <p:nvPr/>
        </p:nvSpPr>
        <p:spPr>
          <a:xfrm>
            <a:off x="388932" y="1218356"/>
            <a:ext cx="550022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Share of households that did a home improvement job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C23C9F-6F42-AD56-8556-077269531485}"/>
              </a:ext>
            </a:extLst>
          </p:cNvPr>
          <p:cNvSpPr txBox="1"/>
          <p:nvPr/>
        </p:nvSpPr>
        <p:spPr>
          <a:xfrm>
            <a:off x="388932" y="1448656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4A4A49"/>
                </a:solidFill>
                <a:latin typeface="Arial" panose="020B0604020202020204"/>
              </a:rPr>
              <a:t>ITALY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AVERAGE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497C9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16422D41-EEA3-1371-68EF-62761A19D938}"/>
              </a:ext>
            </a:extLst>
          </p:cNvPr>
          <p:cNvSpPr txBox="1">
            <a:spLocks/>
          </p:cNvSpPr>
          <p:nvPr/>
        </p:nvSpPr>
        <p:spPr>
          <a:xfrm>
            <a:off x="388932" y="6282000"/>
            <a:ext cx="151924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N=600 per quarter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0A17622-0753-16B6-5B31-749F383ED298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l-NL" sz="2800" b="1">
                <a:solidFill>
                  <a:srgbClr val="666666"/>
                </a:solidFill>
              </a:rPr>
              <a:t>ITALY</a:t>
            </a: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1901E6C-4465-31E7-6753-B12D3101F9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9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2741B9AF-9BEF-D985-C14F-E5DFD852EB97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l-NL" sz="2800" b="1">
                <a:solidFill>
                  <a:srgbClr val="666666"/>
                </a:solidFill>
              </a:rPr>
              <a:t>ITALY</a:t>
            </a: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327ECF7-45B9-4608-9FB1-4A3A12E4C11A}"/>
              </a:ext>
            </a:extLst>
          </p:cNvPr>
          <p:cNvSpPr/>
          <p:nvPr/>
        </p:nvSpPr>
        <p:spPr>
          <a:xfrm>
            <a:off x="536685" y="2598552"/>
            <a:ext cx="6222869" cy="338554"/>
          </a:xfrm>
          <a:prstGeom prst="rect">
            <a:avLst/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5D2FF5-5B03-4603-BB39-B534BDF39EBD}"/>
              </a:ext>
            </a:extLst>
          </p:cNvPr>
          <p:cNvSpPr txBox="1"/>
          <p:nvPr/>
        </p:nvSpPr>
        <p:spPr>
          <a:xfrm>
            <a:off x="5366563" y="2578752"/>
            <a:ext cx="1818745" cy="4150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IMPORTANCE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[Influence on GS^]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9" name="Tabel 3">
            <a:extLst>
              <a:ext uri="{FF2B5EF4-FFF2-40B4-BE49-F238E27FC236}">
                <a16:creationId xmlns:a16="http://schemas.microsoft.com/office/drawing/2014/main" id="{CF4A4867-3E4A-48FC-839D-4E8B8BCFFC08}"/>
              </a:ext>
            </a:extLst>
          </p:cNvPr>
          <p:cNvGraphicFramePr>
            <a:graphicFrameLocks noGrp="1"/>
          </p:cNvGraphicFramePr>
          <p:nvPr/>
        </p:nvGraphicFramePr>
        <p:xfrm>
          <a:off x="2436813" y="2755513"/>
          <a:ext cx="3344512" cy="1774130"/>
        </p:xfrm>
        <a:graphic>
          <a:graphicData uri="http://schemas.openxmlformats.org/drawingml/2006/table">
            <a:tbl>
              <a:tblPr/>
              <a:tblGrid>
                <a:gridCol w="3344512">
                  <a:extLst>
                    <a:ext uri="{9D8B030D-6E8A-4147-A177-3AD203B41FA5}">
                      <a16:colId xmlns:a16="http://schemas.microsoft.com/office/drawing/2014/main" val="1807157242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146AB5-0688-4E1C-A48B-AD5A96DDCBFD}"/>
              </a:ext>
            </a:extLst>
          </p:cNvPr>
          <p:cNvSpPr txBox="1"/>
          <p:nvPr/>
        </p:nvSpPr>
        <p:spPr>
          <a:xfrm>
            <a:off x="2346459" y="2264303"/>
            <a:ext cx="2857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BA" sz="1000" b="1" i="0" u="none" strike="noStrike">
                <a:solidFill>
                  <a:srgbClr val="EF7D00"/>
                </a:solidFill>
                <a:effectLst/>
                <a:latin typeface="Arial" panose="020B0604020202020204" pitchFamily="34" charset="0"/>
              </a:rPr>
              <a:t>Bricocenter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rgbClr val="5497BE"/>
                </a:solidFill>
                <a:effectLst/>
                <a:latin typeface="Arial" panose="020B0604020202020204" pitchFamily="34" charset="0"/>
              </a:rPr>
              <a:t>Bricoio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rgbClr val="0A5D7A"/>
                </a:solidFill>
                <a:effectLst/>
                <a:latin typeface="Arial" panose="020B0604020202020204" pitchFamily="34" charset="0"/>
              </a:rPr>
              <a:t>LeroyMerlin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OBI</a:t>
            </a:r>
            <a:r>
              <a:rPr lang="hr-BA" sz="1000"/>
              <a:t> 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CA1BDCA-C79C-460A-B69D-6E42C07C70F2}"/>
              </a:ext>
            </a:extLst>
          </p:cNvPr>
          <p:cNvSpPr/>
          <p:nvPr/>
        </p:nvSpPr>
        <p:spPr>
          <a:xfrm>
            <a:off x="1142070" y="1688927"/>
            <a:ext cx="54562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Satisfaction score on various aspects of DIY stores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0A5D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8" name="Straight Connector 10">
            <a:extLst>
              <a:ext uri="{FF2B5EF4-FFF2-40B4-BE49-F238E27FC236}">
                <a16:creationId xmlns:a16="http://schemas.microsoft.com/office/drawing/2014/main" id="{D6EEA5DC-E69D-42C8-915B-0B13C3935E4B}"/>
              </a:ext>
            </a:extLst>
          </p:cNvPr>
          <p:cNvCxnSpPr>
            <a:cxnSpLocks/>
          </p:cNvCxnSpPr>
          <p:nvPr/>
        </p:nvCxnSpPr>
        <p:spPr>
          <a:xfrm flipV="1">
            <a:off x="7121014" y="1638173"/>
            <a:ext cx="9011" cy="380885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B47DA5C-CF44-41B6-9919-FEE1E7DA15F8}"/>
              </a:ext>
            </a:extLst>
          </p:cNvPr>
          <p:cNvSpPr/>
          <p:nvPr/>
        </p:nvSpPr>
        <p:spPr>
          <a:xfrm>
            <a:off x="7889404" y="3729074"/>
            <a:ext cx="32824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Preference: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A-brands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versus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 labels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140F05-1832-4681-B6D7-DB3FCB50520A}"/>
              </a:ext>
            </a:extLst>
          </p:cNvPr>
          <p:cNvSpPr/>
          <p:nvPr/>
        </p:nvSpPr>
        <p:spPr>
          <a:xfrm>
            <a:off x="7852944" y="2066432"/>
            <a:ext cx="34316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Attitude towards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 labels</a:t>
            </a:r>
          </a:p>
        </p:txBody>
      </p:sp>
      <p:sp>
        <p:nvSpPr>
          <p:cNvPr id="32" name="Rechthoek 83">
            <a:extLst>
              <a:ext uri="{FF2B5EF4-FFF2-40B4-BE49-F238E27FC236}">
                <a16:creationId xmlns:a16="http://schemas.microsoft.com/office/drawing/2014/main" id="{17AF38AC-4834-4364-9E02-7C37FE86B254}"/>
              </a:ext>
            </a:extLst>
          </p:cNvPr>
          <p:cNvSpPr/>
          <p:nvPr/>
        </p:nvSpPr>
        <p:spPr>
          <a:xfrm>
            <a:off x="2346459" y="4534964"/>
            <a:ext cx="1034219" cy="4150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Avg.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7" name="Tabel 3">
            <a:extLst>
              <a:ext uri="{FF2B5EF4-FFF2-40B4-BE49-F238E27FC236}">
                <a16:creationId xmlns:a16="http://schemas.microsoft.com/office/drawing/2014/main" id="{6A55C1C2-D555-4A6C-9A82-D4452521005A}"/>
              </a:ext>
            </a:extLst>
          </p:cNvPr>
          <p:cNvGraphicFramePr>
            <a:graphicFrameLocks noGrp="1"/>
          </p:cNvGraphicFramePr>
          <p:nvPr/>
        </p:nvGraphicFramePr>
        <p:xfrm>
          <a:off x="127956" y="2549324"/>
          <a:ext cx="2130612" cy="2128956"/>
        </p:xfrm>
        <a:graphic>
          <a:graphicData uri="http://schemas.openxmlformats.org/drawingml/2006/table">
            <a:tbl>
              <a:tblPr/>
              <a:tblGrid>
                <a:gridCol w="2130612">
                  <a:extLst>
                    <a:ext uri="{9D8B030D-6E8A-4147-A177-3AD203B41FA5}">
                      <a16:colId xmlns:a16="http://schemas.microsoft.com/office/drawing/2014/main" val="1807157242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r" fontAlgn="b"/>
                      <a:r>
                        <a:rPr lang="en-GB" sz="1600" b="1" i="0" u="none" strike="noStrike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satisfaction 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383816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Shopping experience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Quality of products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Attractive price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Service &amp; advice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Sustainability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sp>
        <p:nvSpPr>
          <p:cNvPr id="39" name="Rechthoek 83">
            <a:extLst>
              <a:ext uri="{FF2B5EF4-FFF2-40B4-BE49-F238E27FC236}">
                <a16:creationId xmlns:a16="http://schemas.microsoft.com/office/drawing/2014/main" id="{2D01E2E8-01C2-4E67-ADED-244EBBD85CF2}"/>
              </a:ext>
            </a:extLst>
          </p:cNvPr>
          <p:cNvSpPr/>
          <p:nvPr/>
        </p:nvSpPr>
        <p:spPr>
          <a:xfrm>
            <a:off x="4849454" y="4534964"/>
            <a:ext cx="1034219" cy="4150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8.5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Avg.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01CF0F8D-C8A8-4C64-8550-8117D7C7BEDB}"/>
              </a:ext>
            </a:extLst>
          </p:cNvPr>
          <p:cNvSpPr txBox="1">
            <a:spLocks/>
          </p:cNvSpPr>
          <p:nvPr/>
        </p:nvSpPr>
        <p:spPr>
          <a:xfrm>
            <a:off x="391886" y="506186"/>
            <a:ext cx="11647714" cy="9142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400" b="1" kern="1200">
                <a:solidFill>
                  <a:srgbClr val="4A4A4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34" name="Tijdelijke aanduiding voor voettekst 2">
            <a:extLst>
              <a:ext uri="{FF2B5EF4-FFF2-40B4-BE49-F238E27FC236}">
                <a16:creationId xmlns:a16="http://schemas.microsoft.com/office/drawing/2014/main" id="{337F5C26-A728-483E-A76F-A371E910DCF5}"/>
              </a:ext>
            </a:extLst>
          </p:cNvPr>
          <p:cNvSpPr txBox="1">
            <a:spLocks/>
          </p:cNvSpPr>
          <p:nvPr/>
        </p:nvSpPr>
        <p:spPr>
          <a:xfrm>
            <a:off x="5588899" y="5175000"/>
            <a:ext cx="151924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N=618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DC0836-CAAE-481F-9A59-E6D8D0268269}"/>
              </a:ext>
            </a:extLst>
          </p:cNvPr>
          <p:cNvSpPr txBox="1"/>
          <p:nvPr/>
        </p:nvSpPr>
        <p:spPr>
          <a:xfrm>
            <a:off x="527345" y="5132704"/>
            <a:ext cx="5271639" cy="4150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^GS stands for general satisfaction. A regression model is built to see to what extent each aspect influences general satisfaction. The higher the percentage, the more effect has the aspect on general satisfaction.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E7DAEE-F703-4157-A65E-EDD73555E0C9}"/>
              </a:ext>
            </a:extLst>
          </p:cNvPr>
          <p:cNvSpPr txBox="1"/>
          <p:nvPr/>
        </p:nvSpPr>
        <p:spPr>
          <a:xfrm>
            <a:off x="388932" y="1054818"/>
            <a:ext cx="10929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4A4A49"/>
                </a:solidFill>
                <a:latin typeface="Arial" panose="020B0604020202020204" pitchFamily="34" charset="0"/>
              </a:rPr>
              <a:t>Lorem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57123F-C946-4F57-AEFC-1AA3E1A92593}"/>
              </a:ext>
            </a:extLst>
          </p:cNvPr>
          <p:cNvSpPr txBox="1"/>
          <p:nvPr/>
        </p:nvSpPr>
        <p:spPr>
          <a:xfrm>
            <a:off x="527345" y="5542627"/>
            <a:ext cx="610035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*Statistically significant. If the effect is not significant, there is barely any influence on general satisfaction.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DAF1BFE-2C30-469F-8731-22235182800E}"/>
              </a:ext>
            </a:extLst>
          </p:cNvPr>
          <p:cNvSpPr/>
          <p:nvPr/>
        </p:nvSpPr>
        <p:spPr>
          <a:xfrm>
            <a:off x="7996895" y="2458649"/>
            <a:ext cx="32876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POSITIVE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B9C6C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NEUTRAL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NEGATIVE</a:t>
            </a: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EF7D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7" name="Table 3">
            <a:extLst>
              <a:ext uri="{FF2B5EF4-FFF2-40B4-BE49-F238E27FC236}">
                <a16:creationId xmlns:a16="http://schemas.microsoft.com/office/drawing/2014/main" id="{83E71A44-72C6-450D-A411-9059B8317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466455"/>
              </p:ext>
            </p:extLst>
          </p:nvPr>
        </p:nvGraphicFramePr>
        <p:xfrm>
          <a:off x="7556108" y="2689481"/>
          <a:ext cx="333232" cy="52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232">
                  <a:extLst>
                    <a:ext uri="{9D8B030D-6E8A-4147-A177-3AD203B41FA5}">
                      <a16:colId xmlns:a16="http://schemas.microsoft.com/office/drawing/2014/main" val="2136155690"/>
                    </a:ext>
                  </a:extLst>
                </a:gridCol>
              </a:tblGrid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NL" sz="1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010494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nl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NL" sz="1000" b="0" i="0" u="none" strike="noStrike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86537"/>
                  </a:ext>
                </a:extLst>
              </a:tr>
            </a:tbl>
          </a:graphicData>
        </a:graphic>
      </p:graphicFrame>
      <p:graphicFrame>
        <p:nvGraphicFramePr>
          <p:cNvPr id="48" name="Table 3">
            <a:extLst>
              <a:ext uri="{FF2B5EF4-FFF2-40B4-BE49-F238E27FC236}">
                <a16:creationId xmlns:a16="http://schemas.microsoft.com/office/drawing/2014/main" id="{8F2B8501-AA2E-43C8-A159-A597EA610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465789"/>
              </p:ext>
            </p:extLst>
          </p:nvPr>
        </p:nvGraphicFramePr>
        <p:xfrm>
          <a:off x="7573277" y="4367758"/>
          <a:ext cx="333232" cy="52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232">
                  <a:extLst>
                    <a:ext uri="{9D8B030D-6E8A-4147-A177-3AD203B41FA5}">
                      <a16:colId xmlns:a16="http://schemas.microsoft.com/office/drawing/2014/main" val="2136155690"/>
                    </a:ext>
                  </a:extLst>
                </a:gridCol>
              </a:tblGrid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NL" sz="1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010494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nl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NL" sz="1000" b="0" i="0" u="none" strike="noStrike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86537"/>
                  </a:ext>
                </a:extLst>
              </a:tr>
            </a:tbl>
          </a:graphicData>
        </a:graphic>
      </p:graphicFrame>
      <p:graphicFrame>
        <p:nvGraphicFramePr>
          <p:cNvPr id="5" name="Tabel 3">
            <a:extLst>
              <a:ext uri="{FF2B5EF4-FFF2-40B4-BE49-F238E27FC236}">
                <a16:creationId xmlns:a16="http://schemas.microsoft.com/office/drawing/2014/main" id="{4477EAA1-7BDE-C37F-0EDA-D239192356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523570"/>
              </p:ext>
            </p:extLst>
          </p:nvPr>
        </p:nvGraphicFramePr>
        <p:xfrm>
          <a:off x="5899918" y="2572089"/>
          <a:ext cx="748697" cy="2128956"/>
        </p:xfrm>
        <a:graphic>
          <a:graphicData uri="http://schemas.openxmlformats.org/drawingml/2006/table">
            <a:tbl>
              <a:tblPr/>
              <a:tblGrid>
                <a:gridCol w="748697">
                  <a:extLst>
                    <a:ext uri="{9D8B030D-6E8A-4147-A177-3AD203B41FA5}">
                      <a16:colId xmlns:a16="http://schemas.microsoft.com/office/drawing/2014/main" val="2701799109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ctr" fontAlgn="b"/>
                      <a:endParaRPr lang="nl-NL" sz="1200" b="0" i="0" u="none" strike="noStrike" noProof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383816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r>
                        <a:rPr lang="en-NL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en-NL" sz="1200" b="1" i="0" u="none" strike="noStrike" dirty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r>
                        <a:rPr lang="en-NL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en-NL" sz="1200" b="1" i="0" u="none" strike="noStrike" dirty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NL" sz="1200" b="1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NL" sz="1200" b="1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39E5DD0-DD51-C741-1E4A-176A3C743C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8440780"/>
              </p:ext>
            </p:extLst>
          </p:nvPr>
        </p:nvGraphicFramePr>
        <p:xfrm>
          <a:off x="7958045" y="2617697"/>
          <a:ext cx="3360750" cy="630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077A764-8BEB-4FF1-B7FD-C34C26A90E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4248823"/>
              </p:ext>
            </p:extLst>
          </p:nvPr>
        </p:nvGraphicFramePr>
        <p:xfrm>
          <a:off x="7958044" y="4313849"/>
          <a:ext cx="3360750" cy="630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Afbeelding 1">
            <a:extLst>
              <a:ext uri="{FF2B5EF4-FFF2-40B4-BE49-F238E27FC236}">
                <a16:creationId xmlns:a16="http://schemas.microsoft.com/office/drawing/2014/main" id="{6826C335-74C9-414C-FA88-F5ABD0D497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7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2B438C9E-5987-4438-992F-F5E7F5FC51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5438209"/>
              </p:ext>
            </p:extLst>
          </p:nvPr>
        </p:nvGraphicFramePr>
        <p:xfrm>
          <a:off x="2332800" y="1890000"/>
          <a:ext cx="7530193" cy="3956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Tijdelijke aanduiding voor voettekst 2">
            <a:extLst>
              <a:ext uri="{FF2B5EF4-FFF2-40B4-BE49-F238E27FC236}">
                <a16:creationId xmlns:a16="http://schemas.microsoft.com/office/drawing/2014/main" id="{31E20AC7-4299-4229-B761-D380CD0B79C4}"/>
              </a:ext>
            </a:extLst>
          </p:cNvPr>
          <p:cNvSpPr txBox="1">
            <a:spLocks/>
          </p:cNvSpPr>
          <p:nvPr/>
        </p:nvSpPr>
        <p:spPr>
          <a:xfrm>
            <a:off x="2505600" y="5313600"/>
            <a:ext cx="4326273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*Category “Other” includes: Furniture shop, Garden centre, Wholesaler and Other shops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420B9C-AA77-69D2-99E9-A7940C877ECE}"/>
              </a:ext>
            </a:extLst>
          </p:cNvPr>
          <p:cNvSpPr/>
          <p:nvPr/>
        </p:nvSpPr>
        <p:spPr>
          <a:xfrm>
            <a:off x="388932" y="1218356"/>
            <a:ext cx="550022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Share of households that did a home improvement job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2CBDD9-5626-449B-3493-23836C23A57B}"/>
              </a:ext>
            </a:extLst>
          </p:cNvPr>
          <p:cNvSpPr txBox="1"/>
          <p:nvPr/>
        </p:nvSpPr>
        <p:spPr>
          <a:xfrm>
            <a:off x="388932" y="1448656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NETHERLANDS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AVERAGE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497C9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65717B30-E006-76A4-0E61-8FEC3A33671C}"/>
              </a:ext>
            </a:extLst>
          </p:cNvPr>
          <p:cNvSpPr txBox="1">
            <a:spLocks/>
          </p:cNvSpPr>
          <p:nvPr/>
        </p:nvSpPr>
        <p:spPr>
          <a:xfrm>
            <a:off x="388932" y="6282000"/>
            <a:ext cx="151924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N=600 per quarter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428D24C-6C6C-30A7-D734-F74F00DCF11C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l-NL" sz="2800" b="1">
                <a:solidFill>
                  <a:srgbClr val="666666"/>
                </a:solidFill>
              </a:rPr>
              <a:t>NETHERLANDS</a:t>
            </a: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9CC6CCF-B16F-4423-B8F4-2B25D9D9E9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1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4">
            <a:extLst>
              <a:ext uri="{FF2B5EF4-FFF2-40B4-BE49-F238E27FC236}">
                <a16:creationId xmlns:a16="http://schemas.microsoft.com/office/drawing/2014/main" id="{A17DBE3C-F67F-3A55-A51A-AB45CD06C9BA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l-NL" sz="2800" b="1">
                <a:solidFill>
                  <a:srgbClr val="666666"/>
                </a:solidFill>
              </a:rPr>
              <a:t>NETHERLANDS</a:t>
            </a: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327ECF7-45B9-4608-9FB1-4A3A12E4C11A}"/>
              </a:ext>
            </a:extLst>
          </p:cNvPr>
          <p:cNvSpPr/>
          <p:nvPr/>
        </p:nvSpPr>
        <p:spPr>
          <a:xfrm>
            <a:off x="536685" y="2598552"/>
            <a:ext cx="6222869" cy="338554"/>
          </a:xfrm>
          <a:prstGeom prst="rect">
            <a:avLst/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5D2FF5-5B03-4603-BB39-B534BDF39EBD}"/>
              </a:ext>
            </a:extLst>
          </p:cNvPr>
          <p:cNvSpPr txBox="1"/>
          <p:nvPr/>
        </p:nvSpPr>
        <p:spPr>
          <a:xfrm>
            <a:off x="5366563" y="2578752"/>
            <a:ext cx="1818745" cy="4150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IMPORTANCE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[Influence on GS^]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9" name="Tabel 3">
            <a:extLst>
              <a:ext uri="{FF2B5EF4-FFF2-40B4-BE49-F238E27FC236}">
                <a16:creationId xmlns:a16="http://schemas.microsoft.com/office/drawing/2014/main" id="{CF4A4867-3E4A-48FC-839D-4E8B8BCFFC08}"/>
              </a:ext>
            </a:extLst>
          </p:cNvPr>
          <p:cNvGraphicFramePr>
            <a:graphicFrameLocks noGrp="1"/>
          </p:cNvGraphicFramePr>
          <p:nvPr/>
        </p:nvGraphicFramePr>
        <p:xfrm>
          <a:off x="2436813" y="2755513"/>
          <a:ext cx="3344512" cy="1774130"/>
        </p:xfrm>
        <a:graphic>
          <a:graphicData uri="http://schemas.openxmlformats.org/drawingml/2006/table">
            <a:tbl>
              <a:tblPr/>
              <a:tblGrid>
                <a:gridCol w="3344512">
                  <a:extLst>
                    <a:ext uri="{9D8B030D-6E8A-4147-A177-3AD203B41FA5}">
                      <a16:colId xmlns:a16="http://schemas.microsoft.com/office/drawing/2014/main" val="1807157242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146AB5-0688-4E1C-A48B-AD5A96DDCBFD}"/>
              </a:ext>
            </a:extLst>
          </p:cNvPr>
          <p:cNvSpPr txBox="1"/>
          <p:nvPr/>
        </p:nvSpPr>
        <p:spPr>
          <a:xfrm>
            <a:off x="2346459" y="2264303"/>
            <a:ext cx="2857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BA" sz="1000" b="1" i="0" u="none" strike="noStrike" dirty="0">
                <a:solidFill>
                  <a:srgbClr val="EF7D00"/>
                </a:solidFill>
                <a:effectLst/>
                <a:latin typeface="Arial" panose="020B0604020202020204" pitchFamily="34" charset="0"/>
              </a:rPr>
              <a:t>Gamma</a:t>
            </a:r>
            <a:r>
              <a:rPr lang="hr-BA" sz="1000" dirty="0"/>
              <a:t> </a:t>
            </a:r>
            <a:r>
              <a:rPr lang="hr-BA" sz="1000" b="1" i="0" u="none" strike="noStrike" dirty="0">
                <a:solidFill>
                  <a:srgbClr val="5497BE"/>
                </a:solidFill>
                <a:effectLst/>
                <a:latin typeface="Arial" panose="020B0604020202020204" pitchFamily="34" charset="0"/>
              </a:rPr>
              <a:t>Hornbach</a:t>
            </a:r>
            <a:r>
              <a:rPr lang="hr-BA" sz="1000" dirty="0"/>
              <a:t> </a:t>
            </a:r>
            <a:r>
              <a:rPr lang="hr-BA" sz="1000" b="1" i="0" u="none" strike="noStrike" dirty="0">
                <a:solidFill>
                  <a:srgbClr val="0A5D7A"/>
                </a:solidFill>
                <a:effectLst/>
                <a:latin typeface="Arial" panose="020B0604020202020204" pitchFamily="34" charset="0"/>
              </a:rPr>
              <a:t>Karwei</a:t>
            </a:r>
            <a:r>
              <a:rPr lang="hr-BA" sz="1000" dirty="0"/>
              <a:t> </a:t>
            </a:r>
            <a:r>
              <a:rPr lang="hr-BA" sz="1000" b="1" i="0" u="none" strike="noStrike" dirty="0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Praxis</a:t>
            </a:r>
            <a:r>
              <a:rPr lang="hr-BA" sz="1000" dirty="0"/>
              <a:t> 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CA1BDCA-C79C-460A-B69D-6E42C07C70F2}"/>
              </a:ext>
            </a:extLst>
          </p:cNvPr>
          <p:cNvSpPr/>
          <p:nvPr/>
        </p:nvSpPr>
        <p:spPr>
          <a:xfrm>
            <a:off x="1142070" y="1688927"/>
            <a:ext cx="54562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Satisfaction score on various aspects of DIY stores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0A5D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8" name="Straight Connector 10">
            <a:extLst>
              <a:ext uri="{FF2B5EF4-FFF2-40B4-BE49-F238E27FC236}">
                <a16:creationId xmlns:a16="http://schemas.microsoft.com/office/drawing/2014/main" id="{D6EEA5DC-E69D-42C8-915B-0B13C3935E4B}"/>
              </a:ext>
            </a:extLst>
          </p:cNvPr>
          <p:cNvCxnSpPr>
            <a:cxnSpLocks/>
          </p:cNvCxnSpPr>
          <p:nvPr/>
        </p:nvCxnSpPr>
        <p:spPr>
          <a:xfrm flipV="1">
            <a:off x="7121014" y="1638173"/>
            <a:ext cx="9011" cy="380885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B47DA5C-CF44-41B6-9919-FEE1E7DA15F8}"/>
              </a:ext>
            </a:extLst>
          </p:cNvPr>
          <p:cNvSpPr/>
          <p:nvPr/>
        </p:nvSpPr>
        <p:spPr>
          <a:xfrm>
            <a:off x="7889404" y="3729074"/>
            <a:ext cx="32824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Preference: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A-brands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versus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 labels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140F05-1832-4681-B6D7-DB3FCB50520A}"/>
              </a:ext>
            </a:extLst>
          </p:cNvPr>
          <p:cNvSpPr/>
          <p:nvPr/>
        </p:nvSpPr>
        <p:spPr>
          <a:xfrm>
            <a:off x="7852944" y="2066432"/>
            <a:ext cx="34316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Attitude towards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 labels</a:t>
            </a:r>
          </a:p>
        </p:txBody>
      </p:sp>
      <p:sp>
        <p:nvSpPr>
          <p:cNvPr id="32" name="Rechthoek 83">
            <a:extLst>
              <a:ext uri="{FF2B5EF4-FFF2-40B4-BE49-F238E27FC236}">
                <a16:creationId xmlns:a16="http://schemas.microsoft.com/office/drawing/2014/main" id="{17AF38AC-4834-4364-9E02-7C37FE86B254}"/>
              </a:ext>
            </a:extLst>
          </p:cNvPr>
          <p:cNvSpPr/>
          <p:nvPr/>
        </p:nvSpPr>
        <p:spPr>
          <a:xfrm>
            <a:off x="2346459" y="4534964"/>
            <a:ext cx="1034219" cy="4150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Avg.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7" name="Tabel 3">
            <a:extLst>
              <a:ext uri="{FF2B5EF4-FFF2-40B4-BE49-F238E27FC236}">
                <a16:creationId xmlns:a16="http://schemas.microsoft.com/office/drawing/2014/main" id="{6A55C1C2-D555-4A6C-9A82-D4452521005A}"/>
              </a:ext>
            </a:extLst>
          </p:cNvPr>
          <p:cNvGraphicFramePr>
            <a:graphicFrameLocks noGrp="1"/>
          </p:cNvGraphicFramePr>
          <p:nvPr/>
        </p:nvGraphicFramePr>
        <p:xfrm>
          <a:off x="127956" y="2549324"/>
          <a:ext cx="2130612" cy="2128956"/>
        </p:xfrm>
        <a:graphic>
          <a:graphicData uri="http://schemas.openxmlformats.org/drawingml/2006/table">
            <a:tbl>
              <a:tblPr/>
              <a:tblGrid>
                <a:gridCol w="2130612">
                  <a:extLst>
                    <a:ext uri="{9D8B030D-6E8A-4147-A177-3AD203B41FA5}">
                      <a16:colId xmlns:a16="http://schemas.microsoft.com/office/drawing/2014/main" val="1807157242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r" fontAlgn="b"/>
                      <a:r>
                        <a:rPr lang="en-GB" sz="1600" b="1" i="0" u="none" strike="noStrike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satisfaction 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383816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Shopping experience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Quality of products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Attractive price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Service &amp; advice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Sustainability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sp>
        <p:nvSpPr>
          <p:cNvPr id="39" name="Rechthoek 83">
            <a:extLst>
              <a:ext uri="{FF2B5EF4-FFF2-40B4-BE49-F238E27FC236}">
                <a16:creationId xmlns:a16="http://schemas.microsoft.com/office/drawing/2014/main" id="{2D01E2E8-01C2-4E67-ADED-244EBBD85CF2}"/>
              </a:ext>
            </a:extLst>
          </p:cNvPr>
          <p:cNvSpPr/>
          <p:nvPr/>
        </p:nvSpPr>
        <p:spPr>
          <a:xfrm>
            <a:off x="4849454" y="4534964"/>
            <a:ext cx="1034219" cy="4150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8.5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Avg.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01CF0F8D-C8A8-4C64-8550-8117D7C7BEDB}"/>
              </a:ext>
            </a:extLst>
          </p:cNvPr>
          <p:cNvSpPr txBox="1">
            <a:spLocks/>
          </p:cNvSpPr>
          <p:nvPr/>
        </p:nvSpPr>
        <p:spPr>
          <a:xfrm>
            <a:off x="391886" y="506186"/>
            <a:ext cx="11647714" cy="9142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400" b="1" kern="1200">
                <a:solidFill>
                  <a:srgbClr val="4A4A4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34" name="Tijdelijke aanduiding voor voettekst 2">
            <a:extLst>
              <a:ext uri="{FF2B5EF4-FFF2-40B4-BE49-F238E27FC236}">
                <a16:creationId xmlns:a16="http://schemas.microsoft.com/office/drawing/2014/main" id="{337F5C26-A728-483E-A76F-A371E910DCF5}"/>
              </a:ext>
            </a:extLst>
          </p:cNvPr>
          <p:cNvSpPr txBox="1">
            <a:spLocks/>
          </p:cNvSpPr>
          <p:nvPr/>
        </p:nvSpPr>
        <p:spPr>
          <a:xfrm>
            <a:off x="5588899" y="5175000"/>
            <a:ext cx="151924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N=607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DC0836-CAAE-481F-9A59-E6D8D0268269}"/>
              </a:ext>
            </a:extLst>
          </p:cNvPr>
          <p:cNvSpPr txBox="1"/>
          <p:nvPr/>
        </p:nvSpPr>
        <p:spPr>
          <a:xfrm>
            <a:off x="527345" y="5132704"/>
            <a:ext cx="5271639" cy="4150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^GS stands for general satisfaction. A regression model is built to see to what extent each aspect influences general satisfaction. The higher the percentage, the more effect has the aspect on general satisfaction.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E7DAEE-F703-4157-A65E-EDD73555E0C9}"/>
              </a:ext>
            </a:extLst>
          </p:cNvPr>
          <p:cNvSpPr txBox="1"/>
          <p:nvPr/>
        </p:nvSpPr>
        <p:spPr>
          <a:xfrm>
            <a:off x="388932" y="1054818"/>
            <a:ext cx="10929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4A4A49"/>
                </a:solidFill>
                <a:latin typeface="Arial" panose="020B0604020202020204" pitchFamily="34" charset="0"/>
              </a:rPr>
              <a:t>Lorem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57123F-C946-4F57-AEFC-1AA3E1A92593}"/>
              </a:ext>
            </a:extLst>
          </p:cNvPr>
          <p:cNvSpPr txBox="1"/>
          <p:nvPr/>
        </p:nvSpPr>
        <p:spPr>
          <a:xfrm>
            <a:off x="527345" y="5542627"/>
            <a:ext cx="610035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*Statistically significant. If the effect is not significant, there is barely any influence on general satisfaction.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820BB46-CFD3-4BD9-95C7-CC673BEDD528}"/>
              </a:ext>
            </a:extLst>
          </p:cNvPr>
          <p:cNvSpPr/>
          <p:nvPr/>
        </p:nvSpPr>
        <p:spPr>
          <a:xfrm>
            <a:off x="7996895" y="2458649"/>
            <a:ext cx="32876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POSITIVE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B9C6C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NEUTRAL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NEGATIVE</a:t>
            </a: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EF7D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52" name="Table 3">
            <a:extLst>
              <a:ext uri="{FF2B5EF4-FFF2-40B4-BE49-F238E27FC236}">
                <a16:creationId xmlns:a16="http://schemas.microsoft.com/office/drawing/2014/main" id="{054C033C-9082-400C-A57D-3347D87822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520784"/>
              </p:ext>
            </p:extLst>
          </p:nvPr>
        </p:nvGraphicFramePr>
        <p:xfrm>
          <a:off x="7556108" y="2689481"/>
          <a:ext cx="333232" cy="52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232">
                  <a:extLst>
                    <a:ext uri="{9D8B030D-6E8A-4147-A177-3AD203B41FA5}">
                      <a16:colId xmlns:a16="http://schemas.microsoft.com/office/drawing/2014/main" val="2136155690"/>
                    </a:ext>
                  </a:extLst>
                </a:gridCol>
              </a:tblGrid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NL" sz="1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010494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nl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NL" sz="1000" b="0" i="0" u="none" strike="noStrike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86537"/>
                  </a:ext>
                </a:extLst>
              </a:tr>
            </a:tbl>
          </a:graphicData>
        </a:graphic>
      </p:graphicFrame>
      <p:graphicFrame>
        <p:nvGraphicFramePr>
          <p:cNvPr id="53" name="Table 3">
            <a:extLst>
              <a:ext uri="{FF2B5EF4-FFF2-40B4-BE49-F238E27FC236}">
                <a16:creationId xmlns:a16="http://schemas.microsoft.com/office/drawing/2014/main" id="{976AB15A-9EB4-431E-AFF2-DAE6EBD01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039972"/>
              </p:ext>
            </p:extLst>
          </p:nvPr>
        </p:nvGraphicFramePr>
        <p:xfrm>
          <a:off x="7573277" y="4367758"/>
          <a:ext cx="333232" cy="52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232">
                  <a:extLst>
                    <a:ext uri="{9D8B030D-6E8A-4147-A177-3AD203B41FA5}">
                      <a16:colId xmlns:a16="http://schemas.microsoft.com/office/drawing/2014/main" val="2136155690"/>
                    </a:ext>
                  </a:extLst>
                </a:gridCol>
              </a:tblGrid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NL" sz="1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010494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nl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NL" sz="1000" b="0" i="0" u="none" strike="noStrike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86537"/>
                  </a:ext>
                </a:extLst>
              </a:tr>
            </a:tbl>
          </a:graphicData>
        </a:graphic>
      </p:graphicFrame>
      <p:graphicFrame>
        <p:nvGraphicFramePr>
          <p:cNvPr id="5" name="Tabel 3">
            <a:extLst>
              <a:ext uri="{FF2B5EF4-FFF2-40B4-BE49-F238E27FC236}">
                <a16:creationId xmlns:a16="http://schemas.microsoft.com/office/drawing/2014/main" id="{C3346C3F-A830-A14A-15A1-EAE51CC80D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523570"/>
              </p:ext>
            </p:extLst>
          </p:nvPr>
        </p:nvGraphicFramePr>
        <p:xfrm>
          <a:off x="5899918" y="2572089"/>
          <a:ext cx="748697" cy="2128956"/>
        </p:xfrm>
        <a:graphic>
          <a:graphicData uri="http://schemas.openxmlformats.org/drawingml/2006/table">
            <a:tbl>
              <a:tblPr/>
              <a:tblGrid>
                <a:gridCol w="748697">
                  <a:extLst>
                    <a:ext uri="{9D8B030D-6E8A-4147-A177-3AD203B41FA5}">
                      <a16:colId xmlns:a16="http://schemas.microsoft.com/office/drawing/2014/main" val="2701799109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ctr" fontAlgn="b"/>
                      <a:endParaRPr lang="nl-NL" sz="1200" b="0" i="0" u="none" strike="noStrike" noProof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383816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r>
                        <a:rPr lang="en-NL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en-NL" sz="1200" b="1" i="0" u="none" strike="noStrike" dirty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r>
                        <a:rPr lang="en-NL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en-NL" sz="1200" b="1" i="0" u="none" strike="noStrike" dirty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NL" sz="1200" b="1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NL" sz="1200" b="1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239F33D-3CD2-C1FD-6637-5F82AADAB1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8440780"/>
              </p:ext>
            </p:extLst>
          </p:nvPr>
        </p:nvGraphicFramePr>
        <p:xfrm>
          <a:off x="7958045" y="2617697"/>
          <a:ext cx="3360750" cy="630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C4A267D-A194-3E29-DE4C-C05AB3CEF3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4248823"/>
              </p:ext>
            </p:extLst>
          </p:nvPr>
        </p:nvGraphicFramePr>
        <p:xfrm>
          <a:off x="7958044" y="4313849"/>
          <a:ext cx="3360750" cy="630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Afbeelding 1">
            <a:extLst>
              <a:ext uri="{FF2B5EF4-FFF2-40B4-BE49-F238E27FC236}">
                <a16:creationId xmlns:a16="http://schemas.microsoft.com/office/drawing/2014/main" id="{F05D3146-2DDC-57A4-9455-DA830B47CA6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9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2B438C9E-5987-4438-992F-F5E7F5FC51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5534050"/>
              </p:ext>
            </p:extLst>
          </p:nvPr>
        </p:nvGraphicFramePr>
        <p:xfrm>
          <a:off x="2332800" y="1890000"/>
          <a:ext cx="7530193" cy="3956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Tijdelijke aanduiding voor voettekst 2">
            <a:extLst>
              <a:ext uri="{FF2B5EF4-FFF2-40B4-BE49-F238E27FC236}">
                <a16:creationId xmlns:a16="http://schemas.microsoft.com/office/drawing/2014/main" id="{31E20AC7-4299-4229-B761-D380CD0B79C4}"/>
              </a:ext>
            </a:extLst>
          </p:cNvPr>
          <p:cNvSpPr txBox="1">
            <a:spLocks/>
          </p:cNvSpPr>
          <p:nvPr/>
        </p:nvSpPr>
        <p:spPr>
          <a:xfrm>
            <a:off x="2505600" y="5313600"/>
            <a:ext cx="4326273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*Category “Other” includes: Furniture shop, Garden centre, Wholesaler and Other shops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B33BD8-CB06-B381-E220-976F16608890}"/>
              </a:ext>
            </a:extLst>
          </p:cNvPr>
          <p:cNvSpPr/>
          <p:nvPr/>
        </p:nvSpPr>
        <p:spPr>
          <a:xfrm>
            <a:off x="388932" y="1218356"/>
            <a:ext cx="550022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Share of households that did a home improvement job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86448-CB5B-F4F7-FC3C-89270D292927}"/>
              </a:ext>
            </a:extLst>
          </p:cNvPr>
          <p:cNvSpPr txBox="1"/>
          <p:nvPr/>
        </p:nvSpPr>
        <p:spPr>
          <a:xfrm>
            <a:off x="388932" y="1448656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AVERAGE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497C9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700C87A1-7754-66A4-7CE7-C76AE3C17C97}"/>
              </a:ext>
            </a:extLst>
          </p:cNvPr>
          <p:cNvSpPr txBox="1">
            <a:spLocks/>
          </p:cNvSpPr>
          <p:nvPr/>
        </p:nvSpPr>
        <p:spPr>
          <a:xfrm>
            <a:off x="388932" y="6282000"/>
            <a:ext cx="151924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N=600 per quarter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096EA4B-355C-8849-7C77-F0E8FC46666B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l-NL" sz="2800" b="1">
                <a:solidFill>
                  <a:srgbClr val="666666"/>
                </a:solidFill>
              </a:rPr>
              <a:t>POLAND</a:t>
            </a: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D7B57C0-A259-5E48-8B05-2AC3F22BB0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8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95F87ADB-6F9C-F802-96EA-A01FA1A7FA61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l-NL" sz="2800" b="1">
                <a:solidFill>
                  <a:srgbClr val="666666"/>
                </a:solidFill>
              </a:rPr>
              <a:t>POLAND</a:t>
            </a: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327ECF7-45B9-4608-9FB1-4A3A12E4C11A}"/>
              </a:ext>
            </a:extLst>
          </p:cNvPr>
          <p:cNvSpPr/>
          <p:nvPr/>
        </p:nvSpPr>
        <p:spPr>
          <a:xfrm>
            <a:off x="536685" y="2598552"/>
            <a:ext cx="6222869" cy="338554"/>
          </a:xfrm>
          <a:prstGeom prst="rect">
            <a:avLst/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5D2FF5-5B03-4603-BB39-B534BDF39EBD}"/>
              </a:ext>
            </a:extLst>
          </p:cNvPr>
          <p:cNvSpPr txBox="1"/>
          <p:nvPr/>
        </p:nvSpPr>
        <p:spPr>
          <a:xfrm>
            <a:off x="5366563" y="2578752"/>
            <a:ext cx="1818745" cy="4150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IMPORTANCE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[Influence on GS^]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9" name="Tabel 3">
            <a:extLst>
              <a:ext uri="{FF2B5EF4-FFF2-40B4-BE49-F238E27FC236}">
                <a16:creationId xmlns:a16="http://schemas.microsoft.com/office/drawing/2014/main" id="{CF4A4867-3E4A-48FC-839D-4E8B8BCFFC08}"/>
              </a:ext>
            </a:extLst>
          </p:cNvPr>
          <p:cNvGraphicFramePr>
            <a:graphicFrameLocks noGrp="1"/>
          </p:cNvGraphicFramePr>
          <p:nvPr/>
        </p:nvGraphicFramePr>
        <p:xfrm>
          <a:off x="2436813" y="2755513"/>
          <a:ext cx="3344512" cy="1774130"/>
        </p:xfrm>
        <a:graphic>
          <a:graphicData uri="http://schemas.openxmlformats.org/drawingml/2006/table">
            <a:tbl>
              <a:tblPr/>
              <a:tblGrid>
                <a:gridCol w="3344512">
                  <a:extLst>
                    <a:ext uri="{9D8B030D-6E8A-4147-A177-3AD203B41FA5}">
                      <a16:colId xmlns:a16="http://schemas.microsoft.com/office/drawing/2014/main" val="1807157242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146AB5-0688-4E1C-A48B-AD5A96DDCBFD}"/>
              </a:ext>
            </a:extLst>
          </p:cNvPr>
          <p:cNvSpPr txBox="1"/>
          <p:nvPr/>
        </p:nvSpPr>
        <p:spPr>
          <a:xfrm>
            <a:off x="2346459" y="2264303"/>
            <a:ext cx="2857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BA" sz="1000" b="1" i="0" u="none" strike="noStrike">
                <a:solidFill>
                  <a:srgbClr val="EF7D00"/>
                </a:solidFill>
                <a:effectLst/>
                <a:latin typeface="Arial" panose="020B0604020202020204" pitchFamily="34" charset="0"/>
              </a:rPr>
              <a:t>Castorama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rgbClr val="5497BE"/>
                </a:solidFill>
                <a:effectLst/>
                <a:latin typeface="Arial" panose="020B0604020202020204" pitchFamily="34" charset="0"/>
              </a:rPr>
              <a:t>LeroyMerlin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rgbClr val="0A5D7A"/>
                </a:solidFill>
                <a:effectLst/>
                <a:latin typeface="Arial" panose="020B0604020202020204" pitchFamily="34" charset="0"/>
              </a:rPr>
              <a:t>Mrówka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OBI</a:t>
            </a:r>
            <a:r>
              <a:rPr lang="hr-BA" sz="1000"/>
              <a:t> 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CA1BDCA-C79C-460A-B69D-6E42C07C70F2}"/>
              </a:ext>
            </a:extLst>
          </p:cNvPr>
          <p:cNvSpPr/>
          <p:nvPr/>
        </p:nvSpPr>
        <p:spPr>
          <a:xfrm>
            <a:off x="1142070" y="1688927"/>
            <a:ext cx="54562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Satisfaction score on various aspects of DIY stores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0A5D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8" name="Straight Connector 10">
            <a:extLst>
              <a:ext uri="{FF2B5EF4-FFF2-40B4-BE49-F238E27FC236}">
                <a16:creationId xmlns:a16="http://schemas.microsoft.com/office/drawing/2014/main" id="{D6EEA5DC-E69D-42C8-915B-0B13C3935E4B}"/>
              </a:ext>
            </a:extLst>
          </p:cNvPr>
          <p:cNvCxnSpPr>
            <a:cxnSpLocks/>
          </p:cNvCxnSpPr>
          <p:nvPr/>
        </p:nvCxnSpPr>
        <p:spPr>
          <a:xfrm flipV="1">
            <a:off x="7121014" y="1638173"/>
            <a:ext cx="9011" cy="380885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B47DA5C-CF44-41B6-9919-FEE1E7DA15F8}"/>
              </a:ext>
            </a:extLst>
          </p:cNvPr>
          <p:cNvSpPr/>
          <p:nvPr/>
        </p:nvSpPr>
        <p:spPr>
          <a:xfrm>
            <a:off x="7889404" y="3729074"/>
            <a:ext cx="32824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Preference: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A-brands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versus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 labels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140F05-1832-4681-B6D7-DB3FCB50520A}"/>
              </a:ext>
            </a:extLst>
          </p:cNvPr>
          <p:cNvSpPr/>
          <p:nvPr/>
        </p:nvSpPr>
        <p:spPr>
          <a:xfrm>
            <a:off x="7852944" y="2066432"/>
            <a:ext cx="34316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Attitude towards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 labels</a:t>
            </a:r>
          </a:p>
        </p:txBody>
      </p:sp>
      <p:sp>
        <p:nvSpPr>
          <p:cNvPr id="32" name="Rechthoek 83">
            <a:extLst>
              <a:ext uri="{FF2B5EF4-FFF2-40B4-BE49-F238E27FC236}">
                <a16:creationId xmlns:a16="http://schemas.microsoft.com/office/drawing/2014/main" id="{17AF38AC-4834-4364-9E02-7C37FE86B254}"/>
              </a:ext>
            </a:extLst>
          </p:cNvPr>
          <p:cNvSpPr/>
          <p:nvPr/>
        </p:nvSpPr>
        <p:spPr>
          <a:xfrm>
            <a:off x="2346459" y="4534964"/>
            <a:ext cx="1034219" cy="4150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Avg.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7" name="Tabel 3">
            <a:extLst>
              <a:ext uri="{FF2B5EF4-FFF2-40B4-BE49-F238E27FC236}">
                <a16:creationId xmlns:a16="http://schemas.microsoft.com/office/drawing/2014/main" id="{6A55C1C2-D555-4A6C-9A82-D4452521005A}"/>
              </a:ext>
            </a:extLst>
          </p:cNvPr>
          <p:cNvGraphicFramePr>
            <a:graphicFrameLocks noGrp="1"/>
          </p:cNvGraphicFramePr>
          <p:nvPr/>
        </p:nvGraphicFramePr>
        <p:xfrm>
          <a:off x="127956" y="2549324"/>
          <a:ext cx="2130612" cy="2128956"/>
        </p:xfrm>
        <a:graphic>
          <a:graphicData uri="http://schemas.openxmlformats.org/drawingml/2006/table">
            <a:tbl>
              <a:tblPr/>
              <a:tblGrid>
                <a:gridCol w="2130612">
                  <a:extLst>
                    <a:ext uri="{9D8B030D-6E8A-4147-A177-3AD203B41FA5}">
                      <a16:colId xmlns:a16="http://schemas.microsoft.com/office/drawing/2014/main" val="1807157242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r" fontAlgn="b"/>
                      <a:r>
                        <a:rPr lang="en-GB" sz="1600" b="1" i="0" u="none" strike="noStrike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satisfaction 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383816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Shopping experience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Quality of products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Attractive price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Service &amp; advice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Sustainability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sp>
        <p:nvSpPr>
          <p:cNvPr id="39" name="Rechthoek 83">
            <a:extLst>
              <a:ext uri="{FF2B5EF4-FFF2-40B4-BE49-F238E27FC236}">
                <a16:creationId xmlns:a16="http://schemas.microsoft.com/office/drawing/2014/main" id="{2D01E2E8-01C2-4E67-ADED-244EBBD85CF2}"/>
              </a:ext>
            </a:extLst>
          </p:cNvPr>
          <p:cNvSpPr/>
          <p:nvPr/>
        </p:nvSpPr>
        <p:spPr>
          <a:xfrm>
            <a:off x="4849454" y="4534964"/>
            <a:ext cx="1034219" cy="4150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8.5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Avg.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01CF0F8D-C8A8-4C64-8550-8117D7C7BEDB}"/>
              </a:ext>
            </a:extLst>
          </p:cNvPr>
          <p:cNvSpPr txBox="1">
            <a:spLocks/>
          </p:cNvSpPr>
          <p:nvPr/>
        </p:nvSpPr>
        <p:spPr>
          <a:xfrm>
            <a:off x="391886" y="506186"/>
            <a:ext cx="11647714" cy="9142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400" b="1" kern="1200">
                <a:solidFill>
                  <a:srgbClr val="4A4A4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34" name="Tijdelijke aanduiding voor voettekst 2">
            <a:extLst>
              <a:ext uri="{FF2B5EF4-FFF2-40B4-BE49-F238E27FC236}">
                <a16:creationId xmlns:a16="http://schemas.microsoft.com/office/drawing/2014/main" id="{337F5C26-A728-483E-A76F-A371E910DCF5}"/>
              </a:ext>
            </a:extLst>
          </p:cNvPr>
          <p:cNvSpPr txBox="1">
            <a:spLocks/>
          </p:cNvSpPr>
          <p:nvPr/>
        </p:nvSpPr>
        <p:spPr>
          <a:xfrm>
            <a:off x="5588899" y="5175000"/>
            <a:ext cx="151924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N=612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DC0836-CAAE-481F-9A59-E6D8D0268269}"/>
              </a:ext>
            </a:extLst>
          </p:cNvPr>
          <p:cNvSpPr txBox="1"/>
          <p:nvPr/>
        </p:nvSpPr>
        <p:spPr>
          <a:xfrm>
            <a:off x="527345" y="5132704"/>
            <a:ext cx="5271639" cy="4150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^GS stands for general satisfaction. A regression model is built to see to what extent each aspect influences general satisfaction. The higher the percentage, the more effect has the aspect on general satisfaction.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E7DAEE-F703-4157-A65E-EDD73555E0C9}"/>
              </a:ext>
            </a:extLst>
          </p:cNvPr>
          <p:cNvSpPr txBox="1"/>
          <p:nvPr/>
        </p:nvSpPr>
        <p:spPr>
          <a:xfrm>
            <a:off x="388932" y="1054818"/>
            <a:ext cx="10929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4A4A49"/>
                </a:solidFill>
                <a:latin typeface="Arial" panose="020B0604020202020204" pitchFamily="34" charset="0"/>
              </a:rPr>
              <a:t>Lorem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57123F-C946-4F57-AEFC-1AA3E1A92593}"/>
              </a:ext>
            </a:extLst>
          </p:cNvPr>
          <p:cNvSpPr txBox="1"/>
          <p:nvPr/>
        </p:nvSpPr>
        <p:spPr>
          <a:xfrm>
            <a:off x="527345" y="5542627"/>
            <a:ext cx="610035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*Statistically significant. If the effect is not significant, there is barely any influence on general satisfaction.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D74D7DE-1217-45E5-B5AB-6B6A5D9C728D}"/>
              </a:ext>
            </a:extLst>
          </p:cNvPr>
          <p:cNvSpPr/>
          <p:nvPr/>
        </p:nvSpPr>
        <p:spPr>
          <a:xfrm>
            <a:off x="7996895" y="2458649"/>
            <a:ext cx="32876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POSITIVE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B9C6C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NEUTRAL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NEGATIVE</a:t>
            </a: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EF7D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7" name="Table 3">
            <a:extLst>
              <a:ext uri="{FF2B5EF4-FFF2-40B4-BE49-F238E27FC236}">
                <a16:creationId xmlns:a16="http://schemas.microsoft.com/office/drawing/2014/main" id="{8BFEE452-F740-4F8E-A215-9B70A3393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938122"/>
              </p:ext>
            </p:extLst>
          </p:nvPr>
        </p:nvGraphicFramePr>
        <p:xfrm>
          <a:off x="7556108" y="2689481"/>
          <a:ext cx="333232" cy="52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232">
                  <a:extLst>
                    <a:ext uri="{9D8B030D-6E8A-4147-A177-3AD203B41FA5}">
                      <a16:colId xmlns:a16="http://schemas.microsoft.com/office/drawing/2014/main" val="2136155690"/>
                    </a:ext>
                  </a:extLst>
                </a:gridCol>
              </a:tblGrid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NL" sz="1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010494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nl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NL" sz="1000" b="0" i="0" u="none" strike="noStrike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86537"/>
                  </a:ext>
                </a:extLst>
              </a:tr>
            </a:tbl>
          </a:graphicData>
        </a:graphic>
      </p:graphicFrame>
      <p:graphicFrame>
        <p:nvGraphicFramePr>
          <p:cNvPr id="48" name="Table 3">
            <a:extLst>
              <a:ext uri="{FF2B5EF4-FFF2-40B4-BE49-F238E27FC236}">
                <a16:creationId xmlns:a16="http://schemas.microsoft.com/office/drawing/2014/main" id="{BBEB3C65-0586-44C9-84A6-288FF8B3C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38823"/>
              </p:ext>
            </p:extLst>
          </p:nvPr>
        </p:nvGraphicFramePr>
        <p:xfrm>
          <a:off x="7573277" y="4367758"/>
          <a:ext cx="333232" cy="52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232">
                  <a:extLst>
                    <a:ext uri="{9D8B030D-6E8A-4147-A177-3AD203B41FA5}">
                      <a16:colId xmlns:a16="http://schemas.microsoft.com/office/drawing/2014/main" val="2136155690"/>
                    </a:ext>
                  </a:extLst>
                </a:gridCol>
              </a:tblGrid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NL" sz="1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010494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nl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NL" sz="1000" b="0" i="0" u="none" strike="noStrike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86537"/>
                  </a:ext>
                </a:extLst>
              </a:tr>
            </a:tbl>
          </a:graphicData>
        </a:graphic>
      </p:graphicFrame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B93E2B35-25AD-2DC4-1F34-6BC53569D3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523570"/>
              </p:ext>
            </p:extLst>
          </p:nvPr>
        </p:nvGraphicFramePr>
        <p:xfrm>
          <a:off x="5899918" y="2572089"/>
          <a:ext cx="748697" cy="2128956"/>
        </p:xfrm>
        <a:graphic>
          <a:graphicData uri="http://schemas.openxmlformats.org/drawingml/2006/table">
            <a:tbl>
              <a:tblPr/>
              <a:tblGrid>
                <a:gridCol w="748697">
                  <a:extLst>
                    <a:ext uri="{9D8B030D-6E8A-4147-A177-3AD203B41FA5}">
                      <a16:colId xmlns:a16="http://schemas.microsoft.com/office/drawing/2014/main" val="2701799109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ctr" fontAlgn="b"/>
                      <a:endParaRPr lang="nl-NL" sz="1200" b="0" i="0" u="none" strike="noStrike" noProof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383816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r>
                        <a:rPr lang="en-NL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en-NL" sz="1200" b="1" i="0" u="none" strike="noStrike" dirty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r>
                        <a:rPr lang="en-NL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en-NL" sz="1200" b="1" i="0" u="none" strike="noStrike" dirty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NL" sz="1200" b="1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NL" sz="1200" b="1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EC0654C-F4B4-EDF5-0D6E-4D4DD0CE0A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8440780"/>
              </p:ext>
            </p:extLst>
          </p:nvPr>
        </p:nvGraphicFramePr>
        <p:xfrm>
          <a:off x="7958045" y="2617697"/>
          <a:ext cx="3360750" cy="630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E095CA4-0A9A-DB29-0EF3-65055F60AD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4248823"/>
              </p:ext>
            </p:extLst>
          </p:nvPr>
        </p:nvGraphicFramePr>
        <p:xfrm>
          <a:off x="7958044" y="4313849"/>
          <a:ext cx="3360750" cy="630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Afbeelding 1">
            <a:extLst>
              <a:ext uri="{FF2B5EF4-FFF2-40B4-BE49-F238E27FC236}">
                <a16:creationId xmlns:a16="http://schemas.microsoft.com/office/drawing/2014/main" id="{DE9DBAF4-6940-92A0-21F0-71506625048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5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2B438C9E-5987-4438-992F-F5E7F5FC51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2467118"/>
              </p:ext>
            </p:extLst>
          </p:nvPr>
        </p:nvGraphicFramePr>
        <p:xfrm>
          <a:off x="2332800" y="1890000"/>
          <a:ext cx="7530193" cy="3956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Tijdelijke aanduiding voor voettekst 2">
            <a:extLst>
              <a:ext uri="{FF2B5EF4-FFF2-40B4-BE49-F238E27FC236}">
                <a16:creationId xmlns:a16="http://schemas.microsoft.com/office/drawing/2014/main" id="{31E20AC7-4299-4229-B761-D380CD0B79C4}"/>
              </a:ext>
            </a:extLst>
          </p:cNvPr>
          <p:cNvSpPr txBox="1">
            <a:spLocks/>
          </p:cNvSpPr>
          <p:nvPr/>
        </p:nvSpPr>
        <p:spPr>
          <a:xfrm>
            <a:off x="2505600" y="5313600"/>
            <a:ext cx="4326273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*Category “Other” includes: Furniture shop, Garden centre, Wholesaler and Other shops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AE4634-41BC-D62B-C935-46BB4D112BB9}"/>
              </a:ext>
            </a:extLst>
          </p:cNvPr>
          <p:cNvSpPr/>
          <p:nvPr/>
        </p:nvSpPr>
        <p:spPr>
          <a:xfrm>
            <a:off x="388932" y="1218356"/>
            <a:ext cx="550022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Share of households that did a home improvement job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006BC0-1C8D-9607-5B41-FEC393417502}"/>
              </a:ext>
            </a:extLst>
          </p:cNvPr>
          <p:cNvSpPr txBox="1"/>
          <p:nvPr/>
        </p:nvSpPr>
        <p:spPr>
          <a:xfrm>
            <a:off x="388932" y="1448656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4A4A49"/>
                </a:solidFill>
                <a:latin typeface="Arial" panose="020B0604020202020204"/>
              </a:rPr>
              <a:t>SPAIN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AVERAGE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497C9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42BAB300-797C-F77B-7DFA-E0DA1E5560A3}"/>
              </a:ext>
            </a:extLst>
          </p:cNvPr>
          <p:cNvSpPr txBox="1">
            <a:spLocks/>
          </p:cNvSpPr>
          <p:nvPr/>
        </p:nvSpPr>
        <p:spPr>
          <a:xfrm>
            <a:off x="388932" y="6282000"/>
            <a:ext cx="151924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N=600 per quarter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08A35EA-13E7-2C11-F7F3-F9C48A1DB178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l-NL" sz="2800" b="1">
                <a:solidFill>
                  <a:srgbClr val="666666"/>
                </a:solidFill>
              </a:rPr>
              <a:t>SPAIN</a:t>
            </a: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1968378-6801-2216-C055-3D6378BF08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825A499-5BFE-6D17-F1C8-A7ADC19638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0" r="29440"/>
          <a:stretch/>
        </p:blipFill>
        <p:spPr/>
      </p:pic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84A6171E-89CC-CF28-F24F-50A66729A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81627"/>
              </p:ext>
            </p:extLst>
          </p:nvPr>
        </p:nvGraphicFramePr>
        <p:xfrm>
          <a:off x="475144" y="1994020"/>
          <a:ext cx="4338687" cy="2908059"/>
        </p:xfrm>
        <a:graphic>
          <a:graphicData uri="http://schemas.openxmlformats.org/drawingml/2006/table">
            <a:tbl>
              <a:tblPr firstRow="1" bandRow="1"/>
              <a:tblGrid>
                <a:gridCol w="4338687">
                  <a:extLst>
                    <a:ext uri="{9D8B030D-6E8A-4147-A177-3AD203B41FA5}">
                      <a16:colId xmlns:a16="http://schemas.microsoft.com/office/drawing/2014/main" val="329270630"/>
                    </a:ext>
                  </a:extLst>
                </a:gridCol>
              </a:tblGrid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1400" b="0" noProof="0">
                          <a:solidFill>
                            <a:schemeClr val="bg1"/>
                          </a:solidFill>
                        </a:rPr>
                        <a:t>Key insights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871963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1400" b="0" noProof="0">
                          <a:solidFill>
                            <a:schemeClr val="bg1"/>
                          </a:solidFill>
                        </a:rPr>
                        <a:t>European developments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5D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562291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Theme: Branding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078300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European overview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487121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Country overview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324286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Home improvement per category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344041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Appendix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514602"/>
                  </a:ext>
                </a:extLst>
              </a:tr>
            </a:tbl>
          </a:graphicData>
        </a:graphic>
      </p:graphicFrame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889272D4-5C14-AFB7-341D-E76B61825F50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>
                <a:latin typeface="Arial" panose="020B0604020202020204"/>
                <a:cs typeface="+mn-cs"/>
              </a:rPr>
              <a:t>I</a:t>
            </a:r>
            <a:r>
              <a:rPr lang="en-GB" sz="2800" err="1">
                <a:latin typeface="Arial" panose="020B0604020202020204"/>
                <a:cs typeface="+mn-cs"/>
              </a:rPr>
              <a:t>ndex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1268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3C9B77DF-7A6A-2A71-A8F4-7AFCE7EFBB15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l-NL" sz="2800" b="1">
                <a:solidFill>
                  <a:srgbClr val="666666"/>
                </a:solidFill>
              </a:rPr>
              <a:t>SPAIN</a:t>
            </a: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327ECF7-45B9-4608-9FB1-4A3A12E4C11A}"/>
              </a:ext>
            </a:extLst>
          </p:cNvPr>
          <p:cNvSpPr/>
          <p:nvPr/>
        </p:nvSpPr>
        <p:spPr>
          <a:xfrm>
            <a:off x="536685" y="2598552"/>
            <a:ext cx="6222869" cy="338554"/>
          </a:xfrm>
          <a:prstGeom prst="rect">
            <a:avLst/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5D2FF5-5B03-4603-BB39-B534BDF39EBD}"/>
              </a:ext>
            </a:extLst>
          </p:cNvPr>
          <p:cNvSpPr txBox="1"/>
          <p:nvPr/>
        </p:nvSpPr>
        <p:spPr>
          <a:xfrm>
            <a:off x="5366563" y="2578752"/>
            <a:ext cx="1818745" cy="4150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IMPORTANCE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[Influence on GS^]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9" name="Tabel 3">
            <a:extLst>
              <a:ext uri="{FF2B5EF4-FFF2-40B4-BE49-F238E27FC236}">
                <a16:creationId xmlns:a16="http://schemas.microsoft.com/office/drawing/2014/main" id="{CF4A4867-3E4A-48FC-839D-4E8B8BCFFC08}"/>
              </a:ext>
            </a:extLst>
          </p:cNvPr>
          <p:cNvGraphicFramePr>
            <a:graphicFrameLocks noGrp="1"/>
          </p:cNvGraphicFramePr>
          <p:nvPr/>
        </p:nvGraphicFramePr>
        <p:xfrm>
          <a:off x="2436813" y="2755513"/>
          <a:ext cx="3344512" cy="1774130"/>
        </p:xfrm>
        <a:graphic>
          <a:graphicData uri="http://schemas.openxmlformats.org/drawingml/2006/table">
            <a:tbl>
              <a:tblPr/>
              <a:tblGrid>
                <a:gridCol w="3344512">
                  <a:extLst>
                    <a:ext uri="{9D8B030D-6E8A-4147-A177-3AD203B41FA5}">
                      <a16:colId xmlns:a16="http://schemas.microsoft.com/office/drawing/2014/main" val="1807157242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146AB5-0688-4E1C-A48B-AD5A96DDCBFD}"/>
              </a:ext>
            </a:extLst>
          </p:cNvPr>
          <p:cNvSpPr txBox="1"/>
          <p:nvPr/>
        </p:nvSpPr>
        <p:spPr>
          <a:xfrm>
            <a:off x="2346459" y="2264303"/>
            <a:ext cx="2857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BA" sz="1000" b="1" i="0" u="none" strike="noStrike">
                <a:solidFill>
                  <a:srgbClr val="5497BE"/>
                </a:solidFill>
                <a:effectLst/>
                <a:latin typeface="Arial" panose="020B0604020202020204" pitchFamily="34" charset="0"/>
              </a:rPr>
              <a:t>Bauhaus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rgbClr val="0A5D7A"/>
                </a:solidFill>
                <a:effectLst/>
                <a:latin typeface="Arial" panose="020B0604020202020204" pitchFamily="34" charset="0"/>
              </a:rPr>
              <a:t>BricoDepot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LeroyMerlin</a:t>
            </a:r>
            <a:r>
              <a:rPr lang="hr-BA" sz="1000"/>
              <a:t> 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CA1BDCA-C79C-460A-B69D-6E42C07C70F2}"/>
              </a:ext>
            </a:extLst>
          </p:cNvPr>
          <p:cNvSpPr/>
          <p:nvPr/>
        </p:nvSpPr>
        <p:spPr>
          <a:xfrm>
            <a:off x="1142070" y="1688927"/>
            <a:ext cx="54562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Satisfaction score on various aspects of DIY stores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0A5D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8" name="Straight Connector 10">
            <a:extLst>
              <a:ext uri="{FF2B5EF4-FFF2-40B4-BE49-F238E27FC236}">
                <a16:creationId xmlns:a16="http://schemas.microsoft.com/office/drawing/2014/main" id="{D6EEA5DC-E69D-42C8-915B-0B13C3935E4B}"/>
              </a:ext>
            </a:extLst>
          </p:cNvPr>
          <p:cNvCxnSpPr>
            <a:cxnSpLocks/>
          </p:cNvCxnSpPr>
          <p:nvPr/>
        </p:nvCxnSpPr>
        <p:spPr>
          <a:xfrm flipV="1">
            <a:off x="7121014" y="1638173"/>
            <a:ext cx="9011" cy="380885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B47DA5C-CF44-41B6-9919-FEE1E7DA15F8}"/>
              </a:ext>
            </a:extLst>
          </p:cNvPr>
          <p:cNvSpPr/>
          <p:nvPr/>
        </p:nvSpPr>
        <p:spPr>
          <a:xfrm>
            <a:off x="7889404" y="3729074"/>
            <a:ext cx="32824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Preference: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A-brands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versus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 labels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140F05-1832-4681-B6D7-DB3FCB50520A}"/>
              </a:ext>
            </a:extLst>
          </p:cNvPr>
          <p:cNvSpPr/>
          <p:nvPr/>
        </p:nvSpPr>
        <p:spPr>
          <a:xfrm>
            <a:off x="7852944" y="2066432"/>
            <a:ext cx="34316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Attitude towards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 labels</a:t>
            </a:r>
          </a:p>
        </p:txBody>
      </p:sp>
      <p:sp>
        <p:nvSpPr>
          <p:cNvPr id="32" name="Rechthoek 83">
            <a:extLst>
              <a:ext uri="{FF2B5EF4-FFF2-40B4-BE49-F238E27FC236}">
                <a16:creationId xmlns:a16="http://schemas.microsoft.com/office/drawing/2014/main" id="{17AF38AC-4834-4364-9E02-7C37FE86B254}"/>
              </a:ext>
            </a:extLst>
          </p:cNvPr>
          <p:cNvSpPr/>
          <p:nvPr/>
        </p:nvSpPr>
        <p:spPr>
          <a:xfrm>
            <a:off x="2346459" y="4534964"/>
            <a:ext cx="1034219" cy="4150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Avg.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7" name="Tabel 3">
            <a:extLst>
              <a:ext uri="{FF2B5EF4-FFF2-40B4-BE49-F238E27FC236}">
                <a16:creationId xmlns:a16="http://schemas.microsoft.com/office/drawing/2014/main" id="{6A55C1C2-D555-4A6C-9A82-D4452521005A}"/>
              </a:ext>
            </a:extLst>
          </p:cNvPr>
          <p:cNvGraphicFramePr>
            <a:graphicFrameLocks noGrp="1"/>
          </p:cNvGraphicFramePr>
          <p:nvPr/>
        </p:nvGraphicFramePr>
        <p:xfrm>
          <a:off x="127956" y="2549324"/>
          <a:ext cx="2130612" cy="2128956"/>
        </p:xfrm>
        <a:graphic>
          <a:graphicData uri="http://schemas.openxmlformats.org/drawingml/2006/table">
            <a:tbl>
              <a:tblPr/>
              <a:tblGrid>
                <a:gridCol w="2130612">
                  <a:extLst>
                    <a:ext uri="{9D8B030D-6E8A-4147-A177-3AD203B41FA5}">
                      <a16:colId xmlns:a16="http://schemas.microsoft.com/office/drawing/2014/main" val="1807157242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r" fontAlgn="b"/>
                      <a:r>
                        <a:rPr lang="en-GB" sz="1600" b="1" i="0" u="none" strike="noStrike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satisfaction 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383816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Shopping experience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Quality of products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Attractive price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Service &amp; advice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Sustainability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sp>
        <p:nvSpPr>
          <p:cNvPr id="39" name="Rechthoek 83">
            <a:extLst>
              <a:ext uri="{FF2B5EF4-FFF2-40B4-BE49-F238E27FC236}">
                <a16:creationId xmlns:a16="http://schemas.microsoft.com/office/drawing/2014/main" id="{2D01E2E8-01C2-4E67-ADED-244EBBD85CF2}"/>
              </a:ext>
            </a:extLst>
          </p:cNvPr>
          <p:cNvSpPr/>
          <p:nvPr/>
        </p:nvSpPr>
        <p:spPr>
          <a:xfrm>
            <a:off x="4849454" y="4534964"/>
            <a:ext cx="1034219" cy="4150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8.5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Avg.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01CF0F8D-C8A8-4C64-8550-8117D7C7BEDB}"/>
              </a:ext>
            </a:extLst>
          </p:cNvPr>
          <p:cNvSpPr txBox="1">
            <a:spLocks/>
          </p:cNvSpPr>
          <p:nvPr/>
        </p:nvSpPr>
        <p:spPr>
          <a:xfrm>
            <a:off x="391886" y="506186"/>
            <a:ext cx="11647714" cy="9142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400" b="1" kern="1200">
                <a:solidFill>
                  <a:srgbClr val="4A4A4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34" name="Tijdelijke aanduiding voor voettekst 2">
            <a:extLst>
              <a:ext uri="{FF2B5EF4-FFF2-40B4-BE49-F238E27FC236}">
                <a16:creationId xmlns:a16="http://schemas.microsoft.com/office/drawing/2014/main" id="{337F5C26-A728-483E-A76F-A371E910DCF5}"/>
              </a:ext>
            </a:extLst>
          </p:cNvPr>
          <p:cNvSpPr txBox="1">
            <a:spLocks/>
          </p:cNvSpPr>
          <p:nvPr/>
        </p:nvSpPr>
        <p:spPr>
          <a:xfrm>
            <a:off x="5588899" y="5175000"/>
            <a:ext cx="151924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N=621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DC0836-CAAE-481F-9A59-E6D8D0268269}"/>
              </a:ext>
            </a:extLst>
          </p:cNvPr>
          <p:cNvSpPr txBox="1"/>
          <p:nvPr/>
        </p:nvSpPr>
        <p:spPr>
          <a:xfrm>
            <a:off x="527345" y="5132704"/>
            <a:ext cx="5271639" cy="4150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^GS stands for general satisfaction. A regression model is built to see to what extent each aspect influences general satisfaction. The higher the percentage, the more effect has the aspect on general satisfaction.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E7DAEE-F703-4157-A65E-EDD73555E0C9}"/>
              </a:ext>
            </a:extLst>
          </p:cNvPr>
          <p:cNvSpPr txBox="1"/>
          <p:nvPr/>
        </p:nvSpPr>
        <p:spPr>
          <a:xfrm>
            <a:off x="388932" y="1054818"/>
            <a:ext cx="10929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4A4A49"/>
                </a:solidFill>
                <a:latin typeface="Arial" panose="020B0604020202020204" pitchFamily="34" charset="0"/>
              </a:rPr>
              <a:t>Lorem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57123F-C946-4F57-AEFC-1AA3E1A92593}"/>
              </a:ext>
            </a:extLst>
          </p:cNvPr>
          <p:cNvSpPr txBox="1"/>
          <p:nvPr/>
        </p:nvSpPr>
        <p:spPr>
          <a:xfrm>
            <a:off x="527345" y="5542627"/>
            <a:ext cx="610035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*Statistically significant. If the effect is not significant, there is barely any influence on general satisfaction.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5547DAC-1171-45ED-90E9-D503969AC8D1}"/>
              </a:ext>
            </a:extLst>
          </p:cNvPr>
          <p:cNvSpPr/>
          <p:nvPr/>
        </p:nvSpPr>
        <p:spPr>
          <a:xfrm>
            <a:off x="7996895" y="2458649"/>
            <a:ext cx="32876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POSITIVE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B9C6C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NEUTRAL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NEGATIVE</a:t>
            </a: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EF7D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7" name="Table 3">
            <a:extLst>
              <a:ext uri="{FF2B5EF4-FFF2-40B4-BE49-F238E27FC236}">
                <a16:creationId xmlns:a16="http://schemas.microsoft.com/office/drawing/2014/main" id="{E959642A-BD5B-434C-95F3-38902BC906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906536"/>
              </p:ext>
            </p:extLst>
          </p:nvPr>
        </p:nvGraphicFramePr>
        <p:xfrm>
          <a:off x="7556108" y="2689481"/>
          <a:ext cx="333232" cy="52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232">
                  <a:extLst>
                    <a:ext uri="{9D8B030D-6E8A-4147-A177-3AD203B41FA5}">
                      <a16:colId xmlns:a16="http://schemas.microsoft.com/office/drawing/2014/main" val="2136155690"/>
                    </a:ext>
                  </a:extLst>
                </a:gridCol>
              </a:tblGrid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NL" sz="1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010494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nl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NL" sz="1000" b="0" i="0" u="none" strike="noStrike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86537"/>
                  </a:ext>
                </a:extLst>
              </a:tr>
            </a:tbl>
          </a:graphicData>
        </a:graphic>
      </p:graphicFrame>
      <p:graphicFrame>
        <p:nvGraphicFramePr>
          <p:cNvPr id="48" name="Table 3">
            <a:extLst>
              <a:ext uri="{FF2B5EF4-FFF2-40B4-BE49-F238E27FC236}">
                <a16:creationId xmlns:a16="http://schemas.microsoft.com/office/drawing/2014/main" id="{CD683186-3C25-49E6-9A15-987EB1608E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716165"/>
              </p:ext>
            </p:extLst>
          </p:nvPr>
        </p:nvGraphicFramePr>
        <p:xfrm>
          <a:off x="7573277" y="4367758"/>
          <a:ext cx="333232" cy="52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232">
                  <a:extLst>
                    <a:ext uri="{9D8B030D-6E8A-4147-A177-3AD203B41FA5}">
                      <a16:colId xmlns:a16="http://schemas.microsoft.com/office/drawing/2014/main" val="2136155690"/>
                    </a:ext>
                  </a:extLst>
                </a:gridCol>
              </a:tblGrid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NL" sz="1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010494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nl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NL" sz="1000" b="0" i="0" u="none" strike="noStrike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86537"/>
                  </a:ext>
                </a:extLst>
              </a:tr>
            </a:tbl>
          </a:graphicData>
        </a:graphic>
      </p:graphicFrame>
      <p:graphicFrame>
        <p:nvGraphicFramePr>
          <p:cNvPr id="5" name="Tabel 3">
            <a:extLst>
              <a:ext uri="{FF2B5EF4-FFF2-40B4-BE49-F238E27FC236}">
                <a16:creationId xmlns:a16="http://schemas.microsoft.com/office/drawing/2014/main" id="{ABDC0205-997D-5CFD-2263-734E4E2BC8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523570"/>
              </p:ext>
            </p:extLst>
          </p:nvPr>
        </p:nvGraphicFramePr>
        <p:xfrm>
          <a:off x="5899918" y="2572089"/>
          <a:ext cx="748697" cy="2128956"/>
        </p:xfrm>
        <a:graphic>
          <a:graphicData uri="http://schemas.openxmlformats.org/drawingml/2006/table">
            <a:tbl>
              <a:tblPr/>
              <a:tblGrid>
                <a:gridCol w="748697">
                  <a:extLst>
                    <a:ext uri="{9D8B030D-6E8A-4147-A177-3AD203B41FA5}">
                      <a16:colId xmlns:a16="http://schemas.microsoft.com/office/drawing/2014/main" val="2701799109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ctr" fontAlgn="b"/>
                      <a:endParaRPr lang="nl-NL" sz="1200" b="0" i="0" u="none" strike="noStrike" noProof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383816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r>
                        <a:rPr lang="en-NL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en-NL" sz="1200" b="1" i="0" u="none" strike="noStrike" dirty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r>
                        <a:rPr lang="en-NL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en-NL" sz="1200" b="1" i="0" u="none" strike="noStrike" dirty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NL" sz="1200" b="1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NL" sz="1200" b="1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94528EF-DAE5-C506-303D-46CE7F40EB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8440780"/>
              </p:ext>
            </p:extLst>
          </p:nvPr>
        </p:nvGraphicFramePr>
        <p:xfrm>
          <a:off x="7958045" y="2617697"/>
          <a:ext cx="3360750" cy="630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A1DF9E3-0E6F-5E46-BEE6-CCB33E46D0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4248823"/>
              </p:ext>
            </p:extLst>
          </p:nvPr>
        </p:nvGraphicFramePr>
        <p:xfrm>
          <a:off x="7958044" y="4313849"/>
          <a:ext cx="3360750" cy="630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Afbeelding 1">
            <a:extLst>
              <a:ext uri="{FF2B5EF4-FFF2-40B4-BE49-F238E27FC236}">
                <a16:creationId xmlns:a16="http://schemas.microsoft.com/office/drawing/2014/main" id="{69455C88-025F-D6D9-9EBE-544618552B9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7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2B438C9E-5987-4438-992F-F5E7F5FC51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4667506"/>
              </p:ext>
            </p:extLst>
          </p:nvPr>
        </p:nvGraphicFramePr>
        <p:xfrm>
          <a:off x="2332800" y="1890000"/>
          <a:ext cx="7530193" cy="3956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Tijdelijke aanduiding voor voettekst 2">
            <a:extLst>
              <a:ext uri="{FF2B5EF4-FFF2-40B4-BE49-F238E27FC236}">
                <a16:creationId xmlns:a16="http://schemas.microsoft.com/office/drawing/2014/main" id="{31E20AC7-4299-4229-B761-D380CD0B79C4}"/>
              </a:ext>
            </a:extLst>
          </p:cNvPr>
          <p:cNvSpPr txBox="1">
            <a:spLocks/>
          </p:cNvSpPr>
          <p:nvPr/>
        </p:nvSpPr>
        <p:spPr>
          <a:xfrm>
            <a:off x="2505600" y="5313600"/>
            <a:ext cx="4326273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*Category “Other” includes: Furniture shop, Garden centre, Wholesaler and Other shops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321947-B897-DA9D-9F63-C2640898BE90}"/>
              </a:ext>
            </a:extLst>
          </p:cNvPr>
          <p:cNvSpPr/>
          <p:nvPr/>
        </p:nvSpPr>
        <p:spPr>
          <a:xfrm>
            <a:off x="388932" y="1218356"/>
            <a:ext cx="550022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Share of households that did a home improvement job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B9F717-71B8-02C3-EB3B-5902B0A4E13B}"/>
              </a:ext>
            </a:extLst>
          </p:cNvPr>
          <p:cNvSpPr txBox="1"/>
          <p:nvPr/>
        </p:nvSpPr>
        <p:spPr>
          <a:xfrm>
            <a:off x="388932" y="1448656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SWEDEN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AVERAGE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497C9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5D663A39-823E-D3E4-8F44-2DC1D3EE6DF9}"/>
              </a:ext>
            </a:extLst>
          </p:cNvPr>
          <p:cNvSpPr txBox="1">
            <a:spLocks/>
          </p:cNvSpPr>
          <p:nvPr/>
        </p:nvSpPr>
        <p:spPr>
          <a:xfrm>
            <a:off x="388932" y="6282000"/>
            <a:ext cx="151924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N=600 per quarter</a:t>
            </a:r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E2662FC8-5F69-316F-EC83-08A5C163AD8F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l-NL" sz="2800" b="1">
                <a:solidFill>
                  <a:srgbClr val="666666"/>
                </a:solidFill>
              </a:rPr>
              <a:t>SWEDEN</a:t>
            </a: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7EC5279-838F-843B-EA14-02D478C5B39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6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A089C32D-0EF8-F674-AA36-400A1EB14145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l-NL" sz="2800" b="1">
                <a:solidFill>
                  <a:srgbClr val="666666"/>
                </a:solidFill>
              </a:rPr>
              <a:t>SWEDEN</a:t>
            </a: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327ECF7-45B9-4608-9FB1-4A3A12E4C11A}"/>
              </a:ext>
            </a:extLst>
          </p:cNvPr>
          <p:cNvSpPr/>
          <p:nvPr/>
        </p:nvSpPr>
        <p:spPr>
          <a:xfrm>
            <a:off x="536685" y="2598552"/>
            <a:ext cx="6222869" cy="338554"/>
          </a:xfrm>
          <a:prstGeom prst="rect">
            <a:avLst/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5D2FF5-5B03-4603-BB39-B534BDF39EBD}"/>
              </a:ext>
            </a:extLst>
          </p:cNvPr>
          <p:cNvSpPr txBox="1"/>
          <p:nvPr/>
        </p:nvSpPr>
        <p:spPr>
          <a:xfrm>
            <a:off x="5366563" y="2578752"/>
            <a:ext cx="1818745" cy="4150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IMPORTANCE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[Influence on GS^]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9" name="Tabel 3">
            <a:extLst>
              <a:ext uri="{FF2B5EF4-FFF2-40B4-BE49-F238E27FC236}">
                <a16:creationId xmlns:a16="http://schemas.microsoft.com/office/drawing/2014/main" id="{CF4A4867-3E4A-48FC-839D-4E8B8BCFFC08}"/>
              </a:ext>
            </a:extLst>
          </p:cNvPr>
          <p:cNvGraphicFramePr>
            <a:graphicFrameLocks noGrp="1"/>
          </p:cNvGraphicFramePr>
          <p:nvPr/>
        </p:nvGraphicFramePr>
        <p:xfrm>
          <a:off x="2436813" y="2755513"/>
          <a:ext cx="3344512" cy="1774130"/>
        </p:xfrm>
        <a:graphic>
          <a:graphicData uri="http://schemas.openxmlformats.org/drawingml/2006/table">
            <a:tbl>
              <a:tblPr/>
              <a:tblGrid>
                <a:gridCol w="3344512">
                  <a:extLst>
                    <a:ext uri="{9D8B030D-6E8A-4147-A177-3AD203B41FA5}">
                      <a16:colId xmlns:a16="http://schemas.microsoft.com/office/drawing/2014/main" val="1807157242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146AB5-0688-4E1C-A48B-AD5A96DDCBFD}"/>
              </a:ext>
            </a:extLst>
          </p:cNvPr>
          <p:cNvSpPr txBox="1"/>
          <p:nvPr/>
        </p:nvSpPr>
        <p:spPr>
          <a:xfrm>
            <a:off x="2346459" y="2264303"/>
            <a:ext cx="2857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BA" sz="1000" b="1" i="0" u="none" strike="noStrike">
                <a:solidFill>
                  <a:srgbClr val="EF7D00"/>
                </a:solidFill>
                <a:effectLst/>
                <a:latin typeface="Arial" panose="020B0604020202020204" pitchFamily="34" charset="0"/>
              </a:rPr>
              <a:t>Bauhaus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rgbClr val="5497BE"/>
                </a:solidFill>
                <a:effectLst/>
                <a:latin typeface="Arial" panose="020B0604020202020204" pitchFamily="34" charset="0"/>
              </a:rPr>
              <a:t>Byggmax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rgbClr val="0A5D7A"/>
                </a:solidFill>
                <a:effectLst/>
                <a:latin typeface="Arial" panose="020B0604020202020204" pitchFamily="34" charset="0"/>
              </a:rPr>
              <a:t>ClasOhlson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Hornbach</a:t>
            </a:r>
            <a:r>
              <a:rPr lang="hr-BA" sz="1000"/>
              <a:t> 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CA1BDCA-C79C-460A-B69D-6E42C07C70F2}"/>
              </a:ext>
            </a:extLst>
          </p:cNvPr>
          <p:cNvSpPr/>
          <p:nvPr/>
        </p:nvSpPr>
        <p:spPr>
          <a:xfrm>
            <a:off x="1142070" y="1688927"/>
            <a:ext cx="54562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Satisfaction score on various aspects of DIY stores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0A5D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8" name="Straight Connector 10">
            <a:extLst>
              <a:ext uri="{FF2B5EF4-FFF2-40B4-BE49-F238E27FC236}">
                <a16:creationId xmlns:a16="http://schemas.microsoft.com/office/drawing/2014/main" id="{D6EEA5DC-E69D-42C8-915B-0B13C3935E4B}"/>
              </a:ext>
            </a:extLst>
          </p:cNvPr>
          <p:cNvCxnSpPr>
            <a:cxnSpLocks/>
          </p:cNvCxnSpPr>
          <p:nvPr/>
        </p:nvCxnSpPr>
        <p:spPr>
          <a:xfrm flipV="1">
            <a:off x="7121014" y="1638173"/>
            <a:ext cx="9011" cy="380885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B47DA5C-CF44-41B6-9919-FEE1E7DA15F8}"/>
              </a:ext>
            </a:extLst>
          </p:cNvPr>
          <p:cNvSpPr/>
          <p:nvPr/>
        </p:nvSpPr>
        <p:spPr>
          <a:xfrm>
            <a:off x="7889404" y="3729074"/>
            <a:ext cx="32824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Preference: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A-brands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versus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 labels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140F05-1832-4681-B6D7-DB3FCB50520A}"/>
              </a:ext>
            </a:extLst>
          </p:cNvPr>
          <p:cNvSpPr/>
          <p:nvPr/>
        </p:nvSpPr>
        <p:spPr>
          <a:xfrm>
            <a:off x="7852944" y="2066432"/>
            <a:ext cx="34316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Attitude towards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 labels</a:t>
            </a:r>
          </a:p>
        </p:txBody>
      </p:sp>
      <p:sp>
        <p:nvSpPr>
          <p:cNvPr id="32" name="Rechthoek 83">
            <a:extLst>
              <a:ext uri="{FF2B5EF4-FFF2-40B4-BE49-F238E27FC236}">
                <a16:creationId xmlns:a16="http://schemas.microsoft.com/office/drawing/2014/main" id="{17AF38AC-4834-4364-9E02-7C37FE86B254}"/>
              </a:ext>
            </a:extLst>
          </p:cNvPr>
          <p:cNvSpPr/>
          <p:nvPr/>
        </p:nvSpPr>
        <p:spPr>
          <a:xfrm>
            <a:off x="2346459" y="4534964"/>
            <a:ext cx="1034219" cy="4150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Avg.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7" name="Tabel 3">
            <a:extLst>
              <a:ext uri="{FF2B5EF4-FFF2-40B4-BE49-F238E27FC236}">
                <a16:creationId xmlns:a16="http://schemas.microsoft.com/office/drawing/2014/main" id="{6A55C1C2-D555-4A6C-9A82-D4452521005A}"/>
              </a:ext>
            </a:extLst>
          </p:cNvPr>
          <p:cNvGraphicFramePr>
            <a:graphicFrameLocks noGrp="1"/>
          </p:cNvGraphicFramePr>
          <p:nvPr/>
        </p:nvGraphicFramePr>
        <p:xfrm>
          <a:off x="127956" y="2549324"/>
          <a:ext cx="2130612" cy="2128956"/>
        </p:xfrm>
        <a:graphic>
          <a:graphicData uri="http://schemas.openxmlformats.org/drawingml/2006/table">
            <a:tbl>
              <a:tblPr/>
              <a:tblGrid>
                <a:gridCol w="2130612">
                  <a:extLst>
                    <a:ext uri="{9D8B030D-6E8A-4147-A177-3AD203B41FA5}">
                      <a16:colId xmlns:a16="http://schemas.microsoft.com/office/drawing/2014/main" val="1807157242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r" fontAlgn="b"/>
                      <a:r>
                        <a:rPr lang="en-GB" sz="1600" b="1" i="0" u="none" strike="noStrike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satisfaction 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383816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Shopping experience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Quality of products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Attractive price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Service &amp; advice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Sustainability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sp>
        <p:nvSpPr>
          <p:cNvPr id="39" name="Rechthoek 83">
            <a:extLst>
              <a:ext uri="{FF2B5EF4-FFF2-40B4-BE49-F238E27FC236}">
                <a16:creationId xmlns:a16="http://schemas.microsoft.com/office/drawing/2014/main" id="{2D01E2E8-01C2-4E67-ADED-244EBBD85CF2}"/>
              </a:ext>
            </a:extLst>
          </p:cNvPr>
          <p:cNvSpPr/>
          <p:nvPr/>
        </p:nvSpPr>
        <p:spPr>
          <a:xfrm>
            <a:off x="4849454" y="4534964"/>
            <a:ext cx="1034219" cy="4150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8.5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Avg.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01CF0F8D-C8A8-4C64-8550-8117D7C7BEDB}"/>
              </a:ext>
            </a:extLst>
          </p:cNvPr>
          <p:cNvSpPr txBox="1">
            <a:spLocks/>
          </p:cNvSpPr>
          <p:nvPr/>
        </p:nvSpPr>
        <p:spPr>
          <a:xfrm>
            <a:off x="391886" y="506186"/>
            <a:ext cx="11647714" cy="9142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400" b="1" kern="1200">
                <a:solidFill>
                  <a:srgbClr val="4A4A4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34" name="Tijdelijke aanduiding voor voettekst 2">
            <a:extLst>
              <a:ext uri="{FF2B5EF4-FFF2-40B4-BE49-F238E27FC236}">
                <a16:creationId xmlns:a16="http://schemas.microsoft.com/office/drawing/2014/main" id="{337F5C26-A728-483E-A76F-A371E910DCF5}"/>
              </a:ext>
            </a:extLst>
          </p:cNvPr>
          <p:cNvSpPr txBox="1">
            <a:spLocks/>
          </p:cNvSpPr>
          <p:nvPr/>
        </p:nvSpPr>
        <p:spPr>
          <a:xfrm>
            <a:off x="5588899" y="5175000"/>
            <a:ext cx="151924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N=619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DC0836-CAAE-481F-9A59-E6D8D0268269}"/>
              </a:ext>
            </a:extLst>
          </p:cNvPr>
          <p:cNvSpPr txBox="1"/>
          <p:nvPr/>
        </p:nvSpPr>
        <p:spPr>
          <a:xfrm>
            <a:off x="527345" y="5132704"/>
            <a:ext cx="5271639" cy="4150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^GS stands for general satisfaction. A regression model is built to see to what extent each aspect influences general satisfaction. The higher the percentage, the more effect has the aspect on general satisfaction.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E7DAEE-F703-4157-A65E-EDD73555E0C9}"/>
              </a:ext>
            </a:extLst>
          </p:cNvPr>
          <p:cNvSpPr txBox="1"/>
          <p:nvPr/>
        </p:nvSpPr>
        <p:spPr>
          <a:xfrm>
            <a:off x="388932" y="1054818"/>
            <a:ext cx="10929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4A4A49"/>
                </a:solidFill>
                <a:latin typeface="Arial" panose="020B0604020202020204" pitchFamily="34" charset="0"/>
              </a:rPr>
              <a:t>Lorem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57123F-C946-4F57-AEFC-1AA3E1A92593}"/>
              </a:ext>
            </a:extLst>
          </p:cNvPr>
          <p:cNvSpPr txBox="1"/>
          <p:nvPr/>
        </p:nvSpPr>
        <p:spPr>
          <a:xfrm>
            <a:off x="527345" y="5542627"/>
            <a:ext cx="610035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*Statistically significant. If the effect is not significant, there is barely any influence on general satisfaction.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BAF0D8A-3163-4FEF-8602-117F112FEAAE}"/>
              </a:ext>
            </a:extLst>
          </p:cNvPr>
          <p:cNvSpPr/>
          <p:nvPr/>
        </p:nvSpPr>
        <p:spPr>
          <a:xfrm>
            <a:off x="7996895" y="2458649"/>
            <a:ext cx="32876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POSITIVE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B9C6C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NEUTRAL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NEGATIVE</a:t>
            </a: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EF7D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7" name="Table 3">
            <a:extLst>
              <a:ext uri="{FF2B5EF4-FFF2-40B4-BE49-F238E27FC236}">
                <a16:creationId xmlns:a16="http://schemas.microsoft.com/office/drawing/2014/main" id="{131224A7-ECF7-4806-B5FE-F8ABABB56B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676862"/>
              </p:ext>
            </p:extLst>
          </p:nvPr>
        </p:nvGraphicFramePr>
        <p:xfrm>
          <a:off x="7556108" y="2689481"/>
          <a:ext cx="333232" cy="52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232">
                  <a:extLst>
                    <a:ext uri="{9D8B030D-6E8A-4147-A177-3AD203B41FA5}">
                      <a16:colId xmlns:a16="http://schemas.microsoft.com/office/drawing/2014/main" val="2136155690"/>
                    </a:ext>
                  </a:extLst>
                </a:gridCol>
              </a:tblGrid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NL" sz="1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010494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nl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NL" sz="1000" b="0" i="0" u="none" strike="noStrike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86537"/>
                  </a:ext>
                </a:extLst>
              </a:tr>
            </a:tbl>
          </a:graphicData>
        </a:graphic>
      </p:graphicFrame>
      <p:graphicFrame>
        <p:nvGraphicFramePr>
          <p:cNvPr id="48" name="Table 3">
            <a:extLst>
              <a:ext uri="{FF2B5EF4-FFF2-40B4-BE49-F238E27FC236}">
                <a16:creationId xmlns:a16="http://schemas.microsoft.com/office/drawing/2014/main" id="{7001AA37-4CE8-4DD3-8C7A-B787F39D00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911243"/>
              </p:ext>
            </p:extLst>
          </p:nvPr>
        </p:nvGraphicFramePr>
        <p:xfrm>
          <a:off x="7573277" y="4367758"/>
          <a:ext cx="333232" cy="52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232">
                  <a:extLst>
                    <a:ext uri="{9D8B030D-6E8A-4147-A177-3AD203B41FA5}">
                      <a16:colId xmlns:a16="http://schemas.microsoft.com/office/drawing/2014/main" val="2136155690"/>
                    </a:ext>
                  </a:extLst>
                </a:gridCol>
              </a:tblGrid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NL" sz="1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010494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nl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NL" sz="1000" b="0" i="0" u="none" strike="noStrike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86537"/>
                  </a:ext>
                </a:extLst>
              </a:tr>
            </a:tbl>
          </a:graphicData>
        </a:graphic>
      </p:graphicFrame>
      <p:graphicFrame>
        <p:nvGraphicFramePr>
          <p:cNvPr id="5" name="Tabel 3">
            <a:extLst>
              <a:ext uri="{FF2B5EF4-FFF2-40B4-BE49-F238E27FC236}">
                <a16:creationId xmlns:a16="http://schemas.microsoft.com/office/drawing/2014/main" id="{08C3573A-EEA3-537D-3BEA-6C95AE155D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523570"/>
              </p:ext>
            </p:extLst>
          </p:nvPr>
        </p:nvGraphicFramePr>
        <p:xfrm>
          <a:off x="5899918" y="2572089"/>
          <a:ext cx="748697" cy="2128956"/>
        </p:xfrm>
        <a:graphic>
          <a:graphicData uri="http://schemas.openxmlformats.org/drawingml/2006/table">
            <a:tbl>
              <a:tblPr/>
              <a:tblGrid>
                <a:gridCol w="748697">
                  <a:extLst>
                    <a:ext uri="{9D8B030D-6E8A-4147-A177-3AD203B41FA5}">
                      <a16:colId xmlns:a16="http://schemas.microsoft.com/office/drawing/2014/main" val="2701799109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ctr" fontAlgn="b"/>
                      <a:endParaRPr lang="nl-NL" sz="1200" b="0" i="0" u="none" strike="noStrike" noProof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383816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r>
                        <a:rPr lang="en-NL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en-NL" sz="1200" b="1" i="0" u="none" strike="noStrike" dirty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r>
                        <a:rPr lang="en-NL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en-NL" sz="1200" b="1" i="0" u="none" strike="noStrike" dirty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NL" sz="1200" b="1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NL" sz="1200" b="1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47A5672-2ED1-AE34-C5C1-31CD3343E1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8440780"/>
              </p:ext>
            </p:extLst>
          </p:nvPr>
        </p:nvGraphicFramePr>
        <p:xfrm>
          <a:off x="7958045" y="2617697"/>
          <a:ext cx="3360750" cy="630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79FD1C5-C39F-693B-4D0B-D49348608D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4248823"/>
              </p:ext>
            </p:extLst>
          </p:nvPr>
        </p:nvGraphicFramePr>
        <p:xfrm>
          <a:off x="7958044" y="4313849"/>
          <a:ext cx="3360750" cy="630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Afbeelding 1">
            <a:extLst>
              <a:ext uri="{FF2B5EF4-FFF2-40B4-BE49-F238E27FC236}">
                <a16:creationId xmlns:a16="http://schemas.microsoft.com/office/drawing/2014/main" id="{EFA7A3C9-5F2C-A4EF-2CF5-91E149E940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7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2B438C9E-5987-4438-992F-F5E7F5FC51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6448011"/>
              </p:ext>
            </p:extLst>
          </p:nvPr>
        </p:nvGraphicFramePr>
        <p:xfrm>
          <a:off x="2332800" y="1890000"/>
          <a:ext cx="7530193" cy="3956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Tijdelijke aanduiding voor voettekst 2">
            <a:extLst>
              <a:ext uri="{FF2B5EF4-FFF2-40B4-BE49-F238E27FC236}">
                <a16:creationId xmlns:a16="http://schemas.microsoft.com/office/drawing/2014/main" id="{31E20AC7-4299-4229-B761-D380CD0B79C4}"/>
              </a:ext>
            </a:extLst>
          </p:cNvPr>
          <p:cNvSpPr txBox="1">
            <a:spLocks/>
          </p:cNvSpPr>
          <p:nvPr/>
        </p:nvSpPr>
        <p:spPr>
          <a:xfrm>
            <a:off x="2505600" y="5313600"/>
            <a:ext cx="4326273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*Category “Other” includes: Furniture shop, Garden centre, Wholesaler and Other shops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144080-7F24-271A-E8F2-13C59F05EE9A}"/>
              </a:ext>
            </a:extLst>
          </p:cNvPr>
          <p:cNvSpPr/>
          <p:nvPr/>
        </p:nvSpPr>
        <p:spPr>
          <a:xfrm>
            <a:off x="388932" y="1218356"/>
            <a:ext cx="550022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Share of households that did a home improvement job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56D80E-1FE3-D8D0-088F-B5862017954E}"/>
              </a:ext>
            </a:extLst>
          </p:cNvPr>
          <p:cNvSpPr txBox="1"/>
          <p:nvPr/>
        </p:nvSpPr>
        <p:spPr>
          <a:xfrm>
            <a:off x="388932" y="1448656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AVERAGE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497C9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A06B1CF3-FA35-8548-7872-E33BEE68C732}"/>
              </a:ext>
            </a:extLst>
          </p:cNvPr>
          <p:cNvSpPr txBox="1">
            <a:spLocks/>
          </p:cNvSpPr>
          <p:nvPr/>
        </p:nvSpPr>
        <p:spPr>
          <a:xfrm>
            <a:off x="388932" y="6282000"/>
            <a:ext cx="151924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N=600 per quarter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A361688-CBFC-E3EC-DEEF-D10771CA3849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l-NL" sz="2800" b="1">
                <a:solidFill>
                  <a:srgbClr val="666666"/>
                </a:solidFill>
              </a:rPr>
              <a:t>UK</a:t>
            </a: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BDB1078-636A-1EEA-A333-4AEFA3AFC9D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2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C0A0E3B3-B3C7-A308-72CD-875FBC5FFD6E}"/>
              </a:ext>
            </a:extLst>
          </p:cNvPr>
          <p:cNvSpPr txBox="1">
            <a:spLocks/>
          </p:cNvSpPr>
          <p:nvPr/>
        </p:nvSpPr>
        <p:spPr>
          <a:xfrm>
            <a:off x="487738" y="368300"/>
            <a:ext cx="11224837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l-NL" sz="2800" b="1">
                <a:solidFill>
                  <a:srgbClr val="666666"/>
                </a:solidFill>
              </a:rPr>
              <a:t>UK</a:t>
            </a: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>
              <a:solidFill>
                <a:srgbClr val="66666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8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327ECF7-45B9-4608-9FB1-4A3A12E4C11A}"/>
              </a:ext>
            </a:extLst>
          </p:cNvPr>
          <p:cNvSpPr/>
          <p:nvPr/>
        </p:nvSpPr>
        <p:spPr>
          <a:xfrm>
            <a:off x="536685" y="2598552"/>
            <a:ext cx="6222869" cy="338554"/>
          </a:xfrm>
          <a:prstGeom prst="rect">
            <a:avLst/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5D2FF5-5B03-4603-BB39-B534BDF39EBD}"/>
              </a:ext>
            </a:extLst>
          </p:cNvPr>
          <p:cNvSpPr txBox="1"/>
          <p:nvPr/>
        </p:nvSpPr>
        <p:spPr>
          <a:xfrm>
            <a:off x="5366563" y="2578752"/>
            <a:ext cx="1818745" cy="4150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IMPORTANCE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[Influence on GS^]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9" name="Tabel 3">
            <a:extLst>
              <a:ext uri="{FF2B5EF4-FFF2-40B4-BE49-F238E27FC236}">
                <a16:creationId xmlns:a16="http://schemas.microsoft.com/office/drawing/2014/main" id="{CF4A4867-3E4A-48FC-839D-4E8B8BCFFC08}"/>
              </a:ext>
            </a:extLst>
          </p:cNvPr>
          <p:cNvGraphicFramePr>
            <a:graphicFrameLocks noGrp="1"/>
          </p:cNvGraphicFramePr>
          <p:nvPr/>
        </p:nvGraphicFramePr>
        <p:xfrm>
          <a:off x="2436813" y="2755513"/>
          <a:ext cx="3344512" cy="1774130"/>
        </p:xfrm>
        <a:graphic>
          <a:graphicData uri="http://schemas.openxmlformats.org/drawingml/2006/table">
            <a:tbl>
              <a:tblPr/>
              <a:tblGrid>
                <a:gridCol w="3344512">
                  <a:extLst>
                    <a:ext uri="{9D8B030D-6E8A-4147-A177-3AD203B41FA5}">
                      <a16:colId xmlns:a16="http://schemas.microsoft.com/office/drawing/2014/main" val="1807157242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lvl="0"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50" marR="12750" marT="946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146AB5-0688-4E1C-A48B-AD5A96DDCBFD}"/>
              </a:ext>
            </a:extLst>
          </p:cNvPr>
          <p:cNvSpPr txBox="1"/>
          <p:nvPr/>
        </p:nvSpPr>
        <p:spPr>
          <a:xfrm>
            <a:off x="2346459" y="2264303"/>
            <a:ext cx="2857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i="0" u="none" strike="noStrike">
                <a:solidFill>
                  <a:srgbClr val="EF7D00"/>
                </a:solidFill>
                <a:effectLst/>
                <a:latin typeface="Arial" panose="020B0604020202020204" pitchFamily="34" charset="0"/>
              </a:rPr>
              <a:t>B&amp;Q</a:t>
            </a:r>
            <a:r>
              <a:rPr lang="en-GB" sz="1000"/>
              <a:t> </a:t>
            </a:r>
            <a:r>
              <a:rPr lang="en-GB" sz="1000" b="1" i="0" u="none" strike="noStrike">
                <a:solidFill>
                  <a:srgbClr val="5497BE"/>
                </a:solidFill>
                <a:effectLst/>
                <a:latin typeface="Arial" panose="020B0604020202020204" pitchFamily="34" charset="0"/>
              </a:rPr>
              <a:t>Homebase</a:t>
            </a:r>
            <a:r>
              <a:rPr lang="en-GB" sz="1000"/>
              <a:t> </a:t>
            </a:r>
            <a:r>
              <a:rPr lang="en-GB" sz="1000" b="1" i="0" u="none" strike="noStrike">
                <a:solidFill>
                  <a:srgbClr val="0A5D7A"/>
                </a:solidFill>
                <a:effectLst/>
                <a:latin typeface="Arial" panose="020B0604020202020204" pitchFamily="34" charset="0"/>
              </a:rPr>
              <a:t>Screwfix</a:t>
            </a:r>
            <a:r>
              <a:rPr lang="en-GB" sz="1000"/>
              <a:t> </a:t>
            </a:r>
            <a:r>
              <a:rPr lang="en-GB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Wickes</a:t>
            </a:r>
            <a:r>
              <a:rPr lang="en-GB" sz="1000"/>
              <a:t> 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CA1BDCA-C79C-460A-B69D-6E42C07C70F2}"/>
              </a:ext>
            </a:extLst>
          </p:cNvPr>
          <p:cNvSpPr/>
          <p:nvPr/>
        </p:nvSpPr>
        <p:spPr>
          <a:xfrm>
            <a:off x="1142070" y="1688927"/>
            <a:ext cx="54562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Satisfaction score on various aspects of DIY stores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0A5D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8" name="Straight Connector 10">
            <a:extLst>
              <a:ext uri="{FF2B5EF4-FFF2-40B4-BE49-F238E27FC236}">
                <a16:creationId xmlns:a16="http://schemas.microsoft.com/office/drawing/2014/main" id="{D6EEA5DC-E69D-42C8-915B-0B13C3935E4B}"/>
              </a:ext>
            </a:extLst>
          </p:cNvPr>
          <p:cNvCxnSpPr>
            <a:cxnSpLocks/>
          </p:cNvCxnSpPr>
          <p:nvPr/>
        </p:nvCxnSpPr>
        <p:spPr>
          <a:xfrm flipV="1">
            <a:off x="7121014" y="1638173"/>
            <a:ext cx="9011" cy="380885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B47DA5C-CF44-41B6-9919-FEE1E7DA15F8}"/>
              </a:ext>
            </a:extLst>
          </p:cNvPr>
          <p:cNvSpPr/>
          <p:nvPr/>
        </p:nvSpPr>
        <p:spPr>
          <a:xfrm>
            <a:off x="7889404" y="3729074"/>
            <a:ext cx="32824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Preference: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A-brands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versus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 labels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140F05-1832-4681-B6D7-DB3FCB50520A}"/>
              </a:ext>
            </a:extLst>
          </p:cNvPr>
          <p:cNvSpPr/>
          <p:nvPr/>
        </p:nvSpPr>
        <p:spPr>
          <a:xfrm>
            <a:off x="7852944" y="2066432"/>
            <a:ext cx="34316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Attitude towards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 labels</a:t>
            </a:r>
          </a:p>
        </p:txBody>
      </p:sp>
      <p:sp>
        <p:nvSpPr>
          <p:cNvPr id="32" name="Rechthoek 83">
            <a:extLst>
              <a:ext uri="{FF2B5EF4-FFF2-40B4-BE49-F238E27FC236}">
                <a16:creationId xmlns:a16="http://schemas.microsoft.com/office/drawing/2014/main" id="{17AF38AC-4834-4364-9E02-7C37FE86B254}"/>
              </a:ext>
            </a:extLst>
          </p:cNvPr>
          <p:cNvSpPr/>
          <p:nvPr/>
        </p:nvSpPr>
        <p:spPr>
          <a:xfrm>
            <a:off x="2346459" y="4534964"/>
            <a:ext cx="1034219" cy="4150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Avg.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7" name="Tabel 3">
            <a:extLst>
              <a:ext uri="{FF2B5EF4-FFF2-40B4-BE49-F238E27FC236}">
                <a16:creationId xmlns:a16="http://schemas.microsoft.com/office/drawing/2014/main" id="{6A55C1C2-D555-4A6C-9A82-D4452521005A}"/>
              </a:ext>
            </a:extLst>
          </p:cNvPr>
          <p:cNvGraphicFramePr>
            <a:graphicFrameLocks noGrp="1"/>
          </p:cNvGraphicFramePr>
          <p:nvPr/>
        </p:nvGraphicFramePr>
        <p:xfrm>
          <a:off x="127956" y="2549324"/>
          <a:ext cx="2130612" cy="2128956"/>
        </p:xfrm>
        <a:graphic>
          <a:graphicData uri="http://schemas.openxmlformats.org/drawingml/2006/table">
            <a:tbl>
              <a:tblPr/>
              <a:tblGrid>
                <a:gridCol w="2130612">
                  <a:extLst>
                    <a:ext uri="{9D8B030D-6E8A-4147-A177-3AD203B41FA5}">
                      <a16:colId xmlns:a16="http://schemas.microsoft.com/office/drawing/2014/main" val="1807157242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r" fontAlgn="b"/>
                      <a:r>
                        <a:rPr lang="en-GB" sz="1600" b="1" i="0" u="none" strike="noStrike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satisfaction 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383816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Shopping experience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Quality of products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Attractive price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Service &amp; advice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Sustainability</a:t>
                      </a: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sp>
        <p:nvSpPr>
          <p:cNvPr id="39" name="Rechthoek 83">
            <a:extLst>
              <a:ext uri="{FF2B5EF4-FFF2-40B4-BE49-F238E27FC236}">
                <a16:creationId xmlns:a16="http://schemas.microsoft.com/office/drawing/2014/main" id="{2D01E2E8-01C2-4E67-ADED-244EBBD85CF2}"/>
              </a:ext>
            </a:extLst>
          </p:cNvPr>
          <p:cNvSpPr/>
          <p:nvPr/>
        </p:nvSpPr>
        <p:spPr>
          <a:xfrm>
            <a:off x="4849454" y="4534964"/>
            <a:ext cx="1034219" cy="4150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8.5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Avg.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01CF0F8D-C8A8-4C64-8550-8117D7C7BEDB}"/>
              </a:ext>
            </a:extLst>
          </p:cNvPr>
          <p:cNvSpPr txBox="1">
            <a:spLocks/>
          </p:cNvSpPr>
          <p:nvPr/>
        </p:nvSpPr>
        <p:spPr>
          <a:xfrm>
            <a:off x="391886" y="506186"/>
            <a:ext cx="11647714" cy="9142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400" b="1" kern="1200">
                <a:solidFill>
                  <a:srgbClr val="4A4A4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34" name="Tijdelijke aanduiding voor voettekst 2">
            <a:extLst>
              <a:ext uri="{FF2B5EF4-FFF2-40B4-BE49-F238E27FC236}">
                <a16:creationId xmlns:a16="http://schemas.microsoft.com/office/drawing/2014/main" id="{337F5C26-A728-483E-A76F-A371E910DCF5}"/>
              </a:ext>
            </a:extLst>
          </p:cNvPr>
          <p:cNvSpPr txBox="1">
            <a:spLocks/>
          </p:cNvSpPr>
          <p:nvPr/>
        </p:nvSpPr>
        <p:spPr>
          <a:xfrm>
            <a:off x="5588899" y="5175000"/>
            <a:ext cx="151924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N=610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DC0836-CAAE-481F-9A59-E6D8D0268269}"/>
              </a:ext>
            </a:extLst>
          </p:cNvPr>
          <p:cNvSpPr txBox="1"/>
          <p:nvPr/>
        </p:nvSpPr>
        <p:spPr>
          <a:xfrm>
            <a:off x="527345" y="5132704"/>
            <a:ext cx="5271639" cy="4150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^GS stands for general satisfaction. A regression model is built to see to what extent each aspect influences general satisfaction. The higher the percentage, the more effect has the aspect on general satisfaction.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E7DAEE-F703-4157-A65E-EDD73555E0C9}"/>
              </a:ext>
            </a:extLst>
          </p:cNvPr>
          <p:cNvSpPr txBox="1"/>
          <p:nvPr/>
        </p:nvSpPr>
        <p:spPr>
          <a:xfrm>
            <a:off x="388932" y="1054818"/>
            <a:ext cx="10929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4A4A49"/>
                </a:solidFill>
                <a:latin typeface="Arial" panose="020B0604020202020204" pitchFamily="34" charset="0"/>
              </a:rPr>
              <a:t>Lorem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57123F-C946-4F57-AEFC-1AA3E1A92593}"/>
              </a:ext>
            </a:extLst>
          </p:cNvPr>
          <p:cNvSpPr txBox="1"/>
          <p:nvPr/>
        </p:nvSpPr>
        <p:spPr>
          <a:xfrm>
            <a:off x="527345" y="5542627"/>
            <a:ext cx="610035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*Statistically significant. If the effect is not significant, there is barely any influence on general satisfaction.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A6B769A-146E-4246-BFC9-09A7C8E6B9C0}"/>
              </a:ext>
            </a:extLst>
          </p:cNvPr>
          <p:cNvSpPr/>
          <p:nvPr/>
        </p:nvSpPr>
        <p:spPr>
          <a:xfrm>
            <a:off x="7996895" y="2458649"/>
            <a:ext cx="32876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POSITIVE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B9C6C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NEUTRAL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NEGATIVE</a:t>
            </a: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EF7D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7" name="Table 3">
            <a:extLst>
              <a:ext uri="{FF2B5EF4-FFF2-40B4-BE49-F238E27FC236}">
                <a16:creationId xmlns:a16="http://schemas.microsoft.com/office/drawing/2014/main" id="{CDEC827E-1152-41A1-85B1-F746448828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268812"/>
              </p:ext>
            </p:extLst>
          </p:nvPr>
        </p:nvGraphicFramePr>
        <p:xfrm>
          <a:off x="7556108" y="2689481"/>
          <a:ext cx="333232" cy="52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232">
                  <a:extLst>
                    <a:ext uri="{9D8B030D-6E8A-4147-A177-3AD203B41FA5}">
                      <a16:colId xmlns:a16="http://schemas.microsoft.com/office/drawing/2014/main" val="2136155690"/>
                    </a:ext>
                  </a:extLst>
                </a:gridCol>
              </a:tblGrid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NL" sz="1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010494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nl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NL" sz="1000" b="0" i="0" u="none" strike="noStrike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86537"/>
                  </a:ext>
                </a:extLst>
              </a:tr>
            </a:tbl>
          </a:graphicData>
        </a:graphic>
      </p:graphicFrame>
      <p:graphicFrame>
        <p:nvGraphicFramePr>
          <p:cNvPr id="48" name="Table 3">
            <a:extLst>
              <a:ext uri="{FF2B5EF4-FFF2-40B4-BE49-F238E27FC236}">
                <a16:creationId xmlns:a16="http://schemas.microsoft.com/office/drawing/2014/main" id="{64CEAE9A-C494-45AD-AD18-FE29E1281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396274"/>
              </p:ext>
            </p:extLst>
          </p:nvPr>
        </p:nvGraphicFramePr>
        <p:xfrm>
          <a:off x="7573277" y="4367758"/>
          <a:ext cx="333232" cy="52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232">
                  <a:extLst>
                    <a:ext uri="{9D8B030D-6E8A-4147-A177-3AD203B41FA5}">
                      <a16:colId xmlns:a16="http://schemas.microsoft.com/office/drawing/2014/main" val="2136155690"/>
                    </a:ext>
                  </a:extLst>
                </a:gridCol>
              </a:tblGrid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NL" sz="1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010494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algn="r" fontAlgn="b"/>
                      <a:r>
                        <a:rPr lang="en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nl-NL" sz="10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NL" sz="1000" b="0" i="0" u="none" strike="noStrike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86537"/>
                  </a:ext>
                </a:extLst>
              </a:tr>
            </a:tbl>
          </a:graphicData>
        </a:graphic>
      </p:graphicFrame>
      <p:graphicFrame>
        <p:nvGraphicFramePr>
          <p:cNvPr id="5" name="Tabel 3">
            <a:extLst>
              <a:ext uri="{FF2B5EF4-FFF2-40B4-BE49-F238E27FC236}">
                <a16:creationId xmlns:a16="http://schemas.microsoft.com/office/drawing/2014/main" id="{D42DCB9A-6102-DFCE-AECD-B280F1F977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523570"/>
              </p:ext>
            </p:extLst>
          </p:nvPr>
        </p:nvGraphicFramePr>
        <p:xfrm>
          <a:off x="5899918" y="2572089"/>
          <a:ext cx="748697" cy="2128956"/>
        </p:xfrm>
        <a:graphic>
          <a:graphicData uri="http://schemas.openxmlformats.org/drawingml/2006/table">
            <a:tbl>
              <a:tblPr/>
              <a:tblGrid>
                <a:gridCol w="748697">
                  <a:extLst>
                    <a:ext uri="{9D8B030D-6E8A-4147-A177-3AD203B41FA5}">
                      <a16:colId xmlns:a16="http://schemas.microsoft.com/office/drawing/2014/main" val="2701799109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pPr marL="36000" lvl="0" algn="ctr" fontAlgn="b"/>
                      <a:endParaRPr lang="nl-NL" sz="1200" b="0" i="0" u="none" strike="noStrike" noProof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383816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r>
                        <a:rPr lang="en-NL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en-NL" sz="1200" b="1" i="0" u="none" strike="noStrike" dirty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r>
                        <a:rPr lang="en-NL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r>
                        <a:rPr lang="en-GB" sz="12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en-NL" sz="1200" b="1" i="0" u="none" strike="noStrike" dirty="0">
                        <a:solidFill>
                          <a:srgbClr val="4A4A4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NL" sz="1200" b="1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r>
                        <a:rPr lang="en-GB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NL" sz="1200" b="1" i="0" u="none" strike="noStrike" kern="1200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5482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4232801-B0B0-A6EB-2B55-FD9FA3EC84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8440780"/>
              </p:ext>
            </p:extLst>
          </p:nvPr>
        </p:nvGraphicFramePr>
        <p:xfrm>
          <a:off x="7958045" y="2617697"/>
          <a:ext cx="3360750" cy="630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89425B9-5E03-45F7-9271-49BC5E0EC3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4248823"/>
              </p:ext>
            </p:extLst>
          </p:nvPr>
        </p:nvGraphicFramePr>
        <p:xfrm>
          <a:off x="7958044" y="4313849"/>
          <a:ext cx="3360750" cy="630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Afbeelding 1">
            <a:extLst>
              <a:ext uri="{FF2B5EF4-FFF2-40B4-BE49-F238E27FC236}">
                <a16:creationId xmlns:a16="http://schemas.microsoft.com/office/drawing/2014/main" id="{397FD0AB-19A8-5E56-0E92-4518A21DCEC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4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24AA5ED4-09ED-448B-93B5-7C5D3F0603DF}"/>
              </a:ext>
            </a:extLst>
          </p:cNvPr>
          <p:cNvSpPr txBox="1">
            <a:spLocks/>
          </p:cNvSpPr>
          <p:nvPr/>
        </p:nvSpPr>
        <p:spPr>
          <a:xfrm>
            <a:off x="444500" y="552450"/>
            <a:ext cx="6794496" cy="488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CD171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Index</a:t>
            </a:r>
          </a:p>
        </p:txBody>
      </p:sp>
      <p:graphicFrame>
        <p:nvGraphicFramePr>
          <p:cNvPr id="5" name="Tabel 3">
            <a:extLst>
              <a:ext uri="{FF2B5EF4-FFF2-40B4-BE49-F238E27FC236}">
                <a16:creationId xmlns:a16="http://schemas.microsoft.com/office/drawing/2014/main" id="{BD2A41BE-0939-4195-ABA6-C79452EDB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977491"/>
              </p:ext>
            </p:extLst>
          </p:nvPr>
        </p:nvGraphicFramePr>
        <p:xfrm>
          <a:off x="471438" y="2593365"/>
          <a:ext cx="5895806" cy="21999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73278">
                  <a:extLst>
                    <a:ext uri="{9D8B030D-6E8A-4147-A177-3AD203B41FA5}">
                      <a16:colId xmlns:a16="http://schemas.microsoft.com/office/drawing/2014/main" val="329270630"/>
                    </a:ext>
                  </a:extLst>
                </a:gridCol>
                <a:gridCol w="1022528">
                  <a:extLst>
                    <a:ext uri="{9D8B030D-6E8A-4147-A177-3AD203B41FA5}">
                      <a16:colId xmlns:a16="http://schemas.microsoft.com/office/drawing/2014/main" val="1716730810"/>
                    </a:ext>
                  </a:extLst>
                </a:gridCol>
              </a:tblGrid>
              <a:tr h="309379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CA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KEY INSIGHTS</a:t>
                      </a:r>
                      <a:endParaRPr lang="nl-NL" sz="14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962" marR="114962" marT="34250" marB="3425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nl-NL" sz="14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962" marR="114962" marT="34250" marB="3425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871963"/>
                  </a:ext>
                </a:extLst>
              </a:tr>
              <a:tr h="309379">
                <a:tc gridSpan="2">
                  <a:txBody>
                    <a:bodyPr/>
                    <a:lstStyle/>
                    <a:p>
                      <a:pPr algn="r"/>
                      <a:r>
                        <a:rPr lang="en-CA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EUROPEAN DEVELOPMENTS</a:t>
                      </a:r>
                      <a:endParaRPr lang="nl-NL" sz="14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962" marR="114962" marT="34250" marB="3425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nl-NL" sz="14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962" marR="114962" marT="34250" marB="3425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5D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562291"/>
                  </a:ext>
                </a:extLst>
              </a:tr>
              <a:tr h="309379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THEME: BRANDING</a:t>
                      </a: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112111"/>
                  </a:ext>
                </a:extLst>
              </a:tr>
              <a:tr h="343713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CA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EUROPEAN OVERVIEW</a:t>
                      </a: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788774"/>
                  </a:ext>
                </a:extLst>
              </a:tr>
              <a:tr h="309379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CA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COUNTRY OVERVIEW </a:t>
                      </a: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252514"/>
                  </a:ext>
                </a:extLst>
              </a:tr>
              <a:tr h="309379">
                <a:tc gridSpan="2">
                  <a:txBody>
                    <a:bodyPr/>
                    <a:lstStyle/>
                    <a:p>
                      <a:pPr marL="0" marR="0" lvl="0" indent="0" algn="r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HOME IMPROVEMENT PER CATEGORY -  </a:t>
                      </a:r>
                      <a:endParaRPr lang="en-GB" sz="1400" kern="1200" noProof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5D7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058634"/>
                  </a:ext>
                </a:extLst>
              </a:tr>
              <a:tr h="309379">
                <a:tc gridSpan="2">
                  <a:txBody>
                    <a:bodyPr/>
                    <a:lstStyle/>
                    <a:p>
                      <a:pPr marL="0" marR="0" lvl="0" indent="0" algn="r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APPENDIX</a:t>
                      </a: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2554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C69182A-CB5C-45E5-AA74-5BE89050E4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7747" y="0"/>
            <a:ext cx="4074253" cy="685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7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24AA5ED4-09ED-448B-93B5-7C5D3F0603DF}"/>
              </a:ext>
            </a:extLst>
          </p:cNvPr>
          <p:cNvSpPr txBox="1">
            <a:spLocks/>
          </p:cNvSpPr>
          <p:nvPr/>
        </p:nvSpPr>
        <p:spPr>
          <a:xfrm>
            <a:off x="444500" y="552450"/>
            <a:ext cx="6794496" cy="488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CD171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Index</a:t>
            </a:r>
          </a:p>
        </p:txBody>
      </p:sp>
      <p:graphicFrame>
        <p:nvGraphicFramePr>
          <p:cNvPr id="5" name="Tabel 3">
            <a:extLst>
              <a:ext uri="{FF2B5EF4-FFF2-40B4-BE49-F238E27FC236}">
                <a16:creationId xmlns:a16="http://schemas.microsoft.com/office/drawing/2014/main" id="{BD2A41BE-0939-4195-ABA6-C79452EDB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296226"/>
              </p:ext>
            </p:extLst>
          </p:nvPr>
        </p:nvGraphicFramePr>
        <p:xfrm>
          <a:off x="471438" y="2593365"/>
          <a:ext cx="5895806" cy="21999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73278">
                  <a:extLst>
                    <a:ext uri="{9D8B030D-6E8A-4147-A177-3AD203B41FA5}">
                      <a16:colId xmlns:a16="http://schemas.microsoft.com/office/drawing/2014/main" val="329270630"/>
                    </a:ext>
                  </a:extLst>
                </a:gridCol>
                <a:gridCol w="1022528">
                  <a:extLst>
                    <a:ext uri="{9D8B030D-6E8A-4147-A177-3AD203B41FA5}">
                      <a16:colId xmlns:a16="http://schemas.microsoft.com/office/drawing/2014/main" val="1716730810"/>
                    </a:ext>
                  </a:extLst>
                </a:gridCol>
              </a:tblGrid>
              <a:tr h="309379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CA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KEY INSIGHTS</a:t>
                      </a:r>
                      <a:endParaRPr lang="nl-NL" sz="14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962" marR="114962" marT="34250" marB="3425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nl-NL" sz="14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962" marR="114962" marT="34250" marB="3425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871963"/>
                  </a:ext>
                </a:extLst>
              </a:tr>
              <a:tr h="309379">
                <a:tc gridSpan="2">
                  <a:txBody>
                    <a:bodyPr/>
                    <a:lstStyle/>
                    <a:p>
                      <a:pPr algn="r"/>
                      <a:r>
                        <a:rPr lang="en-CA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EUROPEAN DEVELOPMENTS</a:t>
                      </a:r>
                      <a:endParaRPr lang="nl-NL" sz="14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962" marR="114962" marT="34250" marB="3425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nl-NL" sz="14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962" marR="114962" marT="34250" marB="3425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5D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562291"/>
                  </a:ext>
                </a:extLst>
              </a:tr>
              <a:tr h="309379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THEME: BRANDING</a:t>
                      </a: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112111"/>
                  </a:ext>
                </a:extLst>
              </a:tr>
              <a:tr h="343713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CA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EUROPEAN OVERVIEW</a:t>
                      </a: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788774"/>
                  </a:ext>
                </a:extLst>
              </a:tr>
              <a:tr h="309379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CA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COUNTRY OVERVIEW </a:t>
                      </a: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252514"/>
                  </a:ext>
                </a:extLst>
              </a:tr>
              <a:tr h="309379">
                <a:tc gridSpan="2">
                  <a:txBody>
                    <a:bodyPr/>
                    <a:lstStyle/>
                    <a:p>
                      <a:pPr marL="0" marR="0" lvl="0" indent="0" algn="r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HOME IMPROVEMENT PER CATEGORY </a:t>
                      </a:r>
                      <a:endParaRPr lang="en-GB" sz="1400" kern="1200" noProof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058634"/>
                  </a:ext>
                </a:extLst>
              </a:tr>
              <a:tr h="309379">
                <a:tc gridSpan="2">
                  <a:txBody>
                    <a:bodyPr/>
                    <a:lstStyle/>
                    <a:p>
                      <a:pPr marL="0" marR="0" lvl="0" indent="0" algn="r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APPENDIX</a:t>
                      </a: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5D7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2554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C69182A-CB5C-45E5-AA74-5BE89050E4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7747" y="0"/>
            <a:ext cx="4074253" cy="685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1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AB514385-E957-4884-81A8-AD9EC4D17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7" r="13479"/>
          <a:stretch/>
        </p:blipFill>
        <p:spPr>
          <a:xfrm>
            <a:off x="-5472" y="0"/>
            <a:ext cx="5471784" cy="442879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211D31-65FE-4F1F-8769-298317A3AC81}"/>
              </a:ext>
            </a:extLst>
          </p:cNvPr>
          <p:cNvCxnSpPr>
            <a:cxnSpLocks/>
          </p:cNvCxnSpPr>
          <p:nvPr/>
        </p:nvCxnSpPr>
        <p:spPr>
          <a:xfrm>
            <a:off x="5457477" y="0"/>
            <a:ext cx="8835" cy="68580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E7D956D-C84C-495F-A39E-C5C2CD3AC806}"/>
              </a:ext>
            </a:extLst>
          </p:cNvPr>
          <p:cNvCxnSpPr>
            <a:cxnSpLocks/>
          </p:cNvCxnSpPr>
          <p:nvPr/>
        </p:nvCxnSpPr>
        <p:spPr>
          <a:xfrm>
            <a:off x="-1" y="4440533"/>
            <a:ext cx="545747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el 17">
            <a:extLst>
              <a:ext uri="{FF2B5EF4-FFF2-40B4-BE49-F238E27FC236}">
                <a16:creationId xmlns:a16="http://schemas.microsoft.com/office/drawing/2014/main" id="{09B5F961-911F-4588-924F-766D431EBBF1}"/>
              </a:ext>
            </a:extLst>
          </p:cNvPr>
          <p:cNvSpPr txBox="1">
            <a:spLocks/>
          </p:cNvSpPr>
          <p:nvPr/>
        </p:nvSpPr>
        <p:spPr>
          <a:xfrm>
            <a:off x="1971725" y="1163561"/>
            <a:ext cx="3407114" cy="9903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800" b="1" kern="1200">
                <a:solidFill>
                  <a:srgbClr val="666A6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ts val="1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We use a nationally representative sample for our study. This includes all types of consumers aged 18+; Male and female, house renters and owners, consumers with &amp; without DIY experience, those who conduct DIY jobs themselves and people that outsource it to professionals.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EAA59AD-300C-45C6-AD92-6A8CA48947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7627818"/>
              </p:ext>
            </p:extLst>
          </p:nvPr>
        </p:nvGraphicFramePr>
        <p:xfrm>
          <a:off x="6385371" y="1685141"/>
          <a:ext cx="2107638" cy="3377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E10BC70-C843-4876-BAE7-366C0A0B6331}"/>
              </a:ext>
            </a:extLst>
          </p:cNvPr>
          <p:cNvGraphicFramePr>
            <a:graphicFrameLocks noGrp="1"/>
          </p:cNvGraphicFramePr>
          <p:nvPr/>
        </p:nvGraphicFramePr>
        <p:xfrm>
          <a:off x="8221217" y="1729146"/>
          <a:ext cx="1299188" cy="3349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9188">
                  <a:extLst>
                    <a:ext uri="{9D8B030D-6E8A-4147-A177-3AD203B41FA5}">
                      <a16:colId xmlns:a16="http://schemas.microsoft.com/office/drawing/2014/main" val="138142493"/>
                    </a:ext>
                  </a:extLst>
                </a:gridCol>
              </a:tblGrid>
              <a:tr h="30446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Austria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521161"/>
                  </a:ext>
                </a:extLst>
              </a:tr>
              <a:tr h="30446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Belgium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559091"/>
                  </a:ext>
                </a:extLst>
              </a:tr>
              <a:tr h="30446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Denmark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8306100"/>
                  </a:ext>
                </a:extLst>
              </a:tr>
              <a:tr h="30446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873336"/>
                  </a:ext>
                </a:extLst>
              </a:tr>
              <a:tr h="30446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Germany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630031"/>
                  </a:ext>
                </a:extLst>
              </a:tr>
              <a:tr h="30446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Italy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3466760"/>
                  </a:ext>
                </a:extLst>
              </a:tr>
              <a:tr h="30446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Netherlands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992909"/>
                  </a:ext>
                </a:extLst>
              </a:tr>
              <a:tr h="30446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Poland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0445244"/>
                  </a:ext>
                </a:extLst>
              </a:tr>
              <a:tr h="30446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Spain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7779864"/>
                  </a:ext>
                </a:extLst>
              </a:tr>
              <a:tr h="30446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Sweden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5019425"/>
                  </a:ext>
                </a:extLst>
              </a:tr>
              <a:tr h="30446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UK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4104789"/>
                  </a:ext>
                </a:extLst>
              </a:tr>
            </a:tbl>
          </a:graphicData>
        </a:graphic>
      </p:graphicFrame>
      <p:graphicFrame>
        <p:nvGraphicFramePr>
          <p:cNvPr id="68" name="Chart 67">
            <a:extLst>
              <a:ext uri="{FF2B5EF4-FFF2-40B4-BE49-F238E27FC236}">
                <a16:creationId xmlns:a16="http://schemas.microsoft.com/office/drawing/2014/main" id="{B5874477-C2DC-4C0E-81AC-955E019E1B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3262779"/>
              </p:ext>
            </p:extLst>
          </p:nvPr>
        </p:nvGraphicFramePr>
        <p:xfrm>
          <a:off x="9224640" y="1685141"/>
          <a:ext cx="2121163" cy="3377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9" name="Titel 17">
            <a:extLst>
              <a:ext uri="{FF2B5EF4-FFF2-40B4-BE49-F238E27FC236}">
                <a16:creationId xmlns:a16="http://schemas.microsoft.com/office/drawing/2014/main" id="{FA33E224-30C0-41D2-8E7D-5CB89E168FB4}"/>
              </a:ext>
            </a:extLst>
          </p:cNvPr>
          <p:cNvSpPr txBox="1">
            <a:spLocks/>
          </p:cNvSpPr>
          <p:nvPr/>
        </p:nvSpPr>
        <p:spPr>
          <a:xfrm>
            <a:off x="5681277" y="924750"/>
            <a:ext cx="2601982" cy="1925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800" b="1" kern="1200">
                <a:solidFill>
                  <a:srgbClr val="666A6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Sample background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95D332-2728-445B-942B-3B5B28D84FAC}"/>
              </a:ext>
            </a:extLst>
          </p:cNvPr>
          <p:cNvSpPr/>
          <p:nvPr/>
        </p:nvSpPr>
        <p:spPr>
          <a:xfrm>
            <a:off x="6510767" y="1533507"/>
            <a:ext cx="4683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Male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D32DA00-4A0D-44AB-9EB6-96814FC16DE9}"/>
              </a:ext>
            </a:extLst>
          </p:cNvPr>
          <p:cNvSpPr/>
          <p:nvPr/>
        </p:nvSpPr>
        <p:spPr>
          <a:xfrm>
            <a:off x="7749017" y="1533507"/>
            <a:ext cx="6238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Female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6618346-DE54-4BC8-8551-0AF3D42DF6A9}"/>
              </a:ext>
            </a:extLst>
          </p:cNvPr>
          <p:cNvSpPr/>
          <p:nvPr/>
        </p:nvSpPr>
        <p:spPr>
          <a:xfrm>
            <a:off x="9322355" y="1533507"/>
            <a:ext cx="5100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18-34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1CBF852-2B21-4961-A281-5FA54991EB03}"/>
              </a:ext>
            </a:extLst>
          </p:cNvPr>
          <p:cNvSpPr/>
          <p:nvPr/>
        </p:nvSpPr>
        <p:spPr>
          <a:xfrm>
            <a:off x="9939100" y="1533507"/>
            <a:ext cx="5100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497C9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35-54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811AFD6-7D25-4154-B091-08795E0539BD}"/>
              </a:ext>
            </a:extLst>
          </p:cNvPr>
          <p:cNvSpPr/>
          <p:nvPr/>
        </p:nvSpPr>
        <p:spPr>
          <a:xfrm>
            <a:off x="10831336" y="1533507"/>
            <a:ext cx="4010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5497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55+</a:t>
            </a:r>
          </a:p>
        </p:txBody>
      </p:sp>
      <p:sp>
        <p:nvSpPr>
          <p:cNvPr id="77" name="Titel 17">
            <a:extLst>
              <a:ext uri="{FF2B5EF4-FFF2-40B4-BE49-F238E27FC236}">
                <a16:creationId xmlns:a16="http://schemas.microsoft.com/office/drawing/2014/main" id="{AF571528-66D4-48F9-A0BF-C16A2E6B0D1C}"/>
              </a:ext>
            </a:extLst>
          </p:cNvPr>
          <p:cNvSpPr txBox="1">
            <a:spLocks/>
          </p:cNvSpPr>
          <p:nvPr/>
        </p:nvSpPr>
        <p:spPr>
          <a:xfrm>
            <a:off x="463961" y="4591614"/>
            <a:ext cx="4927601" cy="2337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800" b="1" kern="1200">
                <a:solidFill>
                  <a:srgbClr val="666A6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Sample size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666A6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78" name="Titel 17">
            <a:extLst>
              <a:ext uri="{FF2B5EF4-FFF2-40B4-BE49-F238E27FC236}">
                <a16:creationId xmlns:a16="http://schemas.microsoft.com/office/drawing/2014/main" id="{74BA7EDC-C59B-47F7-B965-5AA98DE375F2}"/>
              </a:ext>
            </a:extLst>
          </p:cNvPr>
          <p:cNvSpPr txBox="1">
            <a:spLocks/>
          </p:cNvSpPr>
          <p:nvPr/>
        </p:nvSpPr>
        <p:spPr>
          <a:xfrm>
            <a:off x="458927" y="4947551"/>
            <a:ext cx="4927601" cy="15691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800" b="1" kern="1200">
                <a:solidFill>
                  <a:srgbClr val="666A6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666A6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1</a:t>
            </a:r>
            <a:r>
              <a:rPr kumimoji="0" lang="en-GB" sz="1200" b="0" i="0" u="none" strike="noStrike" kern="1200" cap="none" spc="0" normalizeH="0" baseline="30000" noProof="0">
                <a:ln>
                  <a:noFill/>
                </a:ln>
                <a:solidFill>
                  <a:srgbClr val="666A6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st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666A6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chapter – EU results are based on 26,400 interviews per year</a:t>
            </a: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666A6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666A6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2</a:t>
            </a:r>
            <a:r>
              <a:rPr kumimoji="0" lang="en-GB" sz="1200" b="0" i="0" u="none" strike="noStrike" kern="1200" cap="none" spc="0" normalizeH="0" baseline="30000" noProof="0">
                <a:ln>
                  <a:noFill/>
                </a:ln>
                <a:solidFill>
                  <a:srgbClr val="666A6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nd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666A6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chapter – EU level based on approx. 6,600 interviews</a:t>
            </a: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666A6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666A6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3</a:t>
            </a:r>
            <a:r>
              <a:rPr kumimoji="0" lang="en-GB" sz="1200" b="0" i="0" u="none" strike="noStrike" kern="1200" cap="none" spc="0" normalizeH="0" baseline="30000" noProof="0">
                <a:ln>
                  <a:noFill/>
                </a:ln>
                <a:solidFill>
                  <a:srgbClr val="666A6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rd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666A6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chapter – Incidence rate (Share of households that did a home improvement job) is based on 600 per country per quarter; Theme questions on approx. 600 interviews per country</a:t>
            </a: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666A6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666A6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4</a:t>
            </a:r>
            <a:r>
              <a:rPr kumimoji="0" lang="en-GB" sz="1200" b="0" i="0" u="none" strike="noStrike" kern="1200" cap="none" spc="0" normalizeH="0" baseline="30000" noProof="0">
                <a:ln>
                  <a:noFill/>
                </a:ln>
                <a:solidFill>
                  <a:srgbClr val="666A6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th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666A6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chapter – sample size depends on the incidence rate of the product category (see beginning of chapter 4 – share of households conducting a job) </a:t>
            </a:r>
          </a:p>
        </p:txBody>
      </p:sp>
      <p:sp>
        <p:nvSpPr>
          <p:cNvPr id="79" name="Titel 17">
            <a:extLst>
              <a:ext uri="{FF2B5EF4-FFF2-40B4-BE49-F238E27FC236}">
                <a16:creationId xmlns:a16="http://schemas.microsoft.com/office/drawing/2014/main" id="{A602836E-8C57-4121-9C69-DEBD09A2A587}"/>
              </a:ext>
            </a:extLst>
          </p:cNvPr>
          <p:cNvSpPr txBox="1">
            <a:spLocks/>
          </p:cNvSpPr>
          <p:nvPr/>
        </p:nvSpPr>
        <p:spPr>
          <a:xfrm>
            <a:off x="5681277" y="5644347"/>
            <a:ext cx="4927601" cy="2337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800" b="1" kern="1200">
                <a:solidFill>
                  <a:srgbClr val="666A6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Weighting factor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666A6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80" name="Titel 17">
            <a:extLst>
              <a:ext uri="{FF2B5EF4-FFF2-40B4-BE49-F238E27FC236}">
                <a16:creationId xmlns:a16="http://schemas.microsoft.com/office/drawing/2014/main" id="{BE7E5B3E-BF2F-4322-9DC5-5D1547641883}"/>
              </a:ext>
            </a:extLst>
          </p:cNvPr>
          <p:cNvSpPr txBox="1">
            <a:spLocks/>
          </p:cNvSpPr>
          <p:nvPr/>
        </p:nvSpPr>
        <p:spPr>
          <a:xfrm>
            <a:off x="5709141" y="6089686"/>
            <a:ext cx="6116869" cy="3710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800" b="1" kern="1200">
                <a:solidFill>
                  <a:srgbClr val="666A6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666A6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All European figures are weighted in order to account for the population size of the countries.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EF74DE0B-23D1-4C21-B000-F4A1869FF34D}"/>
              </a:ext>
            </a:extLst>
          </p:cNvPr>
          <p:cNvCxnSpPr>
            <a:cxnSpLocks/>
          </p:cNvCxnSpPr>
          <p:nvPr/>
        </p:nvCxnSpPr>
        <p:spPr>
          <a:xfrm>
            <a:off x="5466312" y="5488198"/>
            <a:ext cx="672568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FFA1F8D-08AE-4601-93BF-21811F3CE369}"/>
              </a:ext>
            </a:extLst>
          </p:cNvPr>
          <p:cNvSpPr/>
          <p:nvPr/>
        </p:nvSpPr>
        <p:spPr>
          <a:xfrm>
            <a:off x="6470814" y="5007202"/>
            <a:ext cx="68159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[GENDER]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A9B9ACF-29B1-411D-8E9C-1CC50AD02D85}"/>
              </a:ext>
            </a:extLst>
          </p:cNvPr>
          <p:cNvSpPr/>
          <p:nvPr/>
        </p:nvSpPr>
        <p:spPr>
          <a:xfrm>
            <a:off x="9323332" y="5011963"/>
            <a:ext cx="4603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[AGE]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Tijdelijke aanduiding voor tekst 2">
            <a:extLst>
              <a:ext uri="{FF2B5EF4-FFF2-40B4-BE49-F238E27FC236}">
                <a16:creationId xmlns:a16="http://schemas.microsoft.com/office/drawing/2014/main" id="{C6C8ACDF-58F0-4B73-A2CF-2BDD002175F3}"/>
              </a:ext>
            </a:extLst>
          </p:cNvPr>
          <p:cNvSpPr txBox="1">
            <a:spLocks/>
          </p:cNvSpPr>
          <p:nvPr/>
        </p:nvSpPr>
        <p:spPr>
          <a:xfrm>
            <a:off x="492125" y="552450"/>
            <a:ext cx="6794496" cy="488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CD171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Methodology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18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el 17">
            <a:extLst>
              <a:ext uri="{FF2B5EF4-FFF2-40B4-BE49-F238E27FC236}">
                <a16:creationId xmlns:a16="http://schemas.microsoft.com/office/drawing/2014/main" id="{1049A369-6FEA-40B7-BE23-3F7BA16EEC08}"/>
              </a:ext>
            </a:extLst>
          </p:cNvPr>
          <p:cNvSpPr txBox="1">
            <a:spLocks/>
          </p:cNvSpPr>
          <p:nvPr/>
        </p:nvSpPr>
        <p:spPr>
          <a:xfrm>
            <a:off x="415924" y="1188527"/>
            <a:ext cx="5661026" cy="4512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800" b="1" kern="1200">
                <a:solidFill>
                  <a:srgbClr val="666A6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INCLUDED CATEGORIES OF THE RESEARCH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304C1023-E279-452B-B5A7-D50EB4E779E2}"/>
              </a:ext>
            </a:extLst>
          </p:cNvPr>
          <p:cNvSpPr txBox="1">
            <a:spLocks/>
          </p:cNvSpPr>
          <p:nvPr/>
        </p:nvSpPr>
        <p:spPr>
          <a:xfrm>
            <a:off x="425450" y="552450"/>
            <a:ext cx="6794496" cy="488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CD171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Methodology</a:t>
            </a:r>
          </a:p>
        </p:txBody>
      </p:sp>
      <p:graphicFrame>
        <p:nvGraphicFramePr>
          <p:cNvPr id="5" name="Tijdelijke aanduiding voor tabel 17">
            <a:extLst>
              <a:ext uri="{FF2B5EF4-FFF2-40B4-BE49-F238E27FC236}">
                <a16:creationId xmlns:a16="http://schemas.microsoft.com/office/drawing/2014/main" id="{D3E799DC-C82F-4892-9036-66C4949F7C7F}"/>
              </a:ext>
            </a:extLst>
          </p:cNvPr>
          <p:cNvGraphicFramePr>
            <a:graphicFrameLocks/>
          </p:cNvGraphicFramePr>
          <p:nvPr/>
        </p:nvGraphicFramePr>
        <p:xfrm>
          <a:off x="503221" y="1833575"/>
          <a:ext cx="10643752" cy="38270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0469">
                  <a:extLst>
                    <a:ext uri="{9D8B030D-6E8A-4147-A177-3AD203B41FA5}">
                      <a16:colId xmlns:a16="http://schemas.microsoft.com/office/drawing/2014/main" val="2322607292"/>
                    </a:ext>
                  </a:extLst>
                </a:gridCol>
                <a:gridCol w="1330469">
                  <a:extLst>
                    <a:ext uri="{9D8B030D-6E8A-4147-A177-3AD203B41FA5}">
                      <a16:colId xmlns:a16="http://schemas.microsoft.com/office/drawing/2014/main" val="3869796853"/>
                    </a:ext>
                  </a:extLst>
                </a:gridCol>
                <a:gridCol w="1330469">
                  <a:extLst>
                    <a:ext uri="{9D8B030D-6E8A-4147-A177-3AD203B41FA5}">
                      <a16:colId xmlns:a16="http://schemas.microsoft.com/office/drawing/2014/main" val="2888455633"/>
                    </a:ext>
                  </a:extLst>
                </a:gridCol>
                <a:gridCol w="1330469">
                  <a:extLst>
                    <a:ext uri="{9D8B030D-6E8A-4147-A177-3AD203B41FA5}">
                      <a16:colId xmlns:a16="http://schemas.microsoft.com/office/drawing/2014/main" val="1090732732"/>
                    </a:ext>
                  </a:extLst>
                </a:gridCol>
                <a:gridCol w="1330469">
                  <a:extLst>
                    <a:ext uri="{9D8B030D-6E8A-4147-A177-3AD203B41FA5}">
                      <a16:colId xmlns:a16="http://schemas.microsoft.com/office/drawing/2014/main" val="2669769813"/>
                    </a:ext>
                  </a:extLst>
                </a:gridCol>
                <a:gridCol w="1330469">
                  <a:extLst>
                    <a:ext uri="{9D8B030D-6E8A-4147-A177-3AD203B41FA5}">
                      <a16:colId xmlns:a16="http://schemas.microsoft.com/office/drawing/2014/main" val="2163561580"/>
                    </a:ext>
                  </a:extLst>
                </a:gridCol>
                <a:gridCol w="1330469">
                  <a:extLst>
                    <a:ext uri="{9D8B030D-6E8A-4147-A177-3AD203B41FA5}">
                      <a16:colId xmlns:a16="http://schemas.microsoft.com/office/drawing/2014/main" val="639013432"/>
                    </a:ext>
                  </a:extLst>
                </a:gridCol>
                <a:gridCol w="1330469">
                  <a:extLst>
                    <a:ext uri="{9D8B030D-6E8A-4147-A177-3AD203B41FA5}">
                      <a16:colId xmlns:a16="http://schemas.microsoft.com/office/drawing/2014/main" val="1565567916"/>
                    </a:ext>
                  </a:extLst>
                </a:gridCol>
              </a:tblGrid>
              <a:tr h="3480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kern="1200" noProof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Adhesives &amp; Sealants</a:t>
                      </a:r>
                    </a:p>
                  </a:txBody>
                  <a:tcPr marL="7111" marR="7111" marT="7111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noProof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Bathroom products</a:t>
                      </a:r>
                    </a:p>
                  </a:txBody>
                  <a:tcPr marL="7111" marR="7111" marT="711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kern="1200" noProof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Decorative products</a:t>
                      </a:r>
                    </a:p>
                  </a:txBody>
                  <a:tcPr marL="7111" marR="7111" marT="711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kern="1200" noProof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HVAC</a:t>
                      </a:r>
                    </a:p>
                  </a:txBody>
                  <a:tcPr marL="7111" marR="7111" marT="711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kern="1200" noProof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Paint Supplies</a:t>
                      </a:r>
                    </a:p>
                  </a:txBody>
                  <a:tcPr marL="7111" marR="7111" marT="711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kern="1200" noProof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Power Tools</a:t>
                      </a:r>
                    </a:p>
                  </a:txBody>
                  <a:tcPr marL="7111" marR="7111" marT="711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kern="1200" noProof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Roof daylight</a:t>
                      </a:r>
                    </a:p>
                  </a:txBody>
                  <a:tcPr marL="7111" marR="7111" marT="711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kern="1200" noProof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Security &amp; Safety</a:t>
                      </a:r>
                    </a:p>
                  </a:txBody>
                  <a:tcPr marL="7111" marR="7111" marT="711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57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Sealants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AU" sz="1050" b="0" i="0" u="none" strike="noStrike" kern="12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Bath</a:t>
                      </a:r>
                      <a:endParaRPr lang="en-GB" sz="1050" b="0" i="0" u="none" strike="noStrike" kern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Flooring products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Airconditioning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Fillers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Drill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Dormer windows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Locks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61997"/>
                  </a:ext>
                </a:extLst>
              </a:tr>
              <a:tr h="32565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Tile adhesive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AU" sz="1050" b="0" i="0" u="none" strike="noStrike" kern="12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Bathroom furniture</a:t>
                      </a:r>
                      <a:endParaRPr lang="en-GB" sz="1050" b="0" i="0" u="none" strike="noStrike" kern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Paint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Boiler (Central heating system)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Safety products (e.g., masks or respirators)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Electrical saw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Roof windows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Security camera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91535"/>
                  </a:ext>
                </a:extLst>
              </a:tr>
              <a:tr h="32565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AU" sz="1050" b="0" i="0" u="none" strike="noStrike" kern="12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Shower enclosures</a:t>
                      </a:r>
                      <a:endParaRPr lang="en-GB" sz="1050" b="0" i="0" u="none" strike="noStrike" kern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Wallpaper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Ventilation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Sandpaper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Electrical screwdriver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Smoke alarm or fire alarm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150481"/>
                  </a:ext>
                </a:extLst>
              </a:tr>
              <a:tr h="35568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AU" sz="1050" b="0" i="0" u="none" strike="noStrike" kern="12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Shower set/ shower head</a:t>
                      </a:r>
                      <a:endParaRPr lang="en-GB" sz="1050" b="0" i="0" u="none" strike="noStrike" kern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Window decoration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Tapes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Hammer drill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557272"/>
                  </a:ext>
                </a:extLst>
              </a:tr>
              <a:tr h="32565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AU" sz="1050" b="0" i="0" u="none" strike="noStrike" kern="12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Shower tray</a:t>
                      </a:r>
                      <a:endParaRPr lang="en-GB" sz="1050" b="0" i="0" u="none" strike="noStrike" kern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Sander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848366"/>
                  </a:ext>
                </a:extLst>
              </a:tr>
              <a:tr h="32565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AU" sz="1050" b="0" i="0" u="none" strike="noStrike" kern="12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Taps &amp; mixers</a:t>
                      </a:r>
                      <a:endParaRPr lang="en-GB" sz="1050" b="0" i="0" u="none" strike="noStrike" kern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183102"/>
                  </a:ext>
                </a:extLst>
              </a:tr>
              <a:tr h="32565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AU" sz="1050" b="0" i="0" u="none" strike="noStrike" kern="12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Toilet</a:t>
                      </a:r>
                      <a:endParaRPr lang="en-GB" sz="1050" b="0" i="0" u="none" strike="noStrike" kern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339376"/>
                  </a:ext>
                </a:extLst>
              </a:tr>
              <a:tr h="32565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AU" sz="1050" b="0" i="0" u="none" strike="noStrike" kern="12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Washbasin</a:t>
                      </a:r>
                      <a:endParaRPr lang="en-GB" sz="1050" b="0" i="0" u="none" strike="noStrike" kern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628034"/>
                  </a:ext>
                </a:extLst>
              </a:tr>
              <a:tr h="32565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AU" sz="1050" b="0" i="0" u="none" strike="noStrike" kern="12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Whirlpool</a:t>
                      </a:r>
                      <a:endParaRPr lang="en-GB" sz="1050" b="0" i="0" u="none" strike="noStrike" kern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853604"/>
                  </a:ext>
                </a:extLst>
              </a:tr>
              <a:tr h="35568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AU" sz="1050" b="0" i="0" u="none" strike="noStrike" kern="12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Shower drain (for tiled shower floor)</a:t>
                      </a:r>
                      <a:endParaRPr lang="en-GB" sz="1050" b="0" i="0" u="none" strike="noStrike" kern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751261"/>
                  </a:ext>
                </a:extLst>
              </a:tr>
            </a:tbl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D5DC147E-4201-4902-9EEB-4A840A2B7913}"/>
              </a:ext>
            </a:extLst>
          </p:cNvPr>
          <p:cNvSpPr txBox="1"/>
          <p:nvPr/>
        </p:nvSpPr>
        <p:spPr>
          <a:xfrm>
            <a:off x="415923" y="6520828"/>
            <a:ext cx="2449197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European Home Improvement Monitor Q3 2022 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78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71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930E9024-928A-C152-2EF7-C4E2A3220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101678"/>
              </p:ext>
            </p:extLst>
          </p:nvPr>
        </p:nvGraphicFramePr>
        <p:xfrm>
          <a:off x="1105987" y="2429781"/>
          <a:ext cx="9692650" cy="40732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7706">
                  <a:extLst>
                    <a:ext uri="{9D8B030D-6E8A-4147-A177-3AD203B41FA5}">
                      <a16:colId xmlns:a16="http://schemas.microsoft.com/office/drawing/2014/main" val="491332466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2221504891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3513964330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86476685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2164539319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364026179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773395701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2678572953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2586272300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2286955361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1111010784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1328084348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1257146184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1310228198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610314564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250226492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2194555681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2818633776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402917140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2174059850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1920326615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907449362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1135145438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1470105601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2702100044"/>
                    </a:ext>
                  </a:extLst>
                </a:gridCol>
              </a:tblGrid>
              <a:tr h="2847613"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5D7A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5D7A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5D7A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5D7A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5D7A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5D7A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5D7A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681674"/>
                  </a:ext>
                </a:extLst>
              </a:tr>
              <a:tr h="293615"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1" u="none" strike="noStrike" kern="1200" baseline="0">
                          <a:solidFill>
                            <a:srgbClr val="0A5D7A"/>
                          </a:solidFill>
                        </a:rPr>
                        <a:t>Q3</a:t>
                      </a: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Q4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Q1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Q2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1" u="none" strike="noStrike" kern="1200" baseline="0">
                          <a:solidFill>
                            <a:srgbClr val="0A5D7A"/>
                          </a:solidFill>
                        </a:rPr>
                        <a:t>Q3</a:t>
                      </a: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Q4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Q1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Q2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1" u="none" strike="noStrike" kern="1200" baseline="0">
                          <a:solidFill>
                            <a:srgbClr val="0A5D7A"/>
                          </a:solidFill>
                        </a:rPr>
                        <a:t>Q3</a:t>
                      </a: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Q4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Q1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Q2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1" u="none" strike="noStrike" kern="1200" baseline="0">
                          <a:solidFill>
                            <a:srgbClr val="0A5D7A"/>
                          </a:solidFill>
                        </a:rPr>
                        <a:t>Q3</a:t>
                      </a: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Q4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Q1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Q2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1" u="none" strike="noStrike" kern="1200" baseline="0">
                          <a:solidFill>
                            <a:srgbClr val="0A5D7A"/>
                          </a:solidFill>
                        </a:rPr>
                        <a:t>Q3</a:t>
                      </a: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Q4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Q1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Q2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1" u="none" strike="noStrike" kern="1200" baseline="0">
                          <a:solidFill>
                            <a:srgbClr val="0A5D7A"/>
                          </a:solidFill>
                        </a:rPr>
                        <a:t>Q3</a:t>
                      </a: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Q4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Q1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Q2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1" u="none" strike="noStrike" kern="1200" baseline="0">
                          <a:solidFill>
                            <a:srgbClr val="0A5D7A"/>
                          </a:solidFill>
                        </a:rPr>
                        <a:t>Q3</a:t>
                      </a: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4508672"/>
                  </a:ext>
                </a:extLst>
              </a:tr>
              <a:tr h="932027">
                <a:tc gridSpan="3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‘17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‘18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‘18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‘19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‘19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‘20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‘20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‘21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‘21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‘22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‘22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‘23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‘23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8504388"/>
                  </a:ext>
                </a:extLst>
              </a:tr>
            </a:tbl>
          </a:graphicData>
        </a:graphic>
      </p:graphicFrame>
      <p:sp>
        <p:nvSpPr>
          <p:cNvPr id="21" name="Tekstvak 20">
            <a:extLst>
              <a:ext uri="{FF2B5EF4-FFF2-40B4-BE49-F238E27FC236}">
                <a16:creationId xmlns:a16="http://schemas.microsoft.com/office/drawing/2014/main" id="{50F5DD28-4F81-826B-7DFC-99C2BDF31739}"/>
              </a:ext>
            </a:extLst>
          </p:cNvPr>
          <p:cNvSpPr txBox="1"/>
          <p:nvPr/>
        </p:nvSpPr>
        <p:spPr>
          <a:xfrm>
            <a:off x="490913" y="1598024"/>
            <a:ext cx="11221662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Share of households that have done a home improvement job</a:t>
            </a:r>
          </a:p>
          <a:p>
            <a:r>
              <a:rPr lang="en-GB" sz="1100">
                <a:solidFill>
                  <a:srgbClr val="595959"/>
                </a:solidFill>
              </a:rPr>
              <a:t>2023 Q3</a:t>
            </a:r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FE4EC921-911B-1CBB-A345-A448CF6CD753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graphicFrame>
        <p:nvGraphicFramePr>
          <p:cNvPr id="4" name="Grafiek 16">
            <a:extLst>
              <a:ext uri="{FF2B5EF4-FFF2-40B4-BE49-F238E27FC236}">
                <a16:creationId xmlns:a16="http://schemas.microsoft.com/office/drawing/2014/main" id="{D0F2E831-830E-29C5-84A9-4F3F90645B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1648506"/>
              </p:ext>
            </p:extLst>
          </p:nvPr>
        </p:nvGraphicFramePr>
        <p:xfrm>
          <a:off x="1105993" y="2429782"/>
          <a:ext cx="9692644" cy="2830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Afbeelding 1">
            <a:extLst>
              <a:ext uri="{FF2B5EF4-FFF2-40B4-BE49-F238E27FC236}">
                <a16:creationId xmlns:a16="http://schemas.microsoft.com/office/drawing/2014/main" id="{F9A38A35-ADB1-2B62-2F33-4431B78ADE9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34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A534B145-57F4-13CE-3F4D-27DEA28368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22623"/>
              </p:ext>
            </p:extLst>
          </p:nvPr>
        </p:nvGraphicFramePr>
        <p:xfrm>
          <a:off x="1950722" y="2429786"/>
          <a:ext cx="8645904" cy="40732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0656">
                  <a:extLst>
                    <a:ext uri="{9D8B030D-6E8A-4147-A177-3AD203B41FA5}">
                      <a16:colId xmlns:a16="http://schemas.microsoft.com/office/drawing/2014/main" val="2194555681"/>
                    </a:ext>
                  </a:extLst>
                </a:gridCol>
                <a:gridCol w="960656">
                  <a:extLst>
                    <a:ext uri="{9D8B030D-6E8A-4147-A177-3AD203B41FA5}">
                      <a16:colId xmlns:a16="http://schemas.microsoft.com/office/drawing/2014/main" val="2818633776"/>
                    </a:ext>
                  </a:extLst>
                </a:gridCol>
                <a:gridCol w="960656">
                  <a:extLst>
                    <a:ext uri="{9D8B030D-6E8A-4147-A177-3AD203B41FA5}">
                      <a16:colId xmlns:a16="http://schemas.microsoft.com/office/drawing/2014/main" val="402917140"/>
                    </a:ext>
                  </a:extLst>
                </a:gridCol>
                <a:gridCol w="960656">
                  <a:extLst>
                    <a:ext uri="{9D8B030D-6E8A-4147-A177-3AD203B41FA5}">
                      <a16:colId xmlns:a16="http://schemas.microsoft.com/office/drawing/2014/main" val="2174059850"/>
                    </a:ext>
                  </a:extLst>
                </a:gridCol>
                <a:gridCol w="960656">
                  <a:extLst>
                    <a:ext uri="{9D8B030D-6E8A-4147-A177-3AD203B41FA5}">
                      <a16:colId xmlns:a16="http://schemas.microsoft.com/office/drawing/2014/main" val="1920326615"/>
                    </a:ext>
                  </a:extLst>
                </a:gridCol>
                <a:gridCol w="960656">
                  <a:extLst>
                    <a:ext uri="{9D8B030D-6E8A-4147-A177-3AD203B41FA5}">
                      <a16:colId xmlns:a16="http://schemas.microsoft.com/office/drawing/2014/main" val="4195780948"/>
                    </a:ext>
                  </a:extLst>
                </a:gridCol>
                <a:gridCol w="960656">
                  <a:extLst>
                    <a:ext uri="{9D8B030D-6E8A-4147-A177-3AD203B41FA5}">
                      <a16:colId xmlns:a16="http://schemas.microsoft.com/office/drawing/2014/main" val="1135145438"/>
                    </a:ext>
                  </a:extLst>
                </a:gridCol>
                <a:gridCol w="960656">
                  <a:extLst>
                    <a:ext uri="{9D8B030D-6E8A-4147-A177-3AD203B41FA5}">
                      <a16:colId xmlns:a16="http://schemas.microsoft.com/office/drawing/2014/main" val="1470105601"/>
                    </a:ext>
                  </a:extLst>
                </a:gridCol>
                <a:gridCol w="960656">
                  <a:extLst>
                    <a:ext uri="{9D8B030D-6E8A-4147-A177-3AD203B41FA5}">
                      <a16:colId xmlns:a16="http://schemas.microsoft.com/office/drawing/2014/main" val="2702100044"/>
                    </a:ext>
                  </a:extLst>
                </a:gridCol>
              </a:tblGrid>
              <a:tr h="2847613"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5D7A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5D7A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5D7A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681674"/>
                  </a:ext>
                </a:extLst>
              </a:tr>
              <a:tr h="293615"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1" u="none" strike="noStrike" kern="1200" baseline="0">
                          <a:solidFill>
                            <a:srgbClr val="0A5D7A"/>
                          </a:solidFill>
                        </a:rPr>
                        <a:t>Q3</a:t>
                      </a: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Q4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Q1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Q2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1" u="none" strike="noStrike" kern="1200" baseline="0">
                          <a:solidFill>
                            <a:srgbClr val="0A5D7A"/>
                          </a:solidFill>
                        </a:rPr>
                        <a:t>Q3</a:t>
                      </a: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hr-HR"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  <a:r>
                        <a:rPr lang="en-GB"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Q1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Q2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1" u="none" strike="noStrike" kern="1200" baseline="0">
                          <a:solidFill>
                            <a:srgbClr val="0A5D7A"/>
                          </a:solidFill>
                        </a:rPr>
                        <a:t>Q3</a:t>
                      </a: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4508672"/>
                  </a:ext>
                </a:extLst>
              </a:tr>
              <a:tr h="932027">
                <a:tc gridSpan="3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‘21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‘22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‘22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‘23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‘23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8504388"/>
                  </a:ext>
                </a:extLst>
              </a:tr>
            </a:tbl>
          </a:graphicData>
        </a:graphic>
      </p:graphicFrame>
      <p:graphicFrame>
        <p:nvGraphicFramePr>
          <p:cNvPr id="3" name="Grafiek 16">
            <a:extLst>
              <a:ext uri="{FF2B5EF4-FFF2-40B4-BE49-F238E27FC236}">
                <a16:creationId xmlns:a16="http://schemas.microsoft.com/office/drawing/2014/main" id="{646DBF62-1190-8B3B-6717-5C378A88A5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9499358"/>
              </p:ext>
            </p:extLst>
          </p:nvPr>
        </p:nvGraphicFramePr>
        <p:xfrm>
          <a:off x="1595377" y="2429786"/>
          <a:ext cx="8976829" cy="2830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kstvak 20">
            <a:extLst>
              <a:ext uri="{FF2B5EF4-FFF2-40B4-BE49-F238E27FC236}">
                <a16:creationId xmlns:a16="http://schemas.microsoft.com/office/drawing/2014/main" id="{50F5DD28-4F81-826B-7DFC-99C2BDF31739}"/>
              </a:ext>
            </a:extLst>
          </p:cNvPr>
          <p:cNvSpPr txBox="1"/>
          <p:nvPr/>
        </p:nvSpPr>
        <p:spPr>
          <a:xfrm>
            <a:off x="489599" y="1627200"/>
            <a:ext cx="11221662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European spending on labour + material</a:t>
            </a:r>
          </a:p>
          <a:p>
            <a:r>
              <a:rPr lang="en-GB" sz="1100">
                <a:solidFill>
                  <a:srgbClr val="595959"/>
                </a:solidFill>
              </a:rPr>
              <a:t>2023 Q3</a:t>
            </a:r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128D11EB-8AAD-A85A-BDBD-A2EC76E1C681}"/>
              </a:ext>
            </a:extLst>
          </p:cNvPr>
          <p:cNvSpPr/>
          <p:nvPr/>
        </p:nvSpPr>
        <p:spPr>
          <a:xfrm>
            <a:off x="1950720" y="5898437"/>
            <a:ext cx="8717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>
                <a:solidFill>
                  <a:srgbClr val="A6A6A6"/>
                </a:solidFill>
                <a:latin typeface="Arial" panose="020B0604020202020204"/>
              </a:rPr>
              <a:t>*Only home improvement jobs in which less than10k (in euros) was spent are included in the calculation. </a:t>
            </a:r>
            <a:endParaRPr kumimoji="0" lang="en-GB" sz="900" b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99D746-956C-55C8-9C25-0B81EFCEE2BF}"/>
              </a:ext>
            </a:extLst>
          </p:cNvPr>
          <p:cNvSpPr/>
          <p:nvPr/>
        </p:nvSpPr>
        <p:spPr>
          <a:xfrm rot="16200000">
            <a:off x="42776" y="3707379"/>
            <a:ext cx="288975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800">
                <a:solidFill>
                  <a:schemeClr val="bg1">
                    <a:lumMod val="65000"/>
                  </a:schemeClr>
                </a:solidFill>
              </a:rPr>
              <a:t>SPENDING (</a:t>
            </a:r>
            <a:r>
              <a:rPr lang="en-GB" sz="8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BILLIONS)</a:t>
            </a: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2D4AD950-D7B9-3373-B07A-7528BAE5329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10" name="Afbeelding 1">
            <a:extLst>
              <a:ext uri="{FF2B5EF4-FFF2-40B4-BE49-F238E27FC236}">
                <a16:creationId xmlns:a16="http://schemas.microsoft.com/office/drawing/2014/main" id="{8B2B02A3-11AA-8EC2-75F5-125E3CAC3EE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66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" name="Tabel 3">
            <a:extLst>
              <a:ext uri="{FF2B5EF4-FFF2-40B4-BE49-F238E27FC236}">
                <a16:creationId xmlns:a16="http://schemas.microsoft.com/office/drawing/2014/main" id="{40E9EFA5-43E3-49B7-9328-93D68AD90B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455074"/>
              </p:ext>
            </p:extLst>
          </p:nvPr>
        </p:nvGraphicFramePr>
        <p:xfrm>
          <a:off x="487741" y="1596215"/>
          <a:ext cx="10658313" cy="2346894"/>
        </p:xfrm>
        <a:graphic>
          <a:graphicData uri="http://schemas.openxmlformats.org/drawingml/2006/table">
            <a:tbl>
              <a:tblPr/>
              <a:tblGrid>
                <a:gridCol w="1962453">
                  <a:extLst>
                    <a:ext uri="{9D8B030D-6E8A-4147-A177-3AD203B41FA5}">
                      <a16:colId xmlns:a16="http://schemas.microsoft.com/office/drawing/2014/main" val="1807157242"/>
                    </a:ext>
                  </a:extLst>
                </a:gridCol>
                <a:gridCol w="724655">
                  <a:extLst>
                    <a:ext uri="{9D8B030D-6E8A-4147-A177-3AD203B41FA5}">
                      <a16:colId xmlns:a16="http://schemas.microsoft.com/office/drawing/2014/main" val="576204522"/>
                    </a:ext>
                  </a:extLst>
                </a:gridCol>
                <a:gridCol w="724655">
                  <a:extLst>
                    <a:ext uri="{9D8B030D-6E8A-4147-A177-3AD203B41FA5}">
                      <a16:colId xmlns:a16="http://schemas.microsoft.com/office/drawing/2014/main" val="4148273091"/>
                    </a:ext>
                  </a:extLst>
                </a:gridCol>
                <a:gridCol w="724655">
                  <a:extLst>
                    <a:ext uri="{9D8B030D-6E8A-4147-A177-3AD203B41FA5}">
                      <a16:colId xmlns:a16="http://schemas.microsoft.com/office/drawing/2014/main" val="3214622098"/>
                    </a:ext>
                  </a:extLst>
                </a:gridCol>
                <a:gridCol w="724655">
                  <a:extLst>
                    <a:ext uri="{9D8B030D-6E8A-4147-A177-3AD203B41FA5}">
                      <a16:colId xmlns:a16="http://schemas.microsoft.com/office/drawing/2014/main" val="969814675"/>
                    </a:ext>
                  </a:extLst>
                </a:gridCol>
                <a:gridCol w="724655">
                  <a:extLst>
                    <a:ext uri="{9D8B030D-6E8A-4147-A177-3AD203B41FA5}">
                      <a16:colId xmlns:a16="http://schemas.microsoft.com/office/drawing/2014/main" val="3086463293"/>
                    </a:ext>
                  </a:extLst>
                </a:gridCol>
                <a:gridCol w="724655">
                  <a:extLst>
                    <a:ext uri="{9D8B030D-6E8A-4147-A177-3AD203B41FA5}">
                      <a16:colId xmlns:a16="http://schemas.microsoft.com/office/drawing/2014/main" val="707302910"/>
                    </a:ext>
                  </a:extLst>
                </a:gridCol>
                <a:gridCol w="724655">
                  <a:extLst>
                    <a:ext uri="{9D8B030D-6E8A-4147-A177-3AD203B41FA5}">
                      <a16:colId xmlns:a16="http://schemas.microsoft.com/office/drawing/2014/main" val="3863376397"/>
                    </a:ext>
                  </a:extLst>
                </a:gridCol>
                <a:gridCol w="724655">
                  <a:extLst>
                    <a:ext uri="{9D8B030D-6E8A-4147-A177-3AD203B41FA5}">
                      <a16:colId xmlns:a16="http://schemas.microsoft.com/office/drawing/2014/main" val="3598121352"/>
                    </a:ext>
                  </a:extLst>
                </a:gridCol>
                <a:gridCol w="724655">
                  <a:extLst>
                    <a:ext uri="{9D8B030D-6E8A-4147-A177-3AD203B41FA5}">
                      <a16:colId xmlns:a16="http://schemas.microsoft.com/office/drawing/2014/main" val="116305877"/>
                    </a:ext>
                  </a:extLst>
                </a:gridCol>
                <a:gridCol w="724655">
                  <a:extLst>
                    <a:ext uri="{9D8B030D-6E8A-4147-A177-3AD203B41FA5}">
                      <a16:colId xmlns:a16="http://schemas.microsoft.com/office/drawing/2014/main" val="2700537328"/>
                    </a:ext>
                  </a:extLst>
                </a:gridCol>
                <a:gridCol w="724655">
                  <a:extLst>
                    <a:ext uri="{9D8B030D-6E8A-4147-A177-3AD203B41FA5}">
                      <a16:colId xmlns:a16="http://schemas.microsoft.com/office/drawing/2014/main" val="926505608"/>
                    </a:ext>
                  </a:extLst>
                </a:gridCol>
                <a:gridCol w="724655">
                  <a:extLst>
                    <a:ext uri="{9D8B030D-6E8A-4147-A177-3AD203B41FA5}">
                      <a16:colId xmlns:a16="http://schemas.microsoft.com/office/drawing/2014/main" val="2124545471"/>
                    </a:ext>
                  </a:extLst>
                </a:gridCol>
              </a:tblGrid>
              <a:tr h="294128">
                <a:tc>
                  <a:txBody>
                    <a:bodyPr/>
                    <a:lstStyle/>
                    <a:p>
                      <a:pPr marL="36000" lvl="0" algn="r" fontAlgn="b"/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nl-NL" sz="1200" b="0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AUSTRIA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nl-NL" sz="12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BELGIUM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nl-NL" sz="12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DENMARK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nl-NL" sz="12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nl-NL" sz="12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GERMANY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nl-NL" sz="12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ITALY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383816"/>
                  </a:ext>
                </a:extLst>
              </a:tr>
              <a:tr h="214792">
                <a:tc>
                  <a:txBody>
                    <a:bodyPr/>
                    <a:lstStyle/>
                    <a:p>
                      <a:pPr marL="36000" lvl="0" algn="r" fontAlgn="b"/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8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800" b="1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8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800" b="1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8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800" b="1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8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800" b="1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8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800" b="1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8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800" b="1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4197226"/>
                  </a:ext>
                </a:extLst>
              </a:tr>
              <a:tr h="306329">
                <a:tc>
                  <a:txBody>
                    <a:bodyPr/>
                    <a:lstStyle/>
                    <a:p>
                      <a:pPr marL="36000" lvl="0" algn="l" fontAlgn="b"/>
                      <a:r>
                        <a:rPr lang="en-GB" sz="1200" b="1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General satisfaction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06329">
                <a:tc>
                  <a:txBody>
                    <a:bodyPr/>
                    <a:lstStyle/>
                    <a:p>
                      <a:pPr marL="36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Shopping experience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lvl="0" algn="r" fontAlgn="b"/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lvl="0" algn="r" fontAlgn="b"/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lvl="0" algn="r" fontAlgn="b"/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lvl="0" algn="r" fontAlgn="b"/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lvl="0" algn="r" fontAlgn="b"/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lvl="0" algn="r" fontAlgn="b"/>
                      <a:endParaRPr lang="en-GB" sz="1200" b="1" i="0" u="none" strike="noStrike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lvl="0" algn="r" fontAlgn="b"/>
                      <a:endParaRPr lang="en-GB" sz="1200" b="1" i="0" u="none" strike="noStrike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lvl="0" algn="r" fontAlgn="b"/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lvl="0" algn="r" fontAlgn="b"/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lvl="0" algn="r" fontAlgn="b"/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lvl="0" algn="r" fontAlgn="b"/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lvl="0" algn="r" fontAlgn="b"/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06329">
                <a:tc>
                  <a:txBody>
                    <a:bodyPr/>
                    <a:lstStyle/>
                    <a:p>
                      <a:pPr marL="36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Quality of products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06329">
                <a:tc>
                  <a:txBody>
                    <a:bodyPr/>
                    <a:lstStyle/>
                    <a:p>
                      <a:pPr marL="36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Attractive price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06329">
                <a:tc>
                  <a:txBody>
                    <a:bodyPr/>
                    <a:lstStyle/>
                    <a:p>
                      <a:pPr marL="36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Service &amp; advice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  <a:tr h="306329">
                <a:tc>
                  <a:txBody>
                    <a:bodyPr/>
                    <a:lstStyle/>
                    <a:p>
                      <a:pPr marL="36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Sustainability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3205195"/>
                  </a:ext>
                </a:extLst>
              </a:tr>
            </a:tbl>
          </a:graphicData>
        </a:graphic>
      </p:graphicFrame>
      <p:graphicFrame>
        <p:nvGraphicFramePr>
          <p:cNvPr id="1036" name="Tabel 3">
            <a:extLst>
              <a:ext uri="{FF2B5EF4-FFF2-40B4-BE49-F238E27FC236}">
                <a16:creationId xmlns:a16="http://schemas.microsoft.com/office/drawing/2014/main" id="{38058E11-DF09-4A42-8AD9-CC390B64BA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189268"/>
              </p:ext>
            </p:extLst>
          </p:nvPr>
        </p:nvGraphicFramePr>
        <p:xfrm>
          <a:off x="476018" y="4037029"/>
          <a:ext cx="9179049" cy="2346898"/>
        </p:xfrm>
        <a:graphic>
          <a:graphicData uri="http://schemas.openxmlformats.org/drawingml/2006/table">
            <a:tbl>
              <a:tblPr/>
              <a:tblGrid>
                <a:gridCol w="1956069">
                  <a:extLst>
                    <a:ext uri="{9D8B030D-6E8A-4147-A177-3AD203B41FA5}">
                      <a16:colId xmlns:a16="http://schemas.microsoft.com/office/drawing/2014/main" val="1807157242"/>
                    </a:ext>
                  </a:extLst>
                </a:gridCol>
                <a:gridCol w="722298">
                  <a:extLst>
                    <a:ext uri="{9D8B030D-6E8A-4147-A177-3AD203B41FA5}">
                      <a16:colId xmlns:a16="http://schemas.microsoft.com/office/drawing/2014/main" val="576204522"/>
                    </a:ext>
                  </a:extLst>
                </a:gridCol>
                <a:gridCol w="722298">
                  <a:extLst>
                    <a:ext uri="{9D8B030D-6E8A-4147-A177-3AD203B41FA5}">
                      <a16:colId xmlns:a16="http://schemas.microsoft.com/office/drawing/2014/main" val="4148273091"/>
                    </a:ext>
                  </a:extLst>
                </a:gridCol>
                <a:gridCol w="722298">
                  <a:extLst>
                    <a:ext uri="{9D8B030D-6E8A-4147-A177-3AD203B41FA5}">
                      <a16:colId xmlns:a16="http://schemas.microsoft.com/office/drawing/2014/main" val="3214622098"/>
                    </a:ext>
                  </a:extLst>
                </a:gridCol>
                <a:gridCol w="722298">
                  <a:extLst>
                    <a:ext uri="{9D8B030D-6E8A-4147-A177-3AD203B41FA5}">
                      <a16:colId xmlns:a16="http://schemas.microsoft.com/office/drawing/2014/main" val="969814675"/>
                    </a:ext>
                  </a:extLst>
                </a:gridCol>
                <a:gridCol w="722298">
                  <a:extLst>
                    <a:ext uri="{9D8B030D-6E8A-4147-A177-3AD203B41FA5}">
                      <a16:colId xmlns:a16="http://schemas.microsoft.com/office/drawing/2014/main" val="3086463293"/>
                    </a:ext>
                  </a:extLst>
                </a:gridCol>
                <a:gridCol w="722298">
                  <a:extLst>
                    <a:ext uri="{9D8B030D-6E8A-4147-A177-3AD203B41FA5}">
                      <a16:colId xmlns:a16="http://schemas.microsoft.com/office/drawing/2014/main" val="707302910"/>
                    </a:ext>
                  </a:extLst>
                </a:gridCol>
                <a:gridCol w="722298">
                  <a:extLst>
                    <a:ext uri="{9D8B030D-6E8A-4147-A177-3AD203B41FA5}">
                      <a16:colId xmlns:a16="http://schemas.microsoft.com/office/drawing/2014/main" val="3863376397"/>
                    </a:ext>
                  </a:extLst>
                </a:gridCol>
                <a:gridCol w="722298">
                  <a:extLst>
                    <a:ext uri="{9D8B030D-6E8A-4147-A177-3AD203B41FA5}">
                      <a16:colId xmlns:a16="http://schemas.microsoft.com/office/drawing/2014/main" val="3598121352"/>
                    </a:ext>
                  </a:extLst>
                </a:gridCol>
                <a:gridCol w="722298">
                  <a:extLst>
                    <a:ext uri="{9D8B030D-6E8A-4147-A177-3AD203B41FA5}">
                      <a16:colId xmlns:a16="http://schemas.microsoft.com/office/drawing/2014/main" val="116305877"/>
                    </a:ext>
                  </a:extLst>
                </a:gridCol>
                <a:gridCol w="722298">
                  <a:extLst>
                    <a:ext uri="{9D8B030D-6E8A-4147-A177-3AD203B41FA5}">
                      <a16:colId xmlns:a16="http://schemas.microsoft.com/office/drawing/2014/main" val="2700537328"/>
                    </a:ext>
                  </a:extLst>
                </a:gridCol>
              </a:tblGrid>
              <a:tr h="305047">
                <a:tc>
                  <a:txBody>
                    <a:bodyPr/>
                    <a:lstStyle/>
                    <a:p>
                      <a:pPr marL="36000" lvl="0" algn="r" fontAlgn="b"/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nl-NL" sz="1200" b="0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NL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nl-NL" sz="12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POLAND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nl-NL" sz="12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SPAIN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nl-NL" sz="12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SWEDEN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nl-NL" sz="1200" b="0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UK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383816"/>
                  </a:ext>
                </a:extLst>
              </a:tr>
              <a:tr h="211569">
                <a:tc>
                  <a:txBody>
                    <a:bodyPr/>
                    <a:lstStyle/>
                    <a:p>
                      <a:pPr marL="36000" lvl="0" algn="r" fontAlgn="b"/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8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800" b="1" i="0" u="none" strike="noStrike" dirty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8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800" b="1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8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800" b="1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8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800" b="1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8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800" b="1" i="0" u="none" strike="noStrike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4197226"/>
                  </a:ext>
                </a:extLst>
              </a:tr>
              <a:tr h="305047">
                <a:tc>
                  <a:txBody>
                    <a:bodyPr/>
                    <a:lstStyle/>
                    <a:p>
                      <a:pPr marL="36000" lvl="0" algn="l" fontAlgn="b"/>
                      <a:r>
                        <a:rPr lang="en-GB" sz="1200" b="1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General satisfaction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882152"/>
                  </a:ext>
                </a:extLst>
              </a:tr>
              <a:tr h="305047">
                <a:tc>
                  <a:txBody>
                    <a:bodyPr/>
                    <a:lstStyle/>
                    <a:p>
                      <a:pPr marL="36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Shopping experience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lvl="0" algn="r" fontAlgn="b"/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lvl="0" algn="r" fontAlgn="b"/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lvl="0" algn="r" fontAlgn="b"/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lvl="0" algn="r" fontAlgn="b"/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lvl="0" algn="r" fontAlgn="b"/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lvl="0" algn="r" fontAlgn="b"/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lvl="0" algn="r" fontAlgn="b"/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lvl="0" algn="r" fontAlgn="b"/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lvl="0" algn="r" fontAlgn="b"/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lvl="0" algn="r" fontAlgn="b"/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52439"/>
                  </a:ext>
                </a:extLst>
              </a:tr>
              <a:tr h="305047">
                <a:tc>
                  <a:txBody>
                    <a:bodyPr/>
                    <a:lstStyle/>
                    <a:p>
                      <a:pPr marL="36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Quality of products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419933"/>
                  </a:ext>
                </a:extLst>
              </a:tr>
              <a:tr h="305047">
                <a:tc>
                  <a:txBody>
                    <a:bodyPr/>
                    <a:lstStyle/>
                    <a:p>
                      <a:pPr marL="36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Attractive price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821663"/>
                  </a:ext>
                </a:extLst>
              </a:tr>
              <a:tr h="305047">
                <a:tc>
                  <a:txBody>
                    <a:bodyPr/>
                    <a:lstStyle/>
                    <a:p>
                      <a:pPr marL="36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Service &amp; advice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32908"/>
                  </a:ext>
                </a:extLst>
              </a:tr>
              <a:tr h="305047">
                <a:tc>
                  <a:txBody>
                    <a:bodyPr/>
                    <a:lstStyle/>
                    <a:p>
                      <a:pPr marL="36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noProof="0">
                          <a:solidFill>
                            <a:srgbClr val="4A4A4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Sustainability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06" marR="5406" marT="946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3205195"/>
                  </a:ext>
                </a:extLst>
              </a:tr>
            </a:tbl>
          </a:graphicData>
        </a:graphic>
      </p:graphicFrame>
      <p:sp>
        <p:nvSpPr>
          <p:cNvPr id="18" name="Tijdelijke aanduiding voor voettekst 2">
            <a:extLst>
              <a:ext uri="{FF2B5EF4-FFF2-40B4-BE49-F238E27FC236}">
                <a16:creationId xmlns:a16="http://schemas.microsoft.com/office/drawing/2014/main" id="{60C597E1-A915-44FB-A9E4-C52BE008DE94}"/>
              </a:ext>
            </a:extLst>
          </p:cNvPr>
          <p:cNvSpPr txBox="1">
            <a:spLocks/>
          </p:cNvSpPr>
          <p:nvPr/>
        </p:nvSpPr>
        <p:spPr>
          <a:xfrm>
            <a:off x="9975229" y="6018399"/>
            <a:ext cx="1124750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Base per country: n=600</a:t>
            </a:r>
          </a:p>
        </p:txBody>
      </p:sp>
      <p:sp>
        <p:nvSpPr>
          <p:cNvPr id="6" name="Tekstvak 20">
            <a:extLst>
              <a:ext uri="{FF2B5EF4-FFF2-40B4-BE49-F238E27FC236}">
                <a16:creationId xmlns:a16="http://schemas.microsoft.com/office/drawing/2014/main" id="{58A4B5DB-DB2E-F84E-489D-2E0D461E5A37}"/>
              </a:ext>
            </a:extLst>
          </p:cNvPr>
          <p:cNvSpPr txBox="1"/>
          <p:nvPr/>
        </p:nvSpPr>
        <p:spPr>
          <a:xfrm>
            <a:off x="487738" y="1100105"/>
            <a:ext cx="11221662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200" b="1">
                <a:solidFill>
                  <a:srgbClr val="595959"/>
                </a:solidFill>
              </a:rPr>
              <a:t>Nr.1 DIY store per country by various aspects</a:t>
            </a:r>
          </a:p>
          <a:p>
            <a:pPr>
              <a:lnSpc>
                <a:spcPct val="90000"/>
              </a:lnSpc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1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How would you rate [1-10] the following DIY stores on these aspects…?</a:t>
            </a:r>
            <a:endParaRPr lang="en-GB" sz="1100" b="1">
              <a:solidFill>
                <a:srgbClr val="595959"/>
              </a:solidFill>
            </a:endParaRPr>
          </a:p>
        </p:txBody>
      </p:sp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C156ACEA-DF7C-E0F0-928B-F9CECC428A73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48991A-219D-0C20-B706-ADCDA937484F}"/>
              </a:ext>
            </a:extLst>
          </p:cNvPr>
          <p:cNvSpPr txBox="1"/>
          <p:nvPr/>
        </p:nvSpPr>
        <p:spPr>
          <a:xfrm>
            <a:off x="2295868" y="206720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D071AA-94C2-71BC-59A8-78DEC41B6E18}"/>
              </a:ext>
            </a:extLst>
          </p:cNvPr>
          <p:cNvSpPr txBox="1"/>
          <p:nvPr/>
        </p:nvSpPr>
        <p:spPr>
          <a:xfrm>
            <a:off x="2295868" y="235542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C8CDF2-5584-7565-4C34-E17A7C219D54}"/>
              </a:ext>
            </a:extLst>
          </p:cNvPr>
          <p:cNvSpPr txBox="1"/>
          <p:nvPr/>
        </p:nvSpPr>
        <p:spPr>
          <a:xfrm>
            <a:off x="2294959" y="262494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A0A13C-FC99-7AAC-4CEC-5359A664B912}"/>
              </a:ext>
            </a:extLst>
          </p:cNvPr>
          <p:cNvSpPr txBox="1"/>
          <p:nvPr/>
        </p:nvSpPr>
        <p:spPr>
          <a:xfrm>
            <a:off x="2294959" y="292867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5C760C-74F3-4D9C-D2E3-B3B842E03630}"/>
              </a:ext>
            </a:extLst>
          </p:cNvPr>
          <p:cNvSpPr txBox="1"/>
          <p:nvPr/>
        </p:nvSpPr>
        <p:spPr>
          <a:xfrm>
            <a:off x="2302184" y="324334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29D9DE-3DC1-C8A7-FED6-73192C0C1D0A}"/>
              </a:ext>
            </a:extLst>
          </p:cNvPr>
          <p:cNvSpPr txBox="1"/>
          <p:nvPr/>
        </p:nvSpPr>
        <p:spPr>
          <a:xfrm>
            <a:off x="2301302" y="352959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6C192B-4B1B-6380-5CDB-1E3572C39047}"/>
              </a:ext>
            </a:extLst>
          </p:cNvPr>
          <p:cNvSpPr txBox="1"/>
          <p:nvPr/>
        </p:nvSpPr>
        <p:spPr>
          <a:xfrm>
            <a:off x="3029303" y="206720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978AA34-9370-E396-FC50-9045937EEBFD}"/>
              </a:ext>
            </a:extLst>
          </p:cNvPr>
          <p:cNvSpPr txBox="1"/>
          <p:nvPr/>
        </p:nvSpPr>
        <p:spPr>
          <a:xfrm>
            <a:off x="3029303" y="235542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250CBD1-1085-1C02-DDAD-775FC87723D1}"/>
              </a:ext>
            </a:extLst>
          </p:cNvPr>
          <p:cNvSpPr txBox="1"/>
          <p:nvPr/>
        </p:nvSpPr>
        <p:spPr>
          <a:xfrm>
            <a:off x="3028394" y="262494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FD19E53-56E1-6C9D-B72A-8ABE084DA00B}"/>
              </a:ext>
            </a:extLst>
          </p:cNvPr>
          <p:cNvSpPr txBox="1"/>
          <p:nvPr/>
        </p:nvSpPr>
        <p:spPr>
          <a:xfrm>
            <a:off x="3028394" y="292867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4A868E6-98A0-90C0-9B9A-B4E3798C8CDE}"/>
              </a:ext>
            </a:extLst>
          </p:cNvPr>
          <p:cNvSpPr txBox="1"/>
          <p:nvPr/>
        </p:nvSpPr>
        <p:spPr>
          <a:xfrm>
            <a:off x="3035619" y="324334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4427491-D599-D4BC-7225-418BB1B3F929}"/>
              </a:ext>
            </a:extLst>
          </p:cNvPr>
          <p:cNvSpPr txBox="1"/>
          <p:nvPr/>
        </p:nvSpPr>
        <p:spPr>
          <a:xfrm>
            <a:off x="3034737" y="352959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C8E11F7-60DE-09E4-476A-313582ED3FC1}"/>
              </a:ext>
            </a:extLst>
          </p:cNvPr>
          <p:cNvSpPr txBox="1"/>
          <p:nvPr/>
        </p:nvSpPr>
        <p:spPr>
          <a:xfrm>
            <a:off x="3735061" y="205724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E4D41FD-1A67-A7A2-EBBD-5077C83ACC4D}"/>
              </a:ext>
            </a:extLst>
          </p:cNvPr>
          <p:cNvSpPr txBox="1"/>
          <p:nvPr/>
        </p:nvSpPr>
        <p:spPr>
          <a:xfrm>
            <a:off x="3735061" y="234547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848B39A-DEEC-DD04-5759-17321044BE55}"/>
              </a:ext>
            </a:extLst>
          </p:cNvPr>
          <p:cNvSpPr txBox="1"/>
          <p:nvPr/>
        </p:nvSpPr>
        <p:spPr>
          <a:xfrm>
            <a:off x="3734152" y="261498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EBCEF27-B924-D0E7-62E7-85B6C8C5ADFA}"/>
              </a:ext>
            </a:extLst>
          </p:cNvPr>
          <p:cNvSpPr txBox="1"/>
          <p:nvPr/>
        </p:nvSpPr>
        <p:spPr>
          <a:xfrm>
            <a:off x="3734152" y="291872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1483018-752B-4FD0-139C-795ACA8650EF}"/>
              </a:ext>
            </a:extLst>
          </p:cNvPr>
          <p:cNvSpPr txBox="1"/>
          <p:nvPr/>
        </p:nvSpPr>
        <p:spPr>
          <a:xfrm>
            <a:off x="3741377" y="323338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3C59F0F-6E26-46DF-F893-1D8716F5B493}"/>
              </a:ext>
            </a:extLst>
          </p:cNvPr>
          <p:cNvSpPr txBox="1"/>
          <p:nvPr/>
        </p:nvSpPr>
        <p:spPr>
          <a:xfrm>
            <a:off x="3740495" y="351964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A8B6D42-7B22-05D2-7348-6D5DA90BAB25}"/>
              </a:ext>
            </a:extLst>
          </p:cNvPr>
          <p:cNvSpPr txBox="1"/>
          <p:nvPr/>
        </p:nvSpPr>
        <p:spPr>
          <a:xfrm>
            <a:off x="4474812" y="205724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51BF312-28AB-8065-C6E7-0715E9267181}"/>
              </a:ext>
            </a:extLst>
          </p:cNvPr>
          <p:cNvSpPr txBox="1"/>
          <p:nvPr/>
        </p:nvSpPr>
        <p:spPr>
          <a:xfrm>
            <a:off x="4474812" y="234547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01BC559-A759-D91C-3740-A864EA2ACE88}"/>
              </a:ext>
            </a:extLst>
          </p:cNvPr>
          <p:cNvSpPr txBox="1"/>
          <p:nvPr/>
        </p:nvSpPr>
        <p:spPr>
          <a:xfrm>
            <a:off x="4473903" y="261498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AE1AA7D-8DF0-81D4-B029-DE4EBE2C725C}"/>
              </a:ext>
            </a:extLst>
          </p:cNvPr>
          <p:cNvSpPr txBox="1"/>
          <p:nvPr/>
        </p:nvSpPr>
        <p:spPr>
          <a:xfrm>
            <a:off x="4473903" y="291872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3EC5E19-DBC9-24FB-8F63-5D0F2CC62674}"/>
              </a:ext>
            </a:extLst>
          </p:cNvPr>
          <p:cNvSpPr txBox="1"/>
          <p:nvPr/>
        </p:nvSpPr>
        <p:spPr>
          <a:xfrm>
            <a:off x="4481128" y="323338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15638FF3-D2CC-C087-C6D0-E772C0504E6B}"/>
              </a:ext>
            </a:extLst>
          </p:cNvPr>
          <p:cNvSpPr txBox="1"/>
          <p:nvPr/>
        </p:nvSpPr>
        <p:spPr>
          <a:xfrm>
            <a:off x="4480246" y="351964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8C57D7F-7DE4-3C15-89C0-7540DCA79A99}"/>
              </a:ext>
            </a:extLst>
          </p:cNvPr>
          <p:cNvSpPr txBox="1"/>
          <p:nvPr/>
        </p:nvSpPr>
        <p:spPr>
          <a:xfrm>
            <a:off x="5213654" y="204953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ECC76D79-1730-0C09-63A2-6FB3185B2DD6}"/>
              </a:ext>
            </a:extLst>
          </p:cNvPr>
          <p:cNvSpPr txBox="1"/>
          <p:nvPr/>
        </p:nvSpPr>
        <p:spPr>
          <a:xfrm>
            <a:off x="5213654" y="2337763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B44A827-41FE-6F08-50A6-12223AECE7C9}"/>
              </a:ext>
            </a:extLst>
          </p:cNvPr>
          <p:cNvSpPr txBox="1"/>
          <p:nvPr/>
        </p:nvSpPr>
        <p:spPr>
          <a:xfrm>
            <a:off x="5212745" y="260727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5C4E8D1A-2E32-08ED-6098-AB03C5C0F58C}"/>
              </a:ext>
            </a:extLst>
          </p:cNvPr>
          <p:cNvSpPr txBox="1"/>
          <p:nvPr/>
        </p:nvSpPr>
        <p:spPr>
          <a:xfrm>
            <a:off x="5212745" y="291101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D39A898A-50B1-DA6C-6027-345C44B0271F}"/>
              </a:ext>
            </a:extLst>
          </p:cNvPr>
          <p:cNvSpPr txBox="1"/>
          <p:nvPr/>
        </p:nvSpPr>
        <p:spPr>
          <a:xfrm>
            <a:off x="5219970" y="322567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586F3744-87FB-40A3-38C7-C7A0E87FB238}"/>
              </a:ext>
            </a:extLst>
          </p:cNvPr>
          <p:cNvSpPr txBox="1"/>
          <p:nvPr/>
        </p:nvSpPr>
        <p:spPr>
          <a:xfrm>
            <a:off x="5219088" y="351193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B6D71C11-1961-CB27-10E1-F8A99B4A38F5}"/>
              </a:ext>
            </a:extLst>
          </p:cNvPr>
          <p:cNvSpPr txBox="1"/>
          <p:nvPr/>
        </p:nvSpPr>
        <p:spPr>
          <a:xfrm>
            <a:off x="5896765" y="204953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3A175A52-E7C0-5CA0-0792-F6D5F6A0E35F}"/>
              </a:ext>
            </a:extLst>
          </p:cNvPr>
          <p:cNvSpPr txBox="1"/>
          <p:nvPr/>
        </p:nvSpPr>
        <p:spPr>
          <a:xfrm>
            <a:off x="5896765" y="2337763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2DBC7014-19E2-814A-CD5D-D62264BBD065}"/>
              </a:ext>
            </a:extLst>
          </p:cNvPr>
          <p:cNvSpPr txBox="1"/>
          <p:nvPr/>
        </p:nvSpPr>
        <p:spPr>
          <a:xfrm>
            <a:off x="5895856" y="260727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E186459B-F9AA-9D68-44F3-DCF0974A28D8}"/>
              </a:ext>
            </a:extLst>
          </p:cNvPr>
          <p:cNvSpPr txBox="1"/>
          <p:nvPr/>
        </p:nvSpPr>
        <p:spPr>
          <a:xfrm>
            <a:off x="5895856" y="291101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E0728882-08CE-28C9-1B4C-F06881F8776D}"/>
              </a:ext>
            </a:extLst>
          </p:cNvPr>
          <p:cNvSpPr txBox="1"/>
          <p:nvPr/>
        </p:nvSpPr>
        <p:spPr>
          <a:xfrm>
            <a:off x="5903081" y="322567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5C430B52-BB29-4418-0F2F-3C199C02EA57}"/>
              </a:ext>
            </a:extLst>
          </p:cNvPr>
          <p:cNvSpPr txBox="1"/>
          <p:nvPr/>
        </p:nvSpPr>
        <p:spPr>
          <a:xfrm>
            <a:off x="5902199" y="351193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40" name="TextBox 1039">
            <a:extLst>
              <a:ext uri="{FF2B5EF4-FFF2-40B4-BE49-F238E27FC236}">
                <a16:creationId xmlns:a16="http://schemas.microsoft.com/office/drawing/2014/main" id="{2A1935D2-E280-453B-F64E-FFE7E1DFE239}"/>
              </a:ext>
            </a:extLst>
          </p:cNvPr>
          <p:cNvSpPr txBox="1"/>
          <p:nvPr/>
        </p:nvSpPr>
        <p:spPr>
          <a:xfrm>
            <a:off x="6641923" y="204953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72B4A4DF-4683-4892-6BA9-37A99082367F}"/>
              </a:ext>
            </a:extLst>
          </p:cNvPr>
          <p:cNvSpPr txBox="1"/>
          <p:nvPr/>
        </p:nvSpPr>
        <p:spPr>
          <a:xfrm>
            <a:off x="6641923" y="2337763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A3E6B520-C598-A87D-BEF7-2AD6F324B157}"/>
              </a:ext>
            </a:extLst>
          </p:cNvPr>
          <p:cNvSpPr txBox="1"/>
          <p:nvPr/>
        </p:nvSpPr>
        <p:spPr>
          <a:xfrm>
            <a:off x="6641014" y="260727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E78EA3D6-143E-B7C9-292F-A1D2F8FF6DE3}"/>
              </a:ext>
            </a:extLst>
          </p:cNvPr>
          <p:cNvSpPr txBox="1"/>
          <p:nvPr/>
        </p:nvSpPr>
        <p:spPr>
          <a:xfrm>
            <a:off x="6641014" y="291101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8B33163-7E31-32CB-598C-34C3231A96F7}"/>
              </a:ext>
            </a:extLst>
          </p:cNvPr>
          <p:cNvSpPr txBox="1"/>
          <p:nvPr/>
        </p:nvSpPr>
        <p:spPr>
          <a:xfrm>
            <a:off x="6648239" y="322567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FE4AD43-9CB8-2713-0BE4-0CBAFDB938DB}"/>
              </a:ext>
            </a:extLst>
          </p:cNvPr>
          <p:cNvSpPr txBox="1"/>
          <p:nvPr/>
        </p:nvSpPr>
        <p:spPr>
          <a:xfrm>
            <a:off x="6647357" y="351193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A7A6671-0AC5-369E-D7EF-DEB90E0C551C}"/>
              </a:ext>
            </a:extLst>
          </p:cNvPr>
          <p:cNvSpPr txBox="1"/>
          <p:nvPr/>
        </p:nvSpPr>
        <p:spPr>
          <a:xfrm>
            <a:off x="7329586" y="205724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FC57B98D-8B9B-FCD3-2AF1-C59ABB8327D8}"/>
              </a:ext>
            </a:extLst>
          </p:cNvPr>
          <p:cNvSpPr txBox="1"/>
          <p:nvPr/>
        </p:nvSpPr>
        <p:spPr>
          <a:xfrm>
            <a:off x="7329586" y="234547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E13F1FDC-AA2D-2860-37D2-8FD3F64EEBA7}"/>
              </a:ext>
            </a:extLst>
          </p:cNvPr>
          <p:cNvSpPr txBox="1"/>
          <p:nvPr/>
        </p:nvSpPr>
        <p:spPr>
          <a:xfrm>
            <a:off x="7328677" y="261498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0DDD6BB-97A3-1801-7665-85417FF6B259}"/>
              </a:ext>
            </a:extLst>
          </p:cNvPr>
          <p:cNvSpPr txBox="1"/>
          <p:nvPr/>
        </p:nvSpPr>
        <p:spPr>
          <a:xfrm>
            <a:off x="7328677" y="291872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D9DD507-8DF6-EE8D-14D4-43898548388D}"/>
              </a:ext>
            </a:extLst>
          </p:cNvPr>
          <p:cNvSpPr txBox="1"/>
          <p:nvPr/>
        </p:nvSpPr>
        <p:spPr>
          <a:xfrm>
            <a:off x="7335902" y="323338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CEE1BD5-58B7-4181-9C94-3F36EF4A3E9D}"/>
              </a:ext>
            </a:extLst>
          </p:cNvPr>
          <p:cNvSpPr txBox="1"/>
          <p:nvPr/>
        </p:nvSpPr>
        <p:spPr>
          <a:xfrm>
            <a:off x="7335020" y="351964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19AC173-CF2C-523F-15B0-AFFA12F2A176}"/>
              </a:ext>
            </a:extLst>
          </p:cNvPr>
          <p:cNvSpPr txBox="1"/>
          <p:nvPr/>
        </p:nvSpPr>
        <p:spPr>
          <a:xfrm>
            <a:off x="8066610" y="204953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757539DA-C2F8-5483-D5F3-8F50F5E6946C}"/>
              </a:ext>
            </a:extLst>
          </p:cNvPr>
          <p:cNvSpPr txBox="1"/>
          <p:nvPr/>
        </p:nvSpPr>
        <p:spPr>
          <a:xfrm>
            <a:off x="8066610" y="2337763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E9E4230-9BCE-B1A7-1883-DB1103CE2A3E}"/>
              </a:ext>
            </a:extLst>
          </p:cNvPr>
          <p:cNvSpPr txBox="1"/>
          <p:nvPr/>
        </p:nvSpPr>
        <p:spPr>
          <a:xfrm>
            <a:off x="8065701" y="260727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972F63A-245F-5A2A-1E30-F25CBDEE1BEB}"/>
              </a:ext>
            </a:extLst>
          </p:cNvPr>
          <p:cNvSpPr txBox="1"/>
          <p:nvPr/>
        </p:nvSpPr>
        <p:spPr>
          <a:xfrm>
            <a:off x="8065701" y="291101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FB8112C-28D8-4C5F-BF22-C632AC4A2FEA}"/>
              </a:ext>
            </a:extLst>
          </p:cNvPr>
          <p:cNvSpPr txBox="1"/>
          <p:nvPr/>
        </p:nvSpPr>
        <p:spPr>
          <a:xfrm>
            <a:off x="8072926" y="322567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A280EC58-C097-BC8B-AEBF-4214529E7F8B}"/>
              </a:ext>
            </a:extLst>
          </p:cNvPr>
          <p:cNvSpPr txBox="1"/>
          <p:nvPr/>
        </p:nvSpPr>
        <p:spPr>
          <a:xfrm>
            <a:off x="8072044" y="351193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9C37E0ED-3CBF-79E7-32CE-53A1B2209CCA}"/>
              </a:ext>
            </a:extLst>
          </p:cNvPr>
          <p:cNvSpPr txBox="1"/>
          <p:nvPr/>
        </p:nvSpPr>
        <p:spPr>
          <a:xfrm>
            <a:off x="8791342" y="204732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9E30DE7-C844-6BBC-AB6D-B77C3C8BE4BB}"/>
              </a:ext>
            </a:extLst>
          </p:cNvPr>
          <p:cNvSpPr txBox="1"/>
          <p:nvPr/>
        </p:nvSpPr>
        <p:spPr>
          <a:xfrm>
            <a:off x="8791342" y="233555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31C53A49-BFF2-742F-507F-B46376B5EE17}"/>
              </a:ext>
            </a:extLst>
          </p:cNvPr>
          <p:cNvSpPr txBox="1"/>
          <p:nvPr/>
        </p:nvSpPr>
        <p:spPr>
          <a:xfrm>
            <a:off x="8790433" y="260506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82164936-525D-E2A7-3AFA-D9FB122E5686}"/>
              </a:ext>
            </a:extLst>
          </p:cNvPr>
          <p:cNvSpPr txBox="1"/>
          <p:nvPr/>
        </p:nvSpPr>
        <p:spPr>
          <a:xfrm>
            <a:off x="8790433" y="2908803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48705193-A072-2BE1-4D72-BE8EB7F20417}"/>
              </a:ext>
            </a:extLst>
          </p:cNvPr>
          <p:cNvSpPr txBox="1"/>
          <p:nvPr/>
        </p:nvSpPr>
        <p:spPr>
          <a:xfrm>
            <a:off x="8797658" y="322346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1964A56E-5E3B-FC6C-668E-BA625E081927}"/>
              </a:ext>
            </a:extLst>
          </p:cNvPr>
          <p:cNvSpPr txBox="1"/>
          <p:nvPr/>
        </p:nvSpPr>
        <p:spPr>
          <a:xfrm>
            <a:off x="8796776" y="3509723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BE2F5005-ED70-8791-9187-61A497E4D1E4}"/>
              </a:ext>
            </a:extLst>
          </p:cNvPr>
          <p:cNvSpPr txBox="1"/>
          <p:nvPr/>
        </p:nvSpPr>
        <p:spPr>
          <a:xfrm>
            <a:off x="9503013" y="203349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B8AFDF54-343A-98D3-3058-0B16EFA51C2E}"/>
              </a:ext>
            </a:extLst>
          </p:cNvPr>
          <p:cNvSpPr txBox="1"/>
          <p:nvPr/>
        </p:nvSpPr>
        <p:spPr>
          <a:xfrm>
            <a:off x="9503013" y="232172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325BB84D-D855-1AA6-C950-C27014DD0C60}"/>
              </a:ext>
            </a:extLst>
          </p:cNvPr>
          <p:cNvSpPr txBox="1"/>
          <p:nvPr/>
        </p:nvSpPr>
        <p:spPr>
          <a:xfrm>
            <a:off x="9502104" y="259123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45144CFE-D33F-7A01-F673-91732C141459}"/>
              </a:ext>
            </a:extLst>
          </p:cNvPr>
          <p:cNvSpPr txBox="1"/>
          <p:nvPr/>
        </p:nvSpPr>
        <p:spPr>
          <a:xfrm>
            <a:off x="9502104" y="2894973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6FEDF1E0-DB9A-77E9-AE29-DDF28D6448B3}"/>
              </a:ext>
            </a:extLst>
          </p:cNvPr>
          <p:cNvSpPr txBox="1"/>
          <p:nvPr/>
        </p:nvSpPr>
        <p:spPr>
          <a:xfrm>
            <a:off x="9509329" y="320963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98A1B56-4B37-C3AF-FA8D-905B09C83C93}"/>
              </a:ext>
            </a:extLst>
          </p:cNvPr>
          <p:cNvSpPr txBox="1"/>
          <p:nvPr/>
        </p:nvSpPr>
        <p:spPr>
          <a:xfrm>
            <a:off x="9508447" y="3495893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0DDBF80A-4016-32B5-8E15-6CFAEB4EEB57}"/>
              </a:ext>
            </a:extLst>
          </p:cNvPr>
          <p:cNvSpPr txBox="1"/>
          <p:nvPr/>
        </p:nvSpPr>
        <p:spPr>
          <a:xfrm>
            <a:off x="10260178" y="203349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DB62B7D4-313D-ACA7-057F-21DF5D25DE04}"/>
              </a:ext>
            </a:extLst>
          </p:cNvPr>
          <p:cNvSpPr txBox="1"/>
          <p:nvPr/>
        </p:nvSpPr>
        <p:spPr>
          <a:xfrm>
            <a:off x="10260178" y="232172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86BF2D40-C53B-2CCE-326E-E64A3F4E788F}"/>
              </a:ext>
            </a:extLst>
          </p:cNvPr>
          <p:cNvSpPr txBox="1"/>
          <p:nvPr/>
        </p:nvSpPr>
        <p:spPr>
          <a:xfrm>
            <a:off x="10259269" y="259123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D35A0FF6-2D50-F297-9C74-834DEE56444C}"/>
              </a:ext>
            </a:extLst>
          </p:cNvPr>
          <p:cNvSpPr txBox="1"/>
          <p:nvPr/>
        </p:nvSpPr>
        <p:spPr>
          <a:xfrm>
            <a:off x="10259269" y="2894973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8603AC47-8D47-F7FF-EC63-A9B885FA046F}"/>
              </a:ext>
            </a:extLst>
          </p:cNvPr>
          <p:cNvSpPr txBox="1"/>
          <p:nvPr/>
        </p:nvSpPr>
        <p:spPr>
          <a:xfrm>
            <a:off x="10266494" y="320963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A0D72FE1-5873-2206-AAE7-F88E59F0E5EC}"/>
              </a:ext>
            </a:extLst>
          </p:cNvPr>
          <p:cNvSpPr txBox="1"/>
          <p:nvPr/>
        </p:nvSpPr>
        <p:spPr>
          <a:xfrm>
            <a:off x="10265612" y="3495893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7BF30758-1536-F063-AE05-65E615F379AC}"/>
              </a:ext>
            </a:extLst>
          </p:cNvPr>
          <p:cNvSpPr txBox="1"/>
          <p:nvPr/>
        </p:nvSpPr>
        <p:spPr>
          <a:xfrm>
            <a:off x="2267172" y="452582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9ACE77C0-EB92-D8BD-ABD6-6BCD5EBD1BF8}"/>
              </a:ext>
            </a:extLst>
          </p:cNvPr>
          <p:cNvSpPr txBox="1"/>
          <p:nvPr/>
        </p:nvSpPr>
        <p:spPr>
          <a:xfrm>
            <a:off x="2267172" y="481404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958EE2BE-C202-E171-9811-CDB16ADE5931}"/>
              </a:ext>
            </a:extLst>
          </p:cNvPr>
          <p:cNvSpPr txBox="1"/>
          <p:nvPr/>
        </p:nvSpPr>
        <p:spPr>
          <a:xfrm>
            <a:off x="2266263" y="508356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D8D6BFA4-0D78-B796-CD56-689C9FE4CEFD}"/>
              </a:ext>
            </a:extLst>
          </p:cNvPr>
          <p:cNvSpPr txBox="1"/>
          <p:nvPr/>
        </p:nvSpPr>
        <p:spPr>
          <a:xfrm>
            <a:off x="2266263" y="538729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AC0809E2-D219-FF54-2F88-63BE35AFBB30}"/>
              </a:ext>
            </a:extLst>
          </p:cNvPr>
          <p:cNvSpPr txBox="1"/>
          <p:nvPr/>
        </p:nvSpPr>
        <p:spPr>
          <a:xfrm>
            <a:off x="2273488" y="570196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74E117B8-02A8-5862-3943-2947F2453485}"/>
              </a:ext>
            </a:extLst>
          </p:cNvPr>
          <p:cNvSpPr txBox="1"/>
          <p:nvPr/>
        </p:nvSpPr>
        <p:spPr>
          <a:xfrm>
            <a:off x="2272606" y="598821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095EB61D-C9B1-3C66-290F-D044CC9360AE}"/>
              </a:ext>
            </a:extLst>
          </p:cNvPr>
          <p:cNvSpPr txBox="1"/>
          <p:nvPr/>
        </p:nvSpPr>
        <p:spPr>
          <a:xfrm>
            <a:off x="2992521" y="452582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88C3FD87-1EAF-2B1E-6804-589A5663FF02}"/>
              </a:ext>
            </a:extLst>
          </p:cNvPr>
          <p:cNvSpPr txBox="1"/>
          <p:nvPr/>
        </p:nvSpPr>
        <p:spPr>
          <a:xfrm>
            <a:off x="2992521" y="481404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A8398A6B-1759-91AE-EAF7-DCE9C8FE6407}"/>
              </a:ext>
            </a:extLst>
          </p:cNvPr>
          <p:cNvSpPr txBox="1"/>
          <p:nvPr/>
        </p:nvSpPr>
        <p:spPr>
          <a:xfrm>
            <a:off x="2991612" y="508356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567DACD0-0679-934B-39D3-90DE4E2A6DC3}"/>
              </a:ext>
            </a:extLst>
          </p:cNvPr>
          <p:cNvSpPr txBox="1"/>
          <p:nvPr/>
        </p:nvSpPr>
        <p:spPr>
          <a:xfrm>
            <a:off x="2991612" y="538729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79200FCD-D31D-44D6-311B-36E11CDDB322}"/>
              </a:ext>
            </a:extLst>
          </p:cNvPr>
          <p:cNvSpPr txBox="1"/>
          <p:nvPr/>
        </p:nvSpPr>
        <p:spPr>
          <a:xfrm>
            <a:off x="2998837" y="570196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68C0B699-9176-8361-64E1-676E666F072C}"/>
              </a:ext>
            </a:extLst>
          </p:cNvPr>
          <p:cNvSpPr txBox="1"/>
          <p:nvPr/>
        </p:nvSpPr>
        <p:spPr>
          <a:xfrm>
            <a:off x="2997955" y="598821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F46F529C-5526-2F39-F3DF-09789CDF840E}"/>
              </a:ext>
            </a:extLst>
          </p:cNvPr>
          <p:cNvSpPr txBox="1"/>
          <p:nvPr/>
        </p:nvSpPr>
        <p:spPr>
          <a:xfrm>
            <a:off x="3716961" y="451199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FC298E34-65E6-3BA1-737C-7F604D685819}"/>
              </a:ext>
            </a:extLst>
          </p:cNvPr>
          <p:cNvSpPr txBox="1"/>
          <p:nvPr/>
        </p:nvSpPr>
        <p:spPr>
          <a:xfrm>
            <a:off x="3716961" y="480021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3F392B4C-8C09-C193-F673-60738018B9E0}"/>
              </a:ext>
            </a:extLst>
          </p:cNvPr>
          <p:cNvSpPr txBox="1"/>
          <p:nvPr/>
        </p:nvSpPr>
        <p:spPr>
          <a:xfrm>
            <a:off x="3716052" y="506973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99C6B342-8BEE-E980-1492-4AE93FA4B815}"/>
              </a:ext>
            </a:extLst>
          </p:cNvPr>
          <p:cNvSpPr txBox="1"/>
          <p:nvPr/>
        </p:nvSpPr>
        <p:spPr>
          <a:xfrm>
            <a:off x="3716052" y="537346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49A3B61-BBC8-5323-9998-2488768F3B5B}"/>
              </a:ext>
            </a:extLst>
          </p:cNvPr>
          <p:cNvSpPr txBox="1"/>
          <p:nvPr/>
        </p:nvSpPr>
        <p:spPr>
          <a:xfrm>
            <a:off x="3723277" y="568813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FF924809-0777-CA5A-9486-E2FDD2B4E648}"/>
              </a:ext>
            </a:extLst>
          </p:cNvPr>
          <p:cNvSpPr txBox="1"/>
          <p:nvPr/>
        </p:nvSpPr>
        <p:spPr>
          <a:xfrm>
            <a:off x="3722395" y="597438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17C996E7-D8D1-234B-F1C4-F329B864396C}"/>
              </a:ext>
            </a:extLst>
          </p:cNvPr>
          <p:cNvSpPr txBox="1"/>
          <p:nvPr/>
        </p:nvSpPr>
        <p:spPr>
          <a:xfrm>
            <a:off x="4440492" y="451199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E6A9D312-46E4-2FD4-BDEE-062747DEA358}"/>
              </a:ext>
            </a:extLst>
          </p:cNvPr>
          <p:cNvSpPr txBox="1"/>
          <p:nvPr/>
        </p:nvSpPr>
        <p:spPr>
          <a:xfrm>
            <a:off x="4440492" y="480021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D9AD5CAC-B4BF-C4F4-BFBA-163E3B16E6DA}"/>
              </a:ext>
            </a:extLst>
          </p:cNvPr>
          <p:cNvSpPr txBox="1"/>
          <p:nvPr/>
        </p:nvSpPr>
        <p:spPr>
          <a:xfrm>
            <a:off x="4439583" y="506973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DC974545-82EC-3E30-4747-D8E709A6D08E}"/>
              </a:ext>
            </a:extLst>
          </p:cNvPr>
          <p:cNvSpPr txBox="1"/>
          <p:nvPr/>
        </p:nvSpPr>
        <p:spPr>
          <a:xfrm>
            <a:off x="4439583" y="537346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5D861FC7-32A7-379B-D653-66DC20A3CB81}"/>
              </a:ext>
            </a:extLst>
          </p:cNvPr>
          <p:cNvSpPr txBox="1"/>
          <p:nvPr/>
        </p:nvSpPr>
        <p:spPr>
          <a:xfrm>
            <a:off x="4446808" y="568813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1AEE5866-74D8-BC13-0B76-71B4528AE4D2}"/>
              </a:ext>
            </a:extLst>
          </p:cNvPr>
          <p:cNvSpPr txBox="1"/>
          <p:nvPr/>
        </p:nvSpPr>
        <p:spPr>
          <a:xfrm>
            <a:off x="4445926" y="597438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B1C1EF65-75E1-2EF2-121F-222951D040A0}"/>
              </a:ext>
            </a:extLst>
          </p:cNvPr>
          <p:cNvSpPr txBox="1"/>
          <p:nvPr/>
        </p:nvSpPr>
        <p:spPr>
          <a:xfrm>
            <a:off x="5164023" y="452582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4593C8CA-F054-B938-7BEA-0C36FD4B9058}"/>
              </a:ext>
            </a:extLst>
          </p:cNvPr>
          <p:cNvSpPr txBox="1"/>
          <p:nvPr/>
        </p:nvSpPr>
        <p:spPr>
          <a:xfrm>
            <a:off x="5164023" y="481404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BCDFEC3D-5715-D4F6-E56B-E750AFEE8B1B}"/>
              </a:ext>
            </a:extLst>
          </p:cNvPr>
          <p:cNvSpPr txBox="1"/>
          <p:nvPr/>
        </p:nvSpPr>
        <p:spPr>
          <a:xfrm>
            <a:off x="5163114" y="508356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16F6D2C9-5E3C-ABC5-C05C-5443AE8A2E00}"/>
              </a:ext>
            </a:extLst>
          </p:cNvPr>
          <p:cNvSpPr txBox="1"/>
          <p:nvPr/>
        </p:nvSpPr>
        <p:spPr>
          <a:xfrm>
            <a:off x="5163114" y="538729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5AE60F2B-3F5F-0CE9-B8EB-2F9088F48C42}"/>
              </a:ext>
            </a:extLst>
          </p:cNvPr>
          <p:cNvSpPr txBox="1"/>
          <p:nvPr/>
        </p:nvSpPr>
        <p:spPr>
          <a:xfrm>
            <a:off x="5170339" y="570196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04C9C12B-92C9-C05A-5F8B-F0D11C2564A0}"/>
              </a:ext>
            </a:extLst>
          </p:cNvPr>
          <p:cNvSpPr txBox="1"/>
          <p:nvPr/>
        </p:nvSpPr>
        <p:spPr>
          <a:xfrm>
            <a:off x="5169457" y="598821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0DB35DA7-B8B6-1E44-AFB8-B88B34C4496D}"/>
              </a:ext>
            </a:extLst>
          </p:cNvPr>
          <p:cNvSpPr txBox="1"/>
          <p:nvPr/>
        </p:nvSpPr>
        <p:spPr>
          <a:xfrm>
            <a:off x="5879333" y="4540566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50B1DE8F-E852-373A-B929-20D1B12DA7E9}"/>
              </a:ext>
            </a:extLst>
          </p:cNvPr>
          <p:cNvSpPr txBox="1"/>
          <p:nvPr/>
        </p:nvSpPr>
        <p:spPr>
          <a:xfrm>
            <a:off x="5879333" y="4828794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E2B661E5-78DB-4539-03E5-9349F1873FBB}"/>
              </a:ext>
            </a:extLst>
          </p:cNvPr>
          <p:cNvSpPr txBox="1"/>
          <p:nvPr/>
        </p:nvSpPr>
        <p:spPr>
          <a:xfrm>
            <a:off x="5878424" y="5098306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84BDF9B0-5E3D-66A6-413E-F8804FA6D353}"/>
              </a:ext>
            </a:extLst>
          </p:cNvPr>
          <p:cNvSpPr txBox="1"/>
          <p:nvPr/>
        </p:nvSpPr>
        <p:spPr>
          <a:xfrm>
            <a:off x="5878424" y="5402042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7E06FDD0-821B-693F-64A9-8D5EBDD263D7}"/>
              </a:ext>
            </a:extLst>
          </p:cNvPr>
          <p:cNvSpPr txBox="1"/>
          <p:nvPr/>
        </p:nvSpPr>
        <p:spPr>
          <a:xfrm>
            <a:off x="5885649" y="5716706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202F7FBC-A243-7B27-0106-8C677EC88340}"/>
              </a:ext>
            </a:extLst>
          </p:cNvPr>
          <p:cNvSpPr txBox="1"/>
          <p:nvPr/>
        </p:nvSpPr>
        <p:spPr>
          <a:xfrm>
            <a:off x="5884767" y="6002962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050DAA17-7FA6-D2AB-5F2D-F790FA276527}"/>
              </a:ext>
            </a:extLst>
          </p:cNvPr>
          <p:cNvSpPr txBox="1"/>
          <p:nvPr/>
        </p:nvSpPr>
        <p:spPr>
          <a:xfrm>
            <a:off x="6601955" y="452582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298F933F-6D0B-B6D4-8366-FFFEB69D01A0}"/>
              </a:ext>
            </a:extLst>
          </p:cNvPr>
          <p:cNvSpPr txBox="1"/>
          <p:nvPr/>
        </p:nvSpPr>
        <p:spPr>
          <a:xfrm>
            <a:off x="6601955" y="481404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56" name="TextBox 1055">
            <a:extLst>
              <a:ext uri="{FF2B5EF4-FFF2-40B4-BE49-F238E27FC236}">
                <a16:creationId xmlns:a16="http://schemas.microsoft.com/office/drawing/2014/main" id="{898EA538-D568-D5C5-0D24-AB5ACDC863F8}"/>
              </a:ext>
            </a:extLst>
          </p:cNvPr>
          <p:cNvSpPr txBox="1"/>
          <p:nvPr/>
        </p:nvSpPr>
        <p:spPr>
          <a:xfrm>
            <a:off x="6601046" y="508356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57" name="TextBox 1056">
            <a:extLst>
              <a:ext uri="{FF2B5EF4-FFF2-40B4-BE49-F238E27FC236}">
                <a16:creationId xmlns:a16="http://schemas.microsoft.com/office/drawing/2014/main" id="{5DD2101A-A9A9-DC64-4B62-272A6371B740}"/>
              </a:ext>
            </a:extLst>
          </p:cNvPr>
          <p:cNvSpPr txBox="1"/>
          <p:nvPr/>
        </p:nvSpPr>
        <p:spPr>
          <a:xfrm>
            <a:off x="6601046" y="538729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BF6894BA-D2E2-E2C1-7A8A-7BFE1872055E}"/>
              </a:ext>
            </a:extLst>
          </p:cNvPr>
          <p:cNvSpPr txBox="1"/>
          <p:nvPr/>
        </p:nvSpPr>
        <p:spPr>
          <a:xfrm>
            <a:off x="6608271" y="570196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59" name="TextBox 1058">
            <a:extLst>
              <a:ext uri="{FF2B5EF4-FFF2-40B4-BE49-F238E27FC236}">
                <a16:creationId xmlns:a16="http://schemas.microsoft.com/office/drawing/2014/main" id="{500206B8-E903-DCCD-063F-8A254943905B}"/>
              </a:ext>
            </a:extLst>
          </p:cNvPr>
          <p:cNvSpPr txBox="1"/>
          <p:nvPr/>
        </p:nvSpPr>
        <p:spPr>
          <a:xfrm>
            <a:off x="6607389" y="598821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id="{A9246279-AE57-4257-3057-8AA043938B3E}"/>
              </a:ext>
            </a:extLst>
          </p:cNvPr>
          <p:cNvSpPr txBox="1"/>
          <p:nvPr/>
        </p:nvSpPr>
        <p:spPr>
          <a:xfrm>
            <a:off x="7335902" y="4538933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61" name="TextBox 1060">
            <a:extLst>
              <a:ext uri="{FF2B5EF4-FFF2-40B4-BE49-F238E27FC236}">
                <a16:creationId xmlns:a16="http://schemas.microsoft.com/office/drawing/2014/main" id="{34E206DE-8120-16E4-738C-A44BDDB883A1}"/>
              </a:ext>
            </a:extLst>
          </p:cNvPr>
          <p:cNvSpPr txBox="1"/>
          <p:nvPr/>
        </p:nvSpPr>
        <p:spPr>
          <a:xfrm>
            <a:off x="7335902" y="482716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62" name="TextBox 1061">
            <a:extLst>
              <a:ext uri="{FF2B5EF4-FFF2-40B4-BE49-F238E27FC236}">
                <a16:creationId xmlns:a16="http://schemas.microsoft.com/office/drawing/2014/main" id="{5CC704A1-812F-0E4F-1087-A827CB517B4F}"/>
              </a:ext>
            </a:extLst>
          </p:cNvPr>
          <p:cNvSpPr txBox="1"/>
          <p:nvPr/>
        </p:nvSpPr>
        <p:spPr>
          <a:xfrm>
            <a:off x="7334993" y="5096673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63" name="TextBox 1062">
            <a:extLst>
              <a:ext uri="{FF2B5EF4-FFF2-40B4-BE49-F238E27FC236}">
                <a16:creationId xmlns:a16="http://schemas.microsoft.com/office/drawing/2014/main" id="{D5C6942B-029E-D25F-1159-CAE049D3A11D}"/>
              </a:ext>
            </a:extLst>
          </p:cNvPr>
          <p:cNvSpPr txBox="1"/>
          <p:nvPr/>
        </p:nvSpPr>
        <p:spPr>
          <a:xfrm>
            <a:off x="7334993" y="540040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64" name="TextBox 1063">
            <a:extLst>
              <a:ext uri="{FF2B5EF4-FFF2-40B4-BE49-F238E27FC236}">
                <a16:creationId xmlns:a16="http://schemas.microsoft.com/office/drawing/2014/main" id="{EB6458D7-8C45-6B09-B702-1164441E67D9}"/>
              </a:ext>
            </a:extLst>
          </p:cNvPr>
          <p:cNvSpPr txBox="1"/>
          <p:nvPr/>
        </p:nvSpPr>
        <p:spPr>
          <a:xfrm>
            <a:off x="7342218" y="5715073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65" name="TextBox 1064">
            <a:extLst>
              <a:ext uri="{FF2B5EF4-FFF2-40B4-BE49-F238E27FC236}">
                <a16:creationId xmlns:a16="http://schemas.microsoft.com/office/drawing/2014/main" id="{65CE3DDB-4FFA-3319-E98B-ADA2DC79FA56}"/>
              </a:ext>
            </a:extLst>
          </p:cNvPr>
          <p:cNvSpPr txBox="1"/>
          <p:nvPr/>
        </p:nvSpPr>
        <p:spPr>
          <a:xfrm>
            <a:off x="7341336" y="600132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66" name="TextBox 1065">
            <a:extLst>
              <a:ext uri="{FF2B5EF4-FFF2-40B4-BE49-F238E27FC236}">
                <a16:creationId xmlns:a16="http://schemas.microsoft.com/office/drawing/2014/main" id="{C3F15118-8755-4C08-588E-29CD43B82194}"/>
              </a:ext>
            </a:extLst>
          </p:cNvPr>
          <p:cNvSpPr txBox="1"/>
          <p:nvPr/>
        </p:nvSpPr>
        <p:spPr>
          <a:xfrm>
            <a:off x="8046441" y="452807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67" name="TextBox 1066">
            <a:extLst>
              <a:ext uri="{FF2B5EF4-FFF2-40B4-BE49-F238E27FC236}">
                <a16:creationId xmlns:a16="http://schemas.microsoft.com/office/drawing/2014/main" id="{945B8210-BB36-314E-4586-7453953C8604}"/>
              </a:ext>
            </a:extLst>
          </p:cNvPr>
          <p:cNvSpPr txBox="1"/>
          <p:nvPr/>
        </p:nvSpPr>
        <p:spPr>
          <a:xfrm>
            <a:off x="8046441" y="481629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68" name="TextBox 1067">
            <a:extLst>
              <a:ext uri="{FF2B5EF4-FFF2-40B4-BE49-F238E27FC236}">
                <a16:creationId xmlns:a16="http://schemas.microsoft.com/office/drawing/2014/main" id="{74B626D1-9B38-C184-6C04-7EDCECD2869F}"/>
              </a:ext>
            </a:extLst>
          </p:cNvPr>
          <p:cNvSpPr txBox="1"/>
          <p:nvPr/>
        </p:nvSpPr>
        <p:spPr>
          <a:xfrm>
            <a:off x="8045532" y="508581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69" name="TextBox 1068">
            <a:extLst>
              <a:ext uri="{FF2B5EF4-FFF2-40B4-BE49-F238E27FC236}">
                <a16:creationId xmlns:a16="http://schemas.microsoft.com/office/drawing/2014/main" id="{A51DD3BA-E0B9-6212-798A-BC6212AAE752}"/>
              </a:ext>
            </a:extLst>
          </p:cNvPr>
          <p:cNvSpPr txBox="1"/>
          <p:nvPr/>
        </p:nvSpPr>
        <p:spPr>
          <a:xfrm>
            <a:off x="8045532" y="538954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70" name="TextBox 1069">
            <a:extLst>
              <a:ext uri="{FF2B5EF4-FFF2-40B4-BE49-F238E27FC236}">
                <a16:creationId xmlns:a16="http://schemas.microsoft.com/office/drawing/2014/main" id="{1AC22EB1-156B-A4B2-D119-1595D11DD27F}"/>
              </a:ext>
            </a:extLst>
          </p:cNvPr>
          <p:cNvSpPr txBox="1"/>
          <p:nvPr/>
        </p:nvSpPr>
        <p:spPr>
          <a:xfrm>
            <a:off x="8052757" y="570421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71" name="TextBox 1070">
            <a:extLst>
              <a:ext uri="{FF2B5EF4-FFF2-40B4-BE49-F238E27FC236}">
                <a16:creationId xmlns:a16="http://schemas.microsoft.com/office/drawing/2014/main" id="{6041FDDC-93E1-C114-7015-04A04720DD02}"/>
              </a:ext>
            </a:extLst>
          </p:cNvPr>
          <p:cNvSpPr txBox="1"/>
          <p:nvPr/>
        </p:nvSpPr>
        <p:spPr>
          <a:xfrm>
            <a:off x="8051875" y="599046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72" name="TextBox 1071">
            <a:extLst>
              <a:ext uri="{FF2B5EF4-FFF2-40B4-BE49-F238E27FC236}">
                <a16:creationId xmlns:a16="http://schemas.microsoft.com/office/drawing/2014/main" id="{6DA3713E-BFAA-7773-2321-BB3E18B2C9E7}"/>
              </a:ext>
            </a:extLst>
          </p:cNvPr>
          <p:cNvSpPr txBox="1"/>
          <p:nvPr/>
        </p:nvSpPr>
        <p:spPr>
          <a:xfrm>
            <a:off x="8791342" y="4519883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73" name="TextBox 1072">
            <a:extLst>
              <a:ext uri="{FF2B5EF4-FFF2-40B4-BE49-F238E27FC236}">
                <a16:creationId xmlns:a16="http://schemas.microsoft.com/office/drawing/2014/main" id="{94EA78E3-B3DA-7718-BDB6-82C4EDE00EF0}"/>
              </a:ext>
            </a:extLst>
          </p:cNvPr>
          <p:cNvSpPr txBox="1"/>
          <p:nvPr/>
        </p:nvSpPr>
        <p:spPr>
          <a:xfrm>
            <a:off x="8791342" y="480811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74" name="TextBox 1073">
            <a:extLst>
              <a:ext uri="{FF2B5EF4-FFF2-40B4-BE49-F238E27FC236}">
                <a16:creationId xmlns:a16="http://schemas.microsoft.com/office/drawing/2014/main" id="{F6E5A371-5091-12FC-D6E5-BBBCDCC054D7}"/>
              </a:ext>
            </a:extLst>
          </p:cNvPr>
          <p:cNvSpPr txBox="1"/>
          <p:nvPr/>
        </p:nvSpPr>
        <p:spPr>
          <a:xfrm>
            <a:off x="8790433" y="5077623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75" name="TextBox 1074">
            <a:extLst>
              <a:ext uri="{FF2B5EF4-FFF2-40B4-BE49-F238E27FC236}">
                <a16:creationId xmlns:a16="http://schemas.microsoft.com/office/drawing/2014/main" id="{097C1D7C-E3FF-7240-709D-078BFA13891B}"/>
              </a:ext>
            </a:extLst>
          </p:cNvPr>
          <p:cNvSpPr txBox="1"/>
          <p:nvPr/>
        </p:nvSpPr>
        <p:spPr>
          <a:xfrm>
            <a:off x="8790433" y="538135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76" name="TextBox 1075">
            <a:extLst>
              <a:ext uri="{FF2B5EF4-FFF2-40B4-BE49-F238E27FC236}">
                <a16:creationId xmlns:a16="http://schemas.microsoft.com/office/drawing/2014/main" id="{A1721C4E-0632-367F-FF2A-2C7532A5AB51}"/>
              </a:ext>
            </a:extLst>
          </p:cNvPr>
          <p:cNvSpPr txBox="1"/>
          <p:nvPr/>
        </p:nvSpPr>
        <p:spPr>
          <a:xfrm>
            <a:off x="8797658" y="5696023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77" name="TextBox 1076">
            <a:extLst>
              <a:ext uri="{FF2B5EF4-FFF2-40B4-BE49-F238E27FC236}">
                <a16:creationId xmlns:a16="http://schemas.microsoft.com/office/drawing/2014/main" id="{77FADBAA-6F47-5365-040E-79074B9C8C78}"/>
              </a:ext>
            </a:extLst>
          </p:cNvPr>
          <p:cNvSpPr txBox="1"/>
          <p:nvPr/>
        </p:nvSpPr>
        <p:spPr>
          <a:xfrm>
            <a:off x="8796776" y="598227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pic>
        <p:nvPicPr>
          <p:cNvPr id="1078" name="Afbeelding 1">
            <a:extLst>
              <a:ext uri="{FF2B5EF4-FFF2-40B4-BE49-F238E27FC236}">
                <a16:creationId xmlns:a16="http://schemas.microsoft.com/office/drawing/2014/main" id="{1016AF0D-F869-3784-8006-94FF4043A5D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3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USP Template">
  <a:themeElements>
    <a:clrScheme name="Huisstijl">
      <a:dk1>
        <a:sysClr val="windowText" lastClr="000000"/>
      </a:dk1>
      <a:lt1>
        <a:sysClr val="window" lastClr="FFFFFF"/>
      </a:lt1>
      <a:dk2>
        <a:srgbClr val="595959"/>
      </a:dk2>
      <a:lt2>
        <a:srgbClr val="A6A6A6"/>
      </a:lt2>
      <a:accent1>
        <a:srgbClr val="0A5D7A"/>
      </a:accent1>
      <a:accent2>
        <a:srgbClr val="3B7D95"/>
      </a:accent2>
      <a:accent3>
        <a:srgbClr val="F1F0F0"/>
      </a:accent3>
      <a:accent4>
        <a:srgbClr val="EF7D00"/>
      </a:accent4>
      <a:accent5>
        <a:srgbClr val="921A1A"/>
      </a:accent5>
      <a:accent6>
        <a:srgbClr val="00997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defRPr sz="1200" dirty="0" err="1" smtClean="0">
            <a:solidFill>
              <a:srgbClr val="595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10" id="{98C54FE9-B7F8-44CA-9FB1-FB3A095D8672}" vid="{9DEC74B3-39EA-4348-89CC-BBED6FD96309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USP Marketing">
    <a:dk1>
      <a:sysClr val="windowText" lastClr="000000"/>
    </a:dk1>
    <a:lt1>
      <a:sysClr val="window" lastClr="FFFFFF"/>
    </a:lt1>
    <a:dk2>
      <a:srgbClr val="4A4A49"/>
    </a:dk2>
    <a:lt2>
      <a:srgbClr val="B9C6CF"/>
    </a:lt2>
    <a:accent1>
      <a:srgbClr val="CD1719"/>
    </a:accent1>
    <a:accent2>
      <a:srgbClr val="0A5D7A"/>
    </a:accent2>
    <a:accent3>
      <a:srgbClr val="5497BE"/>
    </a:accent3>
    <a:accent4>
      <a:srgbClr val="8DBDCB"/>
    </a:accent4>
    <a:accent5>
      <a:srgbClr val="009970"/>
    </a:accent5>
    <a:accent6>
      <a:srgbClr val="FFD002"/>
    </a:accent6>
    <a:hlink>
      <a:srgbClr val="CD1719"/>
    </a:hlink>
    <a:folHlink>
      <a:srgbClr val="0A5D7A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USP Marketing">
    <a:dk1>
      <a:sysClr val="windowText" lastClr="000000"/>
    </a:dk1>
    <a:lt1>
      <a:sysClr val="window" lastClr="FFFFFF"/>
    </a:lt1>
    <a:dk2>
      <a:srgbClr val="4A4A49"/>
    </a:dk2>
    <a:lt2>
      <a:srgbClr val="B9C6CF"/>
    </a:lt2>
    <a:accent1>
      <a:srgbClr val="CD1719"/>
    </a:accent1>
    <a:accent2>
      <a:srgbClr val="0A5D7A"/>
    </a:accent2>
    <a:accent3>
      <a:srgbClr val="5497BE"/>
    </a:accent3>
    <a:accent4>
      <a:srgbClr val="8DBDCB"/>
    </a:accent4>
    <a:accent5>
      <a:srgbClr val="009970"/>
    </a:accent5>
    <a:accent6>
      <a:srgbClr val="FFD002"/>
    </a:accent6>
    <a:hlink>
      <a:srgbClr val="CD1719"/>
    </a:hlink>
    <a:folHlink>
      <a:srgbClr val="0A5D7A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bc9de7-e6fb-4c61-942f-dacb1e06dc12">
      <Terms xmlns="http://schemas.microsoft.com/office/infopath/2007/PartnerControls"/>
    </lcf76f155ced4ddcb4097134ff3c332f>
    <TaxCatchAll xmlns="2d6fef5e-086b-45f4-bb33-adabada9a214" xsi:nil="true"/>
    <SharedWithUsers xmlns="2d6fef5e-086b-45f4-bb33-adabada9a214">
      <UserInfo>
        <DisplayName/>
        <AccountId xsi:nil="true"/>
        <AccountType/>
      </UserInfo>
    </SharedWithUsers>
    <MediaLengthInSeconds xmlns="31bc9de7-e6fb-4c61-942f-dacb1e06dc1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8D447AFB69F54287FF1361C8D45988" ma:contentTypeVersion="14" ma:contentTypeDescription="Create a new document." ma:contentTypeScope="" ma:versionID="b8f098bca86296b0f6b513c36d7ca46e">
  <xsd:schema xmlns:xsd="http://www.w3.org/2001/XMLSchema" xmlns:xs="http://www.w3.org/2001/XMLSchema" xmlns:p="http://schemas.microsoft.com/office/2006/metadata/properties" xmlns:ns2="2d6fef5e-086b-45f4-bb33-adabada9a214" xmlns:ns3="31bc9de7-e6fb-4c61-942f-dacb1e06dc12" targetNamespace="http://schemas.microsoft.com/office/2006/metadata/properties" ma:root="true" ma:fieldsID="88986e057924ceae561e0867deaff205" ns2:_="" ns3:_="">
    <xsd:import namespace="2d6fef5e-086b-45f4-bb33-adabada9a214"/>
    <xsd:import namespace="31bc9de7-e6fb-4c61-942f-dacb1e06dc1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6fef5e-086b-45f4-bb33-adabada9a2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ce77e9f-cdbc-4404-b7f7-ac31c1e1c840}" ma:internalName="TaxCatchAll" ma:showField="CatchAllData" ma:web="2d6fef5e-086b-45f4-bb33-adabada9a2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bc9de7-e6fb-4c61-942f-dacb1e06dc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e1da941-0a93-4b94-922e-be0c15f0a7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93CFCE-836E-4791-8B5F-5AFA974C2BC6}">
  <ds:schemaRefs>
    <ds:schemaRef ds:uri="http://schemas.openxmlformats.org/package/2006/metadata/core-properties"/>
    <ds:schemaRef ds:uri="2d6fef5e-086b-45f4-bb33-adabada9a214"/>
    <ds:schemaRef ds:uri="http://purl.org/dc/elements/1.1/"/>
    <ds:schemaRef ds:uri="http://schemas.microsoft.com/office/2006/metadata/properties"/>
    <ds:schemaRef ds:uri="http://purl.org/dc/terms/"/>
    <ds:schemaRef ds:uri="31bc9de7-e6fb-4c61-942f-dacb1e06dc12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C1CEBDB-E1EC-4620-B009-410F46138E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D30F3D-DE62-491D-BDA3-CFCF23C8F159}"/>
</file>

<file path=docProps/app.xml><?xml version="1.0" encoding="utf-8"?>
<Properties xmlns="http://schemas.openxmlformats.org/officeDocument/2006/extended-properties" xmlns:vt="http://schemas.openxmlformats.org/officeDocument/2006/docPropsVTypes">
  <Template>Quantitative Report Template - English</Template>
  <TotalTime>668</TotalTime>
  <Words>6754</Words>
  <Application>Microsoft Office PowerPoint</Application>
  <PresentationFormat>Widescreen</PresentationFormat>
  <Paragraphs>1666</Paragraphs>
  <Slides>69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Arial</vt:lpstr>
      <vt:lpstr>Arial Bold</vt:lpstr>
      <vt:lpstr>Calibri</vt:lpstr>
      <vt:lpstr>USP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product by</dc:title>
  <dc:creator>Luka Mandić</dc:creator>
  <cp:lastModifiedBy>Luka Mandić</cp:lastModifiedBy>
  <cp:revision>6</cp:revision>
  <cp:lastPrinted>2023-03-02T08:15:12Z</cp:lastPrinted>
  <dcterms:created xsi:type="dcterms:W3CDTF">2023-04-06T08:35:08Z</dcterms:created>
  <dcterms:modified xsi:type="dcterms:W3CDTF">2023-11-22T14:31:47Z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82800</vt:r8>
  </property>
  <property fmtid="{D5CDD505-2E9C-101B-9397-08002B2CF9AE}" pid="3" name="MediaServiceImageTags">
    <vt:lpwstr/>
  </property>
  <property fmtid="{D5CDD505-2E9C-101B-9397-08002B2CF9AE}" pid="4" name="ContentTypeId">
    <vt:lpwstr>0x0101002D8D447AFB69F54287FF1361C8D45988</vt:lpwstr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</Properties>
</file>